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8" r:id="rId5"/>
    <p:sldId id="259" r:id="rId6"/>
    <p:sldId id="279" r:id="rId7"/>
    <p:sldId id="291" r:id="rId8"/>
    <p:sldId id="280" r:id="rId9"/>
    <p:sldId id="281" r:id="rId10"/>
    <p:sldId id="282" r:id="rId11"/>
    <p:sldId id="292" r:id="rId12"/>
    <p:sldId id="293" r:id="rId13"/>
    <p:sldId id="260" r:id="rId14"/>
    <p:sldId id="283" r:id="rId15"/>
    <p:sldId id="284" r:id="rId16"/>
    <p:sldId id="285" r:id="rId17"/>
    <p:sldId id="286" r:id="rId18"/>
    <p:sldId id="287" r:id="rId19"/>
    <p:sldId id="261" r:id="rId20"/>
    <p:sldId id="288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C2DC755-99E4-43B3-99AB-839F7427D2F9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B72CCEB-A331-482C-B841-D598A4CB745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2.2.3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商末尾有</a:t>
            </a: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的除法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67"/>
          <p:cNvSpPr>
            <a:spLocks noChangeArrowheads="1"/>
          </p:cNvSpPr>
          <p:nvPr/>
        </p:nvSpPr>
        <p:spPr bwMode="auto">
          <a:xfrm>
            <a:off x="4972472" y="4317950"/>
            <a:ext cx="1525588" cy="749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prstDash val="sysDot"/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03" y="4276848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37" y="2863133"/>
            <a:ext cx="1558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054646" y="1512695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Text Box 55"/>
          <p:cNvSpPr txBox="1">
            <a:spLocks noChangeArrowheads="1"/>
          </p:cNvSpPr>
          <p:nvPr/>
        </p:nvSpPr>
        <p:spPr bwMode="auto">
          <a:xfrm>
            <a:off x="5281128" y="1512695"/>
            <a:ext cx="375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（根）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" name="组合 53"/>
          <p:cNvGrpSpPr/>
          <p:nvPr/>
        </p:nvGrpSpPr>
        <p:grpSpPr bwMode="auto">
          <a:xfrm>
            <a:off x="4680374" y="2862664"/>
            <a:ext cx="2111511" cy="534332"/>
            <a:chOff x="3466129" y="3526614"/>
            <a:chExt cx="2111993" cy="534520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913906" y="3537730"/>
              <a:ext cx="1664216" cy="52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2 4 5</a:t>
              </a:r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466129" y="3526614"/>
              <a:ext cx="584334" cy="52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</p:grp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5126460" y="329922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8" name="Line 9"/>
          <p:cNvSpPr>
            <a:spLocks noChangeShapeType="1"/>
          </p:cNvSpPr>
          <p:nvPr/>
        </p:nvSpPr>
        <p:spPr bwMode="auto">
          <a:xfrm>
            <a:off x="5089947" y="3875491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5497936" y="2427691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3" name="Text Box 13"/>
          <p:cNvSpPr txBox="1">
            <a:spLocks noChangeArrowheads="1"/>
          </p:cNvSpPr>
          <p:nvPr/>
        </p:nvSpPr>
        <p:spPr bwMode="auto">
          <a:xfrm>
            <a:off x="5879544" y="382244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825871" y="2421867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5497936" y="329922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cxnSp>
        <p:nvCxnSpPr>
          <p:cNvPr id="96" name="直接箭头连接符 95"/>
          <p:cNvCxnSpPr>
            <a:cxnSpLocks noChangeShapeType="1"/>
            <a:stCxn id="93" idx="1"/>
          </p:cNvCxnSpPr>
          <p:nvPr/>
        </p:nvCxnSpPr>
        <p:spPr bwMode="auto">
          <a:xfrm flipH="1" flipV="1">
            <a:off x="4839125" y="3332566"/>
            <a:ext cx="1040421" cy="751492"/>
          </a:xfrm>
          <a:prstGeom prst="straightConnector1">
            <a:avLst/>
          </a:prstGeom>
          <a:noFill/>
          <a:ln w="19050" algn="ctr">
            <a:solidFill>
              <a:srgbClr val="3399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" name="组合 75"/>
          <p:cNvGrpSpPr/>
          <p:nvPr/>
        </p:nvGrpSpPr>
        <p:grpSpPr bwMode="auto">
          <a:xfrm>
            <a:off x="6849830" y="2529681"/>
            <a:ext cx="3095625" cy="2490788"/>
            <a:chOff x="5004048" y="3942418"/>
            <a:chExt cx="3096344" cy="2027019"/>
          </a:xfrm>
        </p:grpSpPr>
        <p:sp>
          <p:nvSpPr>
            <p:cNvPr id="99" name="圆角矩形 76"/>
            <p:cNvSpPr>
              <a:spLocks noChangeArrowheads="1"/>
            </p:cNvSpPr>
            <p:nvPr/>
          </p:nvSpPr>
          <p:spPr bwMode="auto">
            <a:xfrm>
              <a:off x="5004048" y="3942418"/>
              <a:ext cx="3096344" cy="20270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TextBox 77"/>
            <p:cNvSpPr txBox="1">
              <a:spLocks noChangeArrowheads="1"/>
            </p:cNvSpPr>
            <p:nvPr/>
          </p:nvSpPr>
          <p:spPr bwMode="auto">
            <a:xfrm>
              <a:off x="5214755" y="4012181"/>
              <a:ext cx="1008112" cy="4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</p:grp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8197008" y="2771181"/>
            <a:ext cx="11975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3 0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7500705" y="3107531"/>
            <a:ext cx="2016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×    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4" name="直接连接符 103"/>
          <p:cNvCxnSpPr>
            <a:cxnSpLocks noChangeShapeType="1"/>
          </p:cNvCxnSpPr>
          <p:nvPr/>
        </p:nvCxnSpPr>
        <p:spPr bwMode="auto">
          <a:xfrm>
            <a:off x="7641993" y="3642519"/>
            <a:ext cx="1800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14"/>
          <p:cNvSpPr txBox="1">
            <a:spLocks noChangeArrowheads="1"/>
          </p:cNvSpPr>
          <p:nvPr/>
        </p:nvSpPr>
        <p:spPr bwMode="auto">
          <a:xfrm>
            <a:off x="7877427" y="3530662"/>
            <a:ext cx="17331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2 4 0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Text Box 14"/>
          <p:cNvSpPr txBox="1">
            <a:spLocks noChangeArrowheads="1"/>
          </p:cNvSpPr>
          <p:nvPr/>
        </p:nvSpPr>
        <p:spPr bwMode="auto">
          <a:xfrm>
            <a:off x="7358363" y="3915072"/>
            <a:ext cx="20838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7" name="直接连接符 106"/>
          <p:cNvCxnSpPr>
            <a:cxnSpLocks noChangeShapeType="1"/>
          </p:cNvCxnSpPr>
          <p:nvPr/>
        </p:nvCxnSpPr>
        <p:spPr bwMode="auto">
          <a:xfrm>
            <a:off x="7641993" y="4441031"/>
            <a:ext cx="1800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Text Box 14"/>
          <p:cNvSpPr txBox="1">
            <a:spLocks noChangeArrowheads="1"/>
          </p:cNvSpPr>
          <p:nvPr/>
        </p:nvSpPr>
        <p:spPr bwMode="auto">
          <a:xfrm>
            <a:off x="7891826" y="4358015"/>
            <a:ext cx="16250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2 4 5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4260270" y="5061004"/>
            <a:ext cx="5951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49" name="圆角矩形标注 17448"/>
          <p:cNvSpPr/>
          <p:nvPr/>
        </p:nvSpPr>
        <p:spPr>
          <a:xfrm>
            <a:off x="1934845" y="3429002"/>
            <a:ext cx="2359660" cy="654685"/>
          </a:xfrm>
          <a:prstGeom prst="wedgeRoundRectCallout">
            <a:avLst>
              <a:gd name="adj1" fmla="val -31996"/>
              <a:gd name="adj2" fmla="val 97985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不够除怎么办？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标注 17448"/>
          <p:cNvSpPr/>
          <p:nvPr/>
        </p:nvSpPr>
        <p:spPr>
          <a:xfrm>
            <a:off x="1910144" y="2488545"/>
            <a:ext cx="2359660" cy="1613535"/>
          </a:xfrm>
          <a:prstGeom prst="wedgeRoundRectCallout">
            <a:avLst>
              <a:gd name="adj1" fmla="val -30296"/>
              <a:gd name="adj2" fmla="val 69148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个位不够商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占位，不然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就不代表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个十了。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865920" y="4192865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885905" y="4643776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5078153" y="4712677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354774" y="1995534"/>
            <a:ext cx="3806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验算一下算对了吗？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4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28" grpId="0"/>
      <p:bldP spid="87" grpId="0"/>
      <p:bldP spid="89" grpId="0"/>
      <p:bldP spid="93" grpId="0"/>
      <p:bldP spid="95" grpId="0"/>
      <p:bldP spid="101" grpId="0"/>
      <p:bldP spid="102" grpId="0"/>
      <p:bldP spid="105" grpId="0"/>
      <p:bldP spid="106" grpId="0"/>
      <p:bldP spid="108" grpId="0"/>
      <p:bldP spid="109" grpId="0" autoUpdateAnimBg="0"/>
      <p:bldP spid="17449" grpId="0" bldLvl="0" animBg="1"/>
      <p:bldP spid="28" grpId="0" bldLvl="0" animBg="1"/>
      <p:bldP spid="29" grpId="0" build="allAtOnce"/>
      <p:bldP spid="30" grpId="0"/>
      <p:bldP spid="30" grpId="1"/>
      <p:bldP spid="31" grpId="0" animBg="1"/>
      <p:bldP spid="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695" y="3014938"/>
            <a:ext cx="6989769" cy="2790326"/>
          </a:xfrm>
          <a:prstGeom prst="rect">
            <a:avLst/>
          </a:prstGeom>
        </p:spPr>
      </p:pic>
      <p:sp>
        <p:nvSpPr>
          <p:cNvPr id="6" name="任意多边形: 形状 5"/>
          <p:cNvSpPr>
            <a:spLocks noChangeArrowheads="1"/>
          </p:cNvSpPr>
          <p:nvPr/>
        </p:nvSpPr>
        <p:spPr bwMode="auto">
          <a:xfrm>
            <a:off x="2173316" y="1592908"/>
            <a:ext cx="7962115" cy="1172615"/>
          </a:xfrm>
          <a:custGeom>
            <a:avLst/>
            <a:gdLst/>
            <a:ahLst/>
            <a:cxnLst/>
            <a:rect l="l" t="t" r="r" b="b"/>
            <a:pathLst>
              <a:path w="7962115" h="1172615">
                <a:moveTo>
                  <a:pt x="1849728" y="1091500"/>
                </a:moveTo>
                <a:lnTo>
                  <a:pt x="1895781" y="1091500"/>
                </a:lnTo>
                <a:lnTo>
                  <a:pt x="1895781" y="1137532"/>
                </a:lnTo>
                <a:lnTo>
                  <a:pt x="1849728" y="1137532"/>
                </a:lnTo>
                <a:close/>
                <a:moveTo>
                  <a:pt x="1246798" y="1078701"/>
                </a:moveTo>
                <a:cubicBezTo>
                  <a:pt x="1240115" y="1078328"/>
                  <a:pt x="1216067" y="1080257"/>
                  <a:pt x="1174653" y="1084487"/>
                </a:cubicBezTo>
                <a:cubicBezTo>
                  <a:pt x="1176416" y="1100778"/>
                  <a:pt x="1177678" y="1113906"/>
                  <a:pt x="1178438" y="1123873"/>
                </a:cubicBezTo>
                <a:cubicBezTo>
                  <a:pt x="1220527" y="1120316"/>
                  <a:pt x="1244554" y="1118201"/>
                  <a:pt x="1250519" y="1117527"/>
                </a:cubicBezTo>
                <a:cubicBezTo>
                  <a:pt x="1253832" y="1100993"/>
                  <a:pt x="1255711" y="1090481"/>
                  <a:pt x="1256155" y="1085993"/>
                </a:cubicBezTo>
                <a:cubicBezTo>
                  <a:pt x="1256600" y="1081504"/>
                  <a:pt x="1253480" y="1079074"/>
                  <a:pt x="1246798" y="1078701"/>
                </a:cubicBezTo>
                <a:close/>
                <a:moveTo>
                  <a:pt x="1260328" y="1052268"/>
                </a:moveTo>
                <a:cubicBezTo>
                  <a:pt x="1263483" y="1052409"/>
                  <a:pt x="1266968" y="1053426"/>
                  <a:pt x="1270782" y="1055319"/>
                </a:cubicBezTo>
                <a:cubicBezTo>
                  <a:pt x="1278411" y="1059105"/>
                  <a:pt x="1285893" y="1063701"/>
                  <a:pt x="1293228" y="1069107"/>
                </a:cubicBezTo>
                <a:cubicBezTo>
                  <a:pt x="1300563" y="1074514"/>
                  <a:pt x="1300939" y="1079848"/>
                  <a:pt x="1294357" y="1085111"/>
                </a:cubicBezTo>
                <a:cubicBezTo>
                  <a:pt x="1287775" y="1090374"/>
                  <a:pt x="1280720" y="1101093"/>
                  <a:pt x="1273191" y="1117269"/>
                </a:cubicBezTo>
                <a:cubicBezTo>
                  <a:pt x="1280390" y="1128669"/>
                  <a:pt x="1282078" y="1135119"/>
                  <a:pt x="1278257" y="1136617"/>
                </a:cubicBezTo>
                <a:cubicBezTo>
                  <a:pt x="1274435" y="1138116"/>
                  <a:pt x="1264781" y="1139091"/>
                  <a:pt x="1249293" y="1139543"/>
                </a:cubicBezTo>
                <a:cubicBezTo>
                  <a:pt x="1233806" y="1139995"/>
                  <a:pt x="1209929" y="1141074"/>
                  <a:pt x="1177664" y="1142780"/>
                </a:cubicBezTo>
                <a:cubicBezTo>
                  <a:pt x="1170580" y="1157278"/>
                  <a:pt x="1164500" y="1154464"/>
                  <a:pt x="1159423" y="1134337"/>
                </a:cubicBezTo>
                <a:cubicBezTo>
                  <a:pt x="1154346" y="1114211"/>
                  <a:pt x="1150908" y="1100315"/>
                  <a:pt x="1149109" y="1092650"/>
                </a:cubicBezTo>
                <a:cubicBezTo>
                  <a:pt x="1147309" y="1084986"/>
                  <a:pt x="1144792" y="1077923"/>
                  <a:pt x="1141559" y="1071463"/>
                </a:cubicBezTo>
                <a:cubicBezTo>
                  <a:pt x="1138325" y="1065002"/>
                  <a:pt x="1141214" y="1062712"/>
                  <a:pt x="1150227" y="1064590"/>
                </a:cubicBezTo>
                <a:cubicBezTo>
                  <a:pt x="1159240" y="1066469"/>
                  <a:pt x="1165152" y="1067594"/>
                  <a:pt x="1167962" y="1067967"/>
                </a:cubicBezTo>
                <a:cubicBezTo>
                  <a:pt x="1170773" y="1068340"/>
                  <a:pt x="1184210" y="1066989"/>
                  <a:pt x="1208273" y="1063913"/>
                </a:cubicBezTo>
                <a:cubicBezTo>
                  <a:pt x="1232336" y="1060837"/>
                  <a:pt x="1246862" y="1057689"/>
                  <a:pt x="1251853" y="1054470"/>
                </a:cubicBezTo>
                <a:cubicBezTo>
                  <a:pt x="1254348" y="1052860"/>
                  <a:pt x="1257173" y="1052126"/>
                  <a:pt x="1260328" y="1052268"/>
                </a:cubicBezTo>
                <a:close/>
                <a:moveTo>
                  <a:pt x="1642574" y="1039167"/>
                </a:moveTo>
                <a:cubicBezTo>
                  <a:pt x="1651302" y="1038639"/>
                  <a:pt x="1658892" y="1041972"/>
                  <a:pt x="1665346" y="1049167"/>
                </a:cubicBezTo>
                <a:cubicBezTo>
                  <a:pt x="1673950" y="1058761"/>
                  <a:pt x="1673036" y="1064400"/>
                  <a:pt x="1662603" y="1066085"/>
                </a:cubicBezTo>
                <a:cubicBezTo>
                  <a:pt x="1652171" y="1067770"/>
                  <a:pt x="1637164" y="1069523"/>
                  <a:pt x="1617582" y="1071344"/>
                </a:cubicBezTo>
                <a:cubicBezTo>
                  <a:pt x="1598001" y="1073166"/>
                  <a:pt x="1580932" y="1075396"/>
                  <a:pt x="1566376" y="1078034"/>
                </a:cubicBezTo>
                <a:cubicBezTo>
                  <a:pt x="1551821" y="1080673"/>
                  <a:pt x="1540353" y="1083150"/>
                  <a:pt x="1531971" y="1085466"/>
                </a:cubicBezTo>
                <a:cubicBezTo>
                  <a:pt x="1523589" y="1087782"/>
                  <a:pt x="1514354" y="1084419"/>
                  <a:pt x="1504266" y="1075378"/>
                </a:cubicBezTo>
                <a:cubicBezTo>
                  <a:pt x="1494177" y="1066336"/>
                  <a:pt x="1496354" y="1061815"/>
                  <a:pt x="1510794" y="1061815"/>
                </a:cubicBezTo>
                <a:cubicBezTo>
                  <a:pt x="1523155" y="1061815"/>
                  <a:pt x="1543826" y="1059105"/>
                  <a:pt x="1572808" y="1053684"/>
                </a:cubicBezTo>
                <a:cubicBezTo>
                  <a:pt x="1600599" y="1049354"/>
                  <a:pt x="1620819" y="1045120"/>
                  <a:pt x="1633467" y="1040983"/>
                </a:cubicBezTo>
                <a:cubicBezTo>
                  <a:pt x="1636629" y="1039948"/>
                  <a:pt x="1639665" y="1039343"/>
                  <a:pt x="1642574" y="1039167"/>
                </a:cubicBezTo>
                <a:close/>
                <a:moveTo>
                  <a:pt x="240430" y="1036372"/>
                </a:moveTo>
                <a:cubicBezTo>
                  <a:pt x="244169" y="1036994"/>
                  <a:pt x="248971" y="1038333"/>
                  <a:pt x="254836" y="1040391"/>
                </a:cubicBezTo>
                <a:cubicBezTo>
                  <a:pt x="276002" y="1048092"/>
                  <a:pt x="288729" y="1056771"/>
                  <a:pt x="293017" y="1066429"/>
                </a:cubicBezTo>
                <a:cubicBezTo>
                  <a:pt x="297305" y="1076087"/>
                  <a:pt x="297699" y="1085853"/>
                  <a:pt x="294200" y="1095726"/>
                </a:cubicBezTo>
                <a:cubicBezTo>
                  <a:pt x="290701" y="1105600"/>
                  <a:pt x="282681" y="1104162"/>
                  <a:pt x="270141" y="1091414"/>
                </a:cubicBezTo>
                <a:cubicBezTo>
                  <a:pt x="257600" y="1078665"/>
                  <a:pt x="246049" y="1064916"/>
                  <a:pt x="235488" y="1050168"/>
                </a:cubicBezTo>
                <a:cubicBezTo>
                  <a:pt x="227567" y="1039106"/>
                  <a:pt x="229214" y="1034507"/>
                  <a:pt x="240430" y="1036372"/>
                </a:cubicBezTo>
                <a:close/>
                <a:moveTo>
                  <a:pt x="143077" y="1023565"/>
                </a:moveTo>
                <a:cubicBezTo>
                  <a:pt x="145549" y="1024723"/>
                  <a:pt x="146947" y="1029787"/>
                  <a:pt x="147274" y="1038756"/>
                </a:cubicBezTo>
                <a:cubicBezTo>
                  <a:pt x="147926" y="1056696"/>
                  <a:pt x="143108" y="1073592"/>
                  <a:pt x="132819" y="1089445"/>
                </a:cubicBezTo>
                <a:cubicBezTo>
                  <a:pt x="122530" y="1105298"/>
                  <a:pt x="115306" y="1107568"/>
                  <a:pt x="111147" y="1096253"/>
                </a:cubicBezTo>
                <a:cubicBezTo>
                  <a:pt x="106989" y="1084939"/>
                  <a:pt x="108301" y="1074248"/>
                  <a:pt x="115084" y="1064182"/>
                </a:cubicBezTo>
                <a:cubicBezTo>
                  <a:pt x="121867" y="1054115"/>
                  <a:pt x="127653" y="1043324"/>
                  <a:pt x="132443" y="1031809"/>
                </a:cubicBezTo>
                <a:cubicBezTo>
                  <a:pt x="137060" y="1025155"/>
                  <a:pt x="140605" y="1022407"/>
                  <a:pt x="143077" y="1023565"/>
                </a:cubicBezTo>
                <a:close/>
                <a:moveTo>
                  <a:pt x="766844" y="1019349"/>
                </a:moveTo>
                <a:lnTo>
                  <a:pt x="766079" y="1033691"/>
                </a:lnTo>
                <a:lnTo>
                  <a:pt x="763736" y="1048160"/>
                </a:lnTo>
                <a:lnTo>
                  <a:pt x="784201" y="1043489"/>
                </a:lnTo>
                <a:lnTo>
                  <a:pt x="784201" y="1020107"/>
                </a:lnTo>
                <a:cubicBezTo>
                  <a:pt x="778708" y="1020996"/>
                  <a:pt x="773062" y="1020817"/>
                  <a:pt x="767262" y="1019569"/>
                </a:cubicBezTo>
                <a:close/>
                <a:moveTo>
                  <a:pt x="575303" y="1016622"/>
                </a:moveTo>
                <a:cubicBezTo>
                  <a:pt x="583312" y="1015231"/>
                  <a:pt x="590891" y="1018397"/>
                  <a:pt x="598040" y="1026119"/>
                </a:cubicBezTo>
                <a:cubicBezTo>
                  <a:pt x="605189" y="1033841"/>
                  <a:pt x="604196" y="1038581"/>
                  <a:pt x="595061" y="1040337"/>
                </a:cubicBezTo>
                <a:cubicBezTo>
                  <a:pt x="585926" y="1042094"/>
                  <a:pt x="574505" y="1043661"/>
                  <a:pt x="560795" y="1045037"/>
                </a:cubicBezTo>
                <a:cubicBezTo>
                  <a:pt x="547086" y="1046414"/>
                  <a:pt x="524830" y="1048601"/>
                  <a:pt x="494027" y="1051598"/>
                </a:cubicBezTo>
                <a:cubicBezTo>
                  <a:pt x="507521" y="1061751"/>
                  <a:pt x="510647" y="1069462"/>
                  <a:pt x="503405" y="1074732"/>
                </a:cubicBezTo>
                <a:cubicBezTo>
                  <a:pt x="496163" y="1080002"/>
                  <a:pt x="488835" y="1086344"/>
                  <a:pt x="481422" y="1093758"/>
                </a:cubicBezTo>
                <a:cubicBezTo>
                  <a:pt x="474008" y="1101172"/>
                  <a:pt x="467282" y="1107145"/>
                  <a:pt x="461245" y="1111676"/>
                </a:cubicBezTo>
                <a:cubicBezTo>
                  <a:pt x="455208" y="1116208"/>
                  <a:pt x="455710" y="1118258"/>
                  <a:pt x="462751" y="1117828"/>
                </a:cubicBezTo>
                <a:cubicBezTo>
                  <a:pt x="469792" y="1117398"/>
                  <a:pt x="480960" y="1116509"/>
                  <a:pt x="496254" y="1115161"/>
                </a:cubicBezTo>
                <a:cubicBezTo>
                  <a:pt x="511547" y="1113813"/>
                  <a:pt x="529196" y="1112393"/>
                  <a:pt x="549201" y="1110902"/>
                </a:cubicBezTo>
                <a:cubicBezTo>
                  <a:pt x="540410" y="1097307"/>
                  <a:pt x="533939" y="1086172"/>
                  <a:pt x="529788" y="1077496"/>
                </a:cubicBezTo>
                <a:cubicBezTo>
                  <a:pt x="525637" y="1068821"/>
                  <a:pt x="528257" y="1066160"/>
                  <a:pt x="537650" y="1069516"/>
                </a:cubicBezTo>
                <a:cubicBezTo>
                  <a:pt x="547043" y="1072872"/>
                  <a:pt x="557604" y="1079009"/>
                  <a:pt x="569335" y="1087929"/>
                </a:cubicBezTo>
                <a:cubicBezTo>
                  <a:pt x="581065" y="1096849"/>
                  <a:pt x="588317" y="1107414"/>
                  <a:pt x="591092" y="1119624"/>
                </a:cubicBezTo>
                <a:cubicBezTo>
                  <a:pt x="593867" y="1131835"/>
                  <a:pt x="593372" y="1141698"/>
                  <a:pt x="589608" y="1149212"/>
                </a:cubicBezTo>
                <a:cubicBezTo>
                  <a:pt x="585844" y="1156726"/>
                  <a:pt x="580089" y="1155927"/>
                  <a:pt x="572346" y="1146813"/>
                </a:cubicBezTo>
                <a:cubicBezTo>
                  <a:pt x="564602" y="1137700"/>
                  <a:pt x="558967" y="1130555"/>
                  <a:pt x="555439" y="1125378"/>
                </a:cubicBezTo>
                <a:cubicBezTo>
                  <a:pt x="522041" y="1130785"/>
                  <a:pt x="496458" y="1135485"/>
                  <a:pt x="478690" y="1139478"/>
                </a:cubicBezTo>
                <a:cubicBezTo>
                  <a:pt x="460923" y="1143472"/>
                  <a:pt x="446883" y="1147520"/>
                  <a:pt x="436573" y="1151621"/>
                </a:cubicBezTo>
                <a:cubicBezTo>
                  <a:pt x="426263" y="1155722"/>
                  <a:pt x="420186" y="1154930"/>
                  <a:pt x="418343" y="1149244"/>
                </a:cubicBezTo>
                <a:cubicBezTo>
                  <a:pt x="416500" y="1143558"/>
                  <a:pt x="415819" y="1137930"/>
                  <a:pt x="416300" y="1132358"/>
                </a:cubicBezTo>
                <a:cubicBezTo>
                  <a:pt x="416780" y="1126787"/>
                  <a:pt x="419623" y="1122582"/>
                  <a:pt x="424828" y="1119743"/>
                </a:cubicBezTo>
                <a:cubicBezTo>
                  <a:pt x="430033" y="1116903"/>
                  <a:pt x="439466" y="1107331"/>
                  <a:pt x="453125" y="1091026"/>
                </a:cubicBezTo>
                <a:cubicBezTo>
                  <a:pt x="466784" y="1074722"/>
                  <a:pt x="473613" y="1062776"/>
                  <a:pt x="473613" y="1055190"/>
                </a:cubicBezTo>
                <a:cubicBezTo>
                  <a:pt x="459833" y="1057886"/>
                  <a:pt x="448368" y="1060134"/>
                  <a:pt x="439218" y="1061934"/>
                </a:cubicBezTo>
                <a:cubicBezTo>
                  <a:pt x="430070" y="1063733"/>
                  <a:pt x="420469" y="1060338"/>
                  <a:pt x="410416" y="1051749"/>
                </a:cubicBezTo>
                <a:cubicBezTo>
                  <a:pt x="400364" y="1043159"/>
                  <a:pt x="402113" y="1038864"/>
                  <a:pt x="415665" y="1038864"/>
                </a:cubicBezTo>
                <a:cubicBezTo>
                  <a:pt x="427252" y="1038864"/>
                  <a:pt x="444180" y="1037527"/>
                  <a:pt x="466451" y="1034852"/>
                </a:cubicBezTo>
                <a:cubicBezTo>
                  <a:pt x="488721" y="1032178"/>
                  <a:pt x="510429" y="1028819"/>
                  <a:pt x="531573" y="1024775"/>
                </a:cubicBezTo>
                <a:cubicBezTo>
                  <a:pt x="552718" y="1020731"/>
                  <a:pt x="567294" y="1018013"/>
                  <a:pt x="575303" y="1016622"/>
                </a:cubicBezTo>
                <a:close/>
                <a:moveTo>
                  <a:pt x="1229794" y="1013944"/>
                </a:moveTo>
                <a:cubicBezTo>
                  <a:pt x="1236770" y="1011643"/>
                  <a:pt x="1244396" y="1014055"/>
                  <a:pt x="1252670" y="1021182"/>
                </a:cubicBezTo>
                <a:cubicBezTo>
                  <a:pt x="1260944" y="1028310"/>
                  <a:pt x="1258800" y="1033286"/>
                  <a:pt x="1246239" y="1036111"/>
                </a:cubicBezTo>
                <a:cubicBezTo>
                  <a:pt x="1233677" y="1038936"/>
                  <a:pt x="1221208" y="1041248"/>
                  <a:pt x="1208832" y="1043048"/>
                </a:cubicBezTo>
                <a:cubicBezTo>
                  <a:pt x="1196456" y="1044847"/>
                  <a:pt x="1187684" y="1044740"/>
                  <a:pt x="1182514" y="1042725"/>
                </a:cubicBezTo>
                <a:cubicBezTo>
                  <a:pt x="1177345" y="1040710"/>
                  <a:pt x="1173365" y="1037390"/>
                  <a:pt x="1170576" y="1032766"/>
                </a:cubicBezTo>
                <a:cubicBezTo>
                  <a:pt x="1167787" y="1028141"/>
                  <a:pt x="1170540" y="1025542"/>
                  <a:pt x="1178836" y="1024968"/>
                </a:cubicBezTo>
                <a:cubicBezTo>
                  <a:pt x="1187132" y="1024395"/>
                  <a:pt x="1195697" y="1023219"/>
                  <a:pt x="1204530" y="1021441"/>
                </a:cubicBezTo>
                <a:cubicBezTo>
                  <a:pt x="1214397" y="1018745"/>
                  <a:pt x="1222817" y="1016246"/>
                  <a:pt x="1229794" y="1013944"/>
                </a:cubicBezTo>
                <a:close/>
                <a:moveTo>
                  <a:pt x="828467" y="1009428"/>
                </a:moveTo>
                <a:lnTo>
                  <a:pt x="822511" y="1013826"/>
                </a:lnTo>
                <a:cubicBezTo>
                  <a:pt x="815556" y="1016192"/>
                  <a:pt x="810487" y="1017640"/>
                  <a:pt x="807303" y="1018171"/>
                </a:cubicBezTo>
                <a:lnTo>
                  <a:pt x="807303" y="1038842"/>
                </a:lnTo>
                <a:cubicBezTo>
                  <a:pt x="806257" y="1039000"/>
                  <a:pt x="808511" y="1038362"/>
                  <a:pt x="814068" y="1036928"/>
                </a:cubicBezTo>
                <a:cubicBezTo>
                  <a:pt x="819625" y="1035494"/>
                  <a:pt x="824612" y="1037796"/>
                  <a:pt x="829028" y="1043833"/>
                </a:cubicBezTo>
                <a:lnTo>
                  <a:pt x="829362" y="1045163"/>
                </a:lnTo>
                <a:lnTo>
                  <a:pt x="829310" y="1041674"/>
                </a:lnTo>
                <a:cubicBezTo>
                  <a:pt x="829174" y="1034450"/>
                  <a:pt x="828998" y="1026476"/>
                  <a:pt x="828781" y="1017752"/>
                </a:cubicBezTo>
                <a:close/>
                <a:moveTo>
                  <a:pt x="185982" y="979474"/>
                </a:moveTo>
                <a:cubicBezTo>
                  <a:pt x="193080" y="979474"/>
                  <a:pt x="200716" y="981600"/>
                  <a:pt x="208890" y="985852"/>
                </a:cubicBezTo>
                <a:cubicBezTo>
                  <a:pt x="217064" y="990104"/>
                  <a:pt x="219803" y="995015"/>
                  <a:pt x="217107" y="1000586"/>
                </a:cubicBezTo>
                <a:cubicBezTo>
                  <a:pt x="214411" y="1006157"/>
                  <a:pt x="213063" y="1020286"/>
                  <a:pt x="213063" y="1042972"/>
                </a:cubicBezTo>
                <a:cubicBezTo>
                  <a:pt x="213063" y="1065816"/>
                  <a:pt x="213737" y="1085226"/>
                  <a:pt x="215085" y="1101201"/>
                </a:cubicBezTo>
                <a:cubicBezTo>
                  <a:pt x="216433" y="1117176"/>
                  <a:pt x="212271" y="1131498"/>
                  <a:pt x="202598" y="1144168"/>
                </a:cubicBezTo>
                <a:cubicBezTo>
                  <a:pt x="192926" y="1156837"/>
                  <a:pt x="185401" y="1158468"/>
                  <a:pt x="180023" y="1149061"/>
                </a:cubicBezTo>
                <a:cubicBezTo>
                  <a:pt x="174646" y="1139654"/>
                  <a:pt x="166407" y="1130405"/>
                  <a:pt x="155308" y="1121313"/>
                </a:cubicBezTo>
                <a:cubicBezTo>
                  <a:pt x="144209" y="1112221"/>
                  <a:pt x="144567" y="1108575"/>
                  <a:pt x="156384" y="1110375"/>
                </a:cubicBezTo>
                <a:cubicBezTo>
                  <a:pt x="168200" y="1112175"/>
                  <a:pt x="176084" y="1113139"/>
                  <a:pt x="180034" y="1113268"/>
                </a:cubicBezTo>
                <a:cubicBezTo>
                  <a:pt x="183985" y="1113397"/>
                  <a:pt x="186175" y="1104667"/>
                  <a:pt x="186606" y="1087079"/>
                </a:cubicBezTo>
                <a:cubicBezTo>
                  <a:pt x="187036" y="1069491"/>
                  <a:pt x="186810" y="1050974"/>
                  <a:pt x="185928" y="1031529"/>
                </a:cubicBezTo>
                <a:cubicBezTo>
                  <a:pt x="185046" y="1012084"/>
                  <a:pt x="182798" y="998546"/>
                  <a:pt x="179185" y="990917"/>
                </a:cubicBezTo>
                <a:cubicBezTo>
                  <a:pt x="175571" y="983288"/>
                  <a:pt x="177836" y="979474"/>
                  <a:pt x="185982" y="979474"/>
                </a:cubicBezTo>
                <a:close/>
                <a:moveTo>
                  <a:pt x="781125" y="970160"/>
                </a:moveTo>
                <a:lnTo>
                  <a:pt x="768154" y="972376"/>
                </a:lnTo>
                <a:cubicBezTo>
                  <a:pt x="768154" y="983575"/>
                  <a:pt x="767981" y="994285"/>
                  <a:pt x="767636" y="1004504"/>
                </a:cubicBezTo>
                <a:lnTo>
                  <a:pt x="767577" y="1005610"/>
                </a:lnTo>
                <a:lnTo>
                  <a:pt x="768103" y="1005181"/>
                </a:lnTo>
                <a:cubicBezTo>
                  <a:pt x="771959" y="1003624"/>
                  <a:pt x="777325" y="1002418"/>
                  <a:pt x="784201" y="1001565"/>
                </a:cubicBezTo>
                <a:cubicBezTo>
                  <a:pt x="784201" y="989189"/>
                  <a:pt x="783176" y="978721"/>
                  <a:pt x="781125" y="970160"/>
                </a:cubicBezTo>
                <a:close/>
                <a:moveTo>
                  <a:pt x="926696" y="969418"/>
                </a:moveTo>
                <a:cubicBezTo>
                  <a:pt x="934404" y="970830"/>
                  <a:pt x="941402" y="972917"/>
                  <a:pt x="947690" y="975677"/>
                </a:cubicBezTo>
                <a:cubicBezTo>
                  <a:pt x="953978" y="978438"/>
                  <a:pt x="956223" y="981951"/>
                  <a:pt x="954423" y="986217"/>
                </a:cubicBezTo>
                <a:cubicBezTo>
                  <a:pt x="952623" y="990484"/>
                  <a:pt x="951724" y="995427"/>
                  <a:pt x="951724" y="1001049"/>
                </a:cubicBezTo>
                <a:cubicBezTo>
                  <a:pt x="957187" y="1001149"/>
                  <a:pt x="962912" y="1000274"/>
                  <a:pt x="968899" y="998424"/>
                </a:cubicBezTo>
                <a:cubicBezTo>
                  <a:pt x="974887" y="996575"/>
                  <a:pt x="981619" y="998088"/>
                  <a:pt x="989097" y="1002963"/>
                </a:cubicBezTo>
                <a:cubicBezTo>
                  <a:pt x="996576" y="1007839"/>
                  <a:pt x="996863" y="1011904"/>
                  <a:pt x="989958" y="1015160"/>
                </a:cubicBezTo>
                <a:cubicBezTo>
                  <a:pt x="983053" y="1018415"/>
                  <a:pt x="970309" y="1021254"/>
                  <a:pt x="951724" y="1023678"/>
                </a:cubicBezTo>
                <a:lnTo>
                  <a:pt x="951724" y="1044241"/>
                </a:lnTo>
                <a:cubicBezTo>
                  <a:pt x="969936" y="1043410"/>
                  <a:pt x="984591" y="1041850"/>
                  <a:pt x="995690" y="1039563"/>
                </a:cubicBezTo>
                <a:cubicBezTo>
                  <a:pt x="1006790" y="1037276"/>
                  <a:pt x="1016412" y="1040155"/>
                  <a:pt x="1024557" y="1048199"/>
                </a:cubicBezTo>
                <a:cubicBezTo>
                  <a:pt x="1032702" y="1056244"/>
                  <a:pt x="1028677" y="1060546"/>
                  <a:pt x="1012479" y="1061106"/>
                </a:cubicBezTo>
                <a:cubicBezTo>
                  <a:pt x="996282" y="1061665"/>
                  <a:pt x="976030" y="1062353"/>
                  <a:pt x="951724" y="1063171"/>
                </a:cubicBezTo>
                <a:cubicBezTo>
                  <a:pt x="951724" y="1089671"/>
                  <a:pt x="950999" y="1114537"/>
                  <a:pt x="949551" y="1137768"/>
                </a:cubicBezTo>
                <a:cubicBezTo>
                  <a:pt x="948102" y="1160999"/>
                  <a:pt x="944302" y="1172615"/>
                  <a:pt x="938150" y="1172615"/>
                </a:cubicBezTo>
                <a:cubicBezTo>
                  <a:pt x="931855" y="1172615"/>
                  <a:pt x="928467" y="1162028"/>
                  <a:pt x="927987" y="1140855"/>
                </a:cubicBezTo>
                <a:cubicBezTo>
                  <a:pt x="927506" y="1119682"/>
                  <a:pt x="927266" y="1094274"/>
                  <a:pt x="927266" y="1064633"/>
                </a:cubicBezTo>
                <a:cubicBezTo>
                  <a:pt x="902701" y="1067315"/>
                  <a:pt x="887246" y="1069563"/>
                  <a:pt x="880901" y="1071377"/>
                </a:cubicBezTo>
                <a:cubicBezTo>
                  <a:pt x="874555" y="1073191"/>
                  <a:pt x="866976" y="1070473"/>
                  <a:pt x="858164" y="1063224"/>
                </a:cubicBezTo>
                <a:cubicBezTo>
                  <a:pt x="849352" y="1055975"/>
                  <a:pt x="851722" y="1052351"/>
                  <a:pt x="865274" y="1052351"/>
                </a:cubicBezTo>
                <a:cubicBezTo>
                  <a:pt x="876874" y="1052351"/>
                  <a:pt x="897539" y="1050702"/>
                  <a:pt x="927266" y="1047403"/>
                </a:cubicBezTo>
                <a:lnTo>
                  <a:pt x="927266" y="1025506"/>
                </a:lnTo>
                <a:cubicBezTo>
                  <a:pt x="912310" y="1027299"/>
                  <a:pt x="902364" y="1026395"/>
                  <a:pt x="897431" y="1022796"/>
                </a:cubicBezTo>
                <a:cubicBezTo>
                  <a:pt x="890620" y="1032719"/>
                  <a:pt x="882192" y="1040825"/>
                  <a:pt x="872146" y="1047113"/>
                </a:cubicBezTo>
                <a:cubicBezTo>
                  <a:pt x="862100" y="1053401"/>
                  <a:pt x="859810" y="1050763"/>
                  <a:pt x="865274" y="1039197"/>
                </a:cubicBezTo>
                <a:cubicBezTo>
                  <a:pt x="870737" y="1027632"/>
                  <a:pt x="875014" y="1018006"/>
                  <a:pt x="878104" y="1010320"/>
                </a:cubicBezTo>
                <a:cubicBezTo>
                  <a:pt x="881195" y="1002633"/>
                  <a:pt x="881840" y="996015"/>
                  <a:pt x="880041" y="990466"/>
                </a:cubicBezTo>
                <a:cubicBezTo>
                  <a:pt x="878241" y="984916"/>
                  <a:pt x="880990" y="982622"/>
                  <a:pt x="888289" y="983582"/>
                </a:cubicBezTo>
                <a:cubicBezTo>
                  <a:pt x="895589" y="984543"/>
                  <a:pt x="902138" y="986777"/>
                  <a:pt x="907939" y="990283"/>
                </a:cubicBezTo>
                <a:cubicBezTo>
                  <a:pt x="913740" y="993789"/>
                  <a:pt x="915134" y="997367"/>
                  <a:pt x="912123" y="1001016"/>
                </a:cubicBezTo>
                <a:cubicBezTo>
                  <a:pt x="909111" y="1004666"/>
                  <a:pt x="906114" y="1007373"/>
                  <a:pt x="903132" y="1009137"/>
                </a:cubicBezTo>
                <a:cubicBezTo>
                  <a:pt x="908781" y="1009208"/>
                  <a:pt x="916827" y="1008133"/>
                  <a:pt x="927266" y="1005910"/>
                </a:cubicBezTo>
                <a:cubicBezTo>
                  <a:pt x="926420" y="994696"/>
                  <a:pt x="924187" y="985457"/>
                  <a:pt x="920566" y="978194"/>
                </a:cubicBezTo>
                <a:cubicBezTo>
                  <a:pt x="916945" y="970931"/>
                  <a:pt x="918988" y="968005"/>
                  <a:pt x="926696" y="969418"/>
                </a:cubicBezTo>
                <a:close/>
                <a:moveTo>
                  <a:pt x="534378" y="967675"/>
                </a:moveTo>
                <a:cubicBezTo>
                  <a:pt x="540693" y="967654"/>
                  <a:pt x="546373" y="970698"/>
                  <a:pt x="551416" y="976807"/>
                </a:cubicBezTo>
                <a:cubicBezTo>
                  <a:pt x="558142" y="984952"/>
                  <a:pt x="548925" y="991505"/>
                  <a:pt x="523765" y="996467"/>
                </a:cubicBezTo>
                <a:cubicBezTo>
                  <a:pt x="498605" y="1001429"/>
                  <a:pt x="482619" y="1003673"/>
                  <a:pt x="475808" y="1003200"/>
                </a:cubicBezTo>
                <a:cubicBezTo>
                  <a:pt x="468996" y="1002727"/>
                  <a:pt x="462654" y="1000066"/>
                  <a:pt x="456782" y="995219"/>
                </a:cubicBezTo>
                <a:cubicBezTo>
                  <a:pt x="450910" y="990372"/>
                  <a:pt x="453053" y="986816"/>
                  <a:pt x="463213" y="984550"/>
                </a:cubicBezTo>
                <a:cubicBezTo>
                  <a:pt x="473373" y="982285"/>
                  <a:pt x="484642" y="979718"/>
                  <a:pt x="497017" y="976850"/>
                </a:cubicBezTo>
                <a:cubicBezTo>
                  <a:pt x="508590" y="974182"/>
                  <a:pt x="518868" y="971472"/>
                  <a:pt x="527852" y="968719"/>
                </a:cubicBezTo>
                <a:cubicBezTo>
                  <a:pt x="530098" y="968030"/>
                  <a:pt x="532273" y="967683"/>
                  <a:pt x="534378" y="967675"/>
                </a:cubicBezTo>
                <a:close/>
                <a:moveTo>
                  <a:pt x="822715" y="964406"/>
                </a:moveTo>
                <a:cubicBezTo>
                  <a:pt x="819539" y="963739"/>
                  <a:pt x="812150" y="964173"/>
                  <a:pt x="800549" y="965707"/>
                </a:cubicBezTo>
                <a:cubicBezTo>
                  <a:pt x="807748" y="968045"/>
                  <a:pt x="810673" y="971895"/>
                  <a:pt x="809325" y="977258"/>
                </a:cubicBezTo>
                <a:cubicBezTo>
                  <a:pt x="807977" y="982622"/>
                  <a:pt x="807303" y="989655"/>
                  <a:pt x="807303" y="998360"/>
                </a:cubicBezTo>
                <a:cubicBezTo>
                  <a:pt x="805941" y="998360"/>
                  <a:pt x="808160" y="997457"/>
                  <a:pt x="813961" y="995650"/>
                </a:cubicBezTo>
                <a:cubicBezTo>
                  <a:pt x="819761" y="993843"/>
                  <a:pt x="824375" y="995829"/>
                  <a:pt x="827803" y="1001608"/>
                </a:cubicBezTo>
                <a:lnTo>
                  <a:pt x="828278" y="1004424"/>
                </a:lnTo>
                <a:lnTo>
                  <a:pt x="827914" y="994788"/>
                </a:lnTo>
                <a:cubicBezTo>
                  <a:pt x="826830" y="975033"/>
                  <a:pt x="825098" y="964906"/>
                  <a:pt x="822715" y="964406"/>
                </a:cubicBezTo>
                <a:close/>
                <a:moveTo>
                  <a:pt x="1496319" y="947796"/>
                </a:moveTo>
                <a:cubicBezTo>
                  <a:pt x="1495140" y="947517"/>
                  <a:pt x="1493781" y="947547"/>
                  <a:pt x="1492241" y="947886"/>
                </a:cubicBezTo>
                <a:cubicBezTo>
                  <a:pt x="1486082" y="949241"/>
                  <a:pt x="1476549" y="951410"/>
                  <a:pt x="1463644" y="954393"/>
                </a:cubicBezTo>
                <a:cubicBezTo>
                  <a:pt x="1466282" y="973465"/>
                  <a:pt x="1467982" y="988114"/>
                  <a:pt x="1468741" y="998338"/>
                </a:cubicBezTo>
                <a:cubicBezTo>
                  <a:pt x="1482551" y="995743"/>
                  <a:pt x="1493428" y="993362"/>
                  <a:pt x="1501372" y="991197"/>
                </a:cubicBezTo>
                <a:cubicBezTo>
                  <a:pt x="1502204" y="978018"/>
                  <a:pt x="1502430" y="967166"/>
                  <a:pt x="1502050" y="958641"/>
                </a:cubicBezTo>
                <a:cubicBezTo>
                  <a:pt x="1501765" y="952247"/>
                  <a:pt x="1499854" y="948632"/>
                  <a:pt x="1496319" y="947796"/>
                </a:cubicBezTo>
                <a:close/>
                <a:moveTo>
                  <a:pt x="1198972" y="939975"/>
                </a:moveTo>
                <a:cubicBezTo>
                  <a:pt x="1200137" y="939839"/>
                  <a:pt x="1201535" y="940013"/>
                  <a:pt x="1203164" y="940497"/>
                </a:cubicBezTo>
                <a:cubicBezTo>
                  <a:pt x="1209682" y="942433"/>
                  <a:pt x="1216009" y="945097"/>
                  <a:pt x="1222147" y="948488"/>
                </a:cubicBezTo>
                <a:cubicBezTo>
                  <a:pt x="1228285" y="951880"/>
                  <a:pt x="1230324" y="954945"/>
                  <a:pt x="1228267" y="957684"/>
                </a:cubicBezTo>
                <a:cubicBezTo>
                  <a:pt x="1226209" y="960423"/>
                  <a:pt x="1224083" y="963499"/>
                  <a:pt x="1221889" y="966912"/>
                </a:cubicBezTo>
                <a:cubicBezTo>
                  <a:pt x="1259589" y="992868"/>
                  <a:pt x="1286262" y="1010090"/>
                  <a:pt x="1301907" y="1018580"/>
                </a:cubicBezTo>
                <a:cubicBezTo>
                  <a:pt x="1317553" y="1027069"/>
                  <a:pt x="1332381" y="1033942"/>
                  <a:pt x="1346391" y="1039197"/>
                </a:cubicBezTo>
                <a:cubicBezTo>
                  <a:pt x="1360401" y="1044453"/>
                  <a:pt x="1373974" y="1049759"/>
                  <a:pt x="1387110" y="1055115"/>
                </a:cubicBezTo>
                <a:cubicBezTo>
                  <a:pt x="1400245" y="1060471"/>
                  <a:pt x="1397624" y="1064074"/>
                  <a:pt x="1379247" y="1065924"/>
                </a:cubicBezTo>
                <a:cubicBezTo>
                  <a:pt x="1360871" y="1067774"/>
                  <a:pt x="1346190" y="1068699"/>
                  <a:pt x="1335205" y="1068699"/>
                </a:cubicBezTo>
                <a:cubicBezTo>
                  <a:pt x="1324249" y="1068699"/>
                  <a:pt x="1314577" y="1065200"/>
                  <a:pt x="1306188" y="1058202"/>
                </a:cubicBezTo>
                <a:cubicBezTo>
                  <a:pt x="1297799" y="1051204"/>
                  <a:pt x="1286986" y="1041750"/>
                  <a:pt x="1273750" y="1029840"/>
                </a:cubicBezTo>
                <a:cubicBezTo>
                  <a:pt x="1260514" y="1017931"/>
                  <a:pt x="1240661" y="1000289"/>
                  <a:pt x="1214188" y="976914"/>
                </a:cubicBezTo>
                <a:cubicBezTo>
                  <a:pt x="1207133" y="986551"/>
                  <a:pt x="1198098" y="997561"/>
                  <a:pt x="1187086" y="1009943"/>
                </a:cubicBezTo>
                <a:cubicBezTo>
                  <a:pt x="1176072" y="1022326"/>
                  <a:pt x="1164410" y="1033533"/>
                  <a:pt x="1152099" y="1043564"/>
                </a:cubicBezTo>
                <a:cubicBezTo>
                  <a:pt x="1139788" y="1053595"/>
                  <a:pt x="1127473" y="1062260"/>
                  <a:pt x="1115155" y="1069559"/>
                </a:cubicBezTo>
                <a:cubicBezTo>
                  <a:pt x="1102836" y="1076858"/>
                  <a:pt x="1090299" y="1082139"/>
                  <a:pt x="1077544" y="1085401"/>
                </a:cubicBezTo>
                <a:cubicBezTo>
                  <a:pt x="1064788" y="1088664"/>
                  <a:pt x="1064906" y="1085470"/>
                  <a:pt x="1077899" y="1075819"/>
                </a:cubicBezTo>
                <a:cubicBezTo>
                  <a:pt x="1090891" y="1066168"/>
                  <a:pt x="1106303" y="1053986"/>
                  <a:pt x="1124135" y="1039273"/>
                </a:cubicBezTo>
                <a:cubicBezTo>
                  <a:pt x="1141967" y="1024560"/>
                  <a:pt x="1158419" y="1007925"/>
                  <a:pt x="1173491" y="989369"/>
                </a:cubicBezTo>
                <a:cubicBezTo>
                  <a:pt x="1188562" y="970812"/>
                  <a:pt x="1195646" y="957544"/>
                  <a:pt x="1194743" y="949564"/>
                </a:cubicBezTo>
                <a:cubicBezTo>
                  <a:pt x="1194065" y="943579"/>
                  <a:pt x="1195475" y="940382"/>
                  <a:pt x="1198972" y="939975"/>
                </a:cubicBezTo>
                <a:close/>
                <a:moveTo>
                  <a:pt x="1155347" y="926552"/>
                </a:moveTo>
                <a:cubicBezTo>
                  <a:pt x="1156847" y="926390"/>
                  <a:pt x="1158719" y="926553"/>
                  <a:pt x="1160961" y="927043"/>
                </a:cubicBezTo>
                <a:cubicBezTo>
                  <a:pt x="1169931" y="929000"/>
                  <a:pt x="1176929" y="932535"/>
                  <a:pt x="1181955" y="937647"/>
                </a:cubicBezTo>
                <a:cubicBezTo>
                  <a:pt x="1186981" y="942759"/>
                  <a:pt x="1188297" y="949682"/>
                  <a:pt x="1185902" y="958415"/>
                </a:cubicBezTo>
                <a:cubicBezTo>
                  <a:pt x="1183507" y="967148"/>
                  <a:pt x="1176933" y="967973"/>
                  <a:pt x="1166177" y="960889"/>
                </a:cubicBezTo>
                <a:cubicBezTo>
                  <a:pt x="1159538" y="953317"/>
                  <a:pt x="1154766" y="945294"/>
                  <a:pt x="1151862" y="936819"/>
                </a:cubicBezTo>
                <a:cubicBezTo>
                  <a:pt x="1149684" y="930463"/>
                  <a:pt x="1150846" y="927040"/>
                  <a:pt x="1155347" y="926552"/>
                </a:cubicBezTo>
                <a:close/>
                <a:moveTo>
                  <a:pt x="1508775" y="921017"/>
                </a:moveTo>
                <a:cubicBezTo>
                  <a:pt x="1512075" y="920908"/>
                  <a:pt x="1515899" y="921568"/>
                  <a:pt x="1520248" y="922999"/>
                </a:cubicBezTo>
                <a:cubicBezTo>
                  <a:pt x="1528945" y="925859"/>
                  <a:pt x="1536083" y="929491"/>
                  <a:pt x="1541661" y="933894"/>
                </a:cubicBezTo>
                <a:cubicBezTo>
                  <a:pt x="1547239" y="938296"/>
                  <a:pt x="1547232" y="943781"/>
                  <a:pt x="1541640" y="950349"/>
                </a:cubicBezTo>
                <a:cubicBezTo>
                  <a:pt x="1536047" y="956917"/>
                  <a:pt x="1530297" y="969206"/>
                  <a:pt x="1524388" y="987218"/>
                </a:cubicBezTo>
                <a:cubicBezTo>
                  <a:pt x="1535187" y="1000583"/>
                  <a:pt x="1534882" y="1007817"/>
                  <a:pt x="1523475" y="1008922"/>
                </a:cubicBezTo>
                <a:cubicBezTo>
                  <a:pt x="1512067" y="1010026"/>
                  <a:pt x="1494690" y="1012248"/>
                  <a:pt x="1471344" y="1015590"/>
                </a:cubicBezTo>
                <a:cubicBezTo>
                  <a:pt x="1470598" y="1023219"/>
                  <a:pt x="1468189" y="1029026"/>
                  <a:pt x="1464117" y="1033013"/>
                </a:cubicBezTo>
                <a:cubicBezTo>
                  <a:pt x="1460044" y="1037000"/>
                  <a:pt x="1456477" y="1034960"/>
                  <a:pt x="1453416" y="1026893"/>
                </a:cubicBezTo>
                <a:cubicBezTo>
                  <a:pt x="1450354" y="1018827"/>
                  <a:pt x="1447031" y="1006279"/>
                  <a:pt x="1443445" y="989250"/>
                </a:cubicBezTo>
                <a:cubicBezTo>
                  <a:pt x="1439860" y="972221"/>
                  <a:pt x="1435554" y="959674"/>
                  <a:pt x="1430528" y="951607"/>
                </a:cubicBezTo>
                <a:cubicBezTo>
                  <a:pt x="1425502" y="943541"/>
                  <a:pt x="1426624" y="939196"/>
                  <a:pt x="1433895" y="938572"/>
                </a:cubicBezTo>
                <a:cubicBezTo>
                  <a:pt x="1441165" y="937948"/>
                  <a:pt x="1446514" y="937629"/>
                  <a:pt x="1449941" y="937615"/>
                </a:cubicBezTo>
                <a:cubicBezTo>
                  <a:pt x="1453368" y="937600"/>
                  <a:pt x="1461518" y="936095"/>
                  <a:pt x="1474388" y="933098"/>
                </a:cubicBezTo>
                <a:cubicBezTo>
                  <a:pt x="1487258" y="930101"/>
                  <a:pt x="1495945" y="926953"/>
                  <a:pt x="1500447" y="923655"/>
                </a:cubicBezTo>
                <a:cubicBezTo>
                  <a:pt x="1502699" y="922006"/>
                  <a:pt x="1505475" y="921126"/>
                  <a:pt x="1508775" y="921017"/>
                </a:cubicBezTo>
                <a:close/>
                <a:moveTo>
                  <a:pt x="1257823" y="916217"/>
                </a:moveTo>
                <a:cubicBezTo>
                  <a:pt x="1259443" y="916074"/>
                  <a:pt x="1261533" y="916302"/>
                  <a:pt x="1264092" y="916900"/>
                </a:cubicBezTo>
                <a:cubicBezTo>
                  <a:pt x="1274331" y="919295"/>
                  <a:pt x="1282455" y="923027"/>
                  <a:pt x="1288463" y="928097"/>
                </a:cubicBezTo>
                <a:cubicBezTo>
                  <a:pt x="1294472" y="933166"/>
                  <a:pt x="1296289" y="940318"/>
                  <a:pt x="1293916" y="949553"/>
                </a:cubicBezTo>
                <a:cubicBezTo>
                  <a:pt x="1291543" y="958788"/>
                  <a:pt x="1285022" y="959928"/>
                  <a:pt x="1274352" y="952973"/>
                </a:cubicBezTo>
                <a:cubicBezTo>
                  <a:pt x="1266867" y="945488"/>
                  <a:pt x="1260726" y="937005"/>
                  <a:pt x="1255929" y="927526"/>
                </a:cubicBezTo>
                <a:cubicBezTo>
                  <a:pt x="1252331" y="920417"/>
                  <a:pt x="1252963" y="916648"/>
                  <a:pt x="1257823" y="916217"/>
                </a:cubicBezTo>
                <a:close/>
                <a:moveTo>
                  <a:pt x="816286" y="914712"/>
                </a:moveTo>
                <a:cubicBezTo>
                  <a:pt x="814937" y="914328"/>
                  <a:pt x="812587" y="914362"/>
                  <a:pt x="809239" y="914814"/>
                </a:cubicBezTo>
                <a:cubicBezTo>
                  <a:pt x="802542" y="915717"/>
                  <a:pt x="795286" y="915717"/>
                  <a:pt x="787471" y="914814"/>
                </a:cubicBezTo>
                <a:cubicBezTo>
                  <a:pt x="781950" y="922084"/>
                  <a:pt x="773729" y="930950"/>
                  <a:pt x="762809" y="941411"/>
                </a:cubicBezTo>
                <a:lnTo>
                  <a:pt x="746512" y="955167"/>
                </a:lnTo>
                <a:lnTo>
                  <a:pt x="758518" y="955156"/>
                </a:lnTo>
                <a:cubicBezTo>
                  <a:pt x="762963" y="955149"/>
                  <a:pt x="773797" y="954371"/>
                  <a:pt x="791020" y="952823"/>
                </a:cubicBezTo>
                <a:cubicBezTo>
                  <a:pt x="807267" y="931456"/>
                  <a:pt x="816040" y="919553"/>
                  <a:pt x="817337" y="917116"/>
                </a:cubicBezTo>
                <a:cubicBezTo>
                  <a:pt x="817986" y="915897"/>
                  <a:pt x="817636" y="915095"/>
                  <a:pt x="816286" y="914712"/>
                </a:cubicBezTo>
                <a:close/>
                <a:moveTo>
                  <a:pt x="1878294" y="882419"/>
                </a:moveTo>
                <a:cubicBezTo>
                  <a:pt x="1904278" y="878720"/>
                  <a:pt x="1924906" y="891540"/>
                  <a:pt x="1940179" y="920880"/>
                </a:cubicBezTo>
                <a:cubicBezTo>
                  <a:pt x="1949270" y="952844"/>
                  <a:pt x="1936831" y="984565"/>
                  <a:pt x="1902858" y="1016041"/>
                </a:cubicBezTo>
                <a:cubicBezTo>
                  <a:pt x="1892734" y="1031242"/>
                  <a:pt x="1887672" y="1049239"/>
                  <a:pt x="1887672" y="1070032"/>
                </a:cubicBezTo>
                <a:lnTo>
                  <a:pt x="1855234" y="1070032"/>
                </a:lnTo>
                <a:cubicBezTo>
                  <a:pt x="1854259" y="1033522"/>
                  <a:pt x="1869209" y="1000274"/>
                  <a:pt x="1900083" y="970289"/>
                </a:cubicBezTo>
                <a:cubicBezTo>
                  <a:pt x="1907010" y="959935"/>
                  <a:pt x="1910036" y="948929"/>
                  <a:pt x="1909161" y="937271"/>
                </a:cubicBezTo>
                <a:cubicBezTo>
                  <a:pt x="1904443" y="921396"/>
                  <a:pt x="1895488" y="913910"/>
                  <a:pt x="1882294" y="914814"/>
                </a:cubicBezTo>
                <a:lnTo>
                  <a:pt x="1877003" y="914814"/>
                </a:lnTo>
                <a:cubicBezTo>
                  <a:pt x="1860727" y="915588"/>
                  <a:pt x="1853040" y="929534"/>
                  <a:pt x="1853944" y="956651"/>
                </a:cubicBezTo>
                <a:lnTo>
                  <a:pt x="1820130" y="956651"/>
                </a:lnTo>
                <a:cubicBezTo>
                  <a:pt x="1819169" y="919539"/>
                  <a:pt x="1830906" y="896752"/>
                  <a:pt x="1855342" y="888292"/>
                </a:cubicBezTo>
                <a:cubicBezTo>
                  <a:pt x="1859315" y="885309"/>
                  <a:pt x="1866965" y="883351"/>
                  <a:pt x="1878294" y="882419"/>
                </a:cubicBezTo>
                <a:close/>
                <a:moveTo>
                  <a:pt x="969227" y="877139"/>
                </a:moveTo>
                <a:cubicBezTo>
                  <a:pt x="971942" y="877056"/>
                  <a:pt x="974789" y="877515"/>
                  <a:pt x="977772" y="878515"/>
                </a:cubicBezTo>
                <a:cubicBezTo>
                  <a:pt x="983738" y="880516"/>
                  <a:pt x="989438" y="884513"/>
                  <a:pt x="994873" y="890507"/>
                </a:cubicBezTo>
                <a:cubicBezTo>
                  <a:pt x="1000308" y="896501"/>
                  <a:pt x="1000674" y="901341"/>
                  <a:pt x="995970" y="905027"/>
                </a:cubicBezTo>
                <a:cubicBezTo>
                  <a:pt x="991267" y="908712"/>
                  <a:pt x="987635" y="915258"/>
                  <a:pt x="985075" y="924666"/>
                </a:cubicBezTo>
                <a:cubicBezTo>
                  <a:pt x="982516" y="934073"/>
                  <a:pt x="980271" y="942390"/>
                  <a:pt x="978342" y="949618"/>
                </a:cubicBezTo>
                <a:cubicBezTo>
                  <a:pt x="976413" y="956845"/>
                  <a:pt x="970939" y="963424"/>
                  <a:pt x="961919" y="969353"/>
                </a:cubicBezTo>
                <a:cubicBezTo>
                  <a:pt x="952900" y="975283"/>
                  <a:pt x="947016" y="975100"/>
                  <a:pt x="944270" y="968805"/>
                </a:cubicBezTo>
                <a:cubicBezTo>
                  <a:pt x="941524" y="962509"/>
                  <a:pt x="936655" y="955959"/>
                  <a:pt x="929664" y="949155"/>
                </a:cubicBezTo>
                <a:cubicBezTo>
                  <a:pt x="922674" y="942351"/>
                  <a:pt x="923488" y="939407"/>
                  <a:pt x="932106" y="940325"/>
                </a:cubicBezTo>
                <a:cubicBezTo>
                  <a:pt x="940724" y="941243"/>
                  <a:pt x="945887" y="941695"/>
                  <a:pt x="947593" y="941680"/>
                </a:cubicBezTo>
                <a:cubicBezTo>
                  <a:pt x="948726" y="941680"/>
                  <a:pt x="950139" y="940662"/>
                  <a:pt x="951831" y="938626"/>
                </a:cubicBezTo>
                <a:cubicBezTo>
                  <a:pt x="953523" y="936589"/>
                  <a:pt x="955477" y="930789"/>
                  <a:pt x="957693" y="921224"/>
                </a:cubicBezTo>
                <a:cubicBezTo>
                  <a:pt x="959908" y="911659"/>
                  <a:pt x="960747" y="905952"/>
                  <a:pt x="960209" y="904102"/>
                </a:cubicBezTo>
                <a:cubicBezTo>
                  <a:pt x="959671" y="902252"/>
                  <a:pt x="957822" y="901538"/>
                  <a:pt x="954660" y="901961"/>
                </a:cubicBezTo>
                <a:cubicBezTo>
                  <a:pt x="951497" y="902384"/>
                  <a:pt x="943772" y="903872"/>
                  <a:pt x="931483" y="906425"/>
                </a:cubicBezTo>
                <a:cubicBezTo>
                  <a:pt x="937777" y="911415"/>
                  <a:pt x="939190" y="915850"/>
                  <a:pt x="935720" y="919729"/>
                </a:cubicBezTo>
                <a:cubicBezTo>
                  <a:pt x="932250" y="923608"/>
                  <a:pt x="925760" y="933241"/>
                  <a:pt x="916253" y="948628"/>
                </a:cubicBezTo>
                <a:cubicBezTo>
                  <a:pt x="906745" y="964015"/>
                  <a:pt x="894058" y="975950"/>
                  <a:pt x="878190" y="984432"/>
                </a:cubicBezTo>
                <a:cubicBezTo>
                  <a:pt x="862323" y="992914"/>
                  <a:pt x="859620" y="990659"/>
                  <a:pt x="870081" y="977667"/>
                </a:cubicBezTo>
                <a:cubicBezTo>
                  <a:pt x="880542" y="964675"/>
                  <a:pt x="888881" y="951962"/>
                  <a:pt x="895097" y="939529"/>
                </a:cubicBezTo>
                <a:cubicBezTo>
                  <a:pt x="901314" y="927096"/>
                  <a:pt x="905290" y="917510"/>
                  <a:pt x="907025" y="910770"/>
                </a:cubicBezTo>
                <a:cubicBezTo>
                  <a:pt x="903913" y="912562"/>
                  <a:pt x="900772" y="913685"/>
                  <a:pt x="897603" y="914136"/>
                </a:cubicBezTo>
                <a:cubicBezTo>
                  <a:pt x="894434" y="914588"/>
                  <a:pt x="888913" y="911727"/>
                  <a:pt x="881040" y="905554"/>
                </a:cubicBezTo>
                <a:cubicBezTo>
                  <a:pt x="873168" y="899380"/>
                  <a:pt x="875147" y="895999"/>
                  <a:pt x="886978" y="895412"/>
                </a:cubicBezTo>
                <a:cubicBezTo>
                  <a:pt x="898808" y="894824"/>
                  <a:pt x="912962" y="892526"/>
                  <a:pt x="929439" y="888518"/>
                </a:cubicBezTo>
                <a:cubicBezTo>
                  <a:pt x="945916" y="884509"/>
                  <a:pt x="956599" y="881340"/>
                  <a:pt x="961489" y="879010"/>
                </a:cubicBezTo>
                <a:cubicBezTo>
                  <a:pt x="963934" y="877845"/>
                  <a:pt x="966513" y="877221"/>
                  <a:pt x="969227" y="877139"/>
                </a:cubicBezTo>
                <a:close/>
                <a:moveTo>
                  <a:pt x="1637667" y="869898"/>
                </a:moveTo>
                <a:cubicBezTo>
                  <a:pt x="1640643" y="869695"/>
                  <a:pt x="1643864" y="870323"/>
                  <a:pt x="1647331" y="871782"/>
                </a:cubicBezTo>
                <a:cubicBezTo>
                  <a:pt x="1654264" y="874701"/>
                  <a:pt x="1660703" y="878293"/>
                  <a:pt x="1666647" y="882559"/>
                </a:cubicBezTo>
                <a:cubicBezTo>
                  <a:pt x="1672591" y="886825"/>
                  <a:pt x="1673057" y="892185"/>
                  <a:pt x="1668045" y="898638"/>
                </a:cubicBezTo>
                <a:cubicBezTo>
                  <a:pt x="1663034" y="905091"/>
                  <a:pt x="1659864" y="917198"/>
                  <a:pt x="1658537" y="934958"/>
                </a:cubicBezTo>
                <a:cubicBezTo>
                  <a:pt x="1657211" y="952719"/>
                  <a:pt x="1655236" y="970246"/>
                  <a:pt x="1652611" y="987540"/>
                </a:cubicBezTo>
                <a:cubicBezTo>
                  <a:pt x="1662965" y="985074"/>
                  <a:pt x="1670648" y="982209"/>
                  <a:pt x="1675660" y="978947"/>
                </a:cubicBezTo>
                <a:cubicBezTo>
                  <a:pt x="1680672" y="975685"/>
                  <a:pt x="1688473" y="976448"/>
                  <a:pt x="1699063" y="981238"/>
                </a:cubicBezTo>
                <a:cubicBezTo>
                  <a:pt x="1709653" y="986027"/>
                  <a:pt x="1717157" y="991294"/>
                  <a:pt x="1721573" y="997037"/>
                </a:cubicBezTo>
                <a:cubicBezTo>
                  <a:pt x="1725990" y="1002780"/>
                  <a:pt x="1726137" y="1008334"/>
                  <a:pt x="1722014" y="1013697"/>
                </a:cubicBezTo>
                <a:cubicBezTo>
                  <a:pt x="1717892" y="1019060"/>
                  <a:pt x="1714038" y="1035863"/>
                  <a:pt x="1710453" y="1064106"/>
                </a:cubicBezTo>
                <a:cubicBezTo>
                  <a:pt x="1706868" y="1092349"/>
                  <a:pt x="1700855" y="1113738"/>
                  <a:pt x="1692416" y="1128271"/>
                </a:cubicBezTo>
                <a:cubicBezTo>
                  <a:pt x="1683977" y="1142805"/>
                  <a:pt x="1673792" y="1152707"/>
                  <a:pt x="1661861" y="1157977"/>
                </a:cubicBezTo>
                <a:cubicBezTo>
                  <a:pt x="1649930" y="1163247"/>
                  <a:pt x="1642946" y="1160376"/>
                  <a:pt x="1640910" y="1149362"/>
                </a:cubicBezTo>
                <a:cubicBezTo>
                  <a:pt x="1638873" y="1138349"/>
                  <a:pt x="1632865" y="1127522"/>
                  <a:pt x="1622884" y="1116882"/>
                </a:cubicBezTo>
                <a:cubicBezTo>
                  <a:pt x="1612903" y="1106241"/>
                  <a:pt x="1615266" y="1103624"/>
                  <a:pt x="1629972" y="1109030"/>
                </a:cubicBezTo>
                <a:cubicBezTo>
                  <a:pt x="1644678" y="1114437"/>
                  <a:pt x="1654447" y="1117140"/>
                  <a:pt x="1659280" y="1117140"/>
                </a:cubicBezTo>
                <a:cubicBezTo>
                  <a:pt x="1662678" y="1117140"/>
                  <a:pt x="1666213" y="1113272"/>
                  <a:pt x="1669885" y="1105535"/>
                </a:cubicBezTo>
                <a:cubicBezTo>
                  <a:pt x="1673556" y="1097799"/>
                  <a:pt x="1677190" y="1086291"/>
                  <a:pt x="1680790" y="1071011"/>
                </a:cubicBezTo>
                <a:cubicBezTo>
                  <a:pt x="1684389" y="1055732"/>
                  <a:pt x="1685967" y="1042671"/>
                  <a:pt x="1685522" y="1031830"/>
                </a:cubicBezTo>
                <a:cubicBezTo>
                  <a:pt x="1685077" y="1020989"/>
                  <a:pt x="1684167" y="1013625"/>
                  <a:pt x="1682790" y="1009739"/>
                </a:cubicBezTo>
                <a:cubicBezTo>
                  <a:pt x="1681414" y="1005853"/>
                  <a:pt x="1676793" y="1004354"/>
                  <a:pt x="1668927" y="1005243"/>
                </a:cubicBezTo>
                <a:cubicBezTo>
                  <a:pt x="1661062" y="1006132"/>
                  <a:pt x="1644082" y="1009230"/>
                  <a:pt x="1617990" y="1014536"/>
                </a:cubicBezTo>
                <a:cubicBezTo>
                  <a:pt x="1591898" y="1019842"/>
                  <a:pt x="1575174" y="1025470"/>
                  <a:pt x="1567818" y="1031421"/>
                </a:cubicBezTo>
                <a:cubicBezTo>
                  <a:pt x="1560461" y="1037372"/>
                  <a:pt x="1554506" y="1036050"/>
                  <a:pt x="1549953" y="1027453"/>
                </a:cubicBezTo>
                <a:cubicBezTo>
                  <a:pt x="1545400" y="1018856"/>
                  <a:pt x="1545619" y="1011725"/>
                  <a:pt x="1550610" y="1006061"/>
                </a:cubicBezTo>
                <a:cubicBezTo>
                  <a:pt x="1555600" y="1000396"/>
                  <a:pt x="1558973" y="993620"/>
                  <a:pt x="1560730" y="985733"/>
                </a:cubicBezTo>
                <a:cubicBezTo>
                  <a:pt x="1562487" y="977846"/>
                  <a:pt x="1563146" y="968055"/>
                  <a:pt x="1562709" y="956361"/>
                </a:cubicBezTo>
                <a:cubicBezTo>
                  <a:pt x="1562272" y="944667"/>
                  <a:pt x="1560020" y="934116"/>
                  <a:pt x="1555955" y="924709"/>
                </a:cubicBezTo>
                <a:cubicBezTo>
                  <a:pt x="1551889" y="915301"/>
                  <a:pt x="1554722" y="911788"/>
                  <a:pt x="1564451" y="914169"/>
                </a:cubicBezTo>
                <a:cubicBezTo>
                  <a:pt x="1574181" y="916549"/>
                  <a:pt x="1582083" y="919883"/>
                  <a:pt x="1588156" y="924171"/>
                </a:cubicBezTo>
                <a:cubicBezTo>
                  <a:pt x="1594229" y="928459"/>
                  <a:pt x="1595434" y="933610"/>
                  <a:pt x="1591769" y="939626"/>
                </a:cubicBezTo>
                <a:cubicBezTo>
                  <a:pt x="1588106" y="945642"/>
                  <a:pt x="1585395" y="956132"/>
                  <a:pt x="1583639" y="971096"/>
                </a:cubicBezTo>
                <a:cubicBezTo>
                  <a:pt x="1581882" y="986060"/>
                  <a:pt x="1580788" y="994793"/>
                  <a:pt x="1580358" y="997295"/>
                </a:cubicBezTo>
                <a:cubicBezTo>
                  <a:pt x="1579928" y="999798"/>
                  <a:pt x="1581126" y="1001067"/>
                  <a:pt x="1583950" y="1001103"/>
                </a:cubicBezTo>
                <a:cubicBezTo>
                  <a:pt x="1586775" y="1001138"/>
                  <a:pt x="1603310" y="997915"/>
                  <a:pt x="1633553" y="991434"/>
                </a:cubicBezTo>
                <a:cubicBezTo>
                  <a:pt x="1628147" y="983905"/>
                  <a:pt x="1626121" y="977986"/>
                  <a:pt x="1627477" y="973677"/>
                </a:cubicBezTo>
                <a:cubicBezTo>
                  <a:pt x="1628832" y="969368"/>
                  <a:pt x="1630187" y="962438"/>
                  <a:pt x="1631542" y="952887"/>
                </a:cubicBezTo>
                <a:cubicBezTo>
                  <a:pt x="1632898" y="943337"/>
                  <a:pt x="1633797" y="931839"/>
                  <a:pt x="1634242" y="918395"/>
                </a:cubicBezTo>
                <a:cubicBezTo>
                  <a:pt x="1634686" y="904951"/>
                  <a:pt x="1633933" y="897620"/>
                  <a:pt x="1631983" y="896401"/>
                </a:cubicBezTo>
                <a:cubicBezTo>
                  <a:pt x="1630033" y="895182"/>
                  <a:pt x="1624168" y="896125"/>
                  <a:pt x="1614388" y="899230"/>
                </a:cubicBezTo>
                <a:cubicBezTo>
                  <a:pt x="1604607" y="902334"/>
                  <a:pt x="1595143" y="905260"/>
                  <a:pt x="1585994" y="908006"/>
                </a:cubicBezTo>
                <a:cubicBezTo>
                  <a:pt x="1576845" y="910752"/>
                  <a:pt x="1567413" y="908278"/>
                  <a:pt x="1557697" y="900585"/>
                </a:cubicBezTo>
                <a:cubicBezTo>
                  <a:pt x="1547982" y="892891"/>
                  <a:pt x="1549900" y="889045"/>
                  <a:pt x="1563452" y="889045"/>
                </a:cubicBezTo>
                <a:cubicBezTo>
                  <a:pt x="1573790" y="889045"/>
                  <a:pt x="1586137" y="887302"/>
                  <a:pt x="1600492" y="883818"/>
                </a:cubicBezTo>
                <a:cubicBezTo>
                  <a:pt x="1614847" y="880333"/>
                  <a:pt x="1624508" y="876726"/>
                  <a:pt x="1629477" y="872998"/>
                </a:cubicBezTo>
                <a:cubicBezTo>
                  <a:pt x="1631961" y="871134"/>
                  <a:pt x="1634692" y="870100"/>
                  <a:pt x="1637667" y="869898"/>
                </a:cubicBezTo>
                <a:close/>
                <a:moveTo>
                  <a:pt x="1149875" y="868905"/>
                </a:moveTo>
                <a:cubicBezTo>
                  <a:pt x="1153039" y="868332"/>
                  <a:pt x="1158348" y="869606"/>
                  <a:pt x="1165801" y="872729"/>
                </a:cubicBezTo>
                <a:cubicBezTo>
                  <a:pt x="1180707" y="878974"/>
                  <a:pt x="1186189" y="883968"/>
                  <a:pt x="1182245" y="887711"/>
                </a:cubicBezTo>
                <a:cubicBezTo>
                  <a:pt x="1178302" y="891454"/>
                  <a:pt x="1174423" y="895039"/>
                  <a:pt x="1170609" y="898466"/>
                </a:cubicBezTo>
                <a:cubicBezTo>
                  <a:pt x="1177893" y="897663"/>
                  <a:pt x="1187684" y="895211"/>
                  <a:pt x="1199981" y="891110"/>
                </a:cubicBezTo>
                <a:cubicBezTo>
                  <a:pt x="1212278" y="887008"/>
                  <a:pt x="1220581" y="888833"/>
                  <a:pt x="1224889" y="896584"/>
                </a:cubicBezTo>
                <a:cubicBezTo>
                  <a:pt x="1229199" y="904335"/>
                  <a:pt x="1221735" y="910211"/>
                  <a:pt x="1202498" y="914212"/>
                </a:cubicBezTo>
                <a:cubicBezTo>
                  <a:pt x="1183260" y="918213"/>
                  <a:pt x="1170221" y="917517"/>
                  <a:pt x="1163381" y="912125"/>
                </a:cubicBezTo>
                <a:cubicBezTo>
                  <a:pt x="1146560" y="935858"/>
                  <a:pt x="1128233" y="952138"/>
                  <a:pt x="1108400" y="960964"/>
                </a:cubicBezTo>
                <a:cubicBezTo>
                  <a:pt x="1088568" y="969791"/>
                  <a:pt x="1084821" y="968120"/>
                  <a:pt x="1097161" y="955952"/>
                </a:cubicBezTo>
                <a:cubicBezTo>
                  <a:pt x="1109501" y="943785"/>
                  <a:pt x="1121425" y="929581"/>
                  <a:pt x="1132933" y="913340"/>
                </a:cubicBezTo>
                <a:cubicBezTo>
                  <a:pt x="1144441" y="897100"/>
                  <a:pt x="1149070" y="884710"/>
                  <a:pt x="1146818" y="876171"/>
                </a:cubicBezTo>
                <a:cubicBezTo>
                  <a:pt x="1145692" y="871901"/>
                  <a:pt x="1146711" y="869479"/>
                  <a:pt x="1149875" y="868905"/>
                </a:cubicBezTo>
                <a:close/>
                <a:moveTo>
                  <a:pt x="89578" y="867429"/>
                </a:moveTo>
                <a:cubicBezTo>
                  <a:pt x="93077" y="867234"/>
                  <a:pt x="98664" y="869743"/>
                  <a:pt x="106340" y="874955"/>
                </a:cubicBezTo>
                <a:cubicBezTo>
                  <a:pt x="121691" y="885381"/>
                  <a:pt x="127409" y="892816"/>
                  <a:pt x="123494" y="897261"/>
                </a:cubicBezTo>
                <a:cubicBezTo>
                  <a:pt x="119579" y="901707"/>
                  <a:pt x="114822" y="908217"/>
                  <a:pt x="109222" y="916793"/>
                </a:cubicBezTo>
                <a:cubicBezTo>
                  <a:pt x="103623" y="925368"/>
                  <a:pt x="95043" y="939486"/>
                  <a:pt x="83485" y="959147"/>
                </a:cubicBezTo>
                <a:cubicBezTo>
                  <a:pt x="94283" y="968855"/>
                  <a:pt x="98557" y="977050"/>
                  <a:pt x="96305" y="983733"/>
                </a:cubicBezTo>
                <a:cubicBezTo>
                  <a:pt x="94054" y="990415"/>
                  <a:pt x="92928" y="1002060"/>
                  <a:pt x="92928" y="1018666"/>
                </a:cubicBezTo>
                <a:cubicBezTo>
                  <a:pt x="92928" y="1033881"/>
                  <a:pt x="92466" y="1053588"/>
                  <a:pt x="91540" y="1077787"/>
                </a:cubicBezTo>
                <a:cubicBezTo>
                  <a:pt x="90616" y="1101986"/>
                  <a:pt x="87741" y="1119793"/>
                  <a:pt x="82915" y="1131208"/>
                </a:cubicBezTo>
                <a:cubicBezTo>
                  <a:pt x="78089" y="1142622"/>
                  <a:pt x="72451" y="1141837"/>
                  <a:pt x="65997" y="1128852"/>
                </a:cubicBezTo>
                <a:cubicBezTo>
                  <a:pt x="59544" y="1115867"/>
                  <a:pt x="57899" y="1105223"/>
                  <a:pt x="61061" y="1096920"/>
                </a:cubicBezTo>
                <a:cubicBezTo>
                  <a:pt x="64223" y="1088617"/>
                  <a:pt x="66474" y="1076156"/>
                  <a:pt x="67815" y="1059535"/>
                </a:cubicBezTo>
                <a:cubicBezTo>
                  <a:pt x="69156" y="1042915"/>
                  <a:pt x="69826" y="1026144"/>
                  <a:pt x="69826" y="1009223"/>
                </a:cubicBezTo>
                <a:cubicBezTo>
                  <a:pt x="69826" y="991742"/>
                  <a:pt x="69618" y="980521"/>
                  <a:pt x="69202" y="975559"/>
                </a:cubicBezTo>
                <a:cubicBezTo>
                  <a:pt x="61674" y="988279"/>
                  <a:pt x="53561" y="998532"/>
                  <a:pt x="44863" y="1006319"/>
                </a:cubicBezTo>
                <a:cubicBezTo>
                  <a:pt x="36166" y="1014106"/>
                  <a:pt x="24881" y="1021498"/>
                  <a:pt x="11006" y="1028496"/>
                </a:cubicBezTo>
                <a:cubicBezTo>
                  <a:pt x="-2868" y="1035494"/>
                  <a:pt x="-3624" y="1031995"/>
                  <a:pt x="8737" y="1017999"/>
                </a:cubicBezTo>
                <a:cubicBezTo>
                  <a:pt x="21098" y="1004003"/>
                  <a:pt x="32821" y="989469"/>
                  <a:pt x="43906" y="974397"/>
                </a:cubicBezTo>
                <a:cubicBezTo>
                  <a:pt x="54991" y="959326"/>
                  <a:pt x="65008" y="941981"/>
                  <a:pt x="73956" y="922364"/>
                </a:cubicBezTo>
                <a:cubicBezTo>
                  <a:pt x="82904" y="902747"/>
                  <a:pt x="86701" y="887334"/>
                  <a:pt x="85346" y="876128"/>
                </a:cubicBezTo>
                <a:cubicBezTo>
                  <a:pt x="84668" y="870524"/>
                  <a:pt x="86079" y="867625"/>
                  <a:pt x="89578" y="867429"/>
                </a:cubicBezTo>
                <a:close/>
                <a:moveTo>
                  <a:pt x="1251584" y="864136"/>
                </a:moveTo>
                <a:cubicBezTo>
                  <a:pt x="1259779" y="865555"/>
                  <a:pt x="1267003" y="868022"/>
                  <a:pt x="1273255" y="871535"/>
                </a:cubicBezTo>
                <a:cubicBezTo>
                  <a:pt x="1279508" y="875048"/>
                  <a:pt x="1280902" y="878630"/>
                  <a:pt x="1277439" y="882280"/>
                </a:cubicBezTo>
                <a:cubicBezTo>
                  <a:pt x="1273976" y="885929"/>
                  <a:pt x="1270760" y="888621"/>
                  <a:pt x="1267792" y="890357"/>
                </a:cubicBezTo>
                <a:cubicBezTo>
                  <a:pt x="1276941" y="890428"/>
                  <a:pt x="1287545" y="888421"/>
                  <a:pt x="1299606" y="884334"/>
                </a:cubicBezTo>
                <a:cubicBezTo>
                  <a:pt x="1311666" y="880247"/>
                  <a:pt x="1320851" y="882057"/>
                  <a:pt x="1327161" y="889765"/>
                </a:cubicBezTo>
                <a:cubicBezTo>
                  <a:pt x="1333470" y="897473"/>
                  <a:pt x="1327329" y="903127"/>
                  <a:pt x="1308737" y="906726"/>
                </a:cubicBezTo>
                <a:cubicBezTo>
                  <a:pt x="1290145" y="910325"/>
                  <a:pt x="1274647" y="909874"/>
                  <a:pt x="1262242" y="905371"/>
                </a:cubicBezTo>
                <a:cubicBezTo>
                  <a:pt x="1252376" y="917331"/>
                  <a:pt x="1240234" y="927967"/>
                  <a:pt x="1225814" y="937281"/>
                </a:cubicBezTo>
                <a:cubicBezTo>
                  <a:pt x="1211396" y="946595"/>
                  <a:pt x="1207380" y="946359"/>
                  <a:pt x="1213769" y="936572"/>
                </a:cubicBezTo>
                <a:cubicBezTo>
                  <a:pt x="1220158" y="926784"/>
                  <a:pt x="1225804" y="917657"/>
                  <a:pt x="1230708" y="909189"/>
                </a:cubicBezTo>
                <a:cubicBezTo>
                  <a:pt x="1235612" y="900721"/>
                  <a:pt x="1239169" y="893515"/>
                  <a:pt x="1241377" y="887571"/>
                </a:cubicBezTo>
                <a:cubicBezTo>
                  <a:pt x="1243586" y="881627"/>
                  <a:pt x="1243790" y="875880"/>
                  <a:pt x="1241990" y="870331"/>
                </a:cubicBezTo>
                <a:cubicBezTo>
                  <a:pt x="1240190" y="864781"/>
                  <a:pt x="1243388" y="862716"/>
                  <a:pt x="1251584" y="864136"/>
                </a:cubicBezTo>
                <a:close/>
                <a:moveTo>
                  <a:pt x="175132" y="859626"/>
                </a:moveTo>
                <a:cubicBezTo>
                  <a:pt x="178744" y="859155"/>
                  <a:pt x="184613" y="861038"/>
                  <a:pt x="192736" y="865276"/>
                </a:cubicBezTo>
                <a:cubicBezTo>
                  <a:pt x="208983" y="873751"/>
                  <a:pt x="214730" y="880924"/>
                  <a:pt x="209977" y="886797"/>
                </a:cubicBezTo>
                <a:cubicBezTo>
                  <a:pt x="205223" y="892669"/>
                  <a:pt x="200275" y="900302"/>
                  <a:pt x="195134" y="909694"/>
                </a:cubicBezTo>
                <a:cubicBezTo>
                  <a:pt x="189993" y="919087"/>
                  <a:pt x="180669" y="933800"/>
                  <a:pt x="167160" y="953834"/>
                </a:cubicBezTo>
                <a:cubicBezTo>
                  <a:pt x="169369" y="953834"/>
                  <a:pt x="176872" y="952285"/>
                  <a:pt x="189671" y="949187"/>
                </a:cubicBezTo>
                <a:cubicBezTo>
                  <a:pt x="202469" y="946090"/>
                  <a:pt x="213228" y="943017"/>
                  <a:pt x="221947" y="939970"/>
                </a:cubicBezTo>
                <a:cubicBezTo>
                  <a:pt x="230666" y="936923"/>
                  <a:pt x="237768" y="933517"/>
                  <a:pt x="243253" y="929753"/>
                </a:cubicBezTo>
                <a:cubicBezTo>
                  <a:pt x="248738" y="925989"/>
                  <a:pt x="255614" y="925791"/>
                  <a:pt x="263881" y="929161"/>
                </a:cubicBezTo>
                <a:cubicBezTo>
                  <a:pt x="272149" y="932531"/>
                  <a:pt x="280592" y="938045"/>
                  <a:pt x="289210" y="945703"/>
                </a:cubicBezTo>
                <a:cubicBezTo>
                  <a:pt x="297828" y="953360"/>
                  <a:pt x="295968" y="959276"/>
                  <a:pt x="283628" y="963449"/>
                </a:cubicBezTo>
                <a:cubicBezTo>
                  <a:pt x="271288" y="967622"/>
                  <a:pt x="258439" y="975857"/>
                  <a:pt x="245082" y="988153"/>
                </a:cubicBezTo>
                <a:cubicBezTo>
                  <a:pt x="231723" y="1000450"/>
                  <a:pt x="228196" y="998113"/>
                  <a:pt x="234498" y="981141"/>
                </a:cubicBezTo>
                <a:cubicBezTo>
                  <a:pt x="240801" y="964169"/>
                  <a:pt x="243809" y="955397"/>
                  <a:pt x="243522" y="954823"/>
                </a:cubicBezTo>
                <a:cubicBezTo>
                  <a:pt x="243235" y="954249"/>
                  <a:pt x="240697" y="954626"/>
                  <a:pt x="235907" y="955952"/>
                </a:cubicBezTo>
                <a:cubicBezTo>
                  <a:pt x="231117" y="957279"/>
                  <a:pt x="219294" y="960186"/>
                  <a:pt x="200437" y="964675"/>
                </a:cubicBezTo>
                <a:lnTo>
                  <a:pt x="189789" y="968676"/>
                </a:lnTo>
                <a:cubicBezTo>
                  <a:pt x="183608" y="970440"/>
                  <a:pt x="178123" y="972028"/>
                  <a:pt x="173334" y="973440"/>
                </a:cubicBezTo>
                <a:cubicBezTo>
                  <a:pt x="168544" y="974853"/>
                  <a:pt x="163532" y="972856"/>
                  <a:pt x="158298" y="967450"/>
                </a:cubicBezTo>
                <a:cubicBezTo>
                  <a:pt x="149866" y="980227"/>
                  <a:pt x="139086" y="990620"/>
                  <a:pt x="125957" y="998629"/>
                </a:cubicBezTo>
                <a:cubicBezTo>
                  <a:pt x="112829" y="1006638"/>
                  <a:pt x="109921" y="1004842"/>
                  <a:pt x="117235" y="993241"/>
                </a:cubicBezTo>
                <a:cubicBezTo>
                  <a:pt x="124548" y="981639"/>
                  <a:pt x="132887" y="968482"/>
                  <a:pt x="142251" y="953769"/>
                </a:cubicBezTo>
                <a:cubicBezTo>
                  <a:pt x="151615" y="939056"/>
                  <a:pt x="159209" y="923690"/>
                  <a:pt x="165031" y="907672"/>
                </a:cubicBezTo>
                <a:cubicBezTo>
                  <a:pt x="170853" y="891654"/>
                  <a:pt x="172864" y="878465"/>
                  <a:pt x="171065" y="868104"/>
                </a:cubicBezTo>
                <a:cubicBezTo>
                  <a:pt x="170164" y="862924"/>
                  <a:pt x="171521" y="860098"/>
                  <a:pt x="175132" y="859626"/>
                </a:cubicBezTo>
                <a:close/>
                <a:moveTo>
                  <a:pt x="786221" y="859449"/>
                </a:moveTo>
                <a:cubicBezTo>
                  <a:pt x="789814" y="859146"/>
                  <a:pt x="795429" y="861138"/>
                  <a:pt x="803066" y="865426"/>
                </a:cubicBezTo>
                <a:cubicBezTo>
                  <a:pt x="814896" y="873112"/>
                  <a:pt x="818603" y="879221"/>
                  <a:pt x="814186" y="883753"/>
                </a:cubicBezTo>
                <a:cubicBezTo>
                  <a:pt x="809770" y="888284"/>
                  <a:pt x="803424" y="893633"/>
                  <a:pt x="795150" y="899800"/>
                </a:cubicBezTo>
                <a:cubicBezTo>
                  <a:pt x="812846" y="898150"/>
                  <a:pt x="824128" y="895716"/>
                  <a:pt x="828996" y="892497"/>
                </a:cubicBezTo>
                <a:cubicBezTo>
                  <a:pt x="833865" y="889277"/>
                  <a:pt x="839576" y="888912"/>
                  <a:pt x="846129" y="891400"/>
                </a:cubicBezTo>
                <a:cubicBezTo>
                  <a:pt x="852683" y="893888"/>
                  <a:pt x="858422" y="898308"/>
                  <a:pt x="863348" y="904661"/>
                </a:cubicBezTo>
                <a:cubicBezTo>
                  <a:pt x="868274" y="911014"/>
                  <a:pt x="867636" y="915362"/>
                  <a:pt x="861434" y="917707"/>
                </a:cubicBezTo>
                <a:cubicBezTo>
                  <a:pt x="855232" y="920052"/>
                  <a:pt x="848843" y="922981"/>
                  <a:pt x="842268" y="926494"/>
                </a:cubicBezTo>
                <a:cubicBezTo>
                  <a:pt x="835693" y="930007"/>
                  <a:pt x="823586" y="937758"/>
                  <a:pt x="805948" y="949747"/>
                </a:cubicBezTo>
                <a:cubicBezTo>
                  <a:pt x="815713" y="948112"/>
                  <a:pt x="822636" y="946355"/>
                  <a:pt x="826716" y="944477"/>
                </a:cubicBezTo>
                <a:cubicBezTo>
                  <a:pt x="830796" y="942598"/>
                  <a:pt x="835073" y="942670"/>
                  <a:pt x="839547" y="944692"/>
                </a:cubicBezTo>
                <a:cubicBezTo>
                  <a:pt x="844021" y="946714"/>
                  <a:pt x="848990" y="950155"/>
                  <a:pt x="854454" y="955017"/>
                </a:cubicBezTo>
                <a:cubicBezTo>
                  <a:pt x="859918" y="959878"/>
                  <a:pt x="860828" y="964366"/>
                  <a:pt x="857185" y="968482"/>
                </a:cubicBezTo>
                <a:cubicBezTo>
                  <a:pt x="853543" y="972598"/>
                  <a:pt x="851510" y="980205"/>
                  <a:pt x="851087" y="991305"/>
                </a:cubicBezTo>
                <a:cubicBezTo>
                  <a:pt x="850664" y="1002404"/>
                  <a:pt x="851353" y="1023086"/>
                  <a:pt x="853153" y="1053351"/>
                </a:cubicBezTo>
                <a:cubicBezTo>
                  <a:pt x="854952" y="1083616"/>
                  <a:pt x="855153" y="1103194"/>
                  <a:pt x="853755" y="1112085"/>
                </a:cubicBezTo>
                <a:cubicBezTo>
                  <a:pt x="852357" y="1120976"/>
                  <a:pt x="848367" y="1129688"/>
                  <a:pt x="841784" y="1138220"/>
                </a:cubicBezTo>
                <a:cubicBezTo>
                  <a:pt x="835202" y="1146752"/>
                  <a:pt x="829925" y="1146731"/>
                  <a:pt x="825952" y="1138155"/>
                </a:cubicBezTo>
                <a:cubicBezTo>
                  <a:pt x="821980" y="1129580"/>
                  <a:pt x="815377" y="1121005"/>
                  <a:pt x="806142" y="1112429"/>
                </a:cubicBezTo>
                <a:cubicBezTo>
                  <a:pt x="796906" y="1103854"/>
                  <a:pt x="797480" y="1100692"/>
                  <a:pt x="807862" y="1102943"/>
                </a:cubicBezTo>
                <a:cubicBezTo>
                  <a:pt x="818245" y="1105195"/>
                  <a:pt x="824328" y="1105732"/>
                  <a:pt x="826114" y="1104556"/>
                </a:cubicBezTo>
                <a:cubicBezTo>
                  <a:pt x="827899" y="1103381"/>
                  <a:pt x="829007" y="1097343"/>
                  <a:pt x="829437" y="1086445"/>
                </a:cubicBezTo>
                <a:cubicBezTo>
                  <a:pt x="829652" y="1080995"/>
                  <a:pt x="829705" y="1072546"/>
                  <a:pt x="829596" y="1061097"/>
                </a:cubicBezTo>
                <a:lnTo>
                  <a:pt x="829458" y="1051727"/>
                </a:lnTo>
                <a:lnTo>
                  <a:pt x="823038" y="1054717"/>
                </a:lnTo>
                <a:cubicBezTo>
                  <a:pt x="814627" y="1055936"/>
                  <a:pt x="809318" y="1056760"/>
                  <a:pt x="807109" y="1057191"/>
                </a:cubicBezTo>
                <a:cubicBezTo>
                  <a:pt x="806278" y="1079762"/>
                  <a:pt x="803281" y="1096321"/>
                  <a:pt x="798118" y="1106869"/>
                </a:cubicBezTo>
                <a:cubicBezTo>
                  <a:pt x="792956" y="1117416"/>
                  <a:pt x="789345" y="1116244"/>
                  <a:pt x="787288" y="1103352"/>
                </a:cubicBezTo>
                <a:cubicBezTo>
                  <a:pt x="785230" y="1090460"/>
                  <a:pt x="784201" y="1076206"/>
                  <a:pt x="784201" y="1060589"/>
                </a:cubicBezTo>
                <a:cubicBezTo>
                  <a:pt x="776429" y="1061493"/>
                  <a:pt x="769986" y="1060073"/>
                  <a:pt x="764874" y="1056330"/>
                </a:cubicBezTo>
                <a:lnTo>
                  <a:pt x="763580" y="1049116"/>
                </a:lnTo>
                <a:lnTo>
                  <a:pt x="757120" y="1089015"/>
                </a:lnTo>
                <a:cubicBezTo>
                  <a:pt x="752531" y="1107421"/>
                  <a:pt x="743299" y="1122582"/>
                  <a:pt x="729425" y="1134499"/>
                </a:cubicBezTo>
                <a:cubicBezTo>
                  <a:pt x="715551" y="1146415"/>
                  <a:pt x="712887" y="1144189"/>
                  <a:pt x="721434" y="1127820"/>
                </a:cubicBezTo>
                <a:cubicBezTo>
                  <a:pt x="729981" y="1111450"/>
                  <a:pt x="736054" y="1091120"/>
                  <a:pt x="739653" y="1066827"/>
                </a:cubicBezTo>
                <a:cubicBezTo>
                  <a:pt x="743253" y="1042535"/>
                  <a:pt x="745052" y="1021082"/>
                  <a:pt x="745052" y="1002468"/>
                </a:cubicBezTo>
                <a:cubicBezTo>
                  <a:pt x="745052" y="983453"/>
                  <a:pt x="743704" y="970816"/>
                  <a:pt x="741008" y="964557"/>
                </a:cubicBezTo>
                <a:lnTo>
                  <a:pt x="740497" y="959027"/>
                </a:lnTo>
                <a:lnTo>
                  <a:pt x="728866" y="966331"/>
                </a:lnTo>
                <a:cubicBezTo>
                  <a:pt x="717157" y="972483"/>
                  <a:pt x="716135" y="969687"/>
                  <a:pt x="725800" y="957942"/>
                </a:cubicBezTo>
                <a:cubicBezTo>
                  <a:pt x="735466" y="946197"/>
                  <a:pt x="747390" y="930592"/>
                  <a:pt x="761573" y="911125"/>
                </a:cubicBezTo>
                <a:cubicBezTo>
                  <a:pt x="775755" y="891658"/>
                  <a:pt x="782398" y="877031"/>
                  <a:pt x="781502" y="867244"/>
                </a:cubicBezTo>
                <a:cubicBezTo>
                  <a:pt x="781054" y="862350"/>
                  <a:pt x="782627" y="859752"/>
                  <a:pt x="786221" y="859449"/>
                </a:cubicBezTo>
                <a:close/>
                <a:moveTo>
                  <a:pt x="494462" y="849264"/>
                </a:moveTo>
                <a:cubicBezTo>
                  <a:pt x="498682" y="849542"/>
                  <a:pt x="505348" y="852319"/>
                  <a:pt x="514461" y="857596"/>
                </a:cubicBezTo>
                <a:cubicBezTo>
                  <a:pt x="522435" y="863963"/>
                  <a:pt x="525417" y="869130"/>
                  <a:pt x="523410" y="873095"/>
                </a:cubicBezTo>
                <a:cubicBezTo>
                  <a:pt x="521402" y="877060"/>
                  <a:pt x="519259" y="880591"/>
                  <a:pt x="516978" y="883688"/>
                </a:cubicBezTo>
                <a:cubicBezTo>
                  <a:pt x="532623" y="899764"/>
                  <a:pt x="549402" y="916757"/>
                  <a:pt x="567312" y="934668"/>
                </a:cubicBezTo>
                <a:cubicBezTo>
                  <a:pt x="585223" y="952579"/>
                  <a:pt x="601697" y="965955"/>
                  <a:pt x="616733" y="974795"/>
                </a:cubicBezTo>
                <a:cubicBezTo>
                  <a:pt x="631768" y="983636"/>
                  <a:pt x="647471" y="991444"/>
                  <a:pt x="663840" y="998220"/>
                </a:cubicBezTo>
                <a:cubicBezTo>
                  <a:pt x="680209" y="1004996"/>
                  <a:pt x="682414" y="1009660"/>
                  <a:pt x="670455" y="1012213"/>
                </a:cubicBezTo>
                <a:cubicBezTo>
                  <a:pt x="658495" y="1014765"/>
                  <a:pt x="644197" y="1016041"/>
                  <a:pt x="627563" y="1016041"/>
                </a:cubicBezTo>
                <a:cubicBezTo>
                  <a:pt x="610885" y="1016041"/>
                  <a:pt x="598625" y="1010969"/>
                  <a:pt x="590780" y="1000823"/>
                </a:cubicBezTo>
                <a:cubicBezTo>
                  <a:pt x="582936" y="990677"/>
                  <a:pt x="572066" y="977309"/>
                  <a:pt x="558171" y="960717"/>
                </a:cubicBezTo>
                <a:cubicBezTo>
                  <a:pt x="544275" y="944125"/>
                  <a:pt x="527913" y="922973"/>
                  <a:pt x="509084" y="897261"/>
                </a:cubicBezTo>
                <a:cubicBezTo>
                  <a:pt x="496737" y="918557"/>
                  <a:pt x="484150" y="937217"/>
                  <a:pt x="471323" y="953242"/>
                </a:cubicBezTo>
                <a:cubicBezTo>
                  <a:pt x="458496" y="969267"/>
                  <a:pt x="444378" y="984310"/>
                  <a:pt x="428969" y="998371"/>
                </a:cubicBezTo>
                <a:cubicBezTo>
                  <a:pt x="413560" y="1012431"/>
                  <a:pt x="395105" y="1023842"/>
                  <a:pt x="373601" y="1032604"/>
                </a:cubicBezTo>
                <a:cubicBezTo>
                  <a:pt x="352098" y="1041366"/>
                  <a:pt x="349158" y="1039154"/>
                  <a:pt x="364782" y="1025968"/>
                </a:cubicBezTo>
                <a:cubicBezTo>
                  <a:pt x="380406" y="1012783"/>
                  <a:pt x="396234" y="998618"/>
                  <a:pt x="412266" y="983475"/>
                </a:cubicBezTo>
                <a:cubicBezTo>
                  <a:pt x="428299" y="968332"/>
                  <a:pt x="442556" y="951840"/>
                  <a:pt x="455040" y="934001"/>
                </a:cubicBezTo>
                <a:cubicBezTo>
                  <a:pt x="467523" y="916162"/>
                  <a:pt x="476664" y="901051"/>
                  <a:pt x="482465" y="888668"/>
                </a:cubicBezTo>
                <a:cubicBezTo>
                  <a:pt x="488266" y="876285"/>
                  <a:pt x="490492" y="865372"/>
                  <a:pt x="489144" y="855929"/>
                </a:cubicBezTo>
                <a:cubicBezTo>
                  <a:pt x="488470" y="851208"/>
                  <a:pt x="490243" y="848986"/>
                  <a:pt x="494462" y="849264"/>
                </a:cubicBezTo>
                <a:close/>
                <a:moveTo>
                  <a:pt x="7396052" y="658831"/>
                </a:moveTo>
                <a:cubicBezTo>
                  <a:pt x="7402850" y="658831"/>
                  <a:pt x="7408388" y="660971"/>
                  <a:pt x="7412669" y="665251"/>
                </a:cubicBezTo>
                <a:cubicBezTo>
                  <a:pt x="7416950" y="669532"/>
                  <a:pt x="7419090" y="674605"/>
                  <a:pt x="7419090" y="680470"/>
                </a:cubicBezTo>
                <a:cubicBezTo>
                  <a:pt x="7419090" y="687038"/>
                  <a:pt x="7416892" y="692519"/>
                  <a:pt x="7412497" y="696915"/>
                </a:cubicBezTo>
                <a:cubicBezTo>
                  <a:pt x="7408102" y="701310"/>
                  <a:pt x="7402620" y="703508"/>
                  <a:pt x="7396052" y="703508"/>
                </a:cubicBezTo>
                <a:cubicBezTo>
                  <a:pt x="7389456" y="703508"/>
                  <a:pt x="7383971" y="701321"/>
                  <a:pt x="7379596" y="696947"/>
                </a:cubicBezTo>
                <a:cubicBezTo>
                  <a:pt x="7375223" y="692573"/>
                  <a:pt x="7373036" y="687081"/>
                  <a:pt x="7373036" y="680470"/>
                </a:cubicBezTo>
                <a:cubicBezTo>
                  <a:pt x="7373036" y="674562"/>
                  <a:pt x="7375166" y="669478"/>
                  <a:pt x="7379424" y="665219"/>
                </a:cubicBezTo>
                <a:cubicBezTo>
                  <a:pt x="7383684" y="660960"/>
                  <a:pt x="7389226" y="658831"/>
                  <a:pt x="7396052" y="658831"/>
                </a:cubicBezTo>
                <a:close/>
                <a:moveTo>
                  <a:pt x="1138128" y="658831"/>
                </a:moveTo>
                <a:cubicBezTo>
                  <a:pt x="1144925" y="658831"/>
                  <a:pt x="1150464" y="660971"/>
                  <a:pt x="1154745" y="665251"/>
                </a:cubicBezTo>
                <a:cubicBezTo>
                  <a:pt x="1159025" y="669532"/>
                  <a:pt x="1161165" y="674605"/>
                  <a:pt x="1161165" y="680470"/>
                </a:cubicBezTo>
                <a:cubicBezTo>
                  <a:pt x="1161165" y="687038"/>
                  <a:pt x="1158968" y="692519"/>
                  <a:pt x="1154573" y="696915"/>
                </a:cubicBezTo>
                <a:cubicBezTo>
                  <a:pt x="1150177" y="701310"/>
                  <a:pt x="1144695" y="703508"/>
                  <a:pt x="1138128" y="703508"/>
                </a:cubicBezTo>
                <a:cubicBezTo>
                  <a:pt x="1131531" y="703508"/>
                  <a:pt x="1126046" y="701321"/>
                  <a:pt x="1121672" y="696947"/>
                </a:cubicBezTo>
                <a:cubicBezTo>
                  <a:pt x="1117298" y="692573"/>
                  <a:pt x="1115112" y="687081"/>
                  <a:pt x="1115112" y="680470"/>
                </a:cubicBezTo>
                <a:cubicBezTo>
                  <a:pt x="1115112" y="674562"/>
                  <a:pt x="1117242" y="669478"/>
                  <a:pt x="1121501" y="665219"/>
                </a:cubicBezTo>
                <a:cubicBezTo>
                  <a:pt x="1125759" y="660960"/>
                  <a:pt x="1131302" y="658831"/>
                  <a:pt x="1138128" y="658831"/>
                </a:cubicBezTo>
                <a:close/>
                <a:moveTo>
                  <a:pt x="5031620" y="656228"/>
                </a:moveTo>
                <a:cubicBezTo>
                  <a:pt x="5043752" y="654349"/>
                  <a:pt x="5052848" y="657415"/>
                  <a:pt x="5058907" y="665424"/>
                </a:cubicBezTo>
                <a:cubicBezTo>
                  <a:pt x="5064966" y="673433"/>
                  <a:pt x="5067084" y="682134"/>
                  <a:pt x="5065263" y="691526"/>
                </a:cubicBezTo>
                <a:cubicBezTo>
                  <a:pt x="5063341" y="705967"/>
                  <a:pt x="5058340" y="718654"/>
                  <a:pt x="5050259" y="729589"/>
                </a:cubicBezTo>
                <a:cubicBezTo>
                  <a:pt x="5042179" y="740523"/>
                  <a:pt x="5030072" y="748923"/>
                  <a:pt x="5013939" y="754788"/>
                </a:cubicBezTo>
                <a:lnTo>
                  <a:pt x="5005744" y="743667"/>
                </a:lnTo>
                <a:cubicBezTo>
                  <a:pt x="5015251" y="737372"/>
                  <a:pt x="5022127" y="731467"/>
                  <a:pt x="5026372" y="725954"/>
                </a:cubicBezTo>
                <a:cubicBezTo>
                  <a:pt x="5030617" y="720440"/>
                  <a:pt x="5032739" y="714987"/>
                  <a:pt x="5032739" y="709595"/>
                </a:cubicBezTo>
                <a:cubicBezTo>
                  <a:pt x="5032194" y="707415"/>
                  <a:pt x="5028458" y="704712"/>
                  <a:pt x="5021532" y="701486"/>
                </a:cubicBezTo>
                <a:cubicBezTo>
                  <a:pt x="5014606" y="698259"/>
                  <a:pt x="5011143" y="691254"/>
                  <a:pt x="5011143" y="680470"/>
                </a:cubicBezTo>
                <a:cubicBezTo>
                  <a:pt x="5011143" y="676612"/>
                  <a:pt x="5012150" y="672414"/>
                  <a:pt x="5014165" y="667876"/>
                </a:cubicBezTo>
                <a:cubicBezTo>
                  <a:pt x="5016180" y="663337"/>
                  <a:pt x="5021998" y="659454"/>
                  <a:pt x="5031620" y="656228"/>
                </a:cubicBezTo>
                <a:close/>
                <a:moveTo>
                  <a:pt x="6073070" y="644769"/>
                </a:moveTo>
                <a:cubicBezTo>
                  <a:pt x="6075046" y="644293"/>
                  <a:pt x="6078075" y="644517"/>
                  <a:pt x="6082157" y="645440"/>
                </a:cubicBezTo>
                <a:cubicBezTo>
                  <a:pt x="6098483" y="649133"/>
                  <a:pt x="6113870" y="654478"/>
                  <a:pt x="6128318" y="661476"/>
                </a:cubicBezTo>
                <a:cubicBezTo>
                  <a:pt x="6142766" y="668474"/>
                  <a:pt x="6154198" y="677896"/>
                  <a:pt x="6162616" y="689741"/>
                </a:cubicBezTo>
                <a:cubicBezTo>
                  <a:pt x="6171034" y="701586"/>
                  <a:pt x="6173228" y="711789"/>
                  <a:pt x="6169198" y="720350"/>
                </a:cubicBezTo>
                <a:cubicBezTo>
                  <a:pt x="6165169" y="728911"/>
                  <a:pt x="6154521" y="726000"/>
                  <a:pt x="6137255" y="711617"/>
                </a:cubicBezTo>
                <a:cubicBezTo>
                  <a:pt x="6119990" y="697234"/>
                  <a:pt x="6102137" y="682671"/>
                  <a:pt x="6083695" y="667930"/>
                </a:cubicBezTo>
                <a:cubicBezTo>
                  <a:pt x="6070681" y="653916"/>
                  <a:pt x="6067139" y="646195"/>
                  <a:pt x="6073070" y="644769"/>
                </a:cubicBezTo>
                <a:close/>
                <a:moveTo>
                  <a:pt x="3748969" y="644769"/>
                </a:moveTo>
                <a:cubicBezTo>
                  <a:pt x="3750946" y="644293"/>
                  <a:pt x="3753975" y="644517"/>
                  <a:pt x="3758057" y="645440"/>
                </a:cubicBezTo>
                <a:cubicBezTo>
                  <a:pt x="3774383" y="649133"/>
                  <a:pt x="3789770" y="654478"/>
                  <a:pt x="3804218" y="661476"/>
                </a:cubicBezTo>
                <a:cubicBezTo>
                  <a:pt x="3818666" y="668474"/>
                  <a:pt x="3830098" y="677896"/>
                  <a:pt x="3838516" y="689741"/>
                </a:cubicBezTo>
                <a:cubicBezTo>
                  <a:pt x="3846934" y="701586"/>
                  <a:pt x="3849128" y="711789"/>
                  <a:pt x="3845098" y="720350"/>
                </a:cubicBezTo>
                <a:cubicBezTo>
                  <a:pt x="3841069" y="728911"/>
                  <a:pt x="3830421" y="726000"/>
                  <a:pt x="3813155" y="711617"/>
                </a:cubicBezTo>
                <a:cubicBezTo>
                  <a:pt x="3795890" y="697234"/>
                  <a:pt x="3778036" y="682671"/>
                  <a:pt x="3759595" y="667930"/>
                </a:cubicBezTo>
                <a:cubicBezTo>
                  <a:pt x="3746581" y="653916"/>
                  <a:pt x="3743039" y="646195"/>
                  <a:pt x="3748969" y="644769"/>
                </a:cubicBezTo>
                <a:close/>
                <a:moveTo>
                  <a:pt x="4761657" y="630894"/>
                </a:moveTo>
                <a:cubicBezTo>
                  <a:pt x="4762849" y="631801"/>
                  <a:pt x="4762782" y="633757"/>
                  <a:pt x="4761455" y="636761"/>
                </a:cubicBezTo>
                <a:cubicBezTo>
                  <a:pt x="4758802" y="642770"/>
                  <a:pt x="4753712" y="647893"/>
                  <a:pt x="4746183" y="652130"/>
                </a:cubicBezTo>
                <a:cubicBezTo>
                  <a:pt x="4738654" y="656368"/>
                  <a:pt x="4728648" y="662498"/>
                  <a:pt x="4716165" y="670522"/>
                </a:cubicBezTo>
                <a:cubicBezTo>
                  <a:pt x="4703682" y="678545"/>
                  <a:pt x="4693139" y="685597"/>
                  <a:pt x="4684534" y="691677"/>
                </a:cubicBezTo>
                <a:cubicBezTo>
                  <a:pt x="4675930" y="697757"/>
                  <a:pt x="4666537" y="694703"/>
                  <a:pt x="4656356" y="682514"/>
                </a:cubicBezTo>
                <a:cubicBezTo>
                  <a:pt x="4646174" y="670324"/>
                  <a:pt x="4646059" y="664230"/>
                  <a:pt x="4656012" y="664230"/>
                </a:cubicBezTo>
                <a:cubicBezTo>
                  <a:pt x="4663497" y="664230"/>
                  <a:pt x="4676056" y="661139"/>
                  <a:pt x="4693687" y="654959"/>
                </a:cubicBezTo>
                <a:cubicBezTo>
                  <a:pt x="4711318" y="648778"/>
                  <a:pt x="4723468" y="644024"/>
                  <a:pt x="4730136" y="640697"/>
                </a:cubicBezTo>
                <a:cubicBezTo>
                  <a:pt x="4738826" y="636826"/>
                  <a:pt x="4746882" y="633699"/>
                  <a:pt x="4754303" y="631319"/>
                </a:cubicBezTo>
                <a:cubicBezTo>
                  <a:pt x="4758014" y="630129"/>
                  <a:pt x="4760465" y="629987"/>
                  <a:pt x="4761657" y="630894"/>
                </a:cubicBezTo>
                <a:close/>
                <a:moveTo>
                  <a:pt x="4819253" y="568530"/>
                </a:moveTo>
                <a:cubicBezTo>
                  <a:pt x="4807021" y="570323"/>
                  <a:pt x="4795377" y="571922"/>
                  <a:pt x="4784320" y="573327"/>
                </a:cubicBezTo>
                <a:cubicBezTo>
                  <a:pt x="4786084" y="578906"/>
                  <a:pt x="4788659" y="599297"/>
                  <a:pt x="4792043" y="634502"/>
                </a:cubicBezTo>
                <a:cubicBezTo>
                  <a:pt x="4798424" y="633771"/>
                  <a:pt x="4807100" y="632222"/>
                  <a:pt x="4818070" y="629856"/>
                </a:cubicBezTo>
                <a:cubicBezTo>
                  <a:pt x="4818859" y="622070"/>
                  <a:pt x="4819253" y="615122"/>
                  <a:pt x="4819253" y="609013"/>
                </a:cubicBezTo>
                <a:cubicBezTo>
                  <a:pt x="4807609" y="609013"/>
                  <a:pt x="4799299" y="606876"/>
                  <a:pt x="4794323" y="602603"/>
                </a:cubicBezTo>
                <a:cubicBezTo>
                  <a:pt x="4789347" y="598329"/>
                  <a:pt x="4789853" y="595178"/>
                  <a:pt x="4795840" y="593149"/>
                </a:cubicBezTo>
                <a:cubicBezTo>
                  <a:pt x="4801826" y="591120"/>
                  <a:pt x="4809631" y="589360"/>
                  <a:pt x="4819253" y="587868"/>
                </a:cubicBezTo>
                <a:close/>
                <a:moveTo>
                  <a:pt x="4874882" y="560518"/>
                </a:moveTo>
                <a:cubicBezTo>
                  <a:pt x="4873256" y="560234"/>
                  <a:pt x="4871115" y="560428"/>
                  <a:pt x="4868458" y="561099"/>
                </a:cubicBezTo>
                <a:cubicBezTo>
                  <a:pt x="4863145" y="562439"/>
                  <a:pt x="4854000" y="563870"/>
                  <a:pt x="4841022" y="565390"/>
                </a:cubicBezTo>
                <a:lnTo>
                  <a:pt x="4841022" y="583222"/>
                </a:lnTo>
                <a:cubicBezTo>
                  <a:pt x="4842858" y="582419"/>
                  <a:pt x="4847514" y="581318"/>
                  <a:pt x="4854993" y="579920"/>
                </a:cubicBezTo>
                <a:cubicBezTo>
                  <a:pt x="4862472" y="578522"/>
                  <a:pt x="4867411" y="580253"/>
                  <a:pt x="4869814" y="585115"/>
                </a:cubicBezTo>
                <a:cubicBezTo>
                  <a:pt x="4872216" y="589976"/>
                  <a:pt x="4870330" y="593540"/>
                  <a:pt x="4864156" y="595805"/>
                </a:cubicBezTo>
                <a:cubicBezTo>
                  <a:pt x="4857983" y="598071"/>
                  <a:pt x="4850178" y="601169"/>
                  <a:pt x="4840742" y="605098"/>
                </a:cubicBezTo>
                <a:cubicBezTo>
                  <a:pt x="4840025" y="613788"/>
                  <a:pt x="4839667" y="620442"/>
                  <a:pt x="4839667" y="625059"/>
                </a:cubicBezTo>
                <a:cubicBezTo>
                  <a:pt x="4845317" y="624228"/>
                  <a:pt x="4850426" y="623120"/>
                  <a:pt x="4854993" y="621736"/>
                </a:cubicBezTo>
                <a:cubicBezTo>
                  <a:pt x="4859560" y="620352"/>
                  <a:pt x="4863059" y="620560"/>
                  <a:pt x="4865490" y="622360"/>
                </a:cubicBezTo>
                <a:cubicBezTo>
                  <a:pt x="4867921" y="624160"/>
                  <a:pt x="4869820" y="622557"/>
                  <a:pt x="4871190" y="617552"/>
                </a:cubicBezTo>
                <a:cubicBezTo>
                  <a:pt x="4872560" y="612548"/>
                  <a:pt x="4874370" y="602789"/>
                  <a:pt x="4876621" y="588277"/>
                </a:cubicBezTo>
                <a:cubicBezTo>
                  <a:pt x="4878873" y="573765"/>
                  <a:pt x="4879404" y="565272"/>
                  <a:pt x="4878213" y="562798"/>
                </a:cubicBezTo>
                <a:cubicBezTo>
                  <a:pt x="4877618" y="561561"/>
                  <a:pt x="4876508" y="560801"/>
                  <a:pt x="4874882" y="560518"/>
                </a:cubicBezTo>
                <a:close/>
                <a:moveTo>
                  <a:pt x="1794525" y="553688"/>
                </a:moveTo>
                <a:cubicBezTo>
                  <a:pt x="1784873" y="555481"/>
                  <a:pt x="1777193" y="556994"/>
                  <a:pt x="1771487" y="558227"/>
                </a:cubicBezTo>
                <a:cubicBezTo>
                  <a:pt x="1774154" y="579235"/>
                  <a:pt x="1776262" y="595662"/>
                  <a:pt x="1777812" y="607507"/>
                </a:cubicBezTo>
                <a:lnTo>
                  <a:pt x="1795750" y="606604"/>
                </a:lnTo>
                <a:cubicBezTo>
                  <a:pt x="1796568" y="592866"/>
                  <a:pt x="1796976" y="581494"/>
                  <a:pt x="1796976" y="572488"/>
                </a:cubicBezTo>
                <a:cubicBezTo>
                  <a:pt x="1796976" y="564114"/>
                  <a:pt x="1796159" y="557847"/>
                  <a:pt x="1794525" y="553688"/>
                </a:cubicBezTo>
                <a:close/>
                <a:moveTo>
                  <a:pt x="823081" y="552032"/>
                </a:moveTo>
                <a:cubicBezTo>
                  <a:pt x="826372" y="552570"/>
                  <a:pt x="829165" y="553961"/>
                  <a:pt x="831460" y="556205"/>
                </a:cubicBezTo>
                <a:cubicBezTo>
                  <a:pt x="836049" y="560693"/>
                  <a:pt x="834076" y="565175"/>
                  <a:pt x="825545" y="569649"/>
                </a:cubicBezTo>
                <a:cubicBezTo>
                  <a:pt x="817012" y="574123"/>
                  <a:pt x="808681" y="577034"/>
                  <a:pt x="800550" y="578382"/>
                </a:cubicBezTo>
                <a:cubicBezTo>
                  <a:pt x="805052" y="579128"/>
                  <a:pt x="807304" y="581666"/>
                  <a:pt x="807304" y="585997"/>
                </a:cubicBezTo>
                <a:cubicBezTo>
                  <a:pt x="807304" y="588693"/>
                  <a:pt x="806852" y="592263"/>
                  <a:pt x="805949" y="596709"/>
                </a:cubicBezTo>
                <a:cubicBezTo>
                  <a:pt x="813965" y="593253"/>
                  <a:pt x="821629" y="590589"/>
                  <a:pt x="828942" y="588718"/>
                </a:cubicBezTo>
                <a:cubicBezTo>
                  <a:pt x="836256" y="586846"/>
                  <a:pt x="842129" y="588707"/>
                  <a:pt x="846560" y="594300"/>
                </a:cubicBezTo>
                <a:cubicBezTo>
                  <a:pt x="850992" y="599892"/>
                  <a:pt x="848682" y="604610"/>
                  <a:pt x="839633" y="608453"/>
                </a:cubicBezTo>
                <a:cubicBezTo>
                  <a:pt x="830585" y="612297"/>
                  <a:pt x="818826" y="616240"/>
                  <a:pt x="804356" y="620284"/>
                </a:cubicBezTo>
                <a:cubicBezTo>
                  <a:pt x="802679" y="644462"/>
                  <a:pt x="801411" y="660451"/>
                  <a:pt x="800550" y="668252"/>
                </a:cubicBezTo>
                <a:cubicBezTo>
                  <a:pt x="810774" y="661354"/>
                  <a:pt x="821429" y="656031"/>
                  <a:pt x="832513" y="652281"/>
                </a:cubicBezTo>
                <a:cubicBezTo>
                  <a:pt x="843598" y="648531"/>
                  <a:pt x="844538" y="651349"/>
                  <a:pt x="835332" y="660734"/>
                </a:cubicBezTo>
                <a:cubicBezTo>
                  <a:pt x="826125" y="670120"/>
                  <a:pt x="816952" y="678699"/>
                  <a:pt x="807809" y="686471"/>
                </a:cubicBezTo>
                <a:cubicBezTo>
                  <a:pt x="798667" y="694244"/>
                  <a:pt x="790465" y="702626"/>
                  <a:pt x="783201" y="711617"/>
                </a:cubicBezTo>
                <a:cubicBezTo>
                  <a:pt x="775938" y="720608"/>
                  <a:pt x="770015" y="719411"/>
                  <a:pt x="765434" y="708025"/>
                </a:cubicBezTo>
                <a:cubicBezTo>
                  <a:pt x="760852" y="696639"/>
                  <a:pt x="760226" y="689207"/>
                  <a:pt x="763552" y="685729"/>
                </a:cubicBezTo>
                <a:cubicBezTo>
                  <a:pt x="766878" y="682252"/>
                  <a:pt x="770482" y="677283"/>
                  <a:pt x="774361" y="670823"/>
                </a:cubicBezTo>
                <a:cubicBezTo>
                  <a:pt x="778240" y="664362"/>
                  <a:pt x="781068" y="648714"/>
                  <a:pt x="782846" y="623876"/>
                </a:cubicBezTo>
                <a:cubicBezTo>
                  <a:pt x="775992" y="625655"/>
                  <a:pt x="768804" y="626773"/>
                  <a:pt x="761282" y="627232"/>
                </a:cubicBezTo>
                <a:cubicBezTo>
                  <a:pt x="753762" y="627691"/>
                  <a:pt x="746250" y="626329"/>
                  <a:pt x="738751" y="623145"/>
                </a:cubicBezTo>
                <a:cubicBezTo>
                  <a:pt x="731251" y="619962"/>
                  <a:pt x="732871" y="617054"/>
                  <a:pt x="743611" y="614423"/>
                </a:cubicBezTo>
                <a:cubicBezTo>
                  <a:pt x="754352" y="611791"/>
                  <a:pt x="767430" y="608038"/>
                  <a:pt x="782846" y="603162"/>
                </a:cubicBezTo>
                <a:cubicBezTo>
                  <a:pt x="782846" y="594027"/>
                  <a:pt x="782230" y="586979"/>
                  <a:pt x="780996" y="582017"/>
                </a:cubicBezTo>
                <a:cubicBezTo>
                  <a:pt x="774486" y="582017"/>
                  <a:pt x="768442" y="580404"/>
                  <a:pt x="762863" y="577178"/>
                </a:cubicBezTo>
                <a:cubicBezTo>
                  <a:pt x="757285" y="573951"/>
                  <a:pt x="758730" y="571047"/>
                  <a:pt x="767197" y="568466"/>
                </a:cubicBezTo>
                <a:cubicBezTo>
                  <a:pt x="775665" y="565885"/>
                  <a:pt x="783058" y="563242"/>
                  <a:pt x="789375" y="560539"/>
                </a:cubicBezTo>
                <a:cubicBezTo>
                  <a:pt x="795691" y="557836"/>
                  <a:pt x="803139" y="555316"/>
                  <a:pt x="811713" y="552978"/>
                </a:cubicBezTo>
                <a:cubicBezTo>
                  <a:pt x="816001" y="551810"/>
                  <a:pt x="819790" y="551494"/>
                  <a:pt x="823081" y="552032"/>
                </a:cubicBezTo>
                <a:close/>
                <a:moveTo>
                  <a:pt x="1842406" y="548278"/>
                </a:moveTo>
                <a:cubicBezTo>
                  <a:pt x="1834978" y="549175"/>
                  <a:pt x="1825291" y="550031"/>
                  <a:pt x="1813346" y="550849"/>
                </a:cubicBezTo>
                <a:cubicBezTo>
                  <a:pt x="1815840" y="549458"/>
                  <a:pt x="1819838" y="550924"/>
                  <a:pt x="1825337" y="555248"/>
                </a:cubicBezTo>
                <a:cubicBezTo>
                  <a:pt x="1830837" y="559571"/>
                  <a:pt x="1831974" y="563834"/>
                  <a:pt x="1828748" y="568036"/>
                </a:cubicBezTo>
                <a:cubicBezTo>
                  <a:pt x="1825521" y="572237"/>
                  <a:pt x="1822631" y="583595"/>
                  <a:pt x="1820078" y="602108"/>
                </a:cubicBezTo>
                <a:cubicBezTo>
                  <a:pt x="1827478" y="602180"/>
                  <a:pt x="1835717" y="601463"/>
                  <a:pt x="1844794" y="599957"/>
                </a:cubicBezTo>
                <a:cubicBezTo>
                  <a:pt x="1849827" y="583179"/>
                  <a:pt x="1852788" y="570886"/>
                  <a:pt x="1853677" y="563077"/>
                </a:cubicBezTo>
                <a:cubicBezTo>
                  <a:pt x="1854567" y="555269"/>
                  <a:pt x="1854767" y="550627"/>
                  <a:pt x="1854280" y="549150"/>
                </a:cubicBezTo>
                <a:cubicBezTo>
                  <a:pt x="1853792" y="547673"/>
                  <a:pt x="1849834" y="547382"/>
                  <a:pt x="1842406" y="548278"/>
                </a:cubicBezTo>
                <a:close/>
                <a:moveTo>
                  <a:pt x="5315469" y="546375"/>
                </a:moveTo>
                <a:cubicBezTo>
                  <a:pt x="5314028" y="545844"/>
                  <a:pt x="5310217" y="546031"/>
                  <a:pt x="5304036" y="546934"/>
                </a:cubicBezTo>
                <a:cubicBezTo>
                  <a:pt x="5297855" y="547837"/>
                  <a:pt x="5289395" y="549379"/>
                  <a:pt x="5278654" y="551559"/>
                </a:cubicBezTo>
                <a:cubicBezTo>
                  <a:pt x="5279514" y="565411"/>
                  <a:pt x="5280324" y="577314"/>
                  <a:pt x="5281084" y="587266"/>
                </a:cubicBezTo>
                <a:cubicBezTo>
                  <a:pt x="5293891" y="585574"/>
                  <a:pt x="5305240" y="583208"/>
                  <a:pt x="5315135" y="580167"/>
                </a:cubicBezTo>
                <a:cubicBezTo>
                  <a:pt x="5316799" y="567634"/>
                  <a:pt x="5317630" y="558779"/>
                  <a:pt x="5317630" y="553602"/>
                </a:cubicBezTo>
                <a:cubicBezTo>
                  <a:pt x="5317630" y="549314"/>
                  <a:pt x="5316910" y="546905"/>
                  <a:pt x="5315469" y="546375"/>
                </a:cubicBezTo>
                <a:close/>
                <a:moveTo>
                  <a:pt x="5972608" y="543816"/>
                </a:moveTo>
                <a:cubicBezTo>
                  <a:pt x="5974963" y="543770"/>
                  <a:pt x="5977880" y="544161"/>
                  <a:pt x="5981360" y="544987"/>
                </a:cubicBezTo>
                <a:cubicBezTo>
                  <a:pt x="5995277" y="548293"/>
                  <a:pt x="6005200" y="552921"/>
                  <a:pt x="6011130" y="558872"/>
                </a:cubicBezTo>
                <a:cubicBezTo>
                  <a:pt x="6017060" y="564823"/>
                  <a:pt x="6019447" y="572420"/>
                  <a:pt x="6018293" y="581662"/>
                </a:cubicBezTo>
                <a:cubicBezTo>
                  <a:pt x="6017138" y="590905"/>
                  <a:pt x="6012657" y="593830"/>
                  <a:pt x="6004849" y="590439"/>
                </a:cubicBezTo>
                <a:cubicBezTo>
                  <a:pt x="5997041" y="587047"/>
                  <a:pt x="5989838" y="581813"/>
                  <a:pt x="5983242" y="574736"/>
                </a:cubicBezTo>
                <a:cubicBezTo>
                  <a:pt x="5976645" y="567659"/>
                  <a:pt x="5971096" y="561410"/>
                  <a:pt x="5966592" y="555990"/>
                </a:cubicBezTo>
                <a:cubicBezTo>
                  <a:pt x="5963538" y="548010"/>
                  <a:pt x="5965544" y="543951"/>
                  <a:pt x="5972608" y="543816"/>
                </a:cubicBezTo>
                <a:close/>
                <a:moveTo>
                  <a:pt x="3648508" y="543816"/>
                </a:moveTo>
                <a:cubicBezTo>
                  <a:pt x="3650863" y="543770"/>
                  <a:pt x="3653780" y="544161"/>
                  <a:pt x="3657259" y="544987"/>
                </a:cubicBezTo>
                <a:cubicBezTo>
                  <a:pt x="3671177" y="548293"/>
                  <a:pt x="3681100" y="552921"/>
                  <a:pt x="3687030" y="558872"/>
                </a:cubicBezTo>
                <a:cubicBezTo>
                  <a:pt x="3692959" y="564823"/>
                  <a:pt x="3695347" y="572420"/>
                  <a:pt x="3694193" y="581662"/>
                </a:cubicBezTo>
                <a:cubicBezTo>
                  <a:pt x="3693038" y="590905"/>
                  <a:pt x="3688557" y="593830"/>
                  <a:pt x="3680749" y="590439"/>
                </a:cubicBezTo>
                <a:cubicBezTo>
                  <a:pt x="3672941" y="587047"/>
                  <a:pt x="3665738" y="581813"/>
                  <a:pt x="3659142" y="574736"/>
                </a:cubicBezTo>
                <a:cubicBezTo>
                  <a:pt x="3652545" y="567659"/>
                  <a:pt x="3646996" y="561410"/>
                  <a:pt x="3642493" y="555990"/>
                </a:cubicBezTo>
                <a:cubicBezTo>
                  <a:pt x="3639438" y="548010"/>
                  <a:pt x="3641443" y="543951"/>
                  <a:pt x="3648508" y="543816"/>
                </a:cubicBezTo>
                <a:close/>
                <a:moveTo>
                  <a:pt x="4419248" y="539107"/>
                </a:moveTo>
                <a:cubicBezTo>
                  <a:pt x="4422107" y="539424"/>
                  <a:pt x="4425624" y="540133"/>
                  <a:pt x="4429799" y="541234"/>
                </a:cubicBezTo>
                <a:cubicBezTo>
                  <a:pt x="4446498" y="545636"/>
                  <a:pt x="4453707" y="553312"/>
                  <a:pt x="4451427" y="564261"/>
                </a:cubicBezTo>
                <a:cubicBezTo>
                  <a:pt x="4449147" y="575209"/>
                  <a:pt x="4442264" y="577299"/>
                  <a:pt x="4430777" y="570531"/>
                </a:cubicBezTo>
                <a:cubicBezTo>
                  <a:pt x="4422144" y="562859"/>
                  <a:pt x="4415648" y="554957"/>
                  <a:pt x="4411289" y="546826"/>
                </a:cubicBezTo>
                <a:cubicBezTo>
                  <a:pt x="4408019" y="540728"/>
                  <a:pt x="4410672" y="538155"/>
                  <a:pt x="4419248" y="539107"/>
                </a:cubicBezTo>
                <a:close/>
                <a:moveTo>
                  <a:pt x="6816532" y="533127"/>
                </a:moveTo>
                <a:cubicBezTo>
                  <a:pt x="6818435" y="533348"/>
                  <a:pt x="6820749" y="533927"/>
                  <a:pt x="6823473" y="534867"/>
                </a:cubicBezTo>
                <a:cubicBezTo>
                  <a:pt x="6831662" y="537935"/>
                  <a:pt x="6838434" y="542639"/>
                  <a:pt x="6843790" y="548977"/>
                </a:cubicBezTo>
                <a:cubicBezTo>
                  <a:pt x="6849146" y="555316"/>
                  <a:pt x="6849204" y="560819"/>
                  <a:pt x="6843962" y="565487"/>
                </a:cubicBezTo>
                <a:cubicBezTo>
                  <a:pt x="6838720" y="570154"/>
                  <a:pt x="6830715" y="582580"/>
                  <a:pt x="6819946" y="602764"/>
                </a:cubicBezTo>
                <a:cubicBezTo>
                  <a:pt x="6809176" y="622948"/>
                  <a:pt x="6796044" y="641475"/>
                  <a:pt x="6780550" y="658347"/>
                </a:cubicBezTo>
                <a:cubicBezTo>
                  <a:pt x="6765055" y="675218"/>
                  <a:pt x="6746530" y="690300"/>
                  <a:pt x="6724978" y="703594"/>
                </a:cubicBezTo>
                <a:cubicBezTo>
                  <a:pt x="6703424" y="716887"/>
                  <a:pt x="6680232" y="726269"/>
                  <a:pt x="6655402" y="731740"/>
                </a:cubicBezTo>
                <a:cubicBezTo>
                  <a:pt x="6630572" y="737211"/>
                  <a:pt x="6628966" y="734414"/>
                  <a:pt x="6650584" y="723351"/>
                </a:cubicBezTo>
                <a:cubicBezTo>
                  <a:pt x="6672202" y="712287"/>
                  <a:pt x="6693264" y="698736"/>
                  <a:pt x="6713770" y="682696"/>
                </a:cubicBezTo>
                <a:cubicBezTo>
                  <a:pt x="6734278" y="666657"/>
                  <a:pt x="6751858" y="650424"/>
                  <a:pt x="6766514" y="633997"/>
                </a:cubicBezTo>
                <a:cubicBezTo>
                  <a:pt x="6781170" y="617570"/>
                  <a:pt x="6792728" y="599874"/>
                  <a:pt x="6801188" y="580910"/>
                </a:cubicBezTo>
                <a:cubicBezTo>
                  <a:pt x="6809650" y="561945"/>
                  <a:pt x="6812754" y="548590"/>
                  <a:pt x="6810502" y="540847"/>
                </a:cubicBezTo>
                <a:cubicBezTo>
                  <a:pt x="6808814" y="535039"/>
                  <a:pt x="6810824" y="532466"/>
                  <a:pt x="6816532" y="533127"/>
                </a:cubicBezTo>
                <a:close/>
                <a:moveTo>
                  <a:pt x="196659" y="533127"/>
                </a:moveTo>
                <a:cubicBezTo>
                  <a:pt x="198561" y="533348"/>
                  <a:pt x="200874" y="533927"/>
                  <a:pt x="203599" y="534867"/>
                </a:cubicBezTo>
                <a:cubicBezTo>
                  <a:pt x="211787" y="537935"/>
                  <a:pt x="218560" y="542639"/>
                  <a:pt x="223915" y="548977"/>
                </a:cubicBezTo>
                <a:cubicBezTo>
                  <a:pt x="229271" y="555316"/>
                  <a:pt x="229329" y="560819"/>
                  <a:pt x="224088" y="565487"/>
                </a:cubicBezTo>
                <a:cubicBezTo>
                  <a:pt x="218846" y="570154"/>
                  <a:pt x="210841" y="582580"/>
                  <a:pt x="200071" y="602764"/>
                </a:cubicBezTo>
                <a:cubicBezTo>
                  <a:pt x="189301" y="622948"/>
                  <a:pt x="176169" y="641475"/>
                  <a:pt x="160675" y="658347"/>
                </a:cubicBezTo>
                <a:cubicBezTo>
                  <a:pt x="145181" y="675218"/>
                  <a:pt x="126656" y="690300"/>
                  <a:pt x="105103" y="703594"/>
                </a:cubicBezTo>
                <a:cubicBezTo>
                  <a:pt x="83550" y="716887"/>
                  <a:pt x="60358" y="726269"/>
                  <a:pt x="35529" y="731740"/>
                </a:cubicBezTo>
                <a:cubicBezTo>
                  <a:pt x="10698" y="737211"/>
                  <a:pt x="9091" y="734414"/>
                  <a:pt x="30710" y="723351"/>
                </a:cubicBezTo>
                <a:cubicBezTo>
                  <a:pt x="52328" y="712287"/>
                  <a:pt x="73391" y="698736"/>
                  <a:pt x="93897" y="682696"/>
                </a:cubicBezTo>
                <a:cubicBezTo>
                  <a:pt x="114403" y="666657"/>
                  <a:pt x="131984" y="650424"/>
                  <a:pt x="146639" y="633997"/>
                </a:cubicBezTo>
                <a:cubicBezTo>
                  <a:pt x="161296" y="617570"/>
                  <a:pt x="172854" y="599874"/>
                  <a:pt x="181314" y="580910"/>
                </a:cubicBezTo>
                <a:cubicBezTo>
                  <a:pt x="189775" y="561945"/>
                  <a:pt x="192880" y="548590"/>
                  <a:pt x="190628" y="540847"/>
                </a:cubicBezTo>
                <a:cubicBezTo>
                  <a:pt x="188940" y="535039"/>
                  <a:pt x="190950" y="532466"/>
                  <a:pt x="196659" y="533127"/>
                </a:cubicBezTo>
                <a:close/>
                <a:moveTo>
                  <a:pt x="2951693" y="519939"/>
                </a:moveTo>
                <a:lnTo>
                  <a:pt x="2884366" y="619682"/>
                </a:lnTo>
                <a:lnTo>
                  <a:pt x="2951693" y="619682"/>
                </a:lnTo>
                <a:close/>
                <a:moveTo>
                  <a:pt x="5326219" y="518336"/>
                </a:moveTo>
                <a:cubicBezTo>
                  <a:pt x="5331980" y="519103"/>
                  <a:pt x="5339026" y="521638"/>
                  <a:pt x="5347358" y="525940"/>
                </a:cubicBezTo>
                <a:cubicBezTo>
                  <a:pt x="5359145" y="534616"/>
                  <a:pt x="5362239" y="541797"/>
                  <a:pt x="5356640" y="547483"/>
                </a:cubicBezTo>
                <a:cubicBezTo>
                  <a:pt x="5351040" y="553168"/>
                  <a:pt x="5345744" y="562766"/>
                  <a:pt x="5340754" y="576274"/>
                </a:cubicBezTo>
                <a:cubicBezTo>
                  <a:pt x="5351552" y="590657"/>
                  <a:pt x="5351441" y="598132"/>
                  <a:pt x="5340421" y="598699"/>
                </a:cubicBezTo>
                <a:cubicBezTo>
                  <a:pt x="5329401" y="599265"/>
                  <a:pt x="5309973" y="601649"/>
                  <a:pt x="5282138" y="605851"/>
                </a:cubicBezTo>
                <a:cubicBezTo>
                  <a:pt x="5280073" y="616964"/>
                  <a:pt x="5276557" y="621636"/>
                  <a:pt x="5271588" y="619865"/>
                </a:cubicBezTo>
                <a:cubicBezTo>
                  <a:pt x="5266619" y="618094"/>
                  <a:pt x="5262747" y="610959"/>
                  <a:pt x="5259972" y="598462"/>
                </a:cubicBezTo>
                <a:cubicBezTo>
                  <a:pt x="5257197" y="585964"/>
                  <a:pt x="5254903" y="575173"/>
                  <a:pt x="5253089" y="566089"/>
                </a:cubicBezTo>
                <a:cubicBezTo>
                  <a:pt x="5251275" y="557004"/>
                  <a:pt x="5248307" y="548594"/>
                  <a:pt x="5244184" y="540857"/>
                </a:cubicBezTo>
                <a:cubicBezTo>
                  <a:pt x="5240061" y="533121"/>
                  <a:pt x="5241627" y="529253"/>
                  <a:pt x="5248883" y="529253"/>
                </a:cubicBezTo>
                <a:cubicBezTo>
                  <a:pt x="5254075" y="529253"/>
                  <a:pt x="5259291" y="530149"/>
                  <a:pt x="5264532" y="531941"/>
                </a:cubicBezTo>
                <a:cubicBezTo>
                  <a:pt x="5269774" y="533734"/>
                  <a:pt x="5277532" y="533798"/>
                  <a:pt x="5287807" y="532135"/>
                </a:cubicBezTo>
                <a:cubicBezTo>
                  <a:pt x="5298082" y="530471"/>
                  <a:pt x="5306410" y="526872"/>
                  <a:pt x="5312791" y="521337"/>
                </a:cubicBezTo>
                <a:cubicBezTo>
                  <a:pt x="5315982" y="518569"/>
                  <a:pt x="5320458" y="517569"/>
                  <a:pt x="5326219" y="518336"/>
                </a:cubicBezTo>
                <a:close/>
                <a:moveTo>
                  <a:pt x="3443225" y="513055"/>
                </a:moveTo>
                <a:cubicBezTo>
                  <a:pt x="3451657" y="513055"/>
                  <a:pt x="3459404" y="516716"/>
                  <a:pt x="3466467" y="524036"/>
                </a:cubicBezTo>
                <a:cubicBezTo>
                  <a:pt x="3473530" y="531357"/>
                  <a:pt x="3470081" y="536082"/>
                  <a:pt x="3456121" y="538212"/>
                </a:cubicBezTo>
                <a:cubicBezTo>
                  <a:pt x="3442160" y="540341"/>
                  <a:pt x="3417190" y="543951"/>
                  <a:pt x="3381211" y="549042"/>
                </a:cubicBezTo>
                <a:cubicBezTo>
                  <a:pt x="3395608" y="553401"/>
                  <a:pt x="3400534" y="558879"/>
                  <a:pt x="3395989" y="565476"/>
                </a:cubicBezTo>
                <a:cubicBezTo>
                  <a:pt x="3391443" y="572072"/>
                  <a:pt x="3388291" y="587664"/>
                  <a:pt x="3386535" y="612250"/>
                </a:cubicBezTo>
                <a:cubicBezTo>
                  <a:pt x="3384778" y="636836"/>
                  <a:pt x="3386420" y="654586"/>
                  <a:pt x="3391461" y="665499"/>
                </a:cubicBezTo>
                <a:cubicBezTo>
                  <a:pt x="3396501" y="676412"/>
                  <a:pt x="3411368" y="682080"/>
                  <a:pt x="3436062" y="682503"/>
                </a:cubicBezTo>
                <a:cubicBezTo>
                  <a:pt x="3460756" y="682926"/>
                  <a:pt x="3477832" y="681087"/>
                  <a:pt x="3487289" y="676985"/>
                </a:cubicBezTo>
                <a:cubicBezTo>
                  <a:pt x="3496746" y="672884"/>
                  <a:pt x="3504107" y="661631"/>
                  <a:pt x="3509369" y="643225"/>
                </a:cubicBezTo>
                <a:cubicBezTo>
                  <a:pt x="3514632" y="624819"/>
                  <a:pt x="3518196" y="617133"/>
                  <a:pt x="3520060" y="620166"/>
                </a:cubicBezTo>
                <a:cubicBezTo>
                  <a:pt x="3521924" y="623199"/>
                  <a:pt x="3523082" y="632351"/>
                  <a:pt x="3523534" y="647624"/>
                </a:cubicBezTo>
                <a:cubicBezTo>
                  <a:pt x="3523986" y="662896"/>
                  <a:pt x="3525800" y="673748"/>
                  <a:pt x="3528976" y="680180"/>
                </a:cubicBezTo>
                <a:cubicBezTo>
                  <a:pt x="3532152" y="686611"/>
                  <a:pt x="3529930" y="692993"/>
                  <a:pt x="3522308" y="699324"/>
                </a:cubicBezTo>
                <a:cubicBezTo>
                  <a:pt x="3514686" y="705655"/>
                  <a:pt x="3495882" y="709961"/>
                  <a:pt x="3465897" y="712241"/>
                </a:cubicBezTo>
                <a:cubicBezTo>
                  <a:pt x="3435912" y="714521"/>
                  <a:pt x="3413527" y="712811"/>
                  <a:pt x="3398742" y="707111"/>
                </a:cubicBezTo>
                <a:cubicBezTo>
                  <a:pt x="3383957" y="701410"/>
                  <a:pt x="3374388" y="692742"/>
                  <a:pt x="3370036" y="681105"/>
                </a:cubicBezTo>
                <a:cubicBezTo>
                  <a:pt x="3365684" y="669468"/>
                  <a:pt x="3363734" y="657217"/>
                  <a:pt x="3364186" y="644354"/>
                </a:cubicBezTo>
                <a:cubicBezTo>
                  <a:pt x="3364637" y="631491"/>
                  <a:pt x="3365311" y="615061"/>
                  <a:pt x="3366207" y="595063"/>
                </a:cubicBezTo>
                <a:cubicBezTo>
                  <a:pt x="3367104" y="575066"/>
                  <a:pt x="3366562" y="560822"/>
                  <a:pt x="3364583" y="552333"/>
                </a:cubicBezTo>
                <a:cubicBezTo>
                  <a:pt x="3360540" y="553968"/>
                  <a:pt x="3354839" y="555287"/>
                  <a:pt x="3347483" y="556291"/>
                </a:cubicBezTo>
                <a:lnTo>
                  <a:pt x="3354345" y="559754"/>
                </a:lnTo>
                <a:cubicBezTo>
                  <a:pt x="3358761" y="564702"/>
                  <a:pt x="3358421" y="571079"/>
                  <a:pt x="3353323" y="578888"/>
                </a:cubicBezTo>
                <a:cubicBezTo>
                  <a:pt x="3348225" y="586696"/>
                  <a:pt x="3340435" y="599491"/>
                  <a:pt x="3329952" y="617273"/>
                </a:cubicBezTo>
                <a:cubicBezTo>
                  <a:pt x="3319469" y="635055"/>
                  <a:pt x="3307294" y="650180"/>
                  <a:pt x="3293427" y="662649"/>
                </a:cubicBezTo>
                <a:cubicBezTo>
                  <a:pt x="3279560" y="675118"/>
                  <a:pt x="3265553" y="684371"/>
                  <a:pt x="3251407" y="690408"/>
                </a:cubicBezTo>
                <a:cubicBezTo>
                  <a:pt x="3237260" y="696445"/>
                  <a:pt x="3229685" y="698001"/>
                  <a:pt x="3228681" y="695076"/>
                </a:cubicBezTo>
                <a:cubicBezTo>
                  <a:pt x="3227678" y="692150"/>
                  <a:pt x="3232922" y="686263"/>
                  <a:pt x="3244416" y="677416"/>
                </a:cubicBezTo>
                <a:cubicBezTo>
                  <a:pt x="3255910" y="668568"/>
                  <a:pt x="3266995" y="658142"/>
                  <a:pt x="3277671" y="646140"/>
                </a:cubicBezTo>
                <a:cubicBezTo>
                  <a:pt x="3288347" y="634137"/>
                  <a:pt x="3298798" y="619237"/>
                  <a:pt x="3309022" y="601441"/>
                </a:cubicBezTo>
                <a:cubicBezTo>
                  <a:pt x="3319247" y="583645"/>
                  <a:pt x="3324359" y="569972"/>
                  <a:pt x="3324359" y="560421"/>
                </a:cubicBezTo>
                <a:cubicBezTo>
                  <a:pt x="3312428" y="563977"/>
                  <a:pt x="3301461" y="566892"/>
                  <a:pt x="3291459" y="569165"/>
                </a:cubicBezTo>
                <a:cubicBezTo>
                  <a:pt x="3281457" y="571438"/>
                  <a:pt x="3271394" y="568645"/>
                  <a:pt x="3261269" y="560787"/>
                </a:cubicBezTo>
                <a:cubicBezTo>
                  <a:pt x="3251145" y="552928"/>
                  <a:pt x="3252303" y="548415"/>
                  <a:pt x="3264743" y="547246"/>
                </a:cubicBezTo>
                <a:cubicBezTo>
                  <a:pt x="3277184" y="546077"/>
                  <a:pt x="3291717" y="543962"/>
                  <a:pt x="3308345" y="540900"/>
                </a:cubicBezTo>
                <a:cubicBezTo>
                  <a:pt x="3324972" y="537839"/>
                  <a:pt x="3343077" y="534085"/>
                  <a:pt x="3362658" y="529640"/>
                </a:cubicBezTo>
                <a:cubicBezTo>
                  <a:pt x="3382240" y="525194"/>
                  <a:pt x="3398871" y="521319"/>
                  <a:pt x="3412551" y="518013"/>
                </a:cubicBezTo>
                <a:cubicBezTo>
                  <a:pt x="3426232" y="514708"/>
                  <a:pt x="3436457" y="513055"/>
                  <a:pt x="3443225" y="513055"/>
                </a:cubicBezTo>
                <a:close/>
                <a:moveTo>
                  <a:pt x="585727" y="513055"/>
                </a:moveTo>
                <a:cubicBezTo>
                  <a:pt x="594158" y="513055"/>
                  <a:pt x="601905" y="516716"/>
                  <a:pt x="608968" y="524036"/>
                </a:cubicBezTo>
                <a:cubicBezTo>
                  <a:pt x="616031" y="531357"/>
                  <a:pt x="612582" y="536082"/>
                  <a:pt x="598621" y="538212"/>
                </a:cubicBezTo>
                <a:cubicBezTo>
                  <a:pt x="584660" y="540341"/>
                  <a:pt x="559691" y="543951"/>
                  <a:pt x="523712" y="549042"/>
                </a:cubicBezTo>
                <a:cubicBezTo>
                  <a:pt x="538109" y="553401"/>
                  <a:pt x="543035" y="558879"/>
                  <a:pt x="538489" y="565476"/>
                </a:cubicBezTo>
                <a:cubicBezTo>
                  <a:pt x="533944" y="572072"/>
                  <a:pt x="530792" y="587664"/>
                  <a:pt x="529035" y="612250"/>
                </a:cubicBezTo>
                <a:cubicBezTo>
                  <a:pt x="527280" y="636836"/>
                  <a:pt x="528920" y="654586"/>
                  <a:pt x="533961" y="665499"/>
                </a:cubicBezTo>
                <a:cubicBezTo>
                  <a:pt x="539002" y="676412"/>
                  <a:pt x="553869" y="682080"/>
                  <a:pt x="578562" y="682503"/>
                </a:cubicBezTo>
                <a:cubicBezTo>
                  <a:pt x="603257" y="682926"/>
                  <a:pt x="620332" y="681087"/>
                  <a:pt x="629790" y="676985"/>
                </a:cubicBezTo>
                <a:cubicBezTo>
                  <a:pt x="639247" y="672884"/>
                  <a:pt x="646607" y="661631"/>
                  <a:pt x="651870" y="643225"/>
                </a:cubicBezTo>
                <a:cubicBezTo>
                  <a:pt x="657133" y="624819"/>
                  <a:pt x="660696" y="617133"/>
                  <a:pt x="662561" y="620166"/>
                </a:cubicBezTo>
                <a:cubicBezTo>
                  <a:pt x="664425" y="623199"/>
                  <a:pt x="665583" y="632351"/>
                  <a:pt x="666035" y="647624"/>
                </a:cubicBezTo>
                <a:cubicBezTo>
                  <a:pt x="666486" y="662896"/>
                  <a:pt x="668300" y="673748"/>
                  <a:pt x="671477" y="680180"/>
                </a:cubicBezTo>
                <a:cubicBezTo>
                  <a:pt x="674653" y="686611"/>
                  <a:pt x="672431" y="692993"/>
                  <a:pt x="664808" y="699324"/>
                </a:cubicBezTo>
                <a:cubicBezTo>
                  <a:pt x="657187" y="705655"/>
                  <a:pt x="638384" y="709961"/>
                  <a:pt x="608398" y="712241"/>
                </a:cubicBezTo>
                <a:cubicBezTo>
                  <a:pt x="578412" y="714521"/>
                  <a:pt x="556027" y="712811"/>
                  <a:pt x="541242" y="707111"/>
                </a:cubicBezTo>
                <a:cubicBezTo>
                  <a:pt x="526458" y="701410"/>
                  <a:pt x="516889" y="692742"/>
                  <a:pt x="512537" y="681105"/>
                </a:cubicBezTo>
                <a:cubicBezTo>
                  <a:pt x="508184" y="669468"/>
                  <a:pt x="506234" y="657217"/>
                  <a:pt x="506686" y="644354"/>
                </a:cubicBezTo>
                <a:cubicBezTo>
                  <a:pt x="507138" y="631491"/>
                  <a:pt x="507812" y="615061"/>
                  <a:pt x="508708" y="595063"/>
                </a:cubicBezTo>
                <a:cubicBezTo>
                  <a:pt x="509604" y="575066"/>
                  <a:pt x="509063" y="560822"/>
                  <a:pt x="507084" y="552333"/>
                </a:cubicBezTo>
                <a:cubicBezTo>
                  <a:pt x="503040" y="553968"/>
                  <a:pt x="497340" y="555287"/>
                  <a:pt x="489984" y="556291"/>
                </a:cubicBezTo>
                <a:lnTo>
                  <a:pt x="496845" y="559754"/>
                </a:lnTo>
                <a:cubicBezTo>
                  <a:pt x="501262" y="564702"/>
                  <a:pt x="500921" y="571079"/>
                  <a:pt x="495823" y="578888"/>
                </a:cubicBezTo>
                <a:cubicBezTo>
                  <a:pt x="490725" y="586696"/>
                  <a:pt x="482936" y="599491"/>
                  <a:pt x="472452" y="617273"/>
                </a:cubicBezTo>
                <a:cubicBezTo>
                  <a:pt x="461969" y="635055"/>
                  <a:pt x="449795" y="650180"/>
                  <a:pt x="435929" y="662649"/>
                </a:cubicBezTo>
                <a:cubicBezTo>
                  <a:pt x="422062" y="675118"/>
                  <a:pt x="408054" y="684371"/>
                  <a:pt x="393908" y="690408"/>
                </a:cubicBezTo>
                <a:cubicBezTo>
                  <a:pt x="379761" y="696445"/>
                  <a:pt x="372186" y="698001"/>
                  <a:pt x="371182" y="695076"/>
                </a:cubicBezTo>
                <a:cubicBezTo>
                  <a:pt x="370178" y="692150"/>
                  <a:pt x="375423" y="686263"/>
                  <a:pt x="386917" y="677416"/>
                </a:cubicBezTo>
                <a:cubicBezTo>
                  <a:pt x="398410" y="668568"/>
                  <a:pt x="409496" y="658142"/>
                  <a:pt x="420172" y="646140"/>
                </a:cubicBezTo>
                <a:cubicBezTo>
                  <a:pt x="430848" y="634137"/>
                  <a:pt x="441299" y="619237"/>
                  <a:pt x="451524" y="601441"/>
                </a:cubicBezTo>
                <a:cubicBezTo>
                  <a:pt x="461747" y="583645"/>
                  <a:pt x="466860" y="569972"/>
                  <a:pt x="466860" y="560421"/>
                </a:cubicBezTo>
                <a:cubicBezTo>
                  <a:pt x="454930" y="563977"/>
                  <a:pt x="443962" y="566892"/>
                  <a:pt x="433960" y="569165"/>
                </a:cubicBezTo>
                <a:cubicBezTo>
                  <a:pt x="423958" y="571438"/>
                  <a:pt x="413894" y="568645"/>
                  <a:pt x="403770" y="560787"/>
                </a:cubicBezTo>
                <a:cubicBezTo>
                  <a:pt x="393646" y="552928"/>
                  <a:pt x="394804" y="548415"/>
                  <a:pt x="407244" y="547246"/>
                </a:cubicBezTo>
                <a:cubicBezTo>
                  <a:pt x="419685" y="546077"/>
                  <a:pt x="434218" y="543962"/>
                  <a:pt x="450845" y="540900"/>
                </a:cubicBezTo>
                <a:cubicBezTo>
                  <a:pt x="467473" y="537839"/>
                  <a:pt x="485578" y="534085"/>
                  <a:pt x="505159" y="529640"/>
                </a:cubicBezTo>
                <a:cubicBezTo>
                  <a:pt x="524741" y="525194"/>
                  <a:pt x="541371" y="521319"/>
                  <a:pt x="555052" y="518013"/>
                </a:cubicBezTo>
                <a:cubicBezTo>
                  <a:pt x="568733" y="514708"/>
                  <a:pt x="578957" y="513055"/>
                  <a:pt x="585727" y="513055"/>
                </a:cubicBezTo>
                <a:close/>
                <a:moveTo>
                  <a:pt x="6680944" y="504494"/>
                </a:moveTo>
                <a:cubicBezTo>
                  <a:pt x="6682866" y="504268"/>
                  <a:pt x="6685248" y="505699"/>
                  <a:pt x="6688087" y="508785"/>
                </a:cubicBezTo>
                <a:cubicBezTo>
                  <a:pt x="6693766" y="514959"/>
                  <a:pt x="6696605" y="524047"/>
                  <a:pt x="6696605" y="536050"/>
                </a:cubicBezTo>
                <a:cubicBezTo>
                  <a:pt x="6696605" y="547465"/>
                  <a:pt x="6692074" y="561131"/>
                  <a:pt x="6683010" y="577048"/>
                </a:cubicBezTo>
                <a:cubicBezTo>
                  <a:pt x="6673948" y="592966"/>
                  <a:pt x="6666498" y="595784"/>
                  <a:pt x="6660662" y="585502"/>
                </a:cubicBezTo>
                <a:cubicBezTo>
                  <a:pt x="6654825" y="575220"/>
                  <a:pt x="6653714" y="566799"/>
                  <a:pt x="6657328" y="560238"/>
                </a:cubicBezTo>
                <a:cubicBezTo>
                  <a:pt x="6660941" y="553677"/>
                  <a:pt x="6664598" y="545314"/>
                  <a:pt x="6668298" y="535146"/>
                </a:cubicBezTo>
                <a:cubicBezTo>
                  <a:pt x="6671782" y="525553"/>
                  <a:pt x="6674532" y="517217"/>
                  <a:pt x="6676547" y="510141"/>
                </a:cubicBezTo>
                <a:cubicBezTo>
                  <a:pt x="6677554" y="506602"/>
                  <a:pt x="6679020" y="504720"/>
                  <a:pt x="6680944" y="504494"/>
                </a:cubicBezTo>
                <a:close/>
                <a:moveTo>
                  <a:pt x="61070" y="504494"/>
                </a:moveTo>
                <a:cubicBezTo>
                  <a:pt x="62993" y="504268"/>
                  <a:pt x="65374" y="505699"/>
                  <a:pt x="68213" y="508785"/>
                </a:cubicBezTo>
                <a:cubicBezTo>
                  <a:pt x="73892" y="514959"/>
                  <a:pt x="76731" y="524047"/>
                  <a:pt x="76731" y="536050"/>
                </a:cubicBezTo>
                <a:cubicBezTo>
                  <a:pt x="76731" y="547465"/>
                  <a:pt x="72200" y="561131"/>
                  <a:pt x="63137" y="577048"/>
                </a:cubicBezTo>
                <a:cubicBezTo>
                  <a:pt x="54074" y="592966"/>
                  <a:pt x="46624" y="595784"/>
                  <a:pt x="40788" y="585502"/>
                </a:cubicBezTo>
                <a:cubicBezTo>
                  <a:pt x="34951" y="575220"/>
                  <a:pt x="33840" y="566799"/>
                  <a:pt x="37454" y="560238"/>
                </a:cubicBezTo>
                <a:cubicBezTo>
                  <a:pt x="41067" y="553677"/>
                  <a:pt x="44724" y="545314"/>
                  <a:pt x="48424" y="535146"/>
                </a:cubicBezTo>
                <a:cubicBezTo>
                  <a:pt x="51908" y="525553"/>
                  <a:pt x="54658" y="517217"/>
                  <a:pt x="56673" y="510141"/>
                </a:cubicBezTo>
                <a:cubicBezTo>
                  <a:pt x="57680" y="506602"/>
                  <a:pt x="59146" y="504720"/>
                  <a:pt x="61070" y="504494"/>
                </a:cubicBezTo>
                <a:close/>
                <a:moveTo>
                  <a:pt x="5988502" y="501581"/>
                </a:moveTo>
                <a:cubicBezTo>
                  <a:pt x="5990715" y="501447"/>
                  <a:pt x="5993504" y="501737"/>
                  <a:pt x="5996869" y="502451"/>
                </a:cubicBezTo>
                <a:cubicBezTo>
                  <a:pt x="6010327" y="505304"/>
                  <a:pt x="6020025" y="509710"/>
                  <a:pt x="6025961" y="515669"/>
                </a:cubicBezTo>
                <a:cubicBezTo>
                  <a:pt x="6031898" y="521627"/>
                  <a:pt x="6034290" y="529453"/>
                  <a:pt x="6033135" y="539147"/>
                </a:cubicBezTo>
                <a:cubicBezTo>
                  <a:pt x="6031980" y="548841"/>
                  <a:pt x="6027718" y="551982"/>
                  <a:pt x="6020347" y="548569"/>
                </a:cubicBezTo>
                <a:cubicBezTo>
                  <a:pt x="6012976" y="545156"/>
                  <a:pt x="6006211" y="540133"/>
                  <a:pt x="6000052" y="533501"/>
                </a:cubicBezTo>
                <a:cubicBezTo>
                  <a:pt x="5993893" y="526868"/>
                  <a:pt x="5988584" y="520440"/>
                  <a:pt x="5984124" y="514217"/>
                </a:cubicBezTo>
                <a:cubicBezTo>
                  <a:pt x="5980403" y="506193"/>
                  <a:pt x="5981862" y="501981"/>
                  <a:pt x="5988502" y="501581"/>
                </a:cubicBezTo>
                <a:close/>
                <a:moveTo>
                  <a:pt x="3664401" y="501581"/>
                </a:moveTo>
                <a:cubicBezTo>
                  <a:pt x="3666615" y="501447"/>
                  <a:pt x="3669404" y="501737"/>
                  <a:pt x="3672768" y="502451"/>
                </a:cubicBezTo>
                <a:cubicBezTo>
                  <a:pt x="3686227" y="505304"/>
                  <a:pt x="3695924" y="509710"/>
                  <a:pt x="3701861" y="515669"/>
                </a:cubicBezTo>
                <a:cubicBezTo>
                  <a:pt x="3707798" y="521627"/>
                  <a:pt x="3710189" y="529453"/>
                  <a:pt x="3709035" y="539147"/>
                </a:cubicBezTo>
                <a:cubicBezTo>
                  <a:pt x="3707881" y="548841"/>
                  <a:pt x="3703618" y="551982"/>
                  <a:pt x="3696247" y="548569"/>
                </a:cubicBezTo>
                <a:cubicBezTo>
                  <a:pt x="3688876" y="545156"/>
                  <a:pt x="3682111" y="540133"/>
                  <a:pt x="3675952" y="533501"/>
                </a:cubicBezTo>
                <a:cubicBezTo>
                  <a:pt x="3669793" y="526868"/>
                  <a:pt x="3664483" y="520440"/>
                  <a:pt x="3660024" y="514217"/>
                </a:cubicBezTo>
                <a:cubicBezTo>
                  <a:pt x="3656302" y="506193"/>
                  <a:pt x="3657761" y="501981"/>
                  <a:pt x="3664401" y="501581"/>
                </a:cubicBezTo>
                <a:close/>
                <a:moveTo>
                  <a:pt x="5588726" y="498842"/>
                </a:moveTo>
                <a:cubicBezTo>
                  <a:pt x="5590070" y="498570"/>
                  <a:pt x="5591826" y="498611"/>
                  <a:pt x="5593995" y="498966"/>
                </a:cubicBezTo>
                <a:cubicBezTo>
                  <a:pt x="5602671" y="500386"/>
                  <a:pt x="5610307" y="502981"/>
                  <a:pt x="5616903" y="506753"/>
                </a:cubicBezTo>
                <a:cubicBezTo>
                  <a:pt x="5625451" y="511270"/>
                  <a:pt x="5628361" y="516995"/>
                  <a:pt x="5625637" y="523929"/>
                </a:cubicBezTo>
                <a:cubicBezTo>
                  <a:pt x="5622912" y="530862"/>
                  <a:pt x="5621331" y="545876"/>
                  <a:pt x="5620894" y="568971"/>
                </a:cubicBezTo>
                <a:cubicBezTo>
                  <a:pt x="5620457" y="592066"/>
                  <a:pt x="5620252" y="606740"/>
                  <a:pt x="5620280" y="612992"/>
                </a:cubicBezTo>
                <a:cubicBezTo>
                  <a:pt x="5620280" y="616534"/>
                  <a:pt x="5623073" y="615595"/>
                  <a:pt x="5628659" y="610174"/>
                </a:cubicBezTo>
                <a:cubicBezTo>
                  <a:pt x="5634245" y="604754"/>
                  <a:pt x="5646721" y="593507"/>
                  <a:pt x="5666087" y="576435"/>
                </a:cubicBezTo>
                <a:cubicBezTo>
                  <a:pt x="5685453" y="559363"/>
                  <a:pt x="5697058" y="552165"/>
                  <a:pt x="5700901" y="554839"/>
                </a:cubicBezTo>
                <a:cubicBezTo>
                  <a:pt x="5704745" y="557514"/>
                  <a:pt x="5699830" y="566680"/>
                  <a:pt x="5686156" y="582340"/>
                </a:cubicBezTo>
                <a:cubicBezTo>
                  <a:pt x="5672483" y="597999"/>
                  <a:pt x="5659487" y="612211"/>
                  <a:pt x="5647168" y="624973"/>
                </a:cubicBezTo>
                <a:cubicBezTo>
                  <a:pt x="5634851" y="637736"/>
                  <a:pt x="5625181" y="649965"/>
                  <a:pt x="5618162" y="661659"/>
                </a:cubicBezTo>
                <a:cubicBezTo>
                  <a:pt x="5611143" y="673354"/>
                  <a:pt x="5605073" y="679201"/>
                  <a:pt x="5599953" y="679201"/>
                </a:cubicBezTo>
                <a:cubicBezTo>
                  <a:pt x="5594834" y="679201"/>
                  <a:pt x="5589940" y="675412"/>
                  <a:pt x="5585273" y="667833"/>
                </a:cubicBezTo>
                <a:cubicBezTo>
                  <a:pt x="5580605" y="660254"/>
                  <a:pt x="5580540" y="653138"/>
                  <a:pt x="5585079" y="646484"/>
                </a:cubicBezTo>
                <a:cubicBezTo>
                  <a:pt x="5589618" y="639830"/>
                  <a:pt x="5593217" y="630100"/>
                  <a:pt x="5595877" y="617294"/>
                </a:cubicBezTo>
                <a:cubicBezTo>
                  <a:pt x="5598538" y="604488"/>
                  <a:pt x="5598982" y="585520"/>
                  <a:pt x="5597211" y="560389"/>
                </a:cubicBezTo>
                <a:cubicBezTo>
                  <a:pt x="5595440" y="535257"/>
                  <a:pt x="5592292" y="518383"/>
                  <a:pt x="5587768" y="509764"/>
                </a:cubicBezTo>
                <a:cubicBezTo>
                  <a:pt x="5584375" y="503300"/>
                  <a:pt x="5584694" y="499660"/>
                  <a:pt x="5588726" y="498842"/>
                </a:cubicBezTo>
                <a:close/>
                <a:moveTo>
                  <a:pt x="4384702" y="489340"/>
                </a:moveTo>
                <a:cubicBezTo>
                  <a:pt x="4382135" y="489046"/>
                  <a:pt x="4370871" y="492090"/>
                  <a:pt x="4350909" y="498471"/>
                </a:cubicBezTo>
                <a:lnTo>
                  <a:pt x="4355792" y="533275"/>
                </a:lnTo>
                <a:cubicBezTo>
                  <a:pt x="4366963" y="530679"/>
                  <a:pt x="4376148" y="528299"/>
                  <a:pt x="4383347" y="526134"/>
                </a:cubicBezTo>
                <a:cubicBezTo>
                  <a:pt x="4386817" y="501898"/>
                  <a:pt x="4387269" y="489634"/>
                  <a:pt x="4384702" y="489340"/>
                </a:cubicBezTo>
                <a:close/>
                <a:moveTo>
                  <a:pt x="6851522" y="488781"/>
                </a:moveTo>
                <a:cubicBezTo>
                  <a:pt x="6855552" y="487841"/>
                  <a:pt x="6864156" y="489695"/>
                  <a:pt x="6877335" y="494341"/>
                </a:cubicBezTo>
                <a:cubicBezTo>
                  <a:pt x="6892622" y="497410"/>
                  <a:pt x="6900516" y="505591"/>
                  <a:pt x="6901018" y="518885"/>
                </a:cubicBezTo>
                <a:cubicBezTo>
                  <a:pt x="6901520" y="532178"/>
                  <a:pt x="6895802" y="536272"/>
                  <a:pt x="6883864" y="531167"/>
                </a:cubicBezTo>
                <a:cubicBezTo>
                  <a:pt x="6871926" y="526062"/>
                  <a:pt x="6858625" y="518297"/>
                  <a:pt x="6843962" y="507871"/>
                </a:cubicBezTo>
                <a:cubicBezTo>
                  <a:pt x="6829299" y="497446"/>
                  <a:pt x="6825886" y="491893"/>
                  <a:pt x="6833723" y="491211"/>
                </a:cubicBezTo>
                <a:cubicBezTo>
                  <a:pt x="6841560" y="490530"/>
                  <a:pt x="6847493" y="489720"/>
                  <a:pt x="6851522" y="488781"/>
                </a:cubicBezTo>
                <a:close/>
                <a:moveTo>
                  <a:pt x="231648" y="488781"/>
                </a:moveTo>
                <a:cubicBezTo>
                  <a:pt x="235678" y="487841"/>
                  <a:pt x="244282" y="489695"/>
                  <a:pt x="257461" y="494341"/>
                </a:cubicBezTo>
                <a:cubicBezTo>
                  <a:pt x="272747" y="497410"/>
                  <a:pt x="280642" y="505591"/>
                  <a:pt x="281144" y="518885"/>
                </a:cubicBezTo>
                <a:cubicBezTo>
                  <a:pt x="281645" y="532178"/>
                  <a:pt x="275927" y="536272"/>
                  <a:pt x="263989" y="531167"/>
                </a:cubicBezTo>
                <a:cubicBezTo>
                  <a:pt x="252051" y="526062"/>
                  <a:pt x="238751" y="518297"/>
                  <a:pt x="224088" y="507871"/>
                </a:cubicBezTo>
                <a:cubicBezTo>
                  <a:pt x="209425" y="497446"/>
                  <a:pt x="206012" y="491893"/>
                  <a:pt x="213849" y="491211"/>
                </a:cubicBezTo>
                <a:cubicBezTo>
                  <a:pt x="221685" y="490530"/>
                  <a:pt x="227619" y="489720"/>
                  <a:pt x="231648" y="488781"/>
                </a:cubicBezTo>
                <a:close/>
                <a:moveTo>
                  <a:pt x="6058559" y="486100"/>
                </a:moveTo>
                <a:cubicBezTo>
                  <a:pt x="6060297" y="486209"/>
                  <a:pt x="6062455" y="486741"/>
                  <a:pt x="6065035" y="487695"/>
                </a:cubicBezTo>
                <a:cubicBezTo>
                  <a:pt x="6075353" y="491509"/>
                  <a:pt x="6083928" y="496001"/>
                  <a:pt x="6090761" y="501171"/>
                </a:cubicBezTo>
                <a:cubicBezTo>
                  <a:pt x="6097594" y="506340"/>
                  <a:pt x="6099161" y="511492"/>
                  <a:pt x="6095461" y="516626"/>
                </a:cubicBezTo>
                <a:cubicBezTo>
                  <a:pt x="6091761" y="521760"/>
                  <a:pt x="6088782" y="530400"/>
                  <a:pt x="6086524" y="542546"/>
                </a:cubicBezTo>
                <a:cubicBezTo>
                  <a:pt x="6084265" y="554692"/>
                  <a:pt x="6080547" y="570050"/>
                  <a:pt x="6075371" y="588621"/>
                </a:cubicBezTo>
                <a:cubicBezTo>
                  <a:pt x="6112598" y="585997"/>
                  <a:pt x="6136051" y="583541"/>
                  <a:pt x="6145730" y="581254"/>
                </a:cubicBezTo>
                <a:cubicBezTo>
                  <a:pt x="6155410" y="578966"/>
                  <a:pt x="6163814" y="578551"/>
                  <a:pt x="6170941" y="580006"/>
                </a:cubicBezTo>
                <a:cubicBezTo>
                  <a:pt x="6178068" y="581462"/>
                  <a:pt x="6185066" y="586660"/>
                  <a:pt x="6191935" y="595601"/>
                </a:cubicBezTo>
                <a:cubicBezTo>
                  <a:pt x="6198804" y="604542"/>
                  <a:pt x="6191472" y="608790"/>
                  <a:pt x="6169941" y="608346"/>
                </a:cubicBezTo>
                <a:cubicBezTo>
                  <a:pt x="6148409" y="607901"/>
                  <a:pt x="6115229" y="609407"/>
                  <a:pt x="6070401" y="612863"/>
                </a:cubicBezTo>
                <a:cubicBezTo>
                  <a:pt x="6062543" y="643379"/>
                  <a:pt x="6047314" y="668091"/>
                  <a:pt x="6024713" y="686998"/>
                </a:cubicBezTo>
                <a:cubicBezTo>
                  <a:pt x="6002114" y="705906"/>
                  <a:pt x="5977434" y="717884"/>
                  <a:pt x="5950675" y="722931"/>
                </a:cubicBezTo>
                <a:cubicBezTo>
                  <a:pt x="5923916" y="727979"/>
                  <a:pt x="5921798" y="724520"/>
                  <a:pt x="5944319" y="712553"/>
                </a:cubicBezTo>
                <a:cubicBezTo>
                  <a:pt x="5966840" y="700586"/>
                  <a:pt x="5986239" y="687565"/>
                  <a:pt x="6002515" y="673490"/>
                </a:cubicBezTo>
                <a:cubicBezTo>
                  <a:pt x="6018791" y="659415"/>
                  <a:pt x="6032220" y="639722"/>
                  <a:pt x="6042804" y="614412"/>
                </a:cubicBezTo>
                <a:cubicBezTo>
                  <a:pt x="5996728" y="620679"/>
                  <a:pt x="5969378" y="625396"/>
                  <a:pt x="5960753" y="628566"/>
                </a:cubicBezTo>
                <a:cubicBezTo>
                  <a:pt x="5952127" y="631735"/>
                  <a:pt x="5941827" y="628117"/>
                  <a:pt x="5929853" y="617714"/>
                </a:cubicBezTo>
                <a:cubicBezTo>
                  <a:pt x="5917879" y="607310"/>
                  <a:pt x="5918829" y="602567"/>
                  <a:pt x="5932703" y="603485"/>
                </a:cubicBezTo>
                <a:cubicBezTo>
                  <a:pt x="5946577" y="604402"/>
                  <a:pt x="5962391" y="603976"/>
                  <a:pt x="5980144" y="602205"/>
                </a:cubicBezTo>
                <a:cubicBezTo>
                  <a:pt x="5997898" y="600434"/>
                  <a:pt x="6020290" y="597433"/>
                  <a:pt x="6047321" y="593203"/>
                </a:cubicBezTo>
                <a:cubicBezTo>
                  <a:pt x="6050633" y="580024"/>
                  <a:pt x="6053408" y="563038"/>
                  <a:pt x="6055646" y="542245"/>
                </a:cubicBezTo>
                <a:cubicBezTo>
                  <a:pt x="6057883" y="521451"/>
                  <a:pt x="6057427" y="506208"/>
                  <a:pt x="6054280" y="496514"/>
                </a:cubicBezTo>
                <a:cubicBezTo>
                  <a:pt x="6051919" y="489243"/>
                  <a:pt x="6053345" y="485772"/>
                  <a:pt x="6058559" y="486100"/>
                </a:cubicBezTo>
                <a:close/>
                <a:moveTo>
                  <a:pt x="3734459" y="486100"/>
                </a:moveTo>
                <a:cubicBezTo>
                  <a:pt x="3736197" y="486209"/>
                  <a:pt x="3738355" y="486741"/>
                  <a:pt x="3740935" y="487695"/>
                </a:cubicBezTo>
                <a:cubicBezTo>
                  <a:pt x="3751252" y="491509"/>
                  <a:pt x="3759828" y="496001"/>
                  <a:pt x="3766661" y="501171"/>
                </a:cubicBezTo>
                <a:cubicBezTo>
                  <a:pt x="3773494" y="506340"/>
                  <a:pt x="3775061" y="511492"/>
                  <a:pt x="3771361" y="516626"/>
                </a:cubicBezTo>
                <a:cubicBezTo>
                  <a:pt x="3767661" y="521760"/>
                  <a:pt x="3764682" y="530400"/>
                  <a:pt x="3762423" y="542546"/>
                </a:cubicBezTo>
                <a:cubicBezTo>
                  <a:pt x="3760165" y="554692"/>
                  <a:pt x="3756447" y="570050"/>
                  <a:pt x="3751270" y="588621"/>
                </a:cubicBezTo>
                <a:cubicBezTo>
                  <a:pt x="3788497" y="585997"/>
                  <a:pt x="3811951" y="583541"/>
                  <a:pt x="3821631" y="581254"/>
                </a:cubicBezTo>
                <a:cubicBezTo>
                  <a:pt x="3831310" y="578966"/>
                  <a:pt x="3839714" y="578551"/>
                  <a:pt x="3846841" y="580006"/>
                </a:cubicBezTo>
                <a:cubicBezTo>
                  <a:pt x="3853968" y="581462"/>
                  <a:pt x="3860966" y="586660"/>
                  <a:pt x="3867835" y="595601"/>
                </a:cubicBezTo>
                <a:cubicBezTo>
                  <a:pt x="3874704" y="604542"/>
                  <a:pt x="3867372" y="608790"/>
                  <a:pt x="3845840" y="608346"/>
                </a:cubicBezTo>
                <a:cubicBezTo>
                  <a:pt x="3824309" y="607901"/>
                  <a:pt x="3791129" y="609407"/>
                  <a:pt x="3746301" y="612863"/>
                </a:cubicBezTo>
                <a:cubicBezTo>
                  <a:pt x="3738443" y="643379"/>
                  <a:pt x="3723214" y="668091"/>
                  <a:pt x="3700614" y="686998"/>
                </a:cubicBezTo>
                <a:cubicBezTo>
                  <a:pt x="3678013" y="705906"/>
                  <a:pt x="3653334" y="717884"/>
                  <a:pt x="3626575" y="722931"/>
                </a:cubicBezTo>
                <a:cubicBezTo>
                  <a:pt x="3599816" y="727979"/>
                  <a:pt x="3597697" y="724520"/>
                  <a:pt x="3620219" y="712553"/>
                </a:cubicBezTo>
                <a:cubicBezTo>
                  <a:pt x="3642740" y="700586"/>
                  <a:pt x="3662139" y="687565"/>
                  <a:pt x="3678415" y="673490"/>
                </a:cubicBezTo>
                <a:cubicBezTo>
                  <a:pt x="3694691" y="659415"/>
                  <a:pt x="3708121" y="639722"/>
                  <a:pt x="3718704" y="614412"/>
                </a:cubicBezTo>
                <a:cubicBezTo>
                  <a:pt x="3672629" y="620679"/>
                  <a:pt x="3645278" y="625396"/>
                  <a:pt x="3636653" y="628566"/>
                </a:cubicBezTo>
                <a:cubicBezTo>
                  <a:pt x="3628027" y="631735"/>
                  <a:pt x="3617727" y="628117"/>
                  <a:pt x="3605753" y="617714"/>
                </a:cubicBezTo>
                <a:cubicBezTo>
                  <a:pt x="3593779" y="607310"/>
                  <a:pt x="3594729" y="602567"/>
                  <a:pt x="3608603" y="603485"/>
                </a:cubicBezTo>
                <a:cubicBezTo>
                  <a:pt x="3622477" y="604402"/>
                  <a:pt x="3638291" y="603976"/>
                  <a:pt x="3656044" y="602205"/>
                </a:cubicBezTo>
                <a:cubicBezTo>
                  <a:pt x="3673797" y="600434"/>
                  <a:pt x="3696190" y="597433"/>
                  <a:pt x="3723221" y="593203"/>
                </a:cubicBezTo>
                <a:cubicBezTo>
                  <a:pt x="3726533" y="580024"/>
                  <a:pt x="3729308" y="563038"/>
                  <a:pt x="3731545" y="542245"/>
                </a:cubicBezTo>
                <a:cubicBezTo>
                  <a:pt x="3733782" y="521451"/>
                  <a:pt x="3733327" y="506208"/>
                  <a:pt x="3730179" y="496514"/>
                </a:cubicBezTo>
                <a:cubicBezTo>
                  <a:pt x="3727819" y="489243"/>
                  <a:pt x="3729245" y="485772"/>
                  <a:pt x="3734459" y="486100"/>
                </a:cubicBezTo>
                <a:close/>
                <a:moveTo>
                  <a:pt x="5673045" y="482728"/>
                </a:moveTo>
                <a:cubicBezTo>
                  <a:pt x="5676215" y="481612"/>
                  <a:pt x="5681728" y="481643"/>
                  <a:pt x="5689587" y="482822"/>
                </a:cubicBezTo>
                <a:cubicBezTo>
                  <a:pt x="5705304" y="485181"/>
                  <a:pt x="5716130" y="489846"/>
                  <a:pt x="5722067" y="496815"/>
                </a:cubicBezTo>
                <a:cubicBezTo>
                  <a:pt x="5728004" y="503784"/>
                  <a:pt x="5730105" y="512080"/>
                  <a:pt x="5728370" y="521702"/>
                </a:cubicBezTo>
                <a:cubicBezTo>
                  <a:pt x="5726635" y="531325"/>
                  <a:pt x="5720963" y="533257"/>
                  <a:pt x="5711355" y="527499"/>
                </a:cubicBezTo>
                <a:cubicBezTo>
                  <a:pt x="5701748" y="521742"/>
                  <a:pt x="5693387" y="515751"/>
                  <a:pt x="5686274" y="509528"/>
                </a:cubicBezTo>
                <a:cubicBezTo>
                  <a:pt x="5678846" y="503017"/>
                  <a:pt x="5673612" y="496349"/>
                  <a:pt x="5670572" y="489523"/>
                </a:cubicBezTo>
                <a:cubicBezTo>
                  <a:pt x="5669052" y="486110"/>
                  <a:pt x="5669876" y="483845"/>
                  <a:pt x="5673045" y="482728"/>
                </a:cubicBezTo>
                <a:close/>
                <a:moveTo>
                  <a:pt x="4450266" y="479714"/>
                </a:moveTo>
                <a:cubicBezTo>
                  <a:pt x="4454525" y="478524"/>
                  <a:pt x="4461752" y="480216"/>
                  <a:pt x="4471948" y="484791"/>
                </a:cubicBezTo>
                <a:cubicBezTo>
                  <a:pt x="4482144" y="489365"/>
                  <a:pt x="4485879" y="495582"/>
                  <a:pt x="4483155" y="503440"/>
                </a:cubicBezTo>
                <a:cubicBezTo>
                  <a:pt x="4480430" y="511299"/>
                  <a:pt x="4479294" y="534203"/>
                  <a:pt x="4479745" y="572155"/>
                </a:cubicBezTo>
                <a:cubicBezTo>
                  <a:pt x="4480197" y="610106"/>
                  <a:pt x="4474127" y="638880"/>
                  <a:pt x="4461537" y="658476"/>
                </a:cubicBezTo>
                <a:cubicBezTo>
                  <a:pt x="4448946" y="678072"/>
                  <a:pt x="4432957" y="691824"/>
                  <a:pt x="4413569" y="699733"/>
                </a:cubicBezTo>
                <a:cubicBezTo>
                  <a:pt x="4394181" y="707641"/>
                  <a:pt x="4392202" y="703959"/>
                  <a:pt x="4407632" y="688687"/>
                </a:cubicBezTo>
                <a:cubicBezTo>
                  <a:pt x="4423062" y="673415"/>
                  <a:pt x="4434316" y="658705"/>
                  <a:pt x="4441393" y="644559"/>
                </a:cubicBezTo>
                <a:cubicBezTo>
                  <a:pt x="4448469" y="630412"/>
                  <a:pt x="4452452" y="615416"/>
                  <a:pt x="4453342" y="599570"/>
                </a:cubicBezTo>
                <a:cubicBezTo>
                  <a:pt x="4443762" y="610382"/>
                  <a:pt x="4437291" y="618036"/>
                  <a:pt x="4433928" y="622532"/>
                </a:cubicBezTo>
                <a:cubicBezTo>
                  <a:pt x="4430566" y="627028"/>
                  <a:pt x="4423962" y="625719"/>
                  <a:pt x="4414117" y="618606"/>
                </a:cubicBezTo>
                <a:cubicBezTo>
                  <a:pt x="4404273" y="611494"/>
                  <a:pt x="4404201" y="606801"/>
                  <a:pt x="4413902" y="604528"/>
                </a:cubicBezTo>
                <a:cubicBezTo>
                  <a:pt x="4423604" y="602255"/>
                  <a:pt x="4436764" y="595719"/>
                  <a:pt x="4453385" y="584921"/>
                </a:cubicBezTo>
                <a:cubicBezTo>
                  <a:pt x="4454245" y="565920"/>
                  <a:pt x="4454456" y="547798"/>
                  <a:pt x="4454019" y="530554"/>
                </a:cubicBezTo>
                <a:cubicBezTo>
                  <a:pt x="4453582" y="513310"/>
                  <a:pt x="4451782" y="500823"/>
                  <a:pt x="4448620" y="493094"/>
                </a:cubicBezTo>
                <a:cubicBezTo>
                  <a:pt x="4445458" y="485364"/>
                  <a:pt x="4446007" y="480904"/>
                  <a:pt x="4450266" y="479714"/>
                </a:cubicBezTo>
                <a:close/>
                <a:moveTo>
                  <a:pt x="7185444" y="476722"/>
                </a:moveTo>
                <a:cubicBezTo>
                  <a:pt x="7183540" y="476024"/>
                  <a:pt x="7180939" y="476222"/>
                  <a:pt x="7177640" y="477316"/>
                </a:cubicBezTo>
                <a:cubicBezTo>
                  <a:pt x="7171044" y="479503"/>
                  <a:pt x="7159672" y="483421"/>
                  <a:pt x="7143525" y="489071"/>
                </a:cubicBezTo>
                <a:lnTo>
                  <a:pt x="7143525" y="510323"/>
                </a:lnTo>
                <a:cubicBezTo>
                  <a:pt x="7150624" y="508660"/>
                  <a:pt x="7157062" y="506670"/>
                  <a:pt x="7162842" y="504354"/>
                </a:cubicBezTo>
                <a:cubicBezTo>
                  <a:pt x="7168620" y="502038"/>
                  <a:pt x="7173819" y="503393"/>
                  <a:pt x="7178436" y="508420"/>
                </a:cubicBezTo>
                <a:cubicBezTo>
                  <a:pt x="7183054" y="513446"/>
                  <a:pt x="7180770" y="518196"/>
                  <a:pt x="7171586" y="522670"/>
                </a:cubicBezTo>
                <a:cubicBezTo>
                  <a:pt x="7162400" y="527145"/>
                  <a:pt x="7153047" y="529382"/>
                  <a:pt x="7143525" y="529382"/>
                </a:cubicBezTo>
                <a:lnTo>
                  <a:pt x="7143525" y="554871"/>
                </a:lnTo>
                <a:cubicBezTo>
                  <a:pt x="7157665" y="550541"/>
                  <a:pt x="7170292" y="547185"/>
                  <a:pt x="7181404" y="544804"/>
                </a:cubicBezTo>
                <a:cubicBezTo>
                  <a:pt x="7187528" y="507577"/>
                  <a:pt x="7190081" y="486476"/>
                  <a:pt x="7189062" y="481500"/>
                </a:cubicBezTo>
                <a:cubicBezTo>
                  <a:pt x="7188554" y="479012"/>
                  <a:pt x="7187348" y="477419"/>
                  <a:pt x="7185444" y="476722"/>
                </a:cubicBezTo>
                <a:close/>
                <a:moveTo>
                  <a:pt x="4855143" y="473132"/>
                </a:moveTo>
                <a:cubicBezTo>
                  <a:pt x="4852971" y="472845"/>
                  <a:pt x="4846801" y="473820"/>
                  <a:pt x="4836634" y="476057"/>
                </a:cubicBezTo>
                <a:cubicBezTo>
                  <a:pt x="4826467" y="478295"/>
                  <a:pt x="4815331" y="480166"/>
                  <a:pt x="4803228" y="481672"/>
                </a:cubicBezTo>
                <a:cubicBezTo>
                  <a:pt x="4804074" y="493359"/>
                  <a:pt x="4805594" y="503361"/>
                  <a:pt x="4807788" y="511679"/>
                </a:cubicBezTo>
                <a:cubicBezTo>
                  <a:pt x="4827721" y="508294"/>
                  <a:pt x="4843331" y="505390"/>
                  <a:pt x="4854616" y="502967"/>
                </a:cubicBezTo>
                <a:cubicBezTo>
                  <a:pt x="4856265" y="493115"/>
                  <a:pt x="4857309" y="485751"/>
                  <a:pt x="4857746" y="480876"/>
                </a:cubicBezTo>
                <a:cubicBezTo>
                  <a:pt x="4858183" y="476000"/>
                  <a:pt x="4857316" y="473419"/>
                  <a:pt x="4855143" y="473132"/>
                </a:cubicBezTo>
                <a:close/>
                <a:moveTo>
                  <a:pt x="4388669" y="466488"/>
                </a:moveTo>
                <a:cubicBezTo>
                  <a:pt x="4392921" y="465773"/>
                  <a:pt x="4399926" y="467744"/>
                  <a:pt x="4409686" y="472401"/>
                </a:cubicBezTo>
                <a:cubicBezTo>
                  <a:pt x="4422700" y="478610"/>
                  <a:pt x="4426231" y="484826"/>
                  <a:pt x="4420280" y="491050"/>
                </a:cubicBezTo>
                <a:cubicBezTo>
                  <a:pt x="4414329" y="497274"/>
                  <a:pt x="4410106" y="507993"/>
                  <a:pt x="4407611" y="523208"/>
                </a:cubicBezTo>
                <a:cubicBezTo>
                  <a:pt x="4414809" y="531841"/>
                  <a:pt x="4413945" y="537054"/>
                  <a:pt x="4405019" y="538846"/>
                </a:cubicBezTo>
                <a:cubicBezTo>
                  <a:pt x="4396092" y="540639"/>
                  <a:pt x="4384358" y="542962"/>
                  <a:pt x="4369817" y="545815"/>
                </a:cubicBezTo>
                <a:cubicBezTo>
                  <a:pt x="4382408" y="550318"/>
                  <a:pt x="4388029" y="554864"/>
                  <a:pt x="4386681" y="559453"/>
                </a:cubicBezTo>
                <a:cubicBezTo>
                  <a:pt x="4385333" y="564042"/>
                  <a:pt x="4384659" y="572409"/>
                  <a:pt x="4384659" y="584556"/>
                </a:cubicBezTo>
                <a:cubicBezTo>
                  <a:pt x="4387255" y="584699"/>
                  <a:pt x="4392618" y="583387"/>
                  <a:pt x="4400749" y="580619"/>
                </a:cubicBezTo>
                <a:cubicBezTo>
                  <a:pt x="4408880" y="577852"/>
                  <a:pt x="4415204" y="579343"/>
                  <a:pt x="4419721" y="585093"/>
                </a:cubicBezTo>
                <a:cubicBezTo>
                  <a:pt x="4424238" y="590844"/>
                  <a:pt x="4420954" y="595368"/>
                  <a:pt x="4409869" y="598666"/>
                </a:cubicBezTo>
                <a:cubicBezTo>
                  <a:pt x="4398784" y="601965"/>
                  <a:pt x="4390381" y="603614"/>
                  <a:pt x="4384659" y="603614"/>
                </a:cubicBezTo>
                <a:lnTo>
                  <a:pt x="4384659" y="639902"/>
                </a:lnTo>
                <a:cubicBezTo>
                  <a:pt x="4411647" y="630910"/>
                  <a:pt x="4424306" y="629437"/>
                  <a:pt x="4422636" y="635481"/>
                </a:cubicBezTo>
                <a:cubicBezTo>
                  <a:pt x="4420965" y="641526"/>
                  <a:pt x="4405771" y="650470"/>
                  <a:pt x="4377055" y="662315"/>
                </a:cubicBezTo>
                <a:cubicBezTo>
                  <a:pt x="4348339" y="674160"/>
                  <a:pt x="4330715" y="682635"/>
                  <a:pt x="4324183" y="687741"/>
                </a:cubicBezTo>
                <a:cubicBezTo>
                  <a:pt x="4317651" y="692846"/>
                  <a:pt x="4308749" y="690350"/>
                  <a:pt x="4297478" y="680255"/>
                </a:cubicBezTo>
                <a:cubicBezTo>
                  <a:pt x="4286206" y="670159"/>
                  <a:pt x="4285597" y="664527"/>
                  <a:pt x="4295649" y="663359"/>
                </a:cubicBezTo>
                <a:cubicBezTo>
                  <a:pt x="4305702" y="662190"/>
                  <a:pt x="4314622" y="660587"/>
                  <a:pt x="4322408" y="658551"/>
                </a:cubicBezTo>
                <a:cubicBezTo>
                  <a:pt x="4319712" y="646347"/>
                  <a:pt x="4317479" y="634122"/>
                  <a:pt x="4315708" y="621876"/>
                </a:cubicBezTo>
                <a:cubicBezTo>
                  <a:pt x="4313937" y="609629"/>
                  <a:pt x="4311237" y="599796"/>
                  <a:pt x="4307609" y="592375"/>
                </a:cubicBezTo>
                <a:cubicBezTo>
                  <a:pt x="4303981" y="584953"/>
                  <a:pt x="4304745" y="580673"/>
                  <a:pt x="4309900" y="579533"/>
                </a:cubicBezTo>
                <a:cubicBezTo>
                  <a:pt x="4315055" y="578393"/>
                  <a:pt x="4321831" y="579393"/>
                  <a:pt x="4330227" y="582534"/>
                </a:cubicBezTo>
                <a:cubicBezTo>
                  <a:pt x="4338623" y="585674"/>
                  <a:pt x="4341696" y="590295"/>
                  <a:pt x="4339444" y="596397"/>
                </a:cubicBezTo>
                <a:cubicBezTo>
                  <a:pt x="4337193" y="602499"/>
                  <a:pt x="4338139" y="621051"/>
                  <a:pt x="4342284" y="652055"/>
                </a:cubicBezTo>
                <a:lnTo>
                  <a:pt x="4362891" y="646312"/>
                </a:lnTo>
                <a:cubicBezTo>
                  <a:pt x="4362891" y="610777"/>
                  <a:pt x="4362478" y="585778"/>
                  <a:pt x="4361654" y="571316"/>
                </a:cubicBezTo>
                <a:cubicBezTo>
                  <a:pt x="4360829" y="556854"/>
                  <a:pt x="4359922" y="549623"/>
                  <a:pt x="4358933" y="549623"/>
                </a:cubicBezTo>
                <a:cubicBezTo>
                  <a:pt x="4357656" y="549623"/>
                  <a:pt x="4356842" y="550680"/>
                  <a:pt x="4356491" y="552796"/>
                </a:cubicBezTo>
                <a:cubicBezTo>
                  <a:pt x="4356140" y="554911"/>
                  <a:pt x="4354046" y="556936"/>
                  <a:pt x="4350210" y="558872"/>
                </a:cubicBezTo>
                <a:cubicBezTo>
                  <a:pt x="4346374" y="560808"/>
                  <a:pt x="4343123" y="557711"/>
                  <a:pt x="4340455" y="549580"/>
                </a:cubicBezTo>
                <a:cubicBezTo>
                  <a:pt x="4337788" y="541449"/>
                  <a:pt x="4334830" y="531594"/>
                  <a:pt x="4331582" y="520014"/>
                </a:cubicBezTo>
                <a:cubicBezTo>
                  <a:pt x="4328334" y="508434"/>
                  <a:pt x="4324867" y="498751"/>
                  <a:pt x="4321182" y="490964"/>
                </a:cubicBezTo>
                <a:cubicBezTo>
                  <a:pt x="4317497" y="483177"/>
                  <a:pt x="4320311" y="479732"/>
                  <a:pt x="4329625" y="480628"/>
                </a:cubicBezTo>
                <a:cubicBezTo>
                  <a:pt x="4338939" y="481525"/>
                  <a:pt x="4349748" y="480496"/>
                  <a:pt x="4362052" y="477542"/>
                </a:cubicBezTo>
                <a:cubicBezTo>
                  <a:pt x="4374356" y="474588"/>
                  <a:pt x="4382117" y="471440"/>
                  <a:pt x="4385337" y="468099"/>
                </a:cubicBezTo>
                <a:cubicBezTo>
                  <a:pt x="4386142" y="467263"/>
                  <a:pt x="4387253" y="466726"/>
                  <a:pt x="4388669" y="466488"/>
                </a:cubicBezTo>
                <a:close/>
                <a:moveTo>
                  <a:pt x="6410651" y="465948"/>
                </a:moveTo>
                <a:cubicBezTo>
                  <a:pt x="6406758" y="469776"/>
                  <a:pt x="6401964" y="474067"/>
                  <a:pt x="6396269" y="478819"/>
                </a:cubicBezTo>
                <a:lnTo>
                  <a:pt x="6379688" y="491926"/>
                </a:lnTo>
                <a:lnTo>
                  <a:pt x="6389732" y="491599"/>
                </a:lnTo>
                <a:cubicBezTo>
                  <a:pt x="6400466" y="493513"/>
                  <a:pt x="6408368" y="497034"/>
                  <a:pt x="6413437" y="502160"/>
                </a:cubicBezTo>
                <a:cubicBezTo>
                  <a:pt x="6418506" y="507287"/>
                  <a:pt x="6420589" y="511356"/>
                  <a:pt x="6419686" y="514367"/>
                </a:cubicBezTo>
                <a:cubicBezTo>
                  <a:pt x="6421908" y="510682"/>
                  <a:pt x="6427426" y="503989"/>
                  <a:pt x="6436238" y="494287"/>
                </a:cubicBezTo>
                <a:cubicBezTo>
                  <a:pt x="6445050" y="484586"/>
                  <a:pt x="6450316" y="477886"/>
                  <a:pt x="6452037" y="474186"/>
                </a:cubicBezTo>
                <a:cubicBezTo>
                  <a:pt x="6453758" y="470486"/>
                  <a:pt x="6452396" y="468636"/>
                  <a:pt x="6447950" y="468636"/>
                </a:cubicBezTo>
                <a:cubicBezTo>
                  <a:pt x="6442042" y="468636"/>
                  <a:pt x="6435710" y="469088"/>
                  <a:pt x="6428956" y="469992"/>
                </a:cubicBezTo>
                <a:cubicBezTo>
                  <a:pt x="6422202" y="470895"/>
                  <a:pt x="6416101" y="469547"/>
                  <a:pt x="6410651" y="465948"/>
                </a:cubicBezTo>
                <a:close/>
                <a:moveTo>
                  <a:pt x="3063018" y="465819"/>
                </a:moveTo>
                <a:lnTo>
                  <a:pt x="3177366" y="465819"/>
                </a:lnTo>
                <a:lnTo>
                  <a:pt x="3177366" y="496987"/>
                </a:lnTo>
                <a:lnTo>
                  <a:pt x="3090228" y="496987"/>
                </a:lnTo>
                <a:cubicBezTo>
                  <a:pt x="3086084" y="519501"/>
                  <a:pt x="3081839" y="536093"/>
                  <a:pt x="3077494" y="546762"/>
                </a:cubicBezTo>
                <a:cubicBezTo>
                  <a:pt x="3087418" y="541384"/>
                  <a:pt x="3098653" y="538936"/>
                  <a:pt x="3111201" y="539416"/>
                </a:cubicBezTo>
                <a:cubicBezTo>
                  <a:pt x="3123748" y="539897"/>
                  <a:pt x="3135762" y="542768"/>
                  <a:pt x="3147241" y="548031"/>
                </a:cubicBezTo>
                <a:cubicBezTo>
                  <a:pt x="3158720" y="553294"/>
                  <a:pt x="3167027" y="560360"/>
                  <a:pt x="3172161" y="569229"/>
                </a:cubicBezTo>
                <a:cubicBezTo>
                  <a:pt x="3177295" y="578099"/>
                  <a:pt x="3181016" y="586911"/>
                  <a:pt x="3183325" y="595666"/>
                </a:cubicBezTo>
                <a:cubicBezTo>
                  <a:pt x="3185634" y="604420"/>
                  <a:pt x="3186551" y="613935"/>
                  <a:pt x="3186078" y="624210"/>
                </a:cubicBezTo>
                <a:cubicBezTo>
                  <a:pt x="3185605" y="634485"/>
                  <a:pt x="3183493" y="645010"/>
                  <a:pt x="3179743" y="655787"/>
                </a:cubicBezTo>
                <a:cubicBezTo>
                  <a:pt x="3175993" y="666564"/>
                  <a:pt x="3170282" y="675551"/>
                  <a:pt x="3162610" y="682750"/>
                </a:cubicBezTo>
                <a:cubicBezTo>
                  <a:pt x="3154938" y="689949"/>
                  <a:pt x="3145682" y="695656"/>
                  <a:pt x="3134841" y="699872"/>
                </a:cubicBezTo>
                <a:cubicBezTo>
                  <a:pt x="3123999" y="704088"/>
                  <a:pt x="3111452" y="705734"/>
                  <a:pt x="3097197" y="704809"/>
                </a:cubicBezTo>
                <a:cubicBezTo>
                  <a:pt x="3082943" y="703884"/>
                  <a:pt x="3069385" y="698657"/>
                  <a:pt x="3056521" y="689128"/>
                </a:cubicBezTo>
                <a:cubicBezTo>
                  <a:pt x="3043658" y="679599"/>
                  <a:pt x="3034846" y="662659"/>
                  <a:pt x="3030085" y="638310"/>
                </a:cubicBezTo>
                <a:lnTo>
                  <a:pt x="3061641" y="629103"/>
                </a:lnTo>
                <a:cubicBezTo>
                  <a:pt x="3068223" y="654672"/>
                  <a:pt x="3078394" y="668489"/>
                  <a:pt x="3092153" y="670554"/>
                </a:cubicBezTo>
                <a:cubicBezTo>
                  <a:pt x="3105913" y="672619"/>
                  <a:pt x="3117084" y="671178"/>
                  <a:pt x="3125666" y="666230"/>
                </a:cubicBezTo>
                <a:cubicBezTo>
                  <a:pt x="3134249" y="661283"/>
                  <a:pt x="3140487" y="654278"/>
                  <a:pt x="3144380" y="645215"/>
                </a:cubicBezTo>
                <a:cubicBezTo>
                  <a:pt x="3148274" y="636152"/>
                  <a:pt x="3150002" y="626056"/>
                  <a:pt x="3149564" y="614928"/>
                </a:cubicBezTo>
                <a:cubicBezTo>
                  <a:pt x="3149127" y="603800"/>
                  <a:pt x="3146244" y="594547"/>
                  <a:pt x="3140917" y="587169"/>
                </a:cubicBezTo>
                <a:cubicBezTo>
                  <a:pt x="3135590" y="579791"/>
                  <a:pt x="3128818" y="574840"/>
                  <a:pt x="3120601" y="572316"/>
                </a:cubicBezTo>
                <a:cubicBezTo>
                  <a:pt x="3112384" y="569792"/>
                  <a:pt x="3103081" y="569807"/>
                  <a:pt x="3092691" y="572359"/>
                </a:cubicBezTo>
                <a:cubicBezTo>
                  <a:pt x="3082302" y="574912"/>
                  <a:pt x="3073328" y="581286"/>
                  <a:pt x="3065771" y="591482"/>
                </a:cubicBezTo>
                <a:lnTo>
                  <a:pt x="3036840" y="588191"/>
                </a:lnTo>
                <a:cubicBezTo>
                  <a:pt x="3038646" y="580175"/>
                  <a:pt x="3047372" y="539384"/>
                  <a:pt x="3063018" y="465819"/>
                </a:cubicBezTo>
                <a:close/>
                <a:moveTo>
                  <a:pt x="7398762" y="461753"/>
                </a:moveTo>
                <a:cubicBezTo>
                  <a:pt x="7419900" y="461753"/>
                  <a:pt x="7436445" y="467489"/>
                  <a:pt x="7448398" y="478961"/>
                </a:cubicBezTo>
                <a:cubicBezTo>
                  <a:pt x="7460350" y="490433"/>
                  <a:pt x="7466326" y="504967"/>
                  <a:pt x="7466326" y="522563"/>
                </a:cubicBezTo>
                <a:cubicBezTo>
                  <a:pt x="7466326" y="534953"/>
                  <a:pt x="7463484" y="546360"/>
                  <a:pt x="7457798" y="556786"/>
                </a:cubicBezTo>
                <a:cubicBezTo>
                  <a:pt x="7452112" y="567211"/>
                  <a:pt x="7444522" y="576224"/>
                  <a:pt x="7435029" y="583824"/>
                </a:cubicBezTo>
                <a:cubicBezTo>
                  <a:pt x="7426540" y="590650"/>
                  <a:pt x="7420635" y="597376"/>
                  <a:pt x="7417316" y="604001"/>
                </a:cubicBezTo>
                <a:cubicBezTo>
                  <a:pt x="7413996" y="610626"/>
                  <a:pt x="7412336" y="614971"/>
                  <a:pt x="7412336" y="617036"/>
                </a:cubicBezTo>
                <a:lnTo>
                  <a:pt x="7412336" y="630609"/>
                </a:lnTo>
                <a:lnTo>
                  <a:pt x="7379769" y="630609"/>
                </a:lnTo>
                <a:lnTo>
                  <a:pt x="7379769" y="612992"/>
                </a:lnTo>
                <a:cubicBezTo>
                  <a:pt x="7379769" y="604632"/>
                  <a:pt x="7381870" y="596479"/>
                  <a:pt x="7386072" y="588535"/>
                </a:cubicBezTo>
                <a:cubicBezTo>
                  <a:pt x="7390274" y="580590"/>
                  <a:pt x="7397407" y="572044"/>
                  <a:pt x="7407474" y="562895"/>
                </a:cubicBezTo>
                <a:cubicBezTo>
                  <a:pt x="7414415" y="556829"/>
                  <a:pt x="7419183" y="550558"/>
                  <a:pt x="7421778" y="544084"/>
                </a:cubicBezTo>
                <a:cubicBezTo>
                  <a:pt x="7424374" y="537609"/>
                  <a:pt x="7425672" y="531332"/>
                  <a:pt x="7425672" y="525252"/>
                </a:cubicBezTo>
                <a:cubicBezTo>
                  <a:pt x="7425672" y="514697"/>
                  <a:pt x="7423342" y="506900"/>
                  <a:pt x="7418681" y="501859"/>
                </a:cubicBezTo>
                <a:cubicBezTo>
                  <a:pt x="7414021" y="496818"/>
                  <a:pt x="7407381" y="494298"/>
                  <a:pt x="7398762" y="494298"/>
                </a:cubicBezTo>
                <a:cubicBezTo>
                  <a:pt x="7390072" y="494298"/>
                  <a:pt x="7382737" y="497686"/>
                  <a:pt x="7376758" y="504462"/>
                </a:cubicBezTo>
                <a:cubicBezTo>
                  <a:pt x="7370778" y="511238"/>
                  <a:pt x="7367788" y="524047"/>
                  <a:pt x="7367788" y="542890"/>
                </a:cubicBezTo>
                <a:lnTo>
                  <a:pt x="7328488" y="542890"/>
                </a:lnTo>
                <a:cubicBezTo>
                  <a:pt x="7329406" y="514396"/>
                  <a:pt x="7336501" y="493750"/>
                  <a:pt x="7349773" y="480951"/>
                </a:cubicBezTo>
                <a:cubicBezTo>
                  <a:pt x="7363045" y="468152"/>
                  <a:pt x="7379374" y="461753"/>
                  <a:pt x="7398762" y="461753"/>
                </a:cubicBezTo>
                <a:close/>
                <a:moveTo>
                  <a:pt x="5783522" y="461753"/>
                </a:moveTo>
                <a:cubicBezTo>
                  <a:pt x="5787996" y="461753"/>
                  <a:pt x="5795202" y="464506"/>
                  <a:pt x="5805141" y="470013"/>
                </a:cubicBezTo>
                <a:cubicBezTo>
                  <a:pt x="5815078" y="475520"/>
                  <a:pt x="5819796" y="480241"/>
                  <a:pt x="5819294" y="484178"/>
                </a:cubicBezTo>
                <a:cubicBezTo>
                  <a:pt x="5818792" y="488114"/>
                  <a:pt x="5817182" y="492800"/>
                  <a:pt x="5814465" y="498235"/>
                </a:cubicBezTo>
                <a:cubicBezTo>
                  <a:pt x="5811748" y="503669"/>
                  <a:pt x="5807227" y="518795"/>
                  <a:pt x="5800903" y="543611"/>
                </a:cubicBezTo>
                <a:cubicBezTo>
                  <a:pt x="5794579" y="568426"/>
                  <a:pt x="5785215" y="590457"/>
                  <a:pt x="5772810" y="609701"/>
                </a:cubicBezTo>
                <a:cubicBezTo>
                  <a:pt x="5798967" y="624142"/>
                  <a:pt x="5816505" y="635119"/>
                  <a:pt x="5825424" y="642633"/>
                </a:cubicBezTo>
                <a:cubicBezTo>
                  <a:pt x="5834344" y="650148"/>
                  <a:pt x="5839503" y="658709"/>
                  <a:pt x="5840901" y="668317"/>
                </a:cubicBezTo>
                <a:cubicBezTo>
                  <a:pt x="5842299" y="677925"/>
                  <a:pt x="5840787" y="685966"/>
                  <a:pt x="5836363" y="692441"/>
                </a:cubicBezTo>
                <a:cubicBezTo>
                  <a:pt x="5831939" y="698915"/>
                  <a:pt x="5825955" y="697363"/>
                  <a:pt x="5818412" y="687784"/>
                </a:cubicBezTo>
                <a:cubicBezTo>
                  <a:pt x="5810869" y="678204"/>
                  <a:pt x="5804212" y="669202"/>
                  <a:pt x="5798440" y="660777"/>
                </a:cubicBezTo>
                <a:cubicBezTo>
                  <a:pt x="5792668" y="652352"/>
                  <a:pt x="5781967" y="638697"/>
                  <a:pt x="5766336" y="619811"/>
                </a:cubicBezTo>
                <a:cubicBezTo>
                  <a:pt x="5750131" y="644161"/>
                  <a:pt x="5733472" y="662588"/>
                  <a:pt x="5716357" y="675092"/>
                </a:cubicBezTo>
                <a:cubicBezTo>
                  <a:pt x="5699241" y="687597"/>
                  <a:pt x="5683198" y="695459"/>
                  <a:pt x="5668227" y="698679"/>
                </a:cubicBezTo>
                <a:cubicBezTo>
                  <a:pt x="5653256" y="701898"/>
                  <a:pt x="5646036" y="701701"/>
                  <a:pt x="5646566" y="698087"/>
                </a:cubicBezTo>
                <a:cubicBezTo>
                  <a:pt x="5647097" y="694473"/>
                  <a:pt x="5655360" y="688092"/>
                  <a:pt x="5671357" y="678943"/>
                </a:cubicBezTo>
                <a:cubicBezTo>
                  <a:pt x="5687354" y="669794"/>
                  <a:pt x="5703777" y="655687"/>
                  <a:pt x="5720626" y="636621"/>
                </a:cubicBezTo>
                <a:cubicBezTo>
                  <a:pt x="5737476" y="617556"/>
                  <a:pt x="5750583" y="597333"/>
                  <a:pt x="5759947" y="575951"/>
                </a:cubicBezTo>
                <a:cubicBezTo>
                  <a:pt x="5769312" y="554570"/>
                  <a:pt x="5775568" y="534763"/>
                  <a:pt x="5778715" y="516529"/>
                </a:cubicBezTo>
                <a:cubicBezTo>
                  <a:pt x="5781862" y="498295"/>
                  <a:pt x="5782089" y="484608"/>
                  <a:pt x="5779392" y="475466"/>
                </a:cubicBezTo>
                <a:cubicBezTo>
                  <a:pt x="5776697" y="466324"/>
                  <a:pt x="5778073" y="461753"/>
                  <a:pt x="5783522" y="461753"/>
                </a:cubicBezTo>
                <a:close/>
                <a:moveTo>
                  <a:pt x="2958641" y="461753"/>
                </a:moveTo>
                <a:lnTo>
                  <a:pt x="2985593" y="461753"/>
                </a:lnTo>
                <a:lnTo>
                  <a:pt x="2985593" y="619682"/>
                </a:lnTo>
                <a:lnTo>
                  <a:pt x="3017988" y="619682"/>
                </a:lnTo>
                <a:lnTo>
                  <a:pt x="3017988" y="649517"/>
                </a:lnTo>
                <a:lnTo>
                  <a:pt x="2985593" y="649517"/>
                </a:lnTo>
                <a:lnTo>
                  <a:pt x="2985593" y="700797"/>
                </a:lnTo>
                <a:lnTo>
                  <a:pt x="2951693" y="700797"/>
                </a:lnTo>
                <a:lnTo>
                  <a:pt x="2951693" y="649517"/>
                </a:lnTo>
                <a:lnTo>
                  <a:pt x="2847755" y="649517"/>
                </a:lnTo>
                <a:lnTo>
                  <a:pt x="2847755" y="621919"/>
                </a:lnTo>
                <a:close/>
                <a:moveTo>
                  <a:pt x="1140839" y="461753"/>
                </a:moveTo>
                <a:cubicBezTo>
                  <a:pt x="1161977" y="461753"/>
                  <a:pt x="1178522" y="467489"/>
                  <a:pt x="1190474" y="478961"/>
                </a:cubicBezTo>
                <a:cubicBezTo>
                  <a:pt x="1202425" y="490433"/>
                  <a:pt x="1208402" y="504967"/>
                  <a:pt x="1208402" y="522563"/>
                </a:cubicBezTo>
                <a:cubicBezTo>
                  <a:pt x="1208402" y="534953"/>
                  <a:pt x="1205559" y="546360"/>
                  <a:pt x="1199873" y="556786"/>
                </a:cubicBezTo>
                <a:cubicBezTo>
                  <a:pt x="1194188" y="567211"/>
                  <a:pt x="1186598" y="576224"/>
                  <a:pt x="1177104" y="583824"/>
                </a:cubicBezTo>
                <a:cubicBezTo>
                  <a:pt x="1168616" y="590650"/>
                  <a:pt x="1162711" y="597376"/>
                  <a:pt x="1159391" y="604001"/>
                </a:cubicBezTo>
                <a:cubicBezTo>
                  <a:pt x="1156072" y="610626"/>
                  <a:pt x="1154411" y="614971"/>
                  <a:pt x="1154411" y="617036"/>
                </a:cubicBezTo>
                <a:lnTo>
                  <a:pt x="1154411" y="630609"/>
                </a:lnTo>
                <a:lnTo>
                  <a:pt x="1121845" y="630609"/>
                </a:lnTo>
                <a:lnTo>
                  <a:pt x="1121845" y="612992"/>
                </a:lnTo>
                <a:cubicBezTo>
                  <a:pt x="1121845" y="604632"/>
                  <a:pt x="1123946" y="596479"/>
                  <a:pt x="1128147" y="588535"/>
                </a:cubicBezTo>
                <a:cubicBezTo>
                  <a:pt x="1132349" y="580590"/>
                  <a:pt x="1139483" y="572044"/>
                  <a:pt x="1149550" y="562895"/>
                </a:cubicBezTo>
                <a:cubicBezTo>
                  <a:pt x="1156491" y="556829"/>
                  <a:pt x="1161258" y="550558"/>
                  <a:pt x="1163855" y="544084"/>
                </a:cubicBezTo>
                <a:cubicBezTo>
                  <a:pt x="1166450" y="537609"/>
                  <a:pt x="1167748" y="531332"/>
                  <a:pt x="1167748" y="525252"/>
                </a:cubicBezTo>
                <a:cubicBezTo>
                  <a:pt x="1167748" y="514697"/>
                  <a:pt x="1165417" y="506900"/>
                  <a:pt x="1160757" y="501859"/>
                </a:cubicBezTo>
                <a:cubicBezTo>
                  <a:pt x="1156096" y="496818"/>
                  <a:pt x="1149457" y="494298"/>
                  <a:pt x="1140839" y="494298"/>
                </a:cubicBezTo>
                <a:cubicBezTo>
                  <a:pt x="1132149" y="494298"/>
                  <a:pt x="1124813" y="497686"/>
                  <a:pt x="1118833" y="504462"/>
                </a:cubicBezTo>
                <a:cubicBezTo>
                  <a:pt x="1112853" y="511238"/>
                  <a:pt x="1109863" y="524047"/>
                  <a:pt x="1109863" y="542890"/>
                </a:cubicBezTo>
                <a:lnTo>
                  <a:pt x="1070565" y="542890"/>
                </a:lnTo>
                <a:cubicBezTo>
                  <a:pt x="1071482" y="514396"/>
                  <a:pt x="1078577" y="493750"/>
                  <a:pt x="1091848" y="480951"/>
                </a:cubicBezTo>
                <a:cubicBezTo>
                  <a:pt x="1105121" y="468152"/>
                  <a:pt x="1121450" y="461753"/>
                  <a:pt x="1140839" y="461753"/>
                </a:cubicBezTo>
                <a:close/>
                <a:moveTo>
                  <a:pt x="2758107" y="459110"/>
                </a:moveTo>
                <a:cubicBezTo>
                  <a:pt x="2762492" y="459119"/>
                  <a:pt x="2766631" y="459602"/>
                  <a:pt x="2770524" y="460559"/>
                </a:cubicBezTo>
                <a:cubicBezTo>
                  <a:pt x="2778311" y="462474"/>
                  <a:pt x="2786302" y="466084"/>
                  <a:pt x="2794498" y="471390"/>
                </a:cubicBezTo>
                <a:cubicBezTo>
                  <a:pt x="2802693" y="476696"/>
                  <a:pt x="2809354" y="484479"/>
                  <a:pt x="2814481" y="494739"/>
                </a:cubicBezTo>
                <a:cubicBezTo>
                  <a:pt x="2819607" y="505000"/>
                  <a:pt x="2821472" y="517382"/>
                  <a:pt x="2820073" y="531888"/>
                </a:cubicBezTo>
                <a:cubicBezTo>
                  <a:pt x="2818675" y="546393"/>
                  <a:pt x="2811545" y="563518"/>
                  <a:pt x="2798681" y="583265"/>
                </a:cubicBezTo>
                <a:cubicBezTo>
                  <a:pt x="2785818" y="603011"/>
                  <a:pt x="2761705" y="631799"/>
                  <a:pt x="2726342" y="669629"/>
                </a:cubicBezTo>
                <a:lnTo>
                  <a:pt x="2823526" y="669629"/>
                </a:lnTo>
                <a:lnTo>
                  <a:pt x="2823526" y="700797"/>
                </a:lnTo>
                <a:lnTo>
                  <a:pt x="2678933" y="700797"/>
                </a:lnTo>
                <a:lnTo>
                  <a:pt x="2678933" y="691096"/>
                </a:lnTo>
                <a:cubicBezTo>
                  <a:pt x="2679865" y="677129"/>
                  <a:pt x="2686279" y="664653"/>
                  <a:pt x="2698174" y="653668"/>
                </a:cubicBezTo>
                <a:cubicBezTo>
                  <a:pt x="2710070" y="642684"/>
                  <a:pt x="2724955" y="625802"/>
                  <a:pt x="2742830" y="603022"/>
                </a:cubicBezTo>
                <a:cubicBezTo>
                  <a:pt x="2760705" y="580243"/>
                  <a:pt x="2772295" y="562701"/>
                  <a:pt x="2777601" y="550397"/>
                </a:cubicBezTo>
                <a:cubicBezTo>
                  <a:pt x="2782907" y="538093"/>
                  <a:pt x="2784926" y="527822"/>
                  <a:pt x="2783656" y="519584"/>
                </a:cubicBezTo>
                <a:cubicBezTo>
                  <a:pt x="2782387" y="511345"/>
                  <a:pt x="2778580" y="504620"/>
                  <a:pt x="2772234" y="499407"/>
                </a:cubicBezTo>
                <a:cubicBezTo>
                  <a:pt x="2765889" y="494194"/>
                  <a:pt x="2758461" y="492022"/>
                  <a:pt x="2749950" y="492889"/>
                </a:cubicBezTo>
                <a:cubicBezTo>
                  <a:pt x="2741439" y="493757"/>
                  <a:pt x="2733240" y="497095"/>
                  <a:pt x="2725353" y="502902"/>
                </a:cubicBezTo>
                <a:cubicBezTo>
                  <a:pt x="2717465" y="508710"/>
                  <a:pt x="2711020" y="518440"/>
                  <a:pt x="2706015" y="532092"/>
                </a:cubicBezTo>
                <a:lnTo>
                  <a:pt x="2673534" y="527274"/>
                </a:lnTo>
                <a:cubicBezTo>
                  <a:pt x="2680905" y="503569"/>
                  <a:pt x="2690506" y="486748"/>
                  <a:pt x="2702337" y="476810"/>
                </a:cubicBezTo>
                <a:cubicBezTo>
                  <a:pt x="2714167" y="466873"/>
                  <a:pt x="2728128" y="461438"/>
                  <a:pt x="2744217" y="460505"/>
                </a:cubicBezTo>
                <a:cubicBezTo>
                  <a:pt x="2749093" y="459566"/>
                  <a:pt x="2753723" y="459101"/>
                  <a:pt x="2758107" y="459110"/>
                </a:cubicBezTo>
                <a:close/>
                <a:moveTo>
                  <a:pt x="5468109" y="452993"/>
                </a:moveTo>
                <a:cubicBezTo>
                  <a:pt x="5475177" y="453667"/>
                  <a:pt x="5481209" y="455479"/>
                  <a:pt x="5486207" y="458430"/>
                </a:cubicBezTo>
                <a:cubicBezTo>
                  <a:pt x="5496202" y="464331"/>
                  <a:pt x="5501454" y="470432"/>
                  <a:pt x="5501963" y="476735"/>
                </a:cubicBezTo>
                <a:cubicBezTo>
                  <a:pt x="5502473" y="483038"/>
                  <a:pt x="5495456" y="485515"/>
                  <a:pt x="5480915" y="484167"/>
                </a:cubicBezTo>
                <a:cubicBezTo>
                  <a:pt x="5466374" y="482819"/>
                  <a:pt x="5452701" y="482371"/>
                  <a:pt x="5439895" y="482822"/>
                </a:cubicBezTo>
                <a:cubicBezTo>
                  <a:pt x="5427089" y="483274"/>
                  <a:pt x="5412484" y="484117"/>
                  <a:pt x="5396078" y="485350"/>
                </a:cubicBezTo>
                <a:cubicBezTo>
                  <a:pt x="5408684" y="492778"/>
                  <a:pt x="5413861" y="499188"/>
                  <a:pt x="5411609" y="504580"/>
                </a:cubicBezTo>
                <a:cubicBezTo>
                  <a:pt x="5409358" y="509972"/>
                  <a:pt x="5408232" y="523610"/>
                  <a:pt x="5408232" y="545493"/>
                </a:cubicBezTo>
                <a:cubicBezTo>
                  <a:pt x="5408232" y="568079"/>
                  <a:pt x="5408684" y="590410"/>
                  <a:pt x="5409587" y="612487"/>
                </a:cubicBezTo>
                <a:cubicBezTo>
                  <a:pt x="5410490" y="634563"/>
                  <a:pt x="5410942" y="653625"/>
                  <a:pt x="5410942" y="669672"/>
                </a:cubicBezTo>
                <a:cubicBezTo>
                  <a:pt x="5410942" y="687611"/>
                  <a:pt x="5406303" y="702683"/>
                  <a:pt x="5397025" y="714887"/>
                </a:cubicBezTo>
                <a:cubicBezTo>
                  <a:pt x="5387747" y="727090"/>
                  <a:pt x="5380208" y="727570"/>
                  <a:pt x="5374407" y="716328"/>
                </a:cubicBezTo>
                <a:cubicBezTo>
                  <a:pt x="5368606" y="705085"/>
                  <a:pt x="5359271" y="693810"/>
                  <a:pt x="5346401" y="682503"/>
                </a:cubicBezTo>
                <a:cubicBezTo>
                  <a:pt x="5333531" y="671196"/>
                  <a:pt x="5334247" y="667342"/>
                  <a:pt x="5348552" y="670941"/>
                </a:cubicBezTo>
                <a:cubicBezTo>
                  <a:pt x="5362856" y="674540"/>
                  <a:pt x="5371654" y="675867"/>
                  <a:pt x="5374945" y="674920"/>
                </a:cubicBezTo>
                <a:cubicBezTo>
                  <a:pt x="5378236" y="673974"/>
                  <a:pt x="5380531" y="668550"/>
                  <a:pt x="5381828" y="658648"/>
                </a:cubicBezTo>
                <a:cubicBezTo>
                  <a:pt x="5383126" y="648746"/>
                  <a:pt x="5383549" y="623478"/>
                  <a:pt x="5383097" y="582845"/>
                </a:cubicBezTo>
                <a:cubicBezTo>
                  <a:pt x="5382646" y="542212"/>
                  <a:pt x="5381330" y="517304"/>
                  <a:pt x="5379150" y="508119"/>
                </a:cubicBezTo>
                <a:cubicBezTo>
                  <a:pt x="5376970" y="498934"/>
                  <a:pt x="5374604" y="492075"/>
                  <a:pt x="5372051" y="487544"/>
                </a:cubicBezTo>
                <a:cubicBezTo>
                  <a:pt x="5339026" y="489308"/>
                  <a:pt x="5314386" y="491323"/>
                  <a:pt x="5298132" y="493588"/>
                </a:cubicBezTo>
                <a:cubicBezTo>
                  <a:pt x="5281877" y="495854"/>
                  <a:pt x="5266038" y="498113"/>
                  <a:pt x="5250615" y="500364"/>
                </a:cubicBezTo>
                <a:cubicBezTo>
                  <a:pt x="5235192" y="502615"/>
                  <a:pt x="5222035" y="498539"/>
                  <a:pt x="5211144" y="488135"/>
                </a:cubicBezTo>
                <a:cubicBezTo>
                  <a:pt x="5200253" y="477732"/>
                  <a:pt x="5200690" y="473214"/>
                  <a:pt x="5212456" y="474584"/>
                </a:cubicBezTo>
                <a:cubicBezTo>
                  <a:pt x="5224222" y="475953"/>
                  <a:pt x="5240072" y="476197"/>
                  <a:pt x="5260004" y="475315"/>
                </a:cubicBezTo>
                <a:cubicBezTo>
                  <a:pt x="5279937" y="474433"/>
                  <a:pt x="5310984" y="471526"/>
                  <a:pt x="5353144" y="466593"/>
                </a:cubicBezTo>
                <a:cubicBezTo>
                  <a:pt x="5395304" y="461660"/>
                  <a:pt x="5425523" y="457591"/>
                  <a:pt x="5443799" y="454386"/>
                </a:cubicBezTo>
                <a:cubicBezTo>
                  <a:pt x="5452938" y="452783"/>
                  <a:pt x="5461041" y="452319"/>
                  <a:pt x="5468109" y="452993"/>
                </a:cubicBezTo>
                <a:close/>
                <a:moveTo>
                  <a:pt x="3405456" y="449313"/>
                </a:moveTo>
                <a:cubicBezTo>
                  <a:pt x="3415385" y="448545"/>
                  <a:pt x="3423436" y="450788"/>
                  <a:pt x="3429609" y="456042"/>
                </a:cubicBezTo>
                <a:cubicBezTo>
                  <a:pt x="3437840" y="463047"/>
                  <a:pt x="3435266" y="468475"/>
                  <a:pt x="3421887" y="472325"/>
                </a:cubicBezTo>
                <a:cubicBezTo>
                  <a:pt x="3408508" y="476176"/>
                  <a:pt x="3396462" y="479219"/>
                  <a:pt x="3385750" y="481457"/>
                </a:cubicBezTo>
                <a:cubicBezTo>
                  <a:pt x="3375037" y="483694"/>
                  <a:pt x="3363558" y="485493"/>
                  <a:pt x="3351312" y="486856"/>
                </a:cubicBezTo>
                <a:cubicBezTo>
                  <a:pt x="3339065" y="488218"/>
                  <a:pt x="3328138" y="485529"/>
                  <a:pt x="3318530" y="478789"/>
                </a:cubicBezTo>
                <a:cubicBezTo>
                  <a:pt x="3308922" y="472049"/>
                  <a:pt x="3309198" y="467758"/>
                  <a:pt x="3319358" y="465915"/>
                </a:cubicBezTo>
                <a:cubicBezTo>
                  <a:pt x="3329518" y="464073"/>
                  <a:pt x="3340958" y="462248"/>
                  <a:pt x="3353678" y="460441"/>
                </a:cubicBezTo>
                <a:cubicBezTo>
                  <a:pt x="3366254" y="457903"/>
                  <a:pt x="3379996" y="454784"/>
                  <a:pt x="3394902" y="451084"/>
                </a:cubicBezTo>
                <a:cubicBezTo>
                  <a:pt x="3398629" y="450159"/>
                  <a:pt x="3402147" y="449569"/>
                  <a:pt x="3405456" y="449313"/>
                </a:cubicBezTo>
                <a:close/>
                <a:moveTo>
                  <a:pt x="547957" y="449313"/>
                </a:moveTo>
                <a:cubicBezTo>
                  <a:pt x="557885" y="448545"/>
                  <a:pt x="565936" y="450788"/>
                  <a:pt x="572110" y="456042"/>
                </a:cubicBezTo>
                <a:cubicBezTo>
                  <a:pt x="580341" y="463047"/>
                  <a:pt x="577767" y="468475"/>
                  <a:pt x="564388" y="472325"/>
                </a:cubicBezTo>
                <a:cubicBezTo>
                  <a:pt x="551008" y="476176"/>
                  <a:pt x="538963" y="479219"/>
                  <a:pt x="528250" y="481457"/>
                </a:cubicBezTo>
                <a:cubicBezTo>
                  <a:pt x="517538" y="483694"/>
                  <a:pt x="506059" y="485493"/>
                  <a:pt x="493812" y="486856"/>
                </a:cubicBezTo>
                <a:cubicBezTo>
                  <a:pt x="481566" y="488218"/>
                  <a:pt x="470638" y="485529"/>
                  <a:pt x="461031" y="478789"/>
                </a:cubicBezTo>
                <a:cubicBezTo>
                  <a:pt x="451423" y="472049"/>
                  <a:pt x="451699" y="467758"/>
                  <a:pt x="461859" y="465915"/>
                </a:cubicBezTo>
                <a:cubicBezTo>
                  <a:pt x="472019" y="464073"/>
                  <a:pt x="483459" y="462248"/>
                  <a:pt x="496178" y="460441"/>
                </a:cubicBezTo>
                <a:cubicBezTo>
                  <a:pt x="508755" y="457903"/>
                  <a:pt x="522496" y="454784"/>
                  <a:pt x="537403" y="451084"/>
                </a:cubicBezTo>
                <a:cubicBezTo>
                  <a:pt x="541129" y="450159"/>
                  <a:pt x="544648" y="449569"/>
                  <a:pt x="547957" y="449313"/>
                </a:cubicBezTo>
                <a:close/>
                <a:moveTo>
                  <a:pt x="4693416" y="449027"/>
                </a:moveTo>
                <a:cubicBezTo>
                  <a:pt x="4696128" y="448376"/>
                  <a:pt x="4700983" y="449786"/>
                  <a:pt x="4707981" y="453257"/>
                </a:cubicBezTo>
                <a:cubicBezTo>
                  <a:pt x="4721977" y="460197"/>
                  <a:pt x="4727774" y="466604"/>
                  <a:pt x="4725372" y="472476"/>
                </a:cubicBezTo>
                <a:cubicBezTo>
                  <a:pt x="4722970" y="478348"/>
                  <a:pt x="4719331" y="485267"/>
                  <a:pt x="4714455" y="493233"/>
                </a:cubicBezTo>
                <a:cubicBezTo>
                  <a:pt x="4709579" y="501199"/>
                  <a:pt x="4705091" y="508380"/>
                  <a:pt x="4700990" y="514776"/>
                </a:cubicBezTo>
                <a:cubicBezTo>
                  <a:pt x="4696888" y="521172"/>
                  <a:pt x="4693106" y="526754"/>
                  <a:pt x="4689643" y="531522"/>
                </a:cubicBezTo>
                <a:cubicBezTo>
                  <a:pt x="4686180" y="536290"/>
                  <a:pt x="4686288" y="538696"/>
                  <a:pt x="4689966" y="538739"/>
                </a:cubicBezTo>
                <a:cubicBezTo>
                  <a:pt x="4693644" y="538782"/>
                  <a:pt x="4697337" y="538570"/>
                  <a:pt x="4701044" y="538104"/>
                </a:cubicBezTo>
                <a:cubicBezTo>
                  <a:pt x="4704750" y="537638"/>
                  <a:pt x="4712204" y="537011"/>
                  <a:pt x="4723404" y="536222"/>
                </a:cubicBezTo>
                <a:cubicBezTo>
                  <a:pt x="4731520" y="524076"/>
                  <a:pt x="4735353" y="512449"/>
                  <a:pt x="4734901" y="501343"/>
                </a:cubicBezTo>
                <a:cubicBezTo>
                  <a:pt x="4734449" y="490236"/>
                  <a:pt x="4740999" y="488967"/>
                  <a:pt x="4754550" y="497535"/>
                </a:cubicBezTo>
                <a:cubicBezTo>
                  <a:pt x="4768102" y="506104"/>
                  <a:pt x="4771139" y="514629"/>
                  <a:pt x="4763660" y="523111"/>
                </a:cubicBezTo>
                <a:cubicBezTo>
                  <a:pt x="4756181" y="531594"/>
                  <a:pt x="4745670" y="544184"/>
                  <a:pt x="4732126" y="560883"/>
                </a:cubicBezTo>
                <a:cubicBezTo>
                  <a:pt x="4718581" y="577583"/>
                  <a:pt x="4706288" y="590872"/>
                  <a:pt x="4695247" y="600753"/>
                </a:cubicBezTo>
                <a:cubicBezTo>
                  <a:pt x="4700394" y="600050"/>
                  <a:pt x="4710831" y="597175"/>
                  <a:pt x="4726555" y="592127"/>
                </a:cubicBezTo>
                <a:cubicBezTo>
                  <a:pt x="4742279" y="587079"/>
                  <a:pt x="4751564" y="586101"/>
                  <a:pt x="4754411" y="589191"/>
                </a:cubicBezTo>
                <a:cubicBezTo>
                  <a:pt x="4757257" y="592281"/>
                  <a:pt x="4755407" y="595823"/>
                  <a:pt x="4748861" y="599817"/>
                </a:cubicBezTo>
                <a:cubicBezTo>
                  <a:pt x="4742315" y="603811"/>
                  <a:pt x="4731868" y="608945"/>
                  <a:pt x="4717520" y="615218"/>
                </a:cubicBezTo>
                <a:cubicBezTo>
                  <a:pt x="4703173" y="621492"/>
                  <a:pt x="4693056" y="626752"/>
                  <a:pt x="4687169" y="630996"/>
                </a:cubicBezTo>
                <a:cubicBezTo>
                  <a:pt x="4681283" y="635241"/>
                  <a:pt x="4675055" y="633294"/>
                  <a:pt x="4668488" y="625156"/>
                </a:cubicBezTo>
                <a:cubicBezTo>
                  <a:pt x="4661920" y="617018"/>
                  <a:pt x="4661719" y="610422"/>
                  <a:pt x="4667885" y="605367"/>
                </a:cubicBezTo>
                <a:cubicBezTo>
                  <a:pt x="4674052" y="600312"/>
                  <a:pt x="4680200" y="594500"/>
                  <a:pt x="4686331" y="587933"/>
                </a:cubicBezTo>
                <a:cubicBezTo>
                  <a:pt x="4692461" y="581365"/>
                  <a:pt x="4702123" y="569498"/>
                  <a:pt x="4715316" y="552333"/>
                </a:cubicBezTo>
                <a:cubicBezTo>
                  <a:pt x="4706052" y="554097"/>
                  <a:pt x="4698018" y="556255"/>
                  <a:pt x="4691213" y="558808"/>
                </a:cubicBezTo>
                <a:cubicBezTo>
                  <a:pt x="4684409" y="561360"/>
                  <a:pt x="4678458" y="564067"/>
                  <a:pt x="4673360" y="566928"/>
                </a:cubicBezTo>
                <a:cubicBezTo>
                  <a:pt x="4668262" y="569789"/>
                  <a:pt x="4662960" y="567326"/>
                  <a:pt x="4657453" y="559539"/>
                </a:cubicBezTo>
                <a:cubicBezTo>
                  <a:pt x="4651946" y="551752"/>
                  <a:pt x="4652211" y="545873"/>
                  <a:pt x="4658249" y="541901"/>
                </a:cubicBezTo>
                <a:cubicBezTo>
                  <a:pt x="4664286" y="537928"/>
                  <a:pt x="4669233" y="532307"/>
                  <a:pt x="4673091" y="525036"/>
                </a:cubicBezTo>
                <a:cubicBezTo>
                  <a:pt x="4676948" y="517766"/>
                  <a:pt x="4681803" y="507022"/>
                  <a:pt x="4687653" y="492803"/>
                </a:cubicBezTo>
                <a:cubicBezTo>
                  <a:pt x="4693504" y="478585"/>
                  <a:pt x="4694856" y="466704"/>
                  <a:pt x="4691708" y="457161"/>
                </a:cubicBezTo>
                <a:cubicBezTo>
                  <a:pt x="4690134" y="452389"/>
                  <a:pt x="4690703" y="449678"/>
                  <a:pt x="4693416" y="449027"/>
                </a:cubicBezTo>
                <a:close/>
                <a:moveTo>
                  <a:pt x="4492692" y="447982"/>
                </a:moveTo>
                <a:cubicBezTo>
                  <a:pt x="4493938" y="447781"/>
                  <a:pt x="4495541" y="447918"/>
                  <a:pt x="4497502" y="448395"/>
                </a:cubicBezTo>
                <a:cubicBezTo>
                  <a:pt x="4505346" y="450302"/>
                  <a:pt x="4513022" y="453357"/>
                  <a:pt x="4520529" y="457559"/>
                </a:cubicBezTo>
                <a:cubicBezTo>
                  <a:pt x="4528036" y="461760"/>
                  <a:pt x="4529972" y="467109"/>
                  <a:pt x="4526337" y="473605"/>
                </a:cubicBezTo>
                <a:cubicBezTo>
                  <a:pt x="4522702" y="480101"/>
                  <a:pt x="4520016" y="510338"/>
                  <a:pt x="4518281" y="564314"/>
                </a:cubicBezTo>
                <a:cubicBezTo>
                  <a:pt x="4521436" y="556083"/>
                  <a:pt x="4526509" y="547379"/>
                  <a:pt x="4533500" y="538201"/>
                </a:cubicBezTo>
                <a:cubicBezTo>
                  <a:pt x="4540491" y="529023"/>
                  <a:pt x="4545305" y="521351"/>
                  <a:pt x="4547944" y="515185"/>
                </a:cubicBezTo>
                <a:cubicBezTo>
                  <a:pt x="4550582" y="509018"/>
                  <a:pt x="4552572" y="503067"/>
                  <a:pt x="4553913" y="497331"/>
                </a:cubicBezTo>
                <a:cubicBezTo>
                  <a:pt x="4555254" y="491595"/>
                  <a:pt x="4561800" y="493886"/>
                  <a:pt x="4573552" y="504204"/>
                </a:cubicBezTo>
                <a:cubicBezTo>
                  <a:pt x="4585304" y="514522"/>
                  <a:pt x="4587770" y="521828"/>
                  <a:pt x="4580951" y="526123"/>
                </a:cubicBezTo>
                <a:cubicBezTo>
                  <a:pt x="4574133" y="530418"/>
                  <a:pt x="4555946" y="545034"/>
                  <a:pt x="4526391" y="569972"/>
                </a:cubicBezTo>
                <a:cubicBezTo>
                  <a:pt x="4541032" y="572725"/>
                  <a:pt x="4553013" y="576564"/>
                  <a:pt x="4562334" y="581490"/>
                </a:cubicBezTo>
                <a:cubicBezTo>
                  <a:pt x="4571655" y="586416"/>
                  <a:pt x="4575742" y="594260"/>
                  <a:pt x="4574595" y="605023"/>
                </a:cubicBezTo>
                <a:cubicBezTo>
                  <a:pt x="4573448" y="615785"/>
                  <a:pt x="4566113" y="617097"/>
                  <a:pt x="4552590" y="608959"/>
                </a:cubicBezTo>
                <a:cubicBezTo>
                  <a:pt x="4539067" y="600821"/>
                  <a:pt x="4527466" y="591840"/>
                  <a:pt x="4517786" y="582017"/>
                </a:cubicBezTo>
                <a:cubicBezTo>
                  <a:pt x="4516295" y="610683"/>
                  <a:pt x="4516410" y="633201"/>
                  <a:pt x="4518131" y="649570"/>
                </a:cubicBezTo>
                <a:cubicBezTo>
                  <a:pt x="4519851" y="665940"/>
                  <a:pt x="4527581" y="674720"/>
                  <a:pt x="4541319" y="675910"/>
                </a:cubicBezTo>
                <a:cubicBezTo>
                  <a:pt x="4555057" y="677100"/>
                  <a:pt x="4564571" y="676774"/>
                  <a:pt x="4569863" y="674931"/>
                </a:cubicBezTo>
                <a:cubicBezTo>
                  <a:pt x="4575154" y="673088"/>
                  <a:pt x="4580614" y="662742"/>
                  <a:pt x="4586243" y="643892"/>
                </a:cubicBezTo>
                <a:cubicBezTo>
                  <a:pt x="4591871" y="625042"/>
                  <a:pt x="4595435" y="624070"/>
                  <a:pt x="4596934" y="640977"/>
                </a:cubicBezTo>
                <a:cubicBezTo>
                  <a:pt x="4598432" y="657884"/>
                  <a:pt x="4601447" y="669865"/>
                  <a:pt x="4605979" y="676921"/>
                </a:cubicBezTo>
                <a:cubicBezTo>
                  <a:pt x="4610510" y="683976"/>
                  <a:pt x="4607768" y="690397"/>
                  <a:pt x="4597751" y="696183"/>
                </a:cubicBezTo>
                <a:cubicBezTo>
                  <a:pt x="4587734" y="701970"/>
                  <a:pt x="4571333" y="704630"/>
                  <a:pt x="4548546" y="704164"/>
                </a:cubicBezTo>
                <a:cubicBezTo>
                  <a:pt x="4525760" y="703698"/>
                  <a:pt x="4510717" y="696890"/>
                  <a:pt x="4503418" y="683740"/>
                </a:cubicBezTo>
                <a:cubicBezTo>
                  <a:pt x="4496118" y="670590"/>
                  <a:pt x="4493146" y="644939"/>
                  <a:pt x="4494502" y="606786"/>
                </a:cubicBezTo>
                <a:cubicBezTo>
                  <a:pt x="4495857" y="568634"/>
                  <a:pt x="4496534" y="536509"/>
                  <a:pt x="4496534" y="510409"/>
                </a:cubicBezTo>
                <a:cubicBezTo>
                  <a:pt x="4496534" y="485042"/>
                  <a:pt x="4494734" y="467887"/>
                  <a:pt x="4491135" y="458946"/>
                </a:cubicBezTo>
                <a:cubicBezTo>
                  <a:pt x="4488436" y="452240"/>
                  <a:pt x="4488954" y="448585"/>
                  <a:pt x="4492692" y="447982"/>
                </a:cubicBezTo>
                <a:close/>
                <a:moveTo>
                  <a:pt x="7195104" y="447615"/>
                </a:moveTo>
                <a:cubicBezTo>
                  <a:pt x="7200724" y="446540"/>
                  <a:pt x="7208949" y="449159"/>
                  <a:pt x="7219779" y="455472"/>
                </a:cubicBezTo>
                <a:cubicBezTo>
                  <a:pt x="7235524" y="464263"/>
                  <a:pt x="7239931" y="471533"/>
                  <a:pt x="7232998" y="477284"/>
                </a:cubicBezTo>
                <a:cubicBezTo>
                  <a:pt x="7226064" y="483034"/>
                  <a:pt x="7220174" y="494492"/>
                  <a:pt x="7215326" y="511657"/>
                </a:cubicBezTo>
                <a:cubicBezTo>
                  <a:pt x="7210480" y="528822"/>
                  <a:pt x="7205876" y="543266"/>
                  <a:pt x="7201517" y="554990"/>
                </a:cubicBezTo>
                <a:cubicBezTo>
                  <a:pt x="7197158" y="566713"/>
                  <a:pt x="7191256" y="569427"/>
                  <a:pt x="7183814" y="563131"/>
                </a:cubicBezTo>
                <a:cubicBezTo>
                  <a:pt x="7171596" y="566731"/>
                  <a:pt x="7158166" y="569828"/>
                  <a:pt x="7143525" y="572424"/>
                </a:cubicBezTo>
                <a:cubicBezTo>
                  <a:pt x="7163645" y="589431"/>
                  <a:pt x="7176924" y="600674"/>
                  <a:pt x="7183362" y="606152"/>
                </a:cubicBezTo>
                <a:cubicBezTo>
                  <a:pt x="7189314" y="599226"/>
                  <a:pt x="7194483" y="592310"/>
                  <a:pt x="7198871" y="585405"/>
                </a:cubicBezTo>
                <a:cubicBezTo>
                  <a:pt x="7203259" y="578500"/>
                  <a:pt x="7204554" y="571011"/>
                  <a:pt x="7202754" y="562938"/>
                </a:cubicBezTo>
                <a:cubicBezTo>
                  <a:pt x="7200954" y="554864"/>
                  <a:pt x="7204902" y="552243"/>
                  <a:pt x="7214595" y="555076"/>
                </a:cubicBezTo>
                <a:cubicBezTo>
                  <a:pt x="7224290" y="557908"/>
                  <a:pt x="7232865" y="561676"/>
                  <a:pt x="7240322" y="566379"/>
                </a:cubicBezTo>
                <a:cubicBezTo>
                  <a:pt x="7247778" y="571083"/>
                  <a:pt x="7248036" y="575220"/>
                  <a:pt x="7241096" y="578791"/>
                </a:cubicBezTo>
                <a:cubicBezTo>
                  <a:pt x="7234156" y="582361"/>
                  <a:pt x="7218725" y="594780"/>
                  <a:pt x="7194806" y="616047"/>
                </a:cubicBezTo>
                <a:cubicBezTo>
                  <a:pt x="7208328" y="626228"/>
                  <a:pt x="7221010" y="634391"/>
                  <a:pt x="7232847" y="640536"/>
                </a:cubicBezTo>
                <a:cubicBezTo>
                  <a:pt x="7244684" y="646681"/>
                  <a:pt x="7259301" y="652596"/>
                  <a:pt x="7276696" y="658282"/>
                </a:cubicBezTo>
                <a:cubicBezTo>
                  <a:pt x="7294090" y="663968"/>
                  <a:pt x="7296564" y="668424"/>
                  <a:pt x="7284116" y="671651"/>
                </a:cubicBezTo>
                <a:cubicBezTo>
                  <a:pt x="7271670" y="674877"/>
                  <a:pt x="7259990" y="676720"/>
                  <a:pt x="7249076" y="677179"/>
                </a:cubicBezTo>
                <a:cubicBezTo>
                  <a:pt x="7238164" y="677638"/>
                  <a:pt x="7228628" y="675236"/>
                  <a:pt x="7220468" y="669973"/>
                </a:cubicBezTo>
                <a:cubicBezTo>
                  <a:pt x="7212308" y="664710"/>
                  <a:pt x="7200004" y="653184"/>
                  <a:pt x="7183556" y="635395"/>
                </a:cubicBezTo>
                <a:cubicBezTo>
                  <a:pt x="7167108" y="617606"/>
                  <a:pt x="7153764" y="601613"/>
                  <a:pt x="7143525" y="587416"/>
                </a:cubicBezTo>
                <a:lnTo>
                  <a:pt x="7143525" y="671027"/>
                </a:lnTo>
                <a:cubicBezTo>
                  <a:pt x="7143525" y="679975"/>
                  <a:pt x="7146924" y="682528"/>
                  <a:pt x="7153721" y="678685"/>
                </a:cubicBezTo>
                <a:cubicBezTo>
                  <a:pt x="7160518" y="674841"/>
                  <a:pt x="7169966" y="669891"/>
                  <a:pt x="7182061" y="663832"/>
                </a:cubicBezTo>
                <a:cubicBezTo>
                  <a:pt x="7194157" y="657773"/>
                  <a:pt x="7195716" y="660214"/>
                  <a:pt x="7186740" y="671156"/>
                </a:cubicBezTo>
                <a:cubicBezTo>
                  <a:pt x="7177762" y="682098"/>
                  <a:pt x="7168137" y="692480"/>
                  <a:pt x="7157862" y="702303"/>
                </a:cubicBezTo>
                <a:cubicBezTo>
                  <a:pt x="7147587" y="712126"/>
                  <a:pt x="7139862" y="720407"/>
                  <a:pt x="7134684" y="727147"/>
                </a:cubicBezTo>
                <a:cubicBezTo>
                  <a:pt x="7129508" y="733887"/>
                  <a:pt x="7123811" y="732134"/>
                  <a:pt x="7117594" y="721888"/>
                </a:cubicBezTo>
                <a:cubicBezTo>
                  <a:pt x="7111378" y="711642"/>
                  <a:pt x="7110070" y="702998"/>
                  <a:pt x="7113668" y="695957"/>
                </a:cubicBezTo>
                <a:cubicBezTo>
                  <a:pt x="7117268" y="688916"/>
                  <a:pt x="7119290" y="676476"/>
                  <a:pt x="7119734" y="658637"/>
                </a:cubicBezTo>
                <a:cubicBezTo>
                  <a:pt x="7120180" y="640798"/>
                  <a:pt x="7120628" y="610504"/>
                  <a:pt x="7121080" y="567756"/>
                </a:cubicBezTo>
                <a:cubicBezTo>
                  <a:pt x="7121531" y="525008"/>
                  <a:pt x="7118609" y="498002"/>
                  <a:pt x="7112314" y="486737"/>
                </a:cubicBezTo>
                <a:cubicBezTo>
                  <a:pt x="7106018" y="475473"/>
                  <a:pt x="7106305" y="470300"/>
                  <a:pt x="7113174" y="471218"/>
                </a:cubicBezTo>
                <a:cubicBezTo>
                  <a:pt x="7120044" y="472135"/>
                  <a:pt x="7126202" y="472584"/>
                  <a:pt x="7131652" y="472562"/>
                </a:cubicBezTo>
                <a:cubicBezTo>
                  <a:pt x="7137101" y="472541"/>
                  <a:pt x="7146953" y="469941"/>
                  <a:pt x="7161206" y="464765"/>
                </a:cubicBezTo>
                <a:cubicBezTo>
                  <a:pt x="7175461" y="459588"/>
                  <a:pt x="7185176" y="454640"/>
                  <a:pt x="7190353" y="449922"/>
                </a:cubicBezTo>
                <a:cubicBezTo>
                  <a:pt x="7191648" y="448743"/>
                  <a:pt x="7193232" y="447974"/>
                  <a:pt x="7195104" y="447615"/>
                </a:cubicBezTo>
                <a:close/>
                <a:moveTo>
                  <a:pt x="7635176" y="447209"/>
                </a:moveTo>
                <a:cubicBezTo>
                  <a:pt x="7639064" y="446673"/>
                  <a:pt x="7643420" y="447148"/>
                  <a:pt x="7648242" y="448632"/>
                </a:cubicBezTo>
                <a:cubicBezTo>
                  <a:pt x="7657885" y="451600"/>
                  <a:pt x="7664177" y="457064"/>
                  <a:pt x="7667116" y="465023"/>
                </a:cubicBezTo>
                <a:cubicBezTo>
                  <a:pt x="7670056" y="472981"/>
                  <a:pt x="7669870" y="481747"/>
                  <a:pt x="7666557" y="491319"/>
                </a:cubicBezTo>
                <a:cubicBezTo>
                  <a:pt x="7663244" y="500891"/>
                  <a:pt x="7658333" y="509872"/>
                  <a:pt x="7651822" y="518261"/>
                </a:cubicBezTo>
                <a:cubicBezTo>
                  <a:pt x="7645312" y="526650"/>
                  <a:pt x="7636468" y="535326"/>
                  <a:pt x="7625290" y="544288"/>
                </a:cubicBezTo>
                <a:cubicBezTo>
                  <a:pt x="7614112" y="553251"/>
                  <a:pt x="7606848" y="556836"/>
                  <a:pt x="7603500" y="555043"/>
                </a:cubicBezTo>
                <a:cubicBezTo>
                  <a:pt x="7600152" y="553251"/>
                  <a:pt x="7602604" y="547855"/>
                  <a:pt x="7610856" y="538857"/>
                </a:cubicBezTo>
                <a:cubicBezTo>
                  <a:pt x="7619110" y="529858"/>
                  <a:pt x="7624974" y="522534"/>
                  <a:pt x="7628452" y="516884"/>
                </a:cubicBezTo>
                <a:cubicBezTo>
                  <a:pt x="7631930" y="511234"/>
                  <a:pt x="7635884" y="505505"/>
                  <a:pt x="7640314" y="499697"/>
                </a:cubicBezTo>
                <a:cubicBezTo>
                  <a:pt x="7631754" y="499697"/>
                  <a:pt x="7625340" y="496743"/>
                  <a:pt x="7621074" y="490835"/>
                </a:cubicBezTo>
                <a:cubicBezTo>
                  <a:pt x="7616808" y="484927"/>
                  <a:pt x="7614904" y="478230"/>
                  <a:pt x="7615362" y="470744"/>
                </a:cubicBezTo>
                <a:cubicBezTo>
                  <a:pt x="7615822" y="463259"/>
                  <a:pt x="7619006" y="456960"/>
                  <a:pt x="7624913" y="451848"/>
                </a:cubicBezTo>
                <a:cubicBezTo>
                  <a:pt x="7627868" y="449291"/>
                  <a:pt x="7631288" y="447745"/>
                  <a:pt x="7635176" y="447209"/>
                </a:cubicBezTo>
                <a:close/>
                <a:moveTo>
                  <a:pt x="7564988" y="447209"/>
                </a:moveTo>
                <a:cubicBezTo>
                  <a:pt x="7568876" y="446673"/>
                  <a:pt x="7573232" y="447148"/>
                  <a:pt x="7578053" y="448632"/>
                </a:cubicBezTo>
                <a:cubicBezTo>
                  <a:pt x="7587697" y="451600"/>
                  <a:pt x="7593989" y="457064"/>
                  <a:pt x="7596928" y="465023"/>
                </a:cubicBezTo>
                <a:cubicBezTo>
                  <a:pt x="7599868" y="472981"/>
                  <a:pt x="7599682" y="481747"/>
                  <a:pt x="7596369" y="491319"/>
                </a:cubicBezTo>
                <a:cubicBezTo>
                  <a:pt x="7593056" y="500891"/>
                  <a:pt x="7588145" y="509872"/>
                  <a:pt x="7581634" y="518261"/>
                </a:cubicBezTo>
                <a:cubicBezTo>
                  <a:pt x="7575124" y="526650"/>
                  <a:pt x="7566280" y="535326"/>
                  <a:pt x="7555102" y="544288"/>
                </a:cubicBezTo>
                <a:cubicBezTo>
                  <a:pt x="7543924" y="553251"/>
                  <a:pt x="7536660" y="556836"/>
                  <a:pt x="7533312" y="555043"/>
                </a:cubicBezTo>
                <a:cubicBezTo>
                  <a:pt x="7529963" y="553251"/>
                  <a:pt x="7532416" y="547855"/>
                  <a:pt x="7540668" y="538857"/>
                </a:cubicBezTo>
                <a:cubicBezTo>
                  <a:pt x="7548921" y="529858"/>
                  <a:pt x="7554786" y="522534"/>
                  <a:pt x="7558264" y="516884"/>
                </a:cubicBezTo>
                <a:cubicBezTo>
                  <a:pt x="7561742" y="511234"/>
                  <a:pt x="7565695" y="505505"/>
                  <a:pt x="7570126" y="499697"/>
                </a:cubicBezTo>
                <a:cubicBezTo>
                  <a:pt x="7561565" y="499697"/>
                  <a:pt x="7555152" y="496743"/>
                  <a:pt x="7550886" y="490835"/>
                </a:cubicBezTo>
                <a:cubicBezTo>
                  <a:pt x="7546620" y="484927"/>
                  <a:pt x="7544716" y="478230"/>
                  <a:pt x="7545174" y="470744"/>
                </a:cubicBezTo>
                <a:cubicBezTo>
                  <a:pt x="7545634" y="463259"/>
                  <a:pt x="7548817" y="456960"/>
                  <a:pt x="7554725" y="451848"/>
                </a:cubicBezTo>
                <a:cubicBezTo>
                  <a:pt x="7557680" y="449291"/>
                  <a:pt x="7561100" y="447745"/>
                  <a:pt x="7564988" y="447209"/>
                </a:cubicBezTo>
                <a:close/>
                <a:moveTo>
                  <a:pt x="1386777" y="447209"/>
                </a:moveTo>
                <a:cubicBezTo>
                  <a:pt x="1390665" y="446673"/>
                  <a:pt x="1395021" y="447148"/>
                  <a:pt x="1399842" y="448632"/>
                </a:cubicBezTo>
                <a:cubicBezTo>
                  <a:pt x="1409485" y="451600"/>
                  <a:pt x="1415777" y="457064"/>
                  <a:pt x="1418717" y="465023"/>
                </a:cubicBezTo>
                <a:cubicBezTo>
                  <a:pt x="1421657" y="472981"/>
                  <a:pt x="1421470" y="481747"/>
                  <a:pt x="1418158" y="491319"/>
                </a:cubicBezTo>
                <a:cubicBezTo>
                  <a:pt x="1414846" y="500891"/>
                  <a:pt x="1409933" y="509872"/>
                  <a:pt x="1403424" y="518261"/>
                </a:cubicBezTo>
                <a:cubicBezTo>
                  <a:pt x="1396913" y="526650"/>
                  <a:pt x="1388069" y="535326"/>
                  <a:pt x="1376890" y="544288"/>
                </a:cubicBezTo>
                <a:cubicBezTo>
                  <a:pt x="1365712" y="553251"/>
                  <a:pt x="1358449" y="556836"/>
                  <a:pt x="1355101" y="555043"/>
                </a:cubicBezTo>
                <a:cubicBezTo>
                  <a:pt x="1351753" y="553251"/>
                  <a:pt x="1354204" y="547855"/>
                  <a:pt x="1362457" y="538857"/>
                </a:cubicBezTo>
                <a:cubicBezTo>
                  <a:pt x="1370709" y="529858"/>
                  <a:pt x="1376575" y="522534"/>
                  <a:pt x="1380053" y="516884"/>
                </a:cubicBezTo>
                <a:cubicBezTo>
                  <a:pt x="1383529" y="511234"/>
                  <a:pt x="1387484" y="505505"/>
                  <a:pt x="1391916" y="499697"/>
                </a:cubicBezTo>
                <a:cubicBezTo>
                  <a:pt x="1383354" y="499697"/>
                  <a:pt x="1376941" y="496743"/>
                  <a:pt x="1372675" y="490835"/>
                </a:cubicBezTo>
                <a:cubicBezTo>
                  <a:pt x="1368408" y="484927"/>
                  <a:pt x="1366505" y="478230"/>
                  <a:pt x="1366963" y="470744"/>
                </a:cubicBezTo>
                <a:cubicBezTo>
                  <a:pt x="1367422" y="463259"/>
                  <a:pt x="1370606" y="456960"/>
                  <a:pt x="1376514" y="451848"/>
                </a:cubicBezTo>
                <a:cubicBezTo>
                  <a:pt x="1379469" y="449291"/>
                  <a:pt x="1382889" y="447745"/>
                  <a:pt x="1386777" y="447209"/>
                </a:cubicBezTo>
                <a:close/>
                <a:moveTo>
                  <a:pt x="1316589" y="447209"/>
                </a:moveTo>
                <a:cubicBezTo>
                  <a:pt x="1320477" y="446673"/>
                  <a:pt x="1324832" y="447148"/>
                  <a:pt x="1329654" y="448632"/>
                </a:cubicBezTo>
                <a:cubicBezTo>
                  <a:pt x="1339297" y="451600"/>
                  <a:pt x="1345590" y="457064"/>
                  <a:pt x="1348529" y="465023"/>
                </a:cubicBezTo>
                <a:cubicBezTo>
                  <a:pt x="1351468" y="472981"/>
                  <a:pt x="1351283" y="481747"/>
                  <a:pt x="1347970" y="491319"/>
                </a:cubicBezTo>
                <a:cubicBezTo>
                  <a:pt x="1344658" y="500891"/>
                  <a:pt x="1339746" y="509872"/>
                  <a:pt x="1333235" y="518261"/>
                </a:cubicBezTo>
                <a:cubicBezTo>
                  <a:pt x="1326725" y="526650"/>
                  <a:pt x="1317881" y="535326"/>
                  <a:pt x="1306702" y="544288"/>
                </a:cubicBezTo>
                <a:cubicBezTo>
                  <a:pt x="1295524" y="553251"/>
                  <a:pt x="1288260" y="556836"/>
                  <a:pt x="1284912" y="555043"/>
                </a:cubicBezTo>
                <a:cubicBezTo>
                  <a:pt x="1281564" y="553251"/>
                  <a:pt x="1284016" y="547855"/>
                  <a:pt x="1292269" y="538857"/>
                </a:cubicBezTo>
                <a:cubicBezTo>
                  <a:pt x="1300522" y="529858"/>
                  <a:pt x="1306387" y="522534"/>
                  <a:pt x="1309864" y="516884"/>
                </a:cubicBezTo>
                <a:cubicBezTo>
                  <a:pt x="1313342" y="511234"/>
                  <a:pt x="1317297" y="505505"/>
                  <a:pt x="1321727" y="499697"/>
                </a:cubicBezTo>
                <a:cubicBezTo>
                  <a:pt x="1313166" y="499697"/>
                  <a:pt x="1306753" y="496743"/>
                  <a:pt x="1302486" y="490835"/>
                </a:cubicBezTo>
                <a:cubicBezTo>
                  <a:pt x="1298220" y="484927"/>
                  <a:pt x="1296316" y="478230"/>
                  <a:pt x="1296775" y="470744"/>
                </a:cubicBezTo>
                <a:cubicBezTo>
                  <a:pt x="1297234" y="463259"/>
                  <a:pt x="1300418" y="456960"/>
                  <a:pt x="1306326" y="451848"/>
                </a:cubicBezTo>
                <a:cubicBezTo>
                  <a:pt x="1309280" y="449291"/>
                  <a:pt x="1312701" y="447745"/>
                  <a:pt x="1316589" y="447209"/>
                </a:cubicBezTo>
                <a:close/>
                <a:moveTo>
                  <a:pt x="4866315" y="447013"/>
                </a:moveTo>
                <a:cubicBezTo>
                  <a:pt x="4869404" y="446816"/>
                  <a:pt x="4872542" y="447563"/>
                  <a:pt x="4875729" y="449256"/>
                </a:cubicBezTo>
                <a:cubicBezTo>
                  <a:pt x="4882103" y="452640"/>
                  <a:pt x="4888484" y="456566"/>
                  <a:pt x="4894873" y="461032"/>
                </a:cubicBezTo>
                <a:cubicBezTo>
                  <a:pt x="4901262" y="465499"/>
                  <a:pt x="4900946" y="470357"/>
                  <a:pt x="4893927" y="475606"/>
                </a:cubicBezTo>
                <a:cubicBezTo>
                  <a:pt x="4886907" y="480854"/>
                  <a:pt x="4880966" y="489552"/>
                  <a:pt x="4876105" y="501698"/>
                </a:cubicBezTo>
                <a:cubicBezTo>
                  <a:pt x="4886000" y="511507"/>
                  <a:pt x="4884971" y="516995"/>
                  <a:pt x="4873019" y="518164"/>
                </a:cubicBezTo>
                <a:cubicBezTo>
                  <a:pt x="4861066" y="519333"/>
                  <a:pt x="4847697" y="521114"/>
                  <a:pt x="4832912" y="523509"/>
                </a:cubicBezTo>
                <a:cubicBezTo>
                  <a:pt x="4834762" y="522520"/>
                  <a:pt x="4837477" y="523645"/>
                  <a:pt x="4841054" y="526886"/>
                </a:cubicBezTo>
                <a:cubicBezTo>
                  <a:pt x="4844632" y="530127"/>
                  <a:pt x="4845521" y="533748"/>
                  <a:pt x="4843721" y="537749"/>
                </a:cubicBezTo>
                <a:cubicBezTo>
                  <a:pt x="4841922" y="541750"/>
                  <a:pt x="4841022" y="545658"/>
                  <a:pt x="4841022" y="549472"/>
                </a:cubicBezTo>
                <a:cubicBezTo>
                  <a:pt x="4845984" y="548784"/>
                  <a:pt x="4852577" y="547529"/>
                  <a:pt x="4860801" y="545708"/>
                </a:cubicBezTo>
                <a:cubicBezTo>
                  <a:pt x="4869025" y="543887"/>
                  <a:pt x="4875438" y="542033"/>
                  <a:pt x="4880041" y="540147"/>
                </a:cubicBezTo>
                <a:cubicBezTo>
                  <a:pt x="4884645" y="538262"/>
                  <a:pt x="4889563" y="538541"/>
                  <a:pt x="4894797" y="540986"/>
                </a:cubicBezTo>
                <a:cubicBezTo>
                  <a:pt x="4900032" y="543431"/>
                  <a:pt x="4905875" y="546780"/>
                  <a:pt x="4912328" y="551032"/>
                </a:cubicBezTo>
                <a:cubicBezTo>
                  <a:pt x="4918781" y="555284"/>
                  <a:pt x="4919926" y="560235"/>
                  <a:pt x="4915760" y="565885"/>
                </a:cubicBezTo>
                <a:cubicBezTo>
                  <a:pt x="4911594" y="571535"/>
                  <a:pt x="4907252" y="584516"/>
                  <a:pt x="4902735" y="604829"/>
                </a:cubicBezTo>
                <a:cubicBezTo>
                  <a:pt x="4898218" y="625142"/>
                  <a:pt x="4892317" y="638568"/>
                  <a:pt x="4885032" y="645107"/>
                </a:cubicBezTo>
                <a:cubicBezTo>
                  <a:pt x="4877747" y="651646"/>
                  <a:pt x="4872370" y="650413"/>
                  <a:pt x="4868899" y="641407"/>
                </a:cubicBezTo>
                <a:cubicBezTo>
                  <a:pt x="4856782" y="642311"/>
                  <a:pt x="4846973" y="643451"/>
                  <a:pt x="4839473" y="644827"/>
                </a:cubicBezTo>
                <a:cubicBezTo>
                  <a:pt x="4838685" y="666180"/>
                  <a:pt x="4841248" y="679025"/>
                  <a:pt x="4847163" y="683363"/>
                </a:cubicBezTo>
                <a:cubicBezTo>
                  <a:pt x="4853078" y="687701"/>
                  <a:pt x="4863601" y="689870"/>
                  <a:pt x="4878729" y="689870"/>
                </a:cubicBezTo>
                <a:cubicBezTo>
                  <a:pt x="4894088" y="689870"/>
                  <a:pt x="4904771" y="688468"/>
                  <a:pt x="4910780" y="685665"/>
                </a:cubicBezTo>
                <a:cubicBezTo>
                  <a:pt x="4916789" y="682861"/>
                  <a:pt x="4921707" y="677416"/>
                  <a:pt x="4925536" y="669328"/>
                </a:cubicBezTo>
                <a:cubicBezTo>
                  <a:pt x="4929365" y="661240"/>
                  <a:pt x="4933481" y="651614"/>
                  <a:pt x="4937883" y="640450"/>
                </a:cubicBezTo>
                <a:cubicBezTo>
                  <a:pt x="4942285" y="629286"/>
                  <a:pt x="4945225" y="631710"/>
                  <a:pt x="4946702" y="647721"/>
                </a:cubicBezTo>
                <a:cubicBezTo>
                  <a:pt x="4948179" y="663731"/>
                  <a:pt x="4951406" y="675279"/>
                  <a:pt x="4956381" y="682363"/>
                </a:cubicBezTo>
                <a:cubicBezTo>
                  <a:pt x="4961358" y="689447"/>
                  <a:pt x="4955428" y="697216"/>
                  <a:pt x="4938592" y="705669"/>
                </a:cubicBezTo>
                <a:cubicBezTo>
                  <a:pt x="4921757" y="714123"/>
                  <a:pt x="4901624" y="717891"/>
                  <a:pt x="4878191" y="716973"/>
                </a:cubicBezTo>
                <a:cubicBezTo>
                  <a:pt x="4854760" y="716055"/>
                  <a:pt x="4838631" y="710681"/>
                  <a:pt x="4829804" y="700851"/>
                </a:cubicBezTo>
                <a:cubicBezTo>
                  <a:pt x="4820978" y="691021"/>
                  <a:pt x="4817009" y="673458"/>
                  <a:pt x="4817898" y="648162"/>
                </a:cubicBezTo>
                <a:cubicBezTo>
                  <a:pt x="4807831" y="649925"/>
                  <a:pt x="4799170" y="651166"/>
                  <a:pt x="4791914" y="651883"/>
                </a:cubicBezTo>
                <a:cubicBezTo>
                  <a:pt x="4791025" y="658078"/>
                  <a:pt x="4788078" y="661480"/>
                  <a:pt x="4783073" y="662089"/>
                </a:cubicBezTo>
                <a:cubicBezTo>
                  <a:pt x="4778069" y="662699"/>
                  <a:pt x="4774523" y="657852"/>
                  <a:pt x="4772436" y="647548"/>
                </a:cubicBezTo>
                <a:cubicBezTo>
                  <a:pt x="4770350" y="637245"/>
                  <a:pt x="4767977" y="623281"/>
                  <a:pt x="4765316" y="605657"/>
                </a:cubicBezTo>
                <a:cubicBezTo>
                  <a:pt x="4762656" y="588033"/>
                  <a:pt x="4759283" y="574711"/>
                  <a:pt x="4755196" y="565691"/>
                </a:cubicBezTo>
                <a:cubicBezTo>
                  <a:pt x="4751109" y="556671"/>
                  <a:pt x="4753615" y="552839"/>
                  <a:pt x="4762714" y="554194"/>
                </a:cubicBezTo>
                <a:cubicBezTo>
                  <a:pt x="4771813" y="555549"/>
                  <a:pt x="4780065" y="556011"/>
                  <a:pt x="4787472" y="555581"/>
                </a:cubicBezTo>
                <a:cubicBezTo>
                  <a:pt x="4794879" y="555151"/>
                  <a:pt x="4805473" y="554176"/>
                  <a:pt x="4819253" y="552656"/>
                </a:cubicBezTo>
                <a:cubicBezTo>
                  <a:pt x="4819253" y="541671"/>
                  <a:pt x="4817303" y="533461"/>
                  <a:pt x="4813402" y="528026"/>
                </a:cubicBezTo>
                <a:lnTo>
                  <a:pt x="4808089" y="529145"/>
                </a:lnTo>
                <a:cubicBezTo>
                  <a:pt x="4799901" y="536501"/>
                  <a:pt x="4794542" y="536028"/>
                  <a:pt x="4792011" y="527725"/>
                </a:cubicBezTo>
                <a:cubicBezTo>
                  <a:pt x="4789479" y="519422"/>
                  <a:pt x="4786680" y="510227"/>
                  <a:pt x="4783611" y="500138"/>
                </a:cubicBezTo>
                <a:cubicBezTo>
                  <a:pt x="4780542" y="490050"/>
                  <a:pt x="4777169" y="480901"/>
                  <a:pt x="4773490" y="472691"/>
                </a:cubicBezTo>
                <a:cubicBezTo>
                  <a:pt x="4769812" y="464481"/>
                  <a:pt x="4771027" y="461072"/>
                  <a:pt x="4777136" y="462463"/>
                </a:cubicBezTo>
                <a:cubicBezTo>
                  <a:pt x="4783245" y="463854"/>
                  <a:pt x="4788616" y="464532"/>
                  <a:pt x="4793247" y="464496"/>
                </a:cubicBezTo>
                <a:cubicBezTo>
                  <a:pt x="4797880" y="464460"/>
                  <a:pt x="4808201" y="463151"/>
                  <a:pt x="4824212" y="460570"/>
                </a:cubicBezTo>
                <a:cubicBezTo>
                  <a:pt x="4840222" y="457989"/>
                  <a:pt x="4851218" y="454612"/>
                  <a:pt x="4857197" y="450439"/>
                </a:cubicBezTo>
                <a:cubicBezTo>
                  <a:pt x="4860187" y="448352"/>
                  <a:pt x="4863227" y="447210"/>
                  <a:pt x="4866315" y="447013"/>
                </a:cubicBezTo>
                <a:close/>
                <a:moveTo>
                  <a:pt x="2172499" y="445556"/>
                </a:moveTo>
                <a:cubicBezTo>
                  <a:pt x="2183311" y="445556"/>
                  <a:pt x="2192553" y="447861"/>
                  <a:pt x="2200225" y="452471"/>
                </a:cubicBezTo>
                <a:cubicBezTo>
                  <a:pt x="2207897" y="457082"/>
                  <a:pt x="2211436" y="463854"/>
                  <a:pt x="2210841" y="472788"/>
                </a:cubicBezTo>
                <a:cubicBezTo>
                  <a:pt x="2210246" y="481722"/>
                  <a:pt x="2199888" y="482417"/>
                  <a:pt x="2179769" y="474874"/>
                </a:cubicBezTo>
                <a:cubicBezTo>
                  <a:pt x="2169258" y="466256"/>
                  <a:pt x="2162482" y="459215"/>
                  <a:pt x="2159442" y="453751"/>
                </a:cubicBezTo>
                <a:cubicBezTo>
                  <a:pt x="2156402" y="448288"/>
                  <a:pt x="2160754" y="445556"/>
                  <a:pt x="2172499" y="445556"/>
                </a:cubicBezTo>
                <a:close/>
                <a:moveTo>
                  <a:pt x="6136229" y="444518"/>
                </a:moveTo>
                <a:cubicBezTo>
                  <a:pt x="6139781" y="445131"/>
                  <a:pt x="6143824" y="446753"/>
                  <a:pt x="6148355" y="449385"/>
                </a:cubicBezTo>
                <a:cubicBezTo>
                  <a:pt x="6157418" y="454648"/>
                  <a:pt x="6165463" y="460355"/>
                  <a:pt x="6172489" y="466507"/>
                </a:cubicBezTo>
                <a:cubicBezTo>
                  <a:pt x="6180635" y="476043"/>
                  <a:pt x="6179100" y="481908"/>
                  <a:pt x="6167886" y="484102"/>
                </a:cubicBezTo>
                <a:cubicBezTo>
                  <a:pt x="6156672" y="486296"/>
                  <a:pt x="6143372" y="492366"/>
                  <a:pt x="6127985" y="502311"/>
                </a:cubicBezTo>
                <a:cubicBezTo>
                  <a:pt x="6112598" y="512256"/>
                  <a:pt x="6107414" y="511897"/>
                  <a:pt x="6112433" y="501235"/>
                </a:cubicBezTo>
                <a:cubicBezTo>
                  <a:pt x="6117452" y="490573"/>
                  <a:pt x="6121051" y="483152"/>
                  <a:pt x="6123231" y="478972"/>
                </a:cubicBezTo>
                <a:cubicBezTo>
                  <a:pt x="6125411" y="474792"/>
                  <a:pt x="6123826" y="472702"/>
                  <a:pt x="6118477" y="472702"/>
                </a:cubicBezTo>
                <a:cubicBezTo>
                  <a:pt x="6110762" y="472702"/>
                  <a:pt x="6089417" y="475394"/>
                  <a:pt x="6054441" y="480779"/>
                </a:cubicBezTo>
                <a:cubicBezTo>
                  <a:pt x="6019465" y="486164"/>
                  <a:pt x="5997661" y="490437"/>
                  <a:pt x="5989028" y="493599"/>
                </a:cubicBezTo>
                <a:cubicBezTo>
                  <a:pt x="5980395" y="496761"/>
                  <a:pt x="5970780" y="493595"/>
                  <a:pt x="5960182" y="484102"/>
                </a:cubicBezTo>
                <a:cubicBezTo>
                  <a:pt x="5949585" y="474609"/>
                  <a:pt x="5948811" y="469862"/>
                  <a:pt x="5957859" y="469862"/>
                </a:cubicBezTo>
                <a:cubicBezTo>
                  <a:pt x="5964657" y="469862"/>
                  <a:pt x="5972749" y="469651"/>
                  <a:pt x="5982134" y="469228"/>
                </a:cubicBezTo>
                <a:cubicBezTo>
                  <a:pt x="5991519" y="468805"/>
                  <a:pt x="6009025" y="467020"/>
                  <a:pt x="6034651" y="463872"/>
                </a:cubicBezTo>
                <a:cubicBezTo>
                  <a:pt x="6060277" y="460724"/>
                  <a:pt x="6080795" y="457612"/>
                  <a:pt x="6096203" y="454536"/>
                </a:cubicBezTo>
                <a:cubicBezTo>
                  <a:pt x="6111612" y="451460"/>
                  <a:pt x="6121890" y="448517"/>
                  <a:pt x="6127038" y="445706"/>
                </a:cubicBezTo>
                <a:cubicBezTo>
                  <a:pt x="6129612" y="444301"/>
                  <a:pt x="6132676" y="443905"/>
                  <a:pt x="6136229" y="444518"/>
                </a:cubicBezTo>
                <a:close/>
                <a:moveTo>
                  <a:pt x="3812129" y="444518"/>
                </a:moveTo>
                <a:cubicBezTo>
                  <a:pt x="3815681" y="445131"/>
                  <a:pt x="3819723" y="446753"/>
                  <a:pt x="3824255" y="449385"/>
                </a:cubicBezTo>
                <a:cubicBezTo>
                  <a:pt x="3833318" y="454648"/>
                  <a:pt x="3841363" y="460355"/>
                  <a:pt x="3848389" y="466507"/>
                </a:cubicBezTo>
                <a:cubicBezTo>
                  <a:pt x="3856535" y="476043"/>
                  <a:pt x="3855000" y="481908"/>
                  <a:pt x="3843786" y="484102"/>
                </a:cubicBezTo>
                <a:cubicBezTo>
                  <a:pt x="3832572" y="486296"/>
                  <a:pt x="3819272" y="492366"/>
                  <a:pt x="3803885" y="502311"/>
                </a:cubicBezTo>
                <a:cubicBezTo>
                  <a:pt x="3788497" y="512256"/>
                  <a:pt x="3783313" y="511897"/>
                  <a:pt x="3788333" y="501235"/>
                </a:cubicBezTo>
                <a:cubicBezTo>
                  <a:pt x="3793352" y="490573"/>
                  <a:pt x="3796951" y="483152"/>
                  <a:pt x="3799131" y="478972"/>
                </a:cubicBezTo>
                <a:cubicBezTo>
                  <a:pt x="3801311" y="474792"/>
                  <a:pt x="3799726" y="472702"/>
                  <a:pt x="3794377" y="472702"/>
                </a:cubicBezTo>
                <a:cubicBezTo>
                  <a:pt x="3786662" y="472702"/>
                  <a:pt x="3765317" y="475394"/>
                  <a:pt x="3730341" y="480779"/>
                </a:cubicBezTo>
                <a:cubicBezTo>
                  <a:pt x="3695365" y="486164"/>
                  <a:pt x="3673561" y="490437"/>
                  <a:pt x="3664928" y="493599"/>
                </a:cubicBezTo>
                <a:cubicBezTo>
                  <a:pt x="3656295" y="496761"/>
                  <a:pt x="3646680" y="493595"/>
                  <a:pt x="3636083" y="484102"/>
                </a:cubicBezTo>
                <a:cubicBezTo>
                  <a:pt x="3625485" y="474609"/>
                  <a:pt x="3624711" y="469862"/>
                  <a:pt x="3633759" y="469862"/>
                </a:cubicBezTo>
                <a:cubicBezTo>
                  <a:pt x="3640557" y="469862"/>
                  <a:pt x="3648648" y="469651"/>
                  <a:pt x="3658034" y="469228"/>
                </a:cubicBezTo>
                <a:cubicBezTo>
                  <a:pt x="3667420" y="468805"/>
                  <a:pt x="3684925" y="467020"/>
                  <a:pt x="3710551" y="463872"/>
                </a:cubicBezTo>
                <a:cubicBezTo>
                  <a:pt x="3736177" y="460724"/>
                  <a:pt x="3756694" y="457612"/>
                  <a:pt x="3772103" y="454536"/>
                </a:cubicBezTo>
                <a:cubicBezTo>
                  <a:pt x="3787512" y="451460"/>
                  <a:pt x="3797790" y="448517"/>
                  <a:pt x="3802938" y="445706"/>
                </a:cubicBezTo>
                <a:cubicBezTo>
                  <a:pt x="3805512" y="444301"/>
                  <a:pt x="3808576" y="443905"/>
                  <a:pt x="3812129" y="444518"/>
                </a:cubicBezTo>
                <a:close/>
                <a:moveTo>
                  <a:pt x="2600551" y="444121"/>
                </a:moveTo>
                <a:cubicBezTo>
                  <a:pt x="2602010" y="443959"/>
                  <a:pt x="2603226" y="444143"/>
                  <a:pt x="2604200" y="444674"/>
                </a:cubicBezTo>
                <a:cubicBezTo>
                  <a:pt x="2608093" y="446796"/>
                  <a:pt x="2605616" y="452195"/>
                  <a:pt x="2596768" y="460871"/>
                </a:cubicBezTo>
                <a:cubicBezTo>
                  <a:pt x="2587920" y="469547"/>
                  <a:pt x="2581316" y="476939"/>
                  <a:pt x="2576957" y="483048"/>
                </a:cubicBezTo>
                <a:cubicBezTo>
                  <a:pt x="2572597" y="489157"/>
                  <a:pt x="2568783" y="495553"/>
                  <a:pt x="2565514" y="502236"/>
                </a:cubicBezTo>
                <a:cubicBezTo>
                  <a:pt x="2575107" y="501332"/>
                  <a:pt x="2582227" y="504204"/>
                  <a:pt x="2586873" y="510850"/>
                </a:cubicBezTo>
                <a:cubicBezTo>
                  <a:pt x="2591520" y="517497"/>
                  <a:pt x="2593344" y="524413"/>
                  <a:pt x="2592348" y="531597"/>
                </a:cubicBezTo>
                <a:cubicBezTo>
                  <a:pt x="2591351" y="538782"/>
                  <a:pt x="2587425" y="544934"/>
                  <a:pt x="2580571" y="550053"/>
                </a:cubicBezTo>
                <a:cubicBezTo>
                  <a:pt x="2573716" y="555172"/>
                  <a:pt x="2565826" y="556499"/>
                  <a:pt x="2556899" y="554032"/>
                </a:cubicBezTo>
                <a:cubicBezTo>
                  <a:pt x="2547972" y="551566"/>
                  <a:pt x="2541748" y="546231"/>
                  <a:pt x="2538228" y="538029"/>
                </a:cubicBezTo>
                <a:cubicBezTo>
                  <a:pt x="2534707" y="529826"/>
                  <a:pt x="2534560" y="520548"/>
                  <a:pt x="2537787" y="510194"/>
                </a:cubicBezTo>
                <a:cubicBezTo>
                  <a:pt x="2541013" y="499841"/>
                  <a:pt x="2546083" y="490283"/>
                  <a:pt x="2552995" y="481521"/>
                </a:cubicBezTo>
                <a:cubicBezTo>
                  <a:pt x="2559906" y="472759"/>
                  <a:pt x="2569195" y="463897"/>
                  <a:pt x="2580861" y="454934"/>
                </a:cubicBezTo>
                <a:cubicBezTo>
                  <a:pt x="2589610" y="448212"/>
                  <a:pt x="2596174" y="444608"/>
                  <a:pt x="2600551" y="444121"/>
                </a:cubicBezTo>
                <a:close/>
                <a:moveTo>
                  <a:pt x="2527659" y="444121"/>
                </a:moveTo>
                <a:cubicBezTo>
                  <a:pt x="2529119" y="443959"/>
                  <a:pt x="2530337" y="444143"/>
                  <a:pt x="2531312" y="444674"/>
                </a:cubicBezTo>
                <a:cubicBezTo>
                  <a:pt x="2535213" y="446796"/>
                  <a:pt x="2532739" y="452195"/>
                  <a:pt x="2523891" y="460871"/>
                </a:cubicBezTo>
                <a:cubicBezTo>
                  <a:pt x="2515043" y="469547"/>
                  <a:pt x="2508439" y="476936"/>
                  <a:pt x="2504080" y="483038"/>
                </a:cubicBezTo>
                <a:cubicBezTo>
                  <a:pt x="2499721" y="489139"/>
                  <a:pt x="2495899" y="495539"/>
                  <a:pt x="2492615" y="502236"/>
                </a:cubicBezTo>
                <a:cubicBezTo>
                  <a:pt x="2502209" y="501332"/>
                  <a:pt x="2509332" y="504200"/>
                  <a:pt x="2513986" y="510840"/>
                </a:cubicBezTo>
                <a:cubicBezTo>
                  <a:pt x="2518639" y="517479"/>
                  <a:pt x="2520464" y="524395"/>
                  <a:pt x="2519460" y="531586"/>
                </a:cubicBezTo>
                <a:cubicBezTo>
                  <a:pt x="2518456" y="538778"/>
                  <a:pt x="2514530" y="544934"/>
                  <a:pt x="2507683" y="550053"/>
                </a:cubicBezTo>
                <a:cubicBezTo>
                  <a:pt x="2500836" y="555172"/>
                  <a:pt x="2492949" y="556499"/>
                  <a:pt x="2484022" y="554032"/>
                </a:cubicBezTo>
                <a:cubicBezTo>
                  <a:pt x="2475095" y="551566"/>
                  <a:pt x="2468871" y="546231"/>
                  <a:pt x="2465351" y="538029"/>
                </a:cubicBezTo>
                <a:cubicBezTo>
                  <a:pt x="2461830" y="529826"/>
                  <a:pt x="2461680" y="520548"/>
                  <a:pt x="2464899" y="510194"/>
                </a:cubicBezTo>
                <a:cubicBezTo>
                  <a:pt x="2468118" y="499841"/>
                  <a:pt x="2473184" y="490283"/>
                  <a:pt x="2480096" y="481521"/>
                </a:cubicBezTo>
                <a:cubicBezTo>
                  <a:pt x="2487008" y="472759"/>
                  <a:pt x="2496297" y="463897"/>
                  <a:pt x="2507963" y="454934"/>
                </a:cubicBezTo>
                <a:cubicBezTo>
                  <a:pt x="2516712" y="448212"/>
                  <a:pt x="2523277" y="444608"/>
                  <a:pt x="2527659" y="444121"/>
                </a:cubicBezTo>
                <a:close/>
                <a:moveTo>
                  <a:pt x="774095" y="442657"/>
                </a:moveTo>
                <a:cubicBezTo>
                  <a:pt x="777258" y="442030"/>
                  <a:pt x="782904" y="443591"/>
                  <a:pt x="791031" y="447341"/>
                </a:cubicBezTo>
                <a:cubicBezTo>
                  <a:pt x="807286" y="454841"/>
                  <a:pt x="813710" y="460886"/>
                  <a:pt x="810304" y="465474"/>
                </a:cubicBezTo>
                <a:cubicBezTo>
                  <a:pt x="806898" y="470063"/>
                  <a:pt x="802988" y="476997"/>
                  <a:pt x="798570" y="486275"/>
                </a:cubicBezTo>
                <a:cubicBezTo>
                  <a:pt x="794154" y="495553"/>
                  <a:pt x="788066" y="505821"/>
                  <a:pt x="780308" y="517078"/>
                </a:cubicBezTo>
                <a:cubicBezTo>
                  <a:pt x="793530" y="513679"/>
                  <a:pt x="805938" y="509678"/>
                  <a:pt x="817532" y="505075"/>
                </a:cubicBezTo>
                <a:cubicBezTo>
                  <a:pt x="829127" y="500472"/>
                  <a:pt x="838419" y="501196"/>
                  <a:pt x="845409" y="507247"/>
                </a:cubicBezTo>
                <a:cubicBezTo>
                  <a:pt x="852401" y="513299"/>
                  <a:pt x="845632" y="519627"/>
                  <a:pt x="825103" y="526230"/>
                </a:cubicBezTo>
                <a:cubicBezTo>
                  <a:pt x="804576" y="532834"/>
                  <a:pt x="787234" y="535684"/>
                  <a:pt x="773080" y="534781"/>
                </a:cubicBezTo>
                <a:cubicBezTo>
                  <a:pt x="764821" y="548920"/>
                  <a:pt x="757238" y="560589"/>
                  <a:pt x="750333" y="569789"/>
                </a:cubicBezTo>
                <a:cubicBezTo>
                  <a:pt x="743429" y="578988"/>
                  <a:pt x="733398" y="587825"/>
                  <a:pt x="720240" y="596300"/>
                </a:cubicBezTo>
                <a:cubicBezTo>
                  <a:pt x="707083" y="604775"/>
                  <a:pt x="706169" y="600975"/>
                  <a:pt x="717499" y="584900"/>
                </a:cubicBezTo>
                <a:cubicBezTo>
                  <a:pt x="728827" y="568824"/>
                  <a:pt x="738754" y="552258"/>
                  <a:pt x="747279" y="535200"/>
                </a:cubicBezTo>
                <a:cubicBezTo>
                  <a:pt x="755804" y="518142"/>
                  <a:pt x="762964" y="502365"/>
                  <a:pt x="768757" y="487867"/>
                </a:cubicBezTo>
                <a:cubicBezTo>
                  <a:pt x="774550" y="473369"/>
                  <a:pt x="775647" y="461115"/>
                  <a:pt x="772048" y="451105"/>
                </a:cubicBezTo>
                <a:cubicBezTo>
                  <a:pt x="770249" y="446101"/>
                  <a:pt x="770931" y="443285"/>
                  <a:pt x="774095" y="442657"/>
                </a:cubicBezTo>
                <a:close/>
                <a:moveTo>
                  <a:pt x="952664" y="441380"/>
                </a:moveTo>
                <a:cubicBezTo>
                  <a:pt x="957717" y="441991"/>
                  <a:pt x="962415" y="443469"/>
                  <a:pt x="966760" y="445814"/>
                </a:cubicBezTo>
                <a:cubicBezTo>
                  <a:pt x="977342" y="449012"/>
                  <a:pt x="982881" y="456315"/>
                  <a:pt x="983376" y="467722"/>
                </a:cubicBezTo>
                <a:cubicBezTo>
                  <a:pt x="983872" y="479130"/>
                  <a:pt x="978322" y="482252"/>
                  <a:pt x="966727" y="477090"/>
                </a:cubicBezTo>
                <a:cubicBezTo>
                  <a:pt x="955133" y="471927"/>
                  <a:pt x="944310" y="465374"/>
                  <a:pt x="934257" y="457430"/>
                </a:cubicBezTo>
                <a:cubicBezTo>
                  <a:pt x="924205" y="449485"/>
                  <a:pt x="924937" y="444391"/>
                  <a:pt x="936452" y="442146"/>
                </a:cubicBezTo>
                <a:cubicBezTo>
                  <a:pt x="942209" y="441024"/>
                  <a:pt x="947614" y="440769"/>
                  <a:pt x="952664" y="441380"/>
                </a:cubicBezTo>
                <a:close/>
                <a:moveTo>
                  <a:pt x="4018487" y="438059"/>
                </a:moveTo>
                <a:cubicBezTo>
                  <a:pt x="4019902" y="437807"/>
                  <a:pt x="4021743" y="437857"/>
                  <a:pt x="4024010" y="438210"/>
                </a:cubicBezTo>
                <a:cubicBezTo>
                  <a:pt x="4033080" y="439623"/>
                  <a:pt x="4042104" y="442419"/>
                  <a:pt x="4051081" y="446599"/>
                </a:cubicBezTo>
                <a:cubicBezTo>
                  <a:pt x="4060058" y="450779"/>
                  <a:pt x="4062973" y="455694"/>
                  <a:pt x="4059825" y="461344"/>
                </a:cubicBezTo>
                <a:cubicBezTo>
                  <a:pt x="4056677" y="466994"/>
                  <a:pt x="4055104" y="491868"/>
                  <a:pt x="4055104" y="535964"/>
                </a:cubicBezTo>
                <a:cubicBezTo>
                  <a:pt x="4069817" y="518885"/>
                  <a:pt x="4083591" y="502178"/>
                  <a:pt x="4096425" y="485845"/>
                </a:cubicBezTo>
                <a:cubicBezTo>
                  <a:pt x="4109259" y="469511"/>
                  <a:pt x="4115228" y="456910"/>
                  <a:pt x="4114332" y="448040"/>
                </a:cubicBezTo>
                <a:cubicBezTo>
                  <a:pt x="4113436" y="439171"/>
                  <a:pt x="4117455" y="436414"/>
                  <a:pt x="4126389" y="439770"/>
                </a:cubicBezTo>
                <a:cubicBezTo>
                  <a:pt x="4135323" y="443125"/>
                  <a:pt x="4144121" y="448087"/>
                  <a:pt x="4152782" y="454655"/>
                </a:cubicBezTo>
                <a:cubicBezTo>
                  <a:pt x="4161443" y="461222"/>
                  <a:pt x="4161644" y="466453"/>
                  <a:pt x="4153384" y="470346"/>
                </a:cubicBezTo>
                <a:cubicBezTo>
                  <a:pt x="4145124" y="474240"/>
                  <a:pt x="4132093" y="484640"/>
                  <a:pt x="4114289" y="501547"/>
                </a:cubicBezTo>
                <a:cubicBezTo>
                  <a:pt x="4096486" y="518454"/>
                  <a:pt x="4076757" y="534709"/>
                  <a:pt x="4055104" y="550311"/>
                </a:cubicBezTo>
                <a:lnTo>
                  <a:pt x="4055104" y="554871"/>
                </a:lnTo>
                <a:cubicBezTo>
                  <a:pt x="4083239" y="550440"/>
                  <a:pt x="4105305" y="546446"/>
                  <a:pt x="4121302" y="542890"/>
                </a:cubicBezTo>
                <a:cubicBezTo>
                  <a:pt x="4137298" y="539334"/>
                  <a:pt x="4150161" y="535942"/>
                  <a:pt x="4159891" y="532716"/>
                </a:cubicBezTo>
                <a:cubicBezTo>
                  <a:pt x="4169621" y="529489"/>
                  <a:pt x="4180233" y="532228"/>
                  <a:pt x="4191726" y="540933"/>
                </a:cubicBezTo>
                <a:cubicBezTo>
                  <a:pt x="4203220" y="549637"/>
                  <a:pt x="4201467" y="554828"/>
                  <a:pt x="4186467" y="556506"/>
                </a:cubicBezTo>
                <a:cubicBezTo>
                  <a:pt x="4171467" y="558184"/>
                  <a:pt x="4156640" y="560131"/>
                  <a:pt x="4141984" y="562346"/>
                </a:cubicBezTo>
                <a:cubicBezTo>
                  <a:pt x="4127328" y="564562"/>
                  <a:pt x="4105567" y="567971"/>
                  <a:pt x="4076700" y="572574"/>
                </a:cubicBezTo>
                <a:cubicBezTo>
                  <a:pt x="4092804" y="583745"/>
                  <a:pt x="4107650" y="595214"/>
                  <a:pt x="4121237" y="606980"/>
                </a:cubicBezTo>
                <a:cubicBezTo>
                  <a:pt x="4134824" y="618746"/>
                  <a:pt x="4147340" y="628153"/>
                  <a:pt x="4158783" y="635202"/>
                </a:cubicBezTo>
                <a:cubicBezTo>
                  <a:pt x="4170227" y="642250"/>
                  <a:pt x="4181007" y="647534"/>
                  <a:pt x="4191124" y="651055"/>
                </a:cubicBezTo>
                <a:cubicBezTo>
                  <a:pt x="4201241" y="654575"/>
                  <a:pt x="4212595" y="658110"/>
                  <a:pt x="4225186" y="661659"/>
                </a:cubicBezTo>
                <a:cubicBezTo>
                  <a:pt x="4237777" y="665208"/>
                  <a:pt x="4240390" y="668790"/>
                  <a:pt x="4233026" y="672404"/>
                </a:cubicBezTo>
                <a:cubicBezTo>
                  <a:pt x="4225662" y="676017"/>
                  <a:pt x="4210774" y="678731"/>
                  <a:pt x="4188360" y="680545"/>
                </a:cubicBezTo>
                <a:cubicBezTo>
                  <a:pt x="4165946" y="682359"/>
                  <a:pt x="4150900" y="679929"/>
                  <a:pt x="4143221" y="673253"/>
                </a:cubicBezTo>
                <a:cubicBezTo>
                  <a:pt x="4135541" y="666578"/>
                  <a:pt x="4125532" y="655471"/>
                  <a:pt x="4113192" y="639934"/>
                </a:cubicBezTo>
                <a:cubicBezTo>
                  <a:pt x="4100853" y="624396"/>
                  <a:pt x="4083139" y="602847"/>
                  <a:pt x="4060051" y="575285"/>
                </a:cubicBezTo>
                <a:lnTo>
                  <a:pt x="4054974" y="576167"/>
                </a:lnTo>
                <a:cubicBezTo>
                  <a:pt x="4054114" y="618026"/>
                  <a:pt x="4053246" y="644064"/>
                  <a:pt x="4052372" y="654281"/>
                </a:cubicBezTo>
                <a:cubicBezTo>
                  <a:pt x="4051497" y="664499"/>
                  <a:pt x="4051579" y="669457"/>
                  <a:pt x="4052619" y="669156"/>
                </a:cubicBezTo>
                <a:cubicBezTo>
                  <a:pt x="4053659" y="668854"/>
                  <a:pt x="4059563" y="665563"/>
                  <a:pt x="4070333" y="659282"/>
                </a:cubicBezTo>
                <a:cubicBezTo>
                  <a:pt x="4081102" y="653001"/>
                  <a:pt x="4090703" y="648427"/>
                  <a:pt x="4099135" y="645559"/>
                </a:cubicBezTo>
                <a:cubicBezTo>
                  <a:pt x="4107567" y="642691"/>
                  <a:pt x="4101942" y="651173"/>
                  <a:pt x="4082260" y="671005"/>
                </a:cubicBezTo>
                <a:cubicBezTo>
                  <a:pt x="4062578" y="690838"/>
                  <a:pt x="4048217" y="705938"/>
                  <a:pt x="4039175" y="716306"/>
                </a:cubicBezTo>
                <a:cubicBezTo>
                  <a:pt x="4030134" y="726674"/>
                  <a:pt x="4023078" y="726459"/>
                  <a:pt x="4018009" y="715661"/>
                </a:cubicBezTo>
                <a:cubicBezTo>
                  <a:pt x="4012940" y="704863"/>
                  <a:pt x="4011990" y="696882"/>
                  <a:pt x="4015159" y="691720"/>
                </a:cubicBezTo>
                <a:cubicBezTo>
                  <a:pt x="4018328" y="686557"/>
                  <a:pt x="4021250" y="677071"/>
                  <a:pt x="4023924" y="663262"/>
                </a:cubicBezTo>
                <a:cubicBezTo>
                  <a:pt x="4026599" y="649452"/>
                  <a:pt x="4029291" y="621474"/>
                  <a:pt x="4032001" y="579329"/>
                </a:cubicBezTo>
                <a:cubicBezTo>
                  <a:pt x="3998531" y="585581"/>
                  <a:pt x="3979190" y="588944"/>
                  <a:pt x="3973977" y="589417"/>
                </a:cubicBezTo>
                <a:cubicBezTo>
                  <a:pt x="3968765" y="589890"/>
                  <a:pt x="3961383" y="586280"/>
                  <a:pt x="3951832" y="578586"/>
                </a:cubicBezTo>
                <a:cubicBezTo>
                  <a:pt x="3942282" y="570893"/>
                  <a:pt x="3945630" y="567046"/>
                  <a:pt x="3961878" y="567046"/>
                </a:cubicBezTo>
                <a:cubicBezTo>
                  <a:pt x="3975028" y="567046"/>
                  <a:pt x="3998402" y="564106"/>
                  <a:pt x="4032001" y="558227"/>
                </a:cubicBezTo>
                <a:cubicBezTo>
                  <a:pt x="4032001" y="536372"/>
                  <a:pt x="4031776" y="520107"/>
                  <a:pt x="4031324" y="509431"/>
                </a:cubicBezTo>
                <a:cubicBezTo>
                  <a:pt x="4030872" y="498754"/>
                  <a:pt x="4029564" y="488003"/>
                  <a:pt x="4027398" y="477176"/>
                </a:cubicBezTo>
                <a:cubicBezTo>
                  <a:pt x="4025233" y="466349"/>
                  <a:pt x="4021859" y="456795"/>
                  <a:pt x="4017278" y="448513"/>
                </a:cubicBezTo>
                <a:cubicBezTo>
                  <a:pt x="4013841" y="442302"/>
                  <a:pt x="4014245" y="438818"/>
                  <a:pt x="4018487" y="438059"/>
                </a:cubicBezTo>
                <a:close/>
                <a:moveTo>
                  <a:pt x="870393" y="435749"/>
                </a:moveTo>
                <a:cubicBezTo>
                  <a:pt x="873152" y="435841"/>
                  <a:pt x="876619" y="436314"/>
                  <a:pt x="880794" y="437167"/>
                </a:cubicBezTo>
                <a:cubicBezTo>
                  <a:pt x="897493" y="440580"/>
                  <a:pt x="905617" y="444642"/>
                  <a:pt x="905166" y="449352"/>
                </a:cubicBezTo>
                <a:cubicBezTo>
                  <a:pt x="904713" y="454063"/>
                  <a:pt x="904487" y="461366"/>
                  <a:pt x="904487" y="471261"/>
                </a:cubicBezTo>
                <a:cubicBezTo>
                  <a:pt x="904487" y="480281"/>
                  <a:pt x="905627" y="491954"/>
                  <a:pt x="907907" y="506280"/>
                </a:cubicBezTo>
                <a:cubicBezTo>
                  <a:pt x="919667" y="502895"/>
                  <a:pt x="929664" y="499124"/>
                  <a:pt x="937903" y="494965"/>
                </a:cubicBezTo>
                <a:cubicBezTo>
                  <a:pt x="946142" y="490806"/>
                  <a:pt x="954781" y="491401"/>
                  <a:pt x="963824" y="496750"/>
                </a:cubicBezTo>
                <a:cubicBezTo>
                  <a:pt x="972865" y="502099"/>
                  <a:pt x="969971" y="507706"/>
                  <a:pt x="955145" y="513571"/>
                </a:cubicBezTo>
                <a:cubicBezTo>
                  <a:pt x="940316" y="519437"/>
                  <a:pt x="925230" y="524370"/>
                  <a:pt x="909886" y="528371"/>
                </a:cubicBezTo>
                <a:cubicBezTo>
                  <a:pt x="910718" y="536631"/>
                  <a:pt x="911843" y="545012"/>
                  <a:pt x="913263" y="553516"/>
                </a:cubicBezTo>
                <a:cubicBezTo>
                  <a:pt x="924133" y="550132"/>
                  <a:pt x="934562" y="545686"/>
                  <a:pt x="944550" y="540180"/>
                </a:cubicBezTo>
                <a:cubicBezTo>
                  <a:pt x="954538" y="534673"/>
                  <a:pt x="963856" y="534257"/>
                  <a:pt x="972503" y="538932"/>
                </a:cubicBezTo>
                <a:cubicBezTo>
                  <a:pt x="981150" y="543607"/>
                  <a:pt x="982404" y="547837"/>
                  <a:pt x="976267" y="551623"/>
                </a:cubicBezTo>
                <a:cubicBezTo>
                  <a:pt x="970129" y="555409"/>
                  <a:pt x="961332" y="559589"/>
                  <a:pt x="949874" y="564164"/>
                </a:cubicBezTo>
                <a:cubicBezTo>
                  <a:pt x="938416" y="568738"/>
                  <a:pt x="927339" y="572495"/>
                  <a:pt x="916640" y="575435"/>
                </a:cubicBezTo>
                <a:cubicBezTo>
                  <a:pt x="921043" y="593776"/>
                  <a:pt x="924571" y="606267"/>
                  <a:pt x="927224" y="612906"/>
                </a:cubicBezTo>
                <a:cubicBezTo>
                  <a:pt x="930393" y="608418"/>
                  <a:pt x="935018" y="602061"/>
                  <a:pt x="941098" y="593837"/>
                </a:cubicBezTo>
                <a:cubicBezTo>
                  <a:pt x="947178" y="585613"/>
                  <a:pt x="949993" y="578188"/>
                  <a:pt x="949540" y="571563"/>
                </a:cubicBezTo>
                <a:cubicBezTo>
                  <a:pt x="949089" y="564938"/>
                  <a:pt x="955864" y="565860"/>
                  <a:pt x="969868" y="574327"/>
                </a:cubicBezTo>
                <a:cubicBezTo>
                  <a:pt x="983872" y="582795"/>
                  <a:pt x="987653" y="588786"/>
                  <a:pt x="981214" y="592299"/>
                </a:cubicBezTo>
                <a:cubicBezTo>
                  <a:pt x="974775" y="595813"/>
                  <a:pt x="968340" y="601018"/>
                  <a:pt x="961910" y="607916"/>
                </a:cubicBezTo>
                <a:cubicBezTo>
                  <a:pt x="955477" y="614813"/>
                  <a:pt x="947135" y="623167"/>
                  <a:pt x="936882" y="632975"/>
                </a:cubicBezTo>
                <a:cubicBezTo>
                  <a:pt x="947379" y="653955"/>
                  <a:pt x="957496" y="669353"/>
                  <a:pt x="967233" y="679169"/>
                </a:cubicBezTo>
                <a:cubicBezTo>
                  <a:pt x="976970" y="688984"/>
                  <a:pt x="983322" y="691354"/>
                  <a:pt x="986292" y="686278"/>
                </a:cubicBezTo>
                <a:cubicBezTo>
                  <a:pt x="989260" y="681201"/>
                  <a:pt x="994591" y="671303"/>
                  <a:pt x="1002284" y="656583"/>
                </a:cubicBezTo>
                <a:cubicBezTo>
                  <a:pt x="1009977" y="641863"/>
                  <a:pt x="1012473" y="645311"/>
                  <a:pt x="1009770" y="666929"/>
                </a:cubicBezTo>
                <a:cubicBezTo>
                  <a:pt x="1007067" y="688547"/>
                  <a:pt x="1007514" y="705447"/>
                  <a:pt x="1011114" y="717629"/>
                </a:cubicBezTo>
                <a:cubicBezTo>
                  <a:pt x="1014713" y="729811"/>
                  <a:pt x="1010318" y="734726"/>
                  <a:pt x="997928" y="732374"/>
                </a:cubicBezTo>
                <a:cubicBezTo>
                  <a:pt x="985539" y="730023"/>
                  <a:pt x="972370" y="722336"/>
                  <a:pt x="958425" y="709315"/>
                </a:cubicBezTo>
                <a:cubicBezTo>
                  <a:pt x="944478" y="696294"/>
                  <a:pt x="930945" y="676362"/>
                  <a:pt x="917824" y="649517"/>
                </a:cubicBezTo>
                <a:cubicBezTo>
                  <a:pt x="909621" y="657103"/>
                  <a:pt x="899694" y="664154"/>
                  <a:pt x="888043" y="670672"/>
                </a:cubicBezTo>
                <a:cubicBezTo>
                  <a:pt x="876391" y="677190"/>
                  <a:pt x="863145" y="681592"/>
                  <a:pt x="848303" y="683879"/>
                </a:cubicBezTo>
                <a:cubicBezTo>
                  <a:pt x="833460" y="686167"/>
                  <a:pt x="831697" y="683571"/>
                  <a:pt x="843011" y="676093"/>
                </a:cubicBezTo>
                <a:cubicBezTo>
                  <a:pt x="854325" y="668614"/>
                  <a:pt x="865948" y="660896"/>
                  <a:pt x="877879" y="652937"/>
                </a:cubicBezTo>
                <a:cubicBezTo>
                  <a:pt x="889810" y="644978"/>
                  <a:pt x="900429" y="636510"/>
                  <a:pt x="909735" y="627533"/>
                </a:cubicBezTo>
                <a:cubicBezTo>
                  <a:pt x="903470" y="611400"/>
                  <a:pt x="899210" y="596228"/>
                  <a:pt x="896959" y="582017"/>
                </a:cubicBezTo>
                <a:cubicBezTo>
                  <a:pt x="889774" y="584513"/>
                  <a:pt x="882705" y="586488"/>
                  <a:pt x="875749" y="587943"/>
                </a:cubicBezTo>
                <a:cubicBezTo>
                  <a:pt x="868795" y="589399"/>
                  <a:pt x="860123" y="588675"/>
                  <a:pt x="849732" y="585771"/>
                </a:cubicBezTo>
                <a:cubicBezTo>
                  <a:pt x="839343" y="582867"/>
                  <a:pt x="839751" y="579734"/>
                  <a:pt x="850959" y="576371"/>
                </a:cubicBezTo>
                <a:cubicBezTo>
                  <a:pt x="862165" y="573008"/>
                  <a:pt x="876359" y="568509"/>
                  <a:pt x="893538" y="562873"/>
                </a:cubicBezTo>
                <a:cubicBezTo>
                  <a:pt x="891732" y="555058"/>
                  <a:pt x="890126" y="545694"/>
                  <a:pt x="888720" y="534781"/>
                </a:cubicBezTo>
                <a:cubicBezTo>
                  <a:pt x="875843" y="537477"/>
                  <a:pt x="865328" y="537803"/>
                  <a:pt x="857175" y="535759"/>
                </a:cubicBezTo>
                <a:cubicBezTo>
                  <a:pt x="849022" y="533716"/>
                  <a:pt x="848008" y="530604"/>
                  <a:pt x="854131" y="526424"/>
                </a:cubicBezTo>
                <a:cubicBezTo>
                  <a:pt x="860255" y="522244"/>
                  <a:pt x="870235" y="518139"/>
                  <a:pt x="884074" y="514109"/>
                </a:cubicBezTo>
                <a:cubicBezTo>
                  <a:pt x="883199" y="506667"/>
                  <a:pt x="881231" y="495514"/>
                  <a:pt x="878169" y="480650"/>
                </a:cubicBezTo>
                <a:cubicBezTo>
                  <a:pt x="875107" y="465786"/>
                  <a:pt x="870604" y="453970"/>
                  <a:pt x="864661" y="445201"/>
                </a:cubicBezTo>
                <a:cubicBezTo>
                  <a:pt x="860204" y="438624"/>
                  <a:pt x="862114" y="435474"/>
                  <a:pt x="870393" y="435749"/>
                </a:cubicBezTo>
                <a:close/>
                <a:moveTo>
                  <a:pt x="1788455" y="434912"/>
                </a:moveTo>
                <a:cubicBezTo>
                  <a:pt x="1789936" y="434793"/>
                  <a:pt x="1791776" y="435032"/>
                  <a:pt x="1793975" y="435629"/>
                </a:cubicBezTo>
                <a:cubicBezTo>
                  <a:pt x="1802773" y="438016"/>
                  <a:pt x="1810448" y="441110"/>
                  <a:pt x="1817002" y="444911"/>
                </a:cubicBezTo>
                <a:cubicBezTo>
                  <a:pt x="1823555" y="448711"/>
                  <a:pt x="1824649" y="453590"/>
                  <a:pt x="1820282" y="459548"/>
                </a:cubicBezTo>
                <a:cubicBezTo>
                  <a:pt x="1815916" y="465507"/>
                  <a:pt x="1811352" y="470737"/>
                  <a:pt x="1806591" y="475240"/>
                </a:cubicBezTo>
                <a:cubicBezTo>
                  <a:pt x="1822337" y="475340"/>
                  <a:pt x="1833178" y="473114"/>
                  <a:pt x="1839115" y="468561"/>
                </a:cubicBezTo>
                <a:cubicBezTo>
                  <a:pt x="1845052" y="464008"/>
                  <a:pt x="1851519" y="463933"/>
                  <a:pt x="1858517" y="468335"/>
                </a:cubicBezTo>
                <a:cubicBezTo>
                  <a:pt x="1865516" y="472738"/>
                  <a:pt x="1870757" y="476982"/>
                  <a:pt x="1874241" y="481069"/>
                </a:cubicBezTo>
                <a:cubicBezTo>
                  <a:pt x="1877725" y="485156"/>
                  <a:pt x="1876758" y="489121"/>
                  <a:pt x="1871337" y="492965"/>
                </a:cubicBezTo>
                <a:cubicBezTo>
                  <a:pt x="1865917" y="496808"/>
                  <a:pt x="1858991" y="502719"/>
                  <a:pt x="1850559" y="510700"/>
                </a:cubicBezTo>
                <a:cubicBezTo>
                  <a:pt x="1842127" y="518680"/>
                  <a:pt x="1834218" y="526205"/>
                  <a:pt x="1826833" y="533275"/>
                </a:cubicBezTo>
                <a:cubicBezTo>
                  <a:pt x="1839925" y="530780"/>
                  <a:pt x="1848784" y="528130"/>
                  <a:pt x="1853409" y="525327"/>
                </a:cubicBezTo>
                <a:cubicBezTo>
                  <a:pt x="1858034" y="522523"/>
                  <a:pt x="1863966" y="523047"/>
                  <a:pt x="1871209" y="526897"/>
                </a:cubicBezTo>
                <a:cubicBezTo>
                  <a:pt x="1878450" y="530747"/>
                  <a:pt x="1885236" y="535343"/>
                  <a:pt x="1891567" y="540685"/>
                </a:cubicBezTo>
                <a:cubicBezTo>
                  <a:pt x="1897899" y="546027"/>
                  <a:pt x="1897602" y="551709"/>
                  <a:pt x="1890675" y="557732"/>
                </a:cubicBezTo>
                <a:cubicBezTo>
                  <a:pt x="1883748" y="563755"/>
                  <a:pt x="1877318" y="576296"/>
                  <a:pt x="1871380" y="595354"/>
                </a:cubicBezTo>
                <a:cubicBezTo>
                  <a:pt x="1875696" y="594637"/>
                  <a:pt x="1882344" y="592884"/>
                  <a:pt x="1891320" y="590094"/>
                </a:cubicBezTo>
                <a:cubicBezTo>
                  <a:pt x="1900298" y="587305"/>
                  <a:pt x="1909343" y="590338"/>
                  <a:pt x="1918456" y="599193"/>
                </a:cubicBezTo>
                <a:cubicBezTo>
                  <a:pt x="1927569" y="608048"/>
                  <a:pt x="1924407" y="613014"/>
                  <a:pt x="1908970" y="614089"/>
                </a:cubicBezTo>
                <a:cubicBezTo>
                  <a:pt x="1893533" y="615165"/>
                  <a:pt x="1863457" y="617782"/>
                  <a:pt x="1818745" y="621940"/>
                </a:cubicBezTo>
                <a:cubicBezTo>
                  <a:pt x="1826416" y="632165"/>
                  <a:pt x="1838899" y="645261"/>
                  <a:pt x="1856194" y="661229"/>
                </a:cubicBezTo>
                <a:cubicBezTo>
                  <a:pt x="1873488" y="677197"/>
                  <a:pt x="1891589" y="689508"/>
                  <a:pt x="1910497" y="698162"/>
                </a:cubicBezTo>
                <a:cubicBezTo>
                  <a:pt x="1929404" y="706817"/>
                  <a:pt x="1934864" y="711897"/>
                  <a:pt x="1926877" y="713402"/>
                </a:cubicBezTo>
                <a:cubicBezTo>
                  <a:pt x="1918890" y="714908"/>
                  <a:pt x="1906160" y="715424"/>
                  <a:pt x="1888685" y="714951"/>
                </a:cubicBezTo>
                <a:cubicBezTo>
                  <a:pt x="1871212" y="714478"/>
                  <a:pt x="1858407" y="709208"/>
                  <a:pt x="1850268" y="699141"/>
                </a:cubicBezTo>
                <a:cubicBezTo>
                  <a:pt x="1842129" y="689074"/>
                  <a:pt x="1829686" y="667585"/>
                  <a:pt x="1812937" y="634675"/>
                </a:cubicBezTo>
                <a:cubicBezTo>
                  <a:pt x="1808291" y="653346"/>
                  <a:pt x="1798915" y="668317"/>
                  <a:pt x="1784813" y="679588"/>
                </a:cubicBezTo>
                <a:cubicBezTo>
                  <a:pt x="1770708" y="690860"/>
                  <a:pt x="1753686" y="698338"/>
                  <a:pt x="1733746" y="702023"/>
                </a:cubicBezTo>
                <a:cubicBezTo>
                  <a:pt x="1713806" y="705709"/>
                  <a:pt x="1712347" y="702945"/>
                  <a:pt x="1729369" y="693731"/>
                </a:cubicBezTo>
                <a:cubicBezTo>
                  <a:pt x="1746391" y="684518"/>
                  <a:pt x="1760573" y="673587"/>
                  <a:pt x="1771917" y="660939"/>
                </a:cubicBezTo>
                <a:cubicBezTo>
                  <a:pt x="1783260" y="648291"/>
                  <a:pt x="1790265" y="635936"/>
                  <a:pt x="1792932" y="623876"/>
                </a:cubicBezTo>
                <a:cubicBezTo>
                  <a:pt x="1763075" y="630086"/>
                  <a:pt x="1745391" y="633886"/>
                  <a:pt x="1739877" y="635277"/>
                </a:cubicBezTo>
                <a:cubicBezTo>
                  <a:pt x="1734364" y="636668"/>
                  <a:pt x="1726756" y="633742"/>
                  <a:pt x="1717055" y="626501"/>
                </a:cubicBezTo>
                <a:cubicBezTo>
                  <a:pt x="1707353" y="619259"/>
                  <a:pt x="1708376" y="615638"/>
                  <a:pt x="1720119" y="615638"/>
                </a:cubicBezTo>
                <a:cubicBezTo>
                  <a:pt x="1729772" y="615638"/>
                  <a:pt x="1742340" y="614498"/>
                  <a:pt x="1757827" y="612218"/>
                </a:cubicBezTo>
                <a:cubicBezTo>
                  <a:pt x="1753454" y="586879"/>
                  <a:pt x="1747860" y="569290"/>
                  <a:pt x="1741050" y="559453"/>
                </a:cubicBezTo>
                <a:cubicBezTo>
                  <a:pt x="1734238" y="549616"/>
                  <a:pt x="1734209" y="544371"/>
                  <a:pt x="1740963" y="543718"/>
                </a:cubicBezTo>
                <a:cubicBezTo>
                  <a:pt x="1747718" y="543066"/>
                  <a:pt x="1753755" y="542736"/>
                  <a:pt x="1759075" y="542729"/>
                </a:cubicBezTo>
                <a:cubicBezTo>
                  <a:pt x="1764395" y="542722"/>
                  <a:pt x="1780097" y="540646"/>
                  <a:pt x="1806184" y="536501"/>
                </a:cubicBezTo>
                <a:cubicBezTo>
                  <a:pt x="1815346" y="521788"/>
                  <a:pt x="1822401" y="510850"/>
                  <a:pt x="1827348" y="503687"/>
                </a:cubicBezTo>
                <a:cubicBezTo>
                  <a:pt x="1832296" y="496525"/>
                  <a:pt x="1833895" y="492943"/>
                  <a:pt x="1832145" y="492943"/>
                </a:cubicBezTo>
                <a:lnTo>
                  <a:pt x="1815948" y="492943"/>
                </a:lnTo>
                <a:cubicBezTo>
                  <a:pt x="1809825" y="492943"/>
                  <a:pt x="1804885" y="491595"/>
                  <a:pt x="1801128" y="488899"/>
                </a:cubicBezTo>
                <a:cubicBezTo>
                  <a:pt x="1787805" y="509721"/>
                  <a:pt x="1775010" y="523699"/>
                  <a:pt x="1762742" y="530834"/>
                </a:cubicBezTo>
                <a:cubicBezTo>
                  <a:pt x="1750475" y="537968"/>
                  <a:pt x="1748201" y="535526"/>
                  <a:pt x="1755923" y="523509"/>
                </a:cubicBezTo>
                <a:cubicBezTo>
                  <a:pt x="1763646" y="511492"/>
                  <a:pt x="1771071" y="497779"/>
                  <a:pt x="1778198" y="482371"/>
                </a:cubicBezTo>
                <a:cubicBezTo>
                  <a:pt x="1785324" y="466962"/>
                  <a:pt x="1787536" y="454723"/>
                  <a:pt x="1784834" y="445653"/>
                </a:cubicBezTo>
                <a:cubicBezTo>
                  <a:pt x="1782806" y="438850"/>
                  <a:pt x="1784013" y="435270"/>
                  <a:pt x="1788455" y="434912"/>
                </a:cubicBezTo>
                <a:close/>
                <a:moveTo>
                  <a:pt x="1673621" y="433683"/>
                </a:moveTo>
                <a:cubicBezTo>
                  <a:pt x="1675187" y="433448"/>
                  <a:pt x="1677222" y="433623"/>
                  <a:pt x="1679723" y="434209"/>
                </a:cubicBezTo>
                <a:cubicBezTo>
                  <a:pt x="1689733" y="436554"/>
                  <a:pt x="1698757" y="439597"/>
                  <a:pt x="1706794" y="443340"/>
                </a:cubicBezTo>
                <a:cubicBezTo>
                  <a:pt x="1714831" y="447083"/>
                  <a:pt x="1716603" y="452220"/>
                  <a:pt x="1712107" y="458752"/>
                </a:cubicBezTo>
                <a:cubicBezTo>
                  <a:pt x="1707612" y="465284"/>
                  <a:pt x="1705363" y="485622"/>
                  <a:pt x="1705363" y="519766"/>
                </a:cubicBezTo>
                <a:cubicBezTo>
                  <a:pt x="1709020" y="518963"/>
                  <a:pt x="1713725" y="518089"/>
                  <a:pt x="1719475" y="517142"/>
                </a:cubicBezTo>
                <a:cubicBezTo>
                  <a:pt x="1725224" y="516196"/>
                  <a:pt x="1729258" y="518246"/>
                  <a:pt x="1731574" y="523294"/>
                </a:cubicBezTo>
                <a:cubicBezTo>
                  <a:pt x="1733890" y="528342"/>
                  <a:pt x="1732155" y="532823"/>
                  <a:pt x="1726368" y="536738"/>
                </a:cubicBezTo>
                <a:cubicBezTo>
                  <a:pt x="1720582" y="540653"/>
                  <a:pt x="1713581" y="543729"/>
                  <a:pt x="1705363" y="545966"/>
                </a:cubicBezTo>
                <a:lnTo>
                  <a:pt x="1705363" y="581867"/>
                </a:lnTo>
                <a:cubicBezTo>
                  <a:pt x="1722457" y="571069"/>
                  <a:pt x="1730226" y="568796"/>
                  <a:pt x="1728671" y="575048"/>
                </a:cubicBezTo>
                <a:cubicBezTo>
                  <a:pt x="1727114" y="581300"/>
                  <a:pt x="1719345" y="590543"/>
                  <a:pt x="1705363" y="602775"/>
                </a:cubicBezTo>
                <a:cubicBezTo>
                  <a:pt x="1706252" y="632631"/>
                  <a:pt x="1706697" y="653130"/>
                  <a:pt x="1706697" y="664273"/>
                </a:cubicBezTo>
                <a:cubicBezTo>
                  <a:pt x="1706697" y="677150"/>
                  <a:pt x="1705740" y="687662"/>
                  <a:pt x="1703826" y="695807"/>
                </a:cubicBezTo>
                <a:cubicBezTo>
                  <a:pt x="1701911" y="703952"/>
                  <a:pt x="1697863" y="711097"/>
                  <a:pt x="1691683" y="717242"/>
                </a:cubicBezTo>
                <a:cubicBezTo>
                  <a:pt x="1685502" y="723387"/>
                  <a:pt x="1680455" y="722343"/>
                  <a:pt x="1676540" y="714112"/>
                </a:cubicBezTo>
                <a:cubicBezTo>
                  <a:pt x="1672625" y="705881"/>
                  <a:pt x="1666076" y="696628"/>
                  <a:pt x="1656890" y="686353"/>
                </a:cubicBezTo>
                <a:cubicBezTo>
                  <a:pt x="1647705" y="676078"/>
                  <a:pt x="1647821" y="671841"/>
                  <a:pt x="1657235" y="673641"/>
                </a:cubicBezTo>
                <a:cubicBezTo>
                  <a:pt x="1666649" y="675440"/>
                  <a:pt x="1672531" y="676254"/>
                  <a:pt x="1674883" y="676082"/>
                </a:cubicBezTo>
                <a:cubicBezTo>
                  <a:pt x="1677236" y="675910"/>
                  <a:pt x="1679049" y="671350"/>
                  <a:pt x="1680325" y="662401"/>
                </a:cubicBezTo>
                <a:cubicBezTo>
                  <a:pt x="1681602" y="653453"/>
                  <a:pt x="1682240" y="637457"/>
                  <a:pt x="1682240" y="614412"/>
                </a:cubicBezTo>
                <a:cubicBezTo>
                  <a:pt x="1662751" y="631577"/>
                  <a:pt x="1650911" y="643519"/>
                  <a:pt x="1646716" y="650237"/>
                </a:cubicBezTo>
                <a:cubicBezTo>
                  <a:pt x="1642521" y="656956"/>
                  <a:pt x="1634121" y="655665"/>
                  <a:pt x="1621517" y="646365"/>
                </a:cubicBezTo>
                <a:cubicBezTo>
                  <a:pt x="1608911" y="637066"/>
                  <a:pt x="1607474" y="631018"/>
                  <a:pt x="1617204" y="628221"/>
                </a:cubicBezTo>
                <a:cubicBezTo>
                  <a:pt x="1626933" y="625425"/>
                  <a:pt x="1636169" y="621625"/>
                  <a:pt x="1644909" y="616821"/>
                </a:cubicBezTo>
                <a:cubicBezTo>
                  <a:pt x="1653649" y="612017"/>
                  <a:pt x="1666094" y="604087"/>
                  <a:pt x="1682240" y="593031"/>
                </a:cubicBezTo>
                <a:lnTo>
                  <a:pt x="1682240" y="550978"/>
                </a:lnTo>
                <a:cubicBezTo>
                  <a:pt x="1672947" y="554549"/>
                  <a:pt x="1663913" y="556793"/>
                  <a:pt x="1655137" y="557711"/>
                </a:cubicBezTo>
                <a:cubicBezTo>
                  <a:pt x="1646361" y="558628"/>
                  <a:pt x="1639237" y="556474"/>
                  <a:pt x="1633766" y="551247"/>
                </a:cubicBezTo>
                <a:cubicBezTo>
                  <a:pt x="1628296" y="546020"/>
                  <a:pt x="1629626" y="542040"/>
                  <a:pt x="1637756" y="539309"/>
                </a:cubicBezTo>
                <a:cubicBezTo>
                  <a:pt x="1645887" y="536577"/>
                  <a:pt x="1660715" y="532199"/>
                  <a:pt x="1682240" y="526177"/>
                </a:cubicBezTo>
                <a:cubicBezTo>
                  <a:pt x="1682240" y="514030"/>
                  <a:pt x="1681803" y="500482"/>
                  <a:pt x="1680928" y="485533"/>
                </a:cubicBezTo>
                <a:cubicBezTo>
                  <a:pt x="1680053" y="470583"/>
                  <a:pt x="1677132" y="457706"/>
                  <a:pt x="1672163" y="446900"/>
                </a:cubicBezTo>
                <a:cubicBezTo>
                  <a:pt x="1668436" y="438796"/>
                  <a:pt x="1668922" y="434391"/>
                  <a:pt x="1673621" y="433683"/>
                </a:cubicBezTo>
                <a:close/>
                <a:moveTo>
                  <a:pt x="6750572" y="426896"/>
                </a:moveTo>
                <a:cubicBezTo>
                  <a:pt x="6754747" y="427225"/>
                  <a:pt x="6760491" y="428541"/>
                  <a:pt x="6767804" y="430843"/>
                </a:cubicBezTo>
                <a:cubicBezTo>
                  <a:pt x="6782432" y="435217"/>
                  <a:pt x="6787946" y="441616"/>
                  <a:pt x="6784346" y="450041"/>
                </a:cubicBezTo>
                <a:cubicBezTo>
                  <a:pt x="6780746" y="458466"/>
                  <a:pt x="6778946" y="475885"/>
                  <a:pt x="6778946" y="502300"/>
                </a:cubicBezTo>
                <a:cubicBezTo>
                  <a:pt x="6778946" y="529159"/>
                  <a:pt x="6778230" y="550024"/>
                  <a:pt x="6776796" y="564895"/>
                </a:cubicBezTo>
                <a:cubicBezTo>
                  <a:pt x="6775362" y="579766"/>
                  <a:pt x="6772142" y="588363"/>
                  <a:pt x="6767138" y="590686"/>
                </a:cubicBezTo>
                <a:cubicBezTo>
                  <a:pt x="6762133" y="593009"/>
                  <a:pt x="6756974" y="589299"/>
                  <a:pt x="6751661" y="579554"/>
                </a:cubicBezTo>
                <a:cubicBezTo>
                  <a:pt x="6746348" y="569810"/>
                  <a:pt x="6745266" y="560080"/>
                  <a:pt x="6748413" y="550365"/>
                </a:cubicBezTo>
                <a:cubicBezTo>
                  <a:pt x="6751560" y="540649"/>
                  <a:pt x="6753134" y="522384"/>
                  <a:pt x="6753134" y="495567"/>
                </a:cubicBezTo>
                <a:cubicBezTo>
                  <a:pt x="6753134" y="468565"/>
                  <a:pt x="6750887" y="451518"/>
                  <a:pt x="6746391" y="444427"/>
                </a:cubicBezTo>
                <a:cubicBezTo>
                  <a:pt x="6741896" y="437335"/>
                  <a:pt x="6740684" y="432148"/>
                  <a:pt x="6742756" y="428864"/>
                </a:cubicBezTo>
                <a:cubicBezTo>
                  <a:pt x="6743792" y="427222"/>
                  <a:pt x="6746398" y="426566"/>
                  <a:pt x="6750572" y="426896"/>
                </a:cubicBezTo>
                <a:close/>
                <a:moveTo>
                  <a:pt x="130698" y="426896"/>
                </a:moveTo>
                <a:cubicBezTo>
                  <a:pt x="134873" y="427225"/>
                  <a:pt x="140616" y="428541"/>
                  <a:pt x="147930" y="430843"/>
                </a:cubicBezTo>
                <a:cubicBezTo>
                  <a:pt x="162558" y="435217"/>
                  <a:pt x="168071" y="441616"/>
                  <a:pt x="164472" y="450041"/>
                </a:cubicBezTo>
                <a:cubicBezTo>
                  <a:pt x="160873" y="458466"/>
                  <a:pt x="159073" y="475885"/>
                  <a:pt x="159073" y="502300"/>
                </a:cubicBezTo>
                <a:cubicBezTo>
                  <a:pt x="159073" y="529159"/>
                  <a:pt x="158356" y="550024"/>
                  <a:pt x="156921" y="564895"/>
                </a:cubicBezTo>
                <a:cubicBezTo>
                  <a:pt x="155488" y="579766"/>
                  <a:pt x="152268" y="588363"/>
                  <a:pt x="147264" y="590686"/>
                </a:cubicBezTo>
                <a:cubicBezTo>
                  <a:pt x="142259" y="593009"/>
                  <a:pt x="137100" y="589299"/>
                  <a:pt x="131787" y="579554"/>
                </a:cubicBezTo>
                <a:cubicBezTo>
                  <a:pt x="126474" y="569810"/>
                  <a:pt x="125392" y="560080"/>
                  <a:pt x="128539" y="550365"/>
                </a:cubicBezTo>
                <a:cubicBezTo>
                  <a:pt x="131687" y="540649"/>
                  <a:pt x="133260" y="522384"/>
                  <a:pt x="133260" y="495567"/>
                </a:cubicBezTo>
                <a:cubicBezTo>
                  <a:pt x="133260" y="468565"/>
                  <a:pt x="131013" y="451518"/>
                  <a:pt x="126518" y="444427"/>
                </a:cubicBezTo>
                <a:cubicBezTo>
                  <a:pt x="122021" y="437335"/>
                  <a:pt x="120810" y="432148"/>
                  <a:pt x="122882" y="428864"/>
                </a:cubicBezTo>
                <a:cubicBezTo>
                  <a:pt x="123918" y="427222"/>
                  <a:pt x="126523" y="426566"/>
                  <a:pt x="130698" y="426896"/>
                </a:cubicBezTo>
                <a:close/>
                <a:moveTo>
                  <a:pt x="2089915" y="424594"/>
                </a:moveTo>
                <a:cubicBezTo>
                  <a:pt x="2091476" y="424307"/>
                  <a:pt x="2093547" y="424339"/>
                  <a:pt x="2096126" y="424691"/>
                </a:cubicBezTo>
                <a:cubicBezTo>
                  <a:pt x="2106444" y="426096"/>
                  <a:pt x="2115693" y="428394"/>
                  <a:pt x="2123875" y="431585"/>
                </a:cubicBezTo>
                <a:cubicBezTo>
                  <a:pt x="2132056" y="434776"/>
                  <a:pt x="2134572" y="439820"/>
                  <a:pt x="2131425" y="446717"/>
                </a:cubicBezTo>
                <a:cubicBezTo>
                  <a:pt x="2128277" y="453615"/>
                  <a:pt x="2131306" y="474365"/>
                  <a:pt x="2140513" y="508968"/>
                </a:cubicBezTo>
                <a:cubicBezTo>
                  <a:pt x="2152616" y="505570"/>
                  <a:pt x="2163059" y="502698"/>
                  <a:pt x="2171843" y="500353"/>
                </a:cubicBezTo>
                <a:cubicBezTo>
                  <a:pt x="2180626" y="498009"/>
                  <a:pt x="2187671" y="500429"/>
                  <a:pt x="2192976" y="507613"/>
                </a:cubicBezTo>
                <a:cubicBezTo>
                  <a:pt x="2198282" y="514798"/>
                  <a:pt x="2194730" y="519996"/>
                  <a:pt x="2182318" y="523208"/>
                </a:cubicBezTo>
                <a:cubicBezTo>
                  <a:pt x="2169907" y="526420"/>
                  <a:pt x="2158567" y="529410"/>
                  <a:pt x="2148300" y="532178"/>
                </a:cubicBezTo>
                <a:cubicBezTo>
                  <a:pt x="2153691" y="548382"/>
                  <a:pt x="2159040" y="563508"/>
                  <a:pt x="2164346" y="577554"/>
                </a:cubicBezTo>
                <a:cubicBezTo>
                  <a:pt x="2169652" y="591600"/>
                  <a:pt x="2174184" y="602933"/>
                  <a:pt x="2177941" y="611551"/>
                </a:cubicBezTo>
                <a:cubicBezTo>
                  <a:pt x="2183290" y="600480"/>
                  <a:pt x="2187309" y="590575"/>
                  <a:pt x="2189997" y="581834"/>
                </a:cubicBezTo>
                <a:cubicBezTo>
                  <a:pt x="2192686" y="573094"/>
                  <a:pt x="2192905" y="564390"/>
                  <a:pt x="2190653" y="555721"/>
                </a:cubicBezTo>
                <a:cubicBezTo>
                  <a:pt x="2188402" y="547052"/>
                  <a:pt x="2191582" y="544428"/>
                  <a:pt x="2200193" y="547848"/>
                </a:cubicBezTo>
                <a:cubicBezTo>
                  <a:pt x="2208804" y="551268"/>
                  <a:pt x="2216254" y="556097"/>
                  <a:pt x="2222542" y="562335"/>
                </a:cubicBezTo>
                <a:cubicBezTo>
                  <a:pt x="2228831" y="568573"/>
                  <a:pt x="2229175" y="574478"/>
                  <a:pt x="2223575" y="580049"/>
                </a:cubicBezTo>
                <a:cubicBezTo>
                  <a:pt x="2217975" y="585620"/>
                  <a:pt x="2213659" y="592747"/>
                  <a:pt x="2210626" y="601430"/>
                </a:cubicBezTo>
                <a:cubicBezTo>
                  <a:pt x="2207593" y="610113"/>
                  <a:pt x="2202111" y="621682"/>
                  <a:pt x="2194181" y="636137"/>
                </a:cubicBezTo>
                <a:cubicBezTo>
                  <a:pt x="2213526" y="664703"/>
                  <a:pt x="2227848" y="682144"/>
                  <a:pt x="2237148" y="688461"/>
                </a:cubicBezTo>
                <a:cubicBezTo>
                  <a:pt x="2246447" y="694778"/>
                  <a:pt x="2251936" y="695405"/>
                  <a:pt x="2253614" y="690343"/>
                </a:cubicBezTo>
                <a:cubicBezTo>
                  <a:pt x="2255292" y="685281"/>
                  <a:pt x="2258734" y="676283"/>
                  <a:pt x="2263939" y="663348"/>
                </a:cubicBezTo>
                <a:cubicBezTo>
                  <a:pt x="2269145" y="650413"/>
                  <a:pt x="2272077" y="655367"/>
                  <a:pt x="2272737" y="678211"/>
                </a:cubicBezTo>
                <a:cubicBezTo>
                  <a:pt x="2273396" y="701055"/>
                  <a:pt x="2274866" y="717055"/>
                  <a:pt x="2277146" y="726212"/>
                </a:cubicBezTo>
                <a:cubicBezTo>
                  <a:pt x="2279426" y="735368"/>
                  <a:pt x="2273680" y="738304"/>
                  <a:pt x="2259906" y="735020"/>
                </a:cubicBezTo>
                <a:cubicBezTo>
                  <a:pt x="2246132" y="731736"/>
                  <a:pt x="2231835" y="723143"/>
                  <a:pt x="2217014" y="709240"/>
                </a:cubicBezTo>
                <a:cubicBezTo>
                  <a:pt x="2202194" y="695337"/>
                  <a:pt x="2188043" y="676777"/>
                  <a:pt x="2174564" y="653561"/>
                </a:cubicBezTo>
                <a:cubicBezTo>
                  <a:pt x="2161227" y="670296"/>
                  <a:pt x="2146740" y="681004"/>
                  <a:pt x="2131102" y="685686"/>
                </a:cubicBezTo>
                <a:cubicBezTo>
                  <a:pt x="2115464" y="690368"/>
                  <a:pt x="2113589" y="687289"/>
                  <a:pt x="2125477" y="676448"/>
                </a:cubicBezTo>
                <a:cubicBezTo>
                  <a:pt x="2137365" y="665606"/>
                  <a:pt x="2149863" y="651245"/>
                  <a:pt x="2162970" y="633362"/>
                </a:cubicBezTo>
                <a:cubicBezTo>
                  <a:pt x="2155097" y="619108"/>
                  <a:pt x="2148009" y="603890"/>
                  <a:pt x="2141707" y="587707"/>
                </a:cubicBezTo>
                <a:cubicBezTo>
                  <a:pt x="2135404" y="571524"/>
                  <a:pt x="2129457" y="554785"/>
                  <a:pt x="2123864" y="537491"/>
                </a:cubicBezTo>
                <a:cubicBezTo>
                  <a:pt x="2107702" y="541865"/>
                  <a:pt x="2092724" y="545432"/>
                  <a:pt x="2078929" y="548192"/>
                </a:cubicBezTo>
                <a:cubicBezTo>
                  <a:pt x="2065133" y="550953"/>
                  <a:pt x="2055411" y="552649"/>
                  <a:pt x="2049761" y="553280"/>
                </a:cubicBezTo>
                <a:lnTo>
                  <a:pt x="2049761" y="603463"/>
                </a:lnTo>
                <a:cubicBezTo>
                  <a:pt x="2064918" y="599376"/>
                  <a:pt x="2075419" y="593855"/>
                  <a:pt x="2081263" y="586900"/>
                </a:cubicBezTo>
                <a:cubicBezTo>
                  <a:pt x="2087106" y="579945"/>
                  <a:pt x="2092900" y="577683"/>
                  <a:pt x="2098643" y="580114"/>
                </a:cubicBezTo>
                <a:cubicBezTo>
                  <a:pt x="2104386" y="582544"/>
                  <a:pt x="2110721" y="585599"/>
                  <a:pt x="2117647" y="589277"/>
                </a:cubicBezTo>
                <a:cubicBezTo>
                  <a:pt x="2124574" y="592955"/>
                  <a:pt x="2126657" y="597186"/>
                  <a:pt x="2123896" y="601968"/>
                </a:cubicBezTo>
                <a:cubicBezTo>
                  <a:pt x="2121136" y="606751"/>
                  <a:pt x="2119318" y="612641"/>
                  <a:pt x="2118443" y="619639"/>
                </a:cubicBezTo>
                <a:cubicBezTo>
                  <a:pt x="2117568" y="626637"/>
                  <a:pt x="2116679" y="637424"/>
                  <a:pt x="2115776" y="652001"/>
                </a:cubicBezTo>
                <a:cubicBezTo>
                  <a:pt x="2114873" y="666578"/>
                  <a:pt x="2111553" y="677925"/>
                  <a:pt x="2105817" y="686041"/>
                </a:cubicBezTo>
                <a:cubicBezTo>
                  <a:pt x="2100081" y="694158"/>
                  <a:pt x="2093602" y="700672"/>
                  <a:pt x="2086382" y="705583"/>
                </a:cubicBezTo>
                <a:cubicBezTo>
                  <a:pt x="2079162" y="710495"/>
                  <a:pt x="2074430" y="709018"/>
                  <a:pt x="2072185" y="701152"/>
                </a:cubicBezTo>
                <a:cubicBezTo>
                  <a:pt x="2069941" y="693287"/>
                  <a:pt x="2064266" y="683811"/>
                  <a:pt x="2055160" y="672726"/>
                </a:cubicBezTo>
                <a:cubicBezTo>
                  <a:pt x="2046054" y="661641"/>
                  <a:pt x="2047327" y="658573"/>
                  <a:pt x="2058978" y="663520"/>
                </a:cubicBezTo>
                <a:cubicBezTo>
                  <a:pt x="2070629" y="668467"/>
                  <a:pt x="2077850" y="670292"/>
                  <a:pt x="2080639" y="668994"/>
                </a:cubicBezTo>
                <a:cubicBezTo>
                  <a:pt x="2083428" y="667696"/>
                  <a:pt x="2085927" y="658727"/>
                  <a:pt x="2088135" y="642085"/>
                </a:cubicBezTo>
                <a:cubicBezTo>
                  <a:pt x="2090344" y="625443"/>
                  <a:pt x="2091157" y="615322"/>
                  <a:pt x="2090577" y="611723"/>
                </a:cubicBezTo>
                <a:cubicBezTo>
                  <a:pt x="2089996" y="608124"/>
                  <a:pt x="2088254" y="607174"/>
                  <a:pt x="2085350" y="608873"/>
                </a:cubicBezTo>
                <a:cubicBezTo>
                  <a:pt x="2082446" y="610572"/>
                  <a:pt x="2076810" y="612813"/>
                  <a:pt x="2068443" y="615595"/>
                </a:cubicBezTo>
                <a:cubicBezTo>
                  <a:pt x="2060075" y="618377"/>
                  <a:pt x="2053690" y="620091"/>
                  <a:pt x="2049288" y="620736"/>
                </a:cubicBezTo>
                <a:cubicBezTo>
                  <a:pt x="2046778" y="640009"/>
                  <a:pt x="2040368" y="657375"/>
                  <a:pt x="2030057" y="672834"/>
                </a:cubicBezTo>
                <a:cubicBezTo>
                  <a:pt x="2019747" y="688293"/>
                  <a:pt x="2006027" y="699069"/>
                  <a:pt x="1988898" y="705164"/>
                </a:cubicBezTo>
                <a:cubicBezTo>
                  <a:pt x="1971769" y="711258"/>
                  <a:pt x="1968237" y="709796"/>
                  <a:pt x="1978305" y="700776"/>
                </a:cubicBezTo>
                <a:cubicBezTo>
                  <a:pt x="1988371" y="691756"/>
                  <a:pt x="1997825" y="679724"/>
                  <a:pt x="2006666" y="664681"/>
                </a:cubicBezTo>
                <a:cubicBezTo>
                  <a:pt x="2015507" y="649639"/>
                  <a:pt x="2020597" y="633258"/>
                  <a:pt x="2021937" y="615541"/>
                </a:cubicBezTo>
                <a:cubicBezTo>
                  <a:pt x="2023278" y="597824"/>
                  <a:pt x="2023292" y="583326"/>
                  <a:pt x="2021980" y="572047"/>
                </a:cubicBezTo>
                <a:cubicBezTo>
                  <a:pt x="2020668" y="560769"/>
                  <a:pt x="2017969" y="551491"/>
                  <a:pt x="2013882" y="544213"/>
                </a:cubicBezTo>
                <a:cubicBezTo>
                  <a:pt x="2009795" y="536935"/>
                  <a:pt x="2011380" y="533296"/>
                  <a:pt x="2018637" y="533296"/>
                </a:cubicBezTo>
                <a:cubicBezTo>
                  <a:pt x="2024314" y="533296"/>
                  <a:pt x="2030211" y="533741"/>
                  <a:pt x="2036328" y="534630"/>
                </a:cubicBezTo>
                <a:cubicBezTo>
                  <a:pt x="2042444" y="535519"/>
                  <a:pt x="2052711" y="534422"/>
                  <a:pt x="2067130" y="531339"/>
                </a:cubicBezTo>
                <a:cubicBezTo>
                  <a:pt x="2081549" y="528256"/>
                  <a:pt x="2098202" y="523495"/>
                  <a:pt x="2117088" y="517056"/>
                </a:cubicBezTo>
                <a:cubicBezTo>
                  <a:pt x="2104741" y="471684"/>
                  <a:pt x="2095581" y="444595"/>
                  <a:pt x="2089609" y="435790"/>
                </a:cubicBezTo>
                <a:cubicBezTo>
                  <a:pt x="2085129" y="429186"/>
                  <a:pt x="2085231" y="425454"/>
                  <a:pt x="2089915" y="424594"/>
                </a:cubicBezTo>
                <a:close/>
                <a:moveTo>
                  <a:pt x="7037113" y="424052"/>
                </a:moveTo>
                <a:cubicBezTo>
                  <a:pt x="7038810" y="423953"/>
                  <a:pt x="7041032" y="424198"/>
                  <a:pt x="7043782" y="424788"/>
                </a:cubicBezTo>
                <a:cubicBezTo>
                  <a:pt x="7054781" y="427147"/>
                  <a:pt x="7064030" y="430413"/>
                  <a:pt x="7071530" y="434586"/>
                </a:cubicBezTo>
                <a:cubicBezTo>
                  <a:pt x="7079030" y="438759"/>
                  <a:pt x="7080529" y="445183"/>
                  <a:pt x="7076026" y="453859"/>
                </a:cubicBezTo>
                <a:cubicBezTo>
                  <a:pt x="7071523" y="462535"/>
                  <a:pt x="7069272" y="483156"/>
                  <a:pt x="7069272" y="515723"/>
                </a:cubicBezTo>
                <a:cubicBezTo>
                  <a:pt x="7076499" y="513127"/>
                  <a:pt x="7084254" y="511130"/>
                  <a:pt x="7092535" y="509732"/>
                </a:cubicBezTo>
                <a:cubicBezTo>
                  <a:pt x="7100816" y="508334"/>
                  <a:pt x="7105534" y="510413"/>
                  <a:pt x="7106689" y="515970"/>
                </a:cubicBezTo>
                <a:cubicBezTo>
                  <a:pt x="7107844" y="521527"/>
                  <a:pt x="7105564" y="526442"/>
                  <a:pt x="7099848" y="530715"/>
                </a:cubicBezTo>
                <a:cubicBezTo>
                  <a:pt x="7094134" y="534989"/>
                  <a:pt x="7083942" y="539563"/>
                  <a:pt x="7069272" y="544439"/>
                </a:cubicBezTo>
                <a:lnTo>
                  <a:pt x="7069272" y="578447"/>
                </a:lnTo>
                <a:cubicBezTo>
                  <a:pt x="7085662" y="581028"/>
                  <a:pt x="7095385" y="585140"/>
                  <a:pt x="7098440" y="590783"/>
                </a:cubicBezTo>
                <a:cubicBezTo>
                  <a:pt x="7101494" y="596426"/>
                  <a:pt x="7102384" y="602452"/>
                  <a:pt x="7101106" y="608862"/>
                </a:cubicBezTo>
                <a:cubicBezTo>
                  <a:pt x="7099830" y="615272"/>
                  <a:pt x="7095786" y="616997"/>
                  <a:pt x="7088975" y="614035"/>
                </a:cubicBezTo>
                <a:cubicBezTo>
                  <a:pt x="7082164" y="611074"/>
                  <a:pt x="7075474" y="604453"/>
                  <a:pt x="7068906" y="594171"/>
                </a:cubicBezTo>
                <a:cubicBezTo>
                  <a:pt x="7068260" y="617961"/>
                  <a:pt x="7067938" y="640432"/>
                  <a:pt x="7067938" y="661584"/>
                </a:cubicBezTo>
                <a:cubicBezTo>
                  <a:pt x="7067938" y="680484"/>
                  <a:pt x="7066752" y="697822"/>
                  <a:pt x="7064378" y="713596"/>
                </a:cubicBezTo>
                <a:cubicBezTo>
                  <a:pt x="7062005" y="729370"/>
                  <a:pt x="7056352" y="730141"/>
                  <a:pt x="7047417" y="715908"/>
                </a:cubicBezTo>
                <a:cubicBezTo>
                  <a:pt x="7038483" y="701676"/>
                  <a:pt x="7035371" y="688974"/>
                  <a:pt x="7038082" y="677803"/>
                </a:cubicBezTo>
                <a:cubicBezTo>
                  <a:pt x="7040792" y="666632"/>
                  <a:pt x="7042818" y="654127"/>
                  <a:pt x="7044158" y="640289"/>
                </a:cubicBezTo>
                <a:cubicBezTo>
                  <a:pt x="7045499" y="626450"/>
                  <a:pt x="7046170" y="606130"/>
                  <a:pt x="7046170" y="579329"/>
                </a:cubicBezTo>
                <a:cubicBezTo>
                  <a:pt x="7035773" y="608998"/>
                  <a:pt x="7017876" y="632387"/>
                  <a:pt x="6992480" y="649495"/>
                </a:cubicBezTo>
                <a:cubicBezTo>
                  <a:pt x="6967084" y="666603"/>
                  <a:pt x="6960982" y="666847"/>
                  <a:pt x="6974174" y="650227"/>
                </a:cubicBezTo>
                <a:cubicBezTo>
                  <a:pt x="6987368" y="633606"/>
                  <a:pt x="7000020" y="616323"/>
                  <a:pt x="7012130" y="598376"/>
                </a:cubicBezTo>
                <a:cubicBezTo>
                  <a:pt x="7024240" y="580429"/>
                  <a:pt x="7033787" y="564630"/>
                  <a:pt x="7040770" y="550978"/>
                </a:cubicBezTo>
                <a:cubicBezTo>
                  <a:pt x="7036167" y="553588"/>
                  <a:pt x="7027248" y="556040"/>
                  <a:pt x="7014012" y="558334"/>
                </a:cubicBezTo>
                <a:cubicBezTo>
                  <a:pt x="7000776" y="560629"/>
                  <a:pt x="6990002" y="558793"/>
                  <a:pt x="6981692" y="552828"/>
                </a:cubicBezTo>
                <a:cubicBezTo>
                  <a:pt x="6973382" y="546862"/>
                  <a:pt x="6974207" y="543259"/>
                  <a:pt x="6984166" y="542019"/>
                </a:cubicBezTo>
                <a:cubicBezTo>
                  <a:pt x="6994126" y="540778"/>
                  <a:pt x="7014794" y="534644"/>
                  <a:pt x="7046170" y="523617"/>
                </a:cubicBezTo>
                <a:cubicBezTo>
                  <a:pt x="7046170" y="509492"/>
                  <a:pt x="7045951" y="493233"/>
                  <a:pt x="7045514" y="474842"/>
                </a:cubicBezTo>
                <a:cubicBezTo>
                  <a:pt x="7045076" y="456451"/>
                  <a:pt x="7041928" y="442921"/>
                  <a:pt x="7036070" y="434252"/>
                </a:cubicBezTo>
                <a:cubicBezTo>
                  <a:pt x="7031677" y="427751"/>
                  <a:pt x="7032024" y="424351"/>
                  <a:pt x="7037113" y="424052"/>
                </a:cubicBezTo>
                <a:close/>
                <a:moveTo>
                  <a:pt x="6406880" y="419103"/>
                </a:moveTo>
                <a:cubicBezTo>
                  <a:pt x="6408248" y="419134"/>
                  <a:pt x="6409820" y="419516"/>
                  <a:pt x="6411598" y="420249"/>
                </a:cubicBezTo>
                <a:cubicBezTo>
                  <a:pt x="6418710" y="423181"/>
                  <a:pt x="6425214" y="427390"/>
                  <a:pt x="6431108" y="432875"/>
                </a:cubicBezTo>
                <a:cubicBezTo>
                  <a:pt x="6437002" y="438361"/>
                  <a:pt x="6438296" y="442430"/>
                  <a:pt x="6434990" y="445083"/>
                </a:cubicBezTo>
                <a:cubicBezTo>
                  <a:pt x="6431685" y="447736"/>
                  <a:pt x="6426584" y="450145"/>
                  <a:pt x="6419686" y="452310"/>
                </a:cubicBezTo>
                <a:cubicBezTo>
                  <a:pt x="6439504" y="452310"/>
                  <a:pt x="6452980" y="450507"/>
                  <a:pt x="6460114" y="446900"/>
                </a:cubicBezTo>
                <a:cubicBezTo>
                  <a:pt x="6467249" y="443294"/>
                  <a:pt x="6474196" y="443183"/>
                  <a:pt x="6480958" y="446567"/>
                </a:cubicBezTo>
                <a:cubicBezTo>
                  <a:pt x="6487719" y="449951"/>
                  <a:pt x="6493821" y="454289"/>
                  <a:pt x="6499263" y="459581"/>
                </a:cubicBezTo>
                <a:cubicBezTo>
                  <a:pt x="6504706" y="464872"/>
                  <a:pt x="6504228" y="468945"/>
                  <a:pt x="6497832" y="471798"/>
                </a:cubicBezTo>
                <a:cubicBezTo>
                  <a:pt x="6491437" y="474652"/>
                  <a:pt x="6485374" y="479607"/>
                  <a:pt x="6479646" y="486662"/>
                </a:cubicBezTo>
                <a:cubicBezTo>
                  <a:pt x="6473917" y="493717"/>
                  <a:pt x="6465829" y="502236"/>
                  <a:pt x="6455382" y="512216"/>
                </a:cubicBezTo>
                <a:cubicBezTo>
                  <a:pt x="6444935" y="522197"/>
                  <a:pt x="6434241" y="531063"/>
                  <a:pt x="6423300" y="538814"/>
                </a:cubicBezTo>
                <a:lnTo>
                  <a:pt x="6418750" y="541326"/>
                </a:lnTo>
                <a:lnTo>
                  <a:pt x="6422782" y="540897"/>
                </a:lnTo>
                <a:cubicBezTo>
                  <a:pt x="6424401" y="541087"/>
                  <a:pt x="6426291" y="541612"/>
                  <a:pt x="6428452" y="542471"/>
                </a:cubicBezTo>
                <a:cubicBezTo>
                  <a:pt x="6437092" y="545905"/>
                  <a:pt x="6443416" y="550178"/>
                  <a:pt x="6447424" y="555291"/>
                </a:cubicBezTo>
                <a:cubicBezTo>
                  <a:pt x="6451432" y="560403"/>
                  <a:pt x="6451392" y="564408"/>
                  <a:pt x="6447305" y="567304"/>
                </a:cubicBezTo>
                <a:cubicBezTo>
                  <a:pt x="6443218" y="570201"/>
                  <a:pt x="6438966" y="572366"/>
                  <a:pt x="6434549" y="573800"/>
                </a:cubicBezTo>
                <a:cubicBezTo>
                  <a:pt x="6443140" y="573800"/>
                  <a:pt x="6452374" y="572725"/>
                  <a:pt x="6462254" y="570574"/>
                </a:cubicBezTo>
                <a:cubicBezTo>
                  <a:pt x="6472135" y="568423"/>
                  <a:pt x="6479822" y="565716"/>
                  <a:pt x="6485314" y="562454"/>
                </a:cubicBezTo>
                <a:cubicBezTo>
                  <a:pt x="6490806" y="559191"/>
                  <a:pt x="6497650" y="559489"/>
                  <a:pt x="6505846" y="563346"/>
                </a:cubicBezTo>
                <a:cubicBezTo>
                  <a:pt x="6514041" y="567204"/>
                  <a:pt x="6521526" y="572391"/>
                  <a:pt x="6528302" y="578909"/>
                </a:cubicBezTo>
                <a:cubicBezTo>
                  <a:pt x="6535078" y="585427"/>
                  <a:pt x="6535053" y="590600"/>
                  <a:pt x="6528226" y="594429"/>
                </a:cubicBezTo>
                <a:cubicBezTo>
                  <a:pt x="6521401" y="598258"/>
                  <a:pt x="6513076" y="605973"/>
                  <a:pt x="6503253" y="617574"/>
                </a:cubicBezTo>
                <a:cubicBezTo>
                  <a:pt x="6493430" y="629175"/>
                  <a:pt x="6477889" y="644702"/>
                  <a:pt x="6456630" y="664154"/>
                </a:cubicBezTo>
                <a:cubicBezTo>
                  <a:pt x="6435370" y="683607"/>
                  <a:pt x="6411017" y="699962"/>
                  <a:pt x="6383570" y="713219"/>
                </a:cubicBezTo>
                <a:cubicBezTo>
                  <a:pt x="6356122" y="726477"/>
                  <a:pt x="6329160" y="734472"/>
                  <a:pt x="6302680" y="737203"/>
                </a:cubicBezTo>
                <a:cubicBezTo>
                  <a:pt x="6276202" y="739935"/>
                  <a:pt x="6275004" y="736619"/>
                  <a:pt x="6299088" y="727255"/>
                </a:cubicBezTo>
                <a:cubicBezTo>
                  <a:pt x="6323173" y="717891"/>
                  <a:pt x="6347186" y="706555"/>
                  <a:pt x="6371126" y="693247"/>
                </a:cubicBezTo>
                <a:cubicBezTo>
                  <a:pt x="6395068" y="679939"/>
                  <a:pt x="6412100" y="668783"/>
                  <a:pt x="6422224" y="659777"/>
                </a:cubicBezTo>
                <a:cubicBezTo>
                  <a:pt x="6415900" y="655877"/>
                  <a:pt x="6407572" y="647997"/>
                  <a:pt x="6397240" y="636137"/>
                </a:cubicBezTo>
                <a:cubicBezTo>
                  <a:pt x="6386908" y="624278"/>
                  <a:pt x="6384750" y="617441"/>
                  <a:pt x="6390765" y="615627"/>
                </a:cubicBezTo>
                <a:cubicBezTo>
                  <a:pt x="6396781" y="613813"/>
                  <a:pt x="6406005" y="615348"/>
                  <a:pt x="6418438" y="620230"/>
                </a:cubicBezTo>
                <a:cubicBezTo>
                  <a:pt x="6430871" y="625113"/>
                  <a:pt x="6437439" y="634818"/>
                  <a:pt x="6438142" y="649345"/>
                </a:cubicBezTo>
                <a:cubicBezTo>
                  <a:pt x="6447778" y="639450"/>
                  <a:pt x="6457884" y="627669"/>
                  <a:pt x="6468460" y="614003"/>
                </a:cubicBezTo>
                <a:cubicBezTo>
                  <a:pt x="6479036" y="600337"/>
                  <a:pt x="6484324" y="591453"/>
                  <a:pt x="6484324" y="587352"/>
                </a:cubicBezTo>
                <a:cubicBezTo>
                  <a:pt x="6484324" y="585602"/>
                  <a:pt x="6480166" y="585627"/>
                  <a:pt x="6471848" y="587427"/>
                </a:cubicBezTo>
                <a:cubicBezTo>
                  <a:pt x="6463531" y="589227"/>
                  <a:pt x="6455034" y="590801"/>
                  <a:pt x="6446358" y="592149"/>
                </a:cubicBezTo>
                <a:cubicBezTo>
                  <a:pt x="6437682" y="593497"/>
                  <a:pt x="6430240" y="591475"/>
                  <a:pt x="6424030" y="586083"/>
                </a:cubicBezTo>
                <a:cubicBezTo>
                  <a:pt x="6411096" y="599935"/>
                  <a:pt x="6395458" y="611673"/>
                  <a:pt x="6377116" y="621295"/>
                </a:cubicBezTo>
                <a:cubicBezTo>
                  <a:pt x="6358776" y="630917"/>
                  <a:pt x="6341689" y="637575"/>
                  <a:pt x="6325858" y="641267"/>
                </a:cubicBezTo>
                <a:cubicBezTo>
                  <a:pt x="6310026" y="644960"/>
                  <a:pt x="6309983" y="641744"/>
                  <a:pt x="6325728" y="631620"/>
                </a:cubicBezTo>
                <a:cubicBezTo>
                  <a:pt x="6341474" y="621496"/>
                  <a:pt x="6357538" y="610458"/>
                  <a:pt x="6373922" y="598505"/>
                </a:cubicBezTo>
                <a:cubicBezTo>
                  <a:pt x="6390306" y="586552"/>
                  <a:pt x="6401330" y="575998"/>
                  <a:pt x="6406994" y="566842"/>
                </a:cubicBezTo>
                <a:cubicBezTo>
                  <a:pt x="6412659" y="557686"/>
                  <a:pt x="6415491" y="551473"/>
                  <a:pt x="6415491" y="548203"/>
                </a:cubicBezTo>
                <a:cubicBezTo>
                  <a:pt x="6415491" y="546389"/>
                  <a:pt x="6415762" y="544909"/>
                  <a:pt x="6416302" y="543763"/>
                </a:cubicBezTo>
                <a:lnTo>
                  <a:pt x="6418712" y="541347"/>
                </a:lnTo>
                <a:lnTo>
                  <a:pt x="6377353" y="564185"/>
                </a:lnTo>
                <a:cubicBezTo>
                  <a:pt x="6357664" y="573349"/>
                  <a:pt x="6339076" y="578389"/>
                  <a:pt x="6321588" y="579307"/>
                </a:cubicBezTo>
                <a:cubicBezTo>
                  <a:pt x="6304100" y="580225"/>
                  <a:pt x="6302490" y="577109"/>
                  <a:pt x="6316758" y="569961"/>
                </a:cubicBezTo>
                <a:cubicBezTo>
                  <a:pt x="6331028" y="562812"/>
                  <a:pt x="6344973" y="555947"/>
                  <a:pt x="6358596" y="549365"/>
                </a:cubicBezTo>
                <a:cubicBezTo>
                  <a:pt x="6372220" y="542783"/>
                  <a:pt x="6386682" y="534845"/>
                  <a:pt x="6401982" y="525553"/>
                </a:cubicBezTo>
                <a:cubicBezTo>
                  <a:pt x="6387112" y="514453"/>
                  <a:pt x="6378670" y="505541"/>
                  <a:pt x="6376654" y="498815"/>
                </a:cubicBezTo>
                <a:lnTo>
                  <a:pt x="6378102" y="493180"/>
                </a:lnTo>
                <a:lnTo>
                  <a:pt x="6376482" y="494460"/>
                </a:lnTo>
                <a:cubicBezTo>
                  <a:pt x="6361490" y="505810"/>
                  <a:pt x="6344668" y="514020"/>
                  <a:pt x="6326019" y="519089"/>
                </a:cubicBezTo>
                <a:cubicBezTo>
                  <a:pt x="6307370" y="524158"/>
                  <a:pt x="6306312" y="520982"/>
                  <a:pt x="6322846" y="509560"/>
                </a:cubicBezTo>
                <a:cubicBezTo>
                  <a:pt x="6339380" y="498138"/>
                  <a:pt x="6356262" y="483815"/>
                  <a:pt x="6373492" y="466593"/>
                </a:cubicBezTo>
                <a:cubicBezTo>
                  <a:pt x="6390722" y="449370"/>
                  <a:pt x="6399602" y="436608"/>
                  <a:pt x="6400132" y="428305"/>
                </a:cubicBezTo>
                <a:cubicBezTo>
                  <a:pt x="6400531" y="422077"/>
                  <a:pt x="6402780" y="419010"/>
                  <a:pt x="6406880" y="419103"/>
                </a:cubicBezTo>
                <a:close/>
                <a:moveTo>
                  <a:pt x="6862652" y="239731"/>
                </a:moveTo>
                <a:cubicBezTo>
                  <a:pt x="6869450" y="239731"/>
                  <a:pt x="6874988" y="241871"/>
                  <a:pt x="6879269" y="246151"/>
                </a:cubicBezTo>
                <a:cubicBezTo>
                  <a:pt x="6883550" y="250432"/>
                  <a:pt x="6885690" y="255505"/>
                  <a:pt x="6885690" y="261370"/>
                </a:cubicBezTo>
                <a:cubicBezTo>
                  <a:pt x="6885690" y="267938"/>
                  <a:pt x="6883492" y="273419"/>
                  <a:pt x="6879097" y="277815"/>
                </a:cubicBezTo>
                <a:cubicBezTo>
                  <a:pt x="6874702" y="282210"/>
                  <a:pt x="6869220" y="284408"/>
                  <a:pt x="6862652" y="284408"/>
                </a:cubicBezTo>
                <a:cubicBezTo>
                  <a:pt x="6856056" y="284408"/>
                  <a:pt x="6850571" y="282221"/>
                  <a:pt x="6846196" y="277847"/>
                </a:cubicBezTo>
                <a:cubicBezTo>
                  <a:pt x="6841823" y="273473"/>
                  <a:pt x="6839636" y="267981"/>
                  <a:pt x="6839636" y="261370"/>
                </a:cubicBezTo>
                <a:cubicBezTo>
                  <a:pt x="6839636" y="255462"/>
                  <a:pt x="6841766" y="250378"/>
                  <a:pt x="6846024" y="246119"/>
                </a:cubicBezTo>
                <a:cubicBezTo>
                  <a:pt x="6850284" y="241860"/>
                  <a:pt x="6855826" y="239731"/>
                  <a:pt x="6862652" y="239731"/>
                </a:cubicBezTo>
                <a:close/>
                <a:moveTo>
                  <a:pt x="4498221" y="237128"/>
                </a:moveTo>
                <a:cubicBezTo>
                  <a:pt x="4510353" y="235249"/>
                  <a:pt x="4519448" y="238314"/>
                  <a:pt x="4525507" y="246323"/>
                </a:cubicBezTo>
                <a:cubicBezTo>
                  <a:pt x="4531565" y="254332"/>
                  <a:pt x="4533684" y="263033"/>
                  <a:pt x="4531863" y="272426"/>
                </a:cubicBezTo>
                <a:cubicBezTo>
                  <a:pt x="4529941" y="286867"/>
                  <a:pt x="4524940" y="299554"/>
                  <a:pt x="4516859" y="310489"/>
                </a:cubicBezTo>
                <a:cubicBezTo>
                  <a:pt x="4508779" y="321423"/>
                  <a:pt x="4496672" y="329823"/>
                  <a:pt x="4480539" y="335688"/>
                </a:cubicBezTo>
                <a:lnTo>
                  <a:pt x="4472344" y="324567"/>
                </a:lnTo>
                <a:cubicBezTo>
                  <a:pt x="4481851" y="318272"/>
                  <a:pt x="4488727" y="312367"/>
                  <a:pt x="4492972" y="306854"/>
                </a:cubicBezTo>
                <a:cubicBezTo>
                  <a:pt x="4497217" y="301340"/>
                  <a:pt x="4499339" y="295887"/>
                  <a:pt x="4499339" y="290495"/>
                </a:cubicBezTo>
                <a:cubicBezTo>
                  <a:pt x="4498794" y="288315"/>
                  <a:pt x="4495059" y="285612"/>
                  <a:pt x="4488132" y="282386"/>
                </a:cubicBezTo>
                <a:cubicBezTo>
                  <a:pt x="4481206" y="279159"/>
                  <a:pt x="4477743" y="272154"/>
                  <a:pt x="4477743" y="261370"/>
                </a:cubicBezTo>
                <a:cubicBezTo>
                  <a:pt x="4477743" y="257512"/>
                  <a:pt x="4478750" y="253314"/>
                  <a:pt x="4480765" y="248776"/>
                </a:cubicBezTo>
                <a:cubicBezTo>
                  <a:pt x="4482780" y="244237"/>
                  <a:pt x="4488598" y="240354"/>
                  <a:pt x="4498221" y="237128"/>
                </a:cubicBezTo>
                <a:close/>
                <a:moveTo>
                  <a:pt x="1142151" y="236695"/>
                </a:moveTo>
                <a:cubicBezTo>
                  <a:pt x="1146883" y="236700"/>
                  <a:pt x="1151623" y="237952"/>
                  <a:pt x="1156369" y="240451"/>
                </a:cubicBezTo>
                <a:cubicBezTo>
                  <a:pt x="1165862" y="245449"/>
                  <a:pt x="1170609" y="253339"/>
                  <a:pt x="1170609" y="264123"/>
                </a:cubicBezTo>
                <a:cubicBezTo>
                  <a:pt x="1170609" y="274907"/>
                  <a:pt x="1165113" y="282558"/>
                  <a:pt x="1154122" y="287075"/>
                </a:cubicBezTo>
                <a:cubicBezTo>
                  <a:pt x="1143131" y="291592"/>
                  <a:pt x="1133429" y="291043"/>
                  <a:pt x="1125020" y="285429"/>
                </a:cubicBezTo>
                <a:cubicBezTo>
                  <a:pt x="1116608" y="279815"/>
                  <a:pt x="1112638" y="272154"/>
                  <a:pt x="1113112" y="262445"/>
                </a:cubicBezTo>
                <a:cubicBezTo>
                  <a:pt x="1113586" y="252737"/>
                  <a:pt x="1118540" y="245395"/>
                  <a:pt x="1127976" y="240419"/>
                </a:cubicBezTo>
                <a:cubicBezTo>
                  <a:pt x="1132694" y="237931"/>
                  <a:pt x="1137420" y="236690"/>
                  <a:pt x="1142151" y="236695"/>
                </a:cubicBezTo>
                <a:close/>
                <a:moveTo>
                  <a:pt x="5530145" y="225669"/>
                </a:moveTo>
                <a:cubicBezTo>
                  <a:pt x="5532121" y="225193"/>
                  <a:pt x="5535150" y="225417"/>
                  <a:pt x="5539232" y="226340"/>
                </a:cubicBezTo>
                <a:cubicBezTo>
                  <a:pt x="5555558" y="230033"/>
                  <a:pt x="5570945" y="235378"/>
                  <a:pt x="5585393" y="242376"/>
                </a:cubicBezTo>
                <a:cubicBezTo>
                  <a:pt x="5599841" y="249374"/>
                  <a:pt x="5611273" y="258796"/>
                  <a:pt x="5619691" y="270641"/>
                </a:cubicBezTo>
                <a:cubicBezTo>
                  <a:pt x="5628109" y="282486"/>
                  <a:pt x="5630303" y="292689"/>
                  <a:pt x="5626273" y="301250"/>
                </a:cubicBezTo>
                <a:cubicBezTo>
                  <a:pt x="5622244" y="309811"/>
                  <a:pt x="5611596" y="306900"/>
                  <a:pt x="5594330" y="292517"/>
                </a:cubicBezTo>
                <a:cubicBezTo>
                  <a:pt x="5577065" y="278134"/>
                  <a:pt x="5559212" y="263571"/>
                  <a:pt x="5540770" y="248829"/>
                </a:cubicBezTo>
                <a:cubicBezTo>
                  <a:pt x="5527756" y="234815"/>
                  <a:pt x="5524214" y="227095"/>
                  <a:pt x="5530145" y="225669"/>
                </a:cubicBezTo>
                <a:close/>
                <a:moveTo>
                  <a:pt x="3206044" y="225669"/>
                </a:moveTo>
                <a:cubicBezTo>
                  <a:pt x="3208021" y="225193"/>
                  <a:pt x="3211050" y="225417"/>
                  <a:pt x="3215132" y="226340"/>
                </a:cubicBezTo>
                <a:cubicBezTo>
                  <a:pt x="3231458" y="230033"/>
                  <a:pt x="3246845" y="235378"/>
                  <a:pt x="3261293" y="242376"/>
                </a:cubicBezTo>
                <a:cubicBezTo>
                  <a:pt x="3275741" y="249374"/>
                  <a:pt x="3287173" y="258796"/>
                  <a:pt x="3295591" y="270641"/>
                </a:cubicBezTo>
                <a:cubicBezTo>
                  <a:pt x="3304009" y="282486"/>
                  <a:pt x="3306203" y="292689"/>
                  <a:pt x="3302173" y="301250"/>
                </a:cubicBezTo>
                <a:cubicBezTo>
                  <a:pt x="3298144" y="309811"/>
                  <a:pt x="3287496" y="306900"/>
                  <a:pt x="3270230" y="292517"/>
                </a:cubicBezTo>
                <a:cubicBezTo>
                  <a:pt x="3252965" y="278134"/>
                  <a:pt x="3235111" y="263571"/>
                  <a:pt x="3216670" y="248829"/>
                </a:cubicBezTo>
                <a:cubicBezTo>
                  <a:pt x="3203656" y="234815"/>
                  <a:pt x="3200114" y="227095"/>
                  <a:pt x="3206044" y="225669"/>
                </a:cubicBezTo>
                <a:close/>
                <a:moveTo>
                  <a:pt x="799821" y="220586"/>
                </a:moveTo>
                <a:cubicBezTo>
                  <a:pt x="802687" y="220404"/>
                  <a:pt x="807820" y="225222"/>
                  <a:pt x="815220" y="235041"/>
                </a:cubicBezTo>
                <a:cubicBezTo>
                  <a:pt x="822046" y="244420"/>
                  <a:pt x="830614" y="253192"/>
                  <a:pt x="840924" y="261359"/>
                </a:cubicBezTo>
                <a:cubicBezTo>
                  <a:pt x="851235" y="269526"/>
                  <a:pt x="866533" y="274040"/>
                  <a:pt x="886817" y="274900"/>
                </a:cubicBezTo>
                <a:cubicBezTo>
                  <a:pt x="907101" y="275760"/>
                  <a:pt x="921392" y="275251"/>
                  <a:pt x="929686" y="273373"/>
                </a:cubicBezTo>
                <a:cubicBezTo>
                  <a:pt x="937982" y="271494"/>
                  <a:pt x="940384" y="267282"/>
                  <a:pt x="936892" y="260735"/>
                </a:cubicBezTo>
                <a:cubicBezTo>
                  <a:pt x="933401" y="254189"/>
                  <a:pt x="930024" y="246349"/>
                  <a:pt x="926761" y="237214"/>
                </a:cubicBezTo>
                <a:cubicBezTo>
                  <a:pt x="923499" y="228079"/>
                  <a:pt x="926894" y="227957"/>
                  <a:pt x="936946" y="236848"/>
                </a:cubicBezTo>
                <a:cubicBezTo>
                  <a:pt x="946998" y="245739"/>
                  <a:pt x="957601" y="253730"/>
                  <a:pt x="968750" y="260821"/>
                </a:cubicBezTo>
                <a:cubicBezTo>
                  <a:pt x="979899" y="267913"/>
                  <a:pt x="984395" y="274398"/>
                  <a:pt x="982236" y="280278"/>
                </a:cubicBezTo>
                <a:cubicBezTo>
                  <a:pt x="980078" y="286157"/>
                  <a:pt x="972099" y="291237"/>
                  <a:pt x="958295" y="295518"/>
                </a:cubicBezTo>
                <a:cubicBezTo>
                  <a:pt x="944493" y="299798"/>
                  <a:pt x="924661" y="302164"/>
                  <a:pt x="898798" y="302616"/>
                </a:cubicBezTo>
                <a:cubicBezTo>
                  <a:pt x="872936" y="303068"/>
                  <a:pt x="852217" y="298343"/>
                  <a:pt x="836644" y="288441"/>
                </a:cubicBezTo>
                <a:cubicBezTo>
                  <a:pt x="821070" y="278539"/>
                  <a:pt x="810236" y="266235"/>
                  <a:pt x="804142" y="251529"/>
                </a:cubicBezTo>
                <a:cubicBezTo>
                  <a:pt x="798047" y="236823"/>
                  <a:pt x="795904" y="227126"/>
                  <a:pt x="797710" y="222436"/>
                </a:cubicBezTo>
                <a:cubicBezTo>
                  <a:pt x="798162" y="221264"/>
                  <a:pt x="798865" y="220647"/>
                  <a:pt x="799821" y="220586"/>
                </a:cubicBezTo>
                <a:close/>
                <a:moveTo>
                  <a:pt x="85445" y="220586"/>
                </a:moveTo>
                <a:cubicBezTo>
                  <a:pt x="88312" y="220404"/>
                  <a:pt x="93445" y="225222"/>
                  <a:pt x="100845" y="235041"/>
                </a:cubicBezTo>
                <a:cubicBezTo>
                  <a:pt x="107670" y="244420"/>
                  <a:pt x="116239" y="253192"/>
                  <a:pt x="126549" y="261359"/>
                </a:cubicBezTo>
                <a:cubicBezTo>
                  <a:pt x="136860" y="269526"/>
                  <a:pt x="152157" y="274040"/>
                  <a:pt x="172442" y="274900"/>
                </a:cubicBezTo>
                <a:cubicBezTo>
                  <a:pt x="192726" y="275760"/>
                  <a:pt x="207016" y="275251"/>
                  <a:pt x="215312" y="273373"/>
                </a:cubicBezTo>
                <a:cubicBezTo>
                  <a:pt x="223607" y="271494"/>
                  <a:pt x="226009" y="267282"/>
                  <a:pt x="222518" y="260735"/>
                </a:cubicBezTo>
                <a:cubicBezTo>
                  <a:pt x="219025" y="254189"/>
                  <a:pt x="215649" y="246349"/>
                  <a:pt x="212386" y="237214"/>
                </a:cubicBezTo>
                <a:cubicBezTo>
                  <a:pt x="209124" y="228079"/>
                  <a:pt x="212519" y="227957"/>
                  <a:pt x="222571" y="236848"/>
                </a:cubicBezTo>
                <a:cubicBezTo>
                  <a:pt x="232623" y="245739"/>
                  <a:pt x="243225" y="253730"/>
                  <a:pt x="254374" y="260821"/>
                </a:cubicBezTo>
                <a:cubicBezTo>
                  <a:pt x="265524" y="267913"/>
                  <a:pt x="270020" y="274398"/>
                  <a:pt x="267861" y="280278"/>
                </a:cubicBezTo>
                <a:cubicBezTo>
                  <a:pt x="265704" y="286157"/>
                  <a:pt x="257723" y="291237"/>
                  <a:pt x="243920" y="295518"/>
                </a:cubicBezTo>
                <a:cubicBezTo>
                  <a:pt x="230118" y="299798"/>
                  <a:pt x="210285" y="302164"/>
                  <a:pt x="184423" y="302616"/>
                </a:cubicBezTo>
                <a:cubicBezTo>
                  <a:pt x="158561" y="303068"/>
                  <a:pt x="137842" y="298343"/>
                  <a:pt x="122269" y="288441"/>
                </a:cubicBezTo>
                <a:cubicBezTo>
                  <a:pt x="106695" y="278539"/>
                  <a:pt x="95861" y="266235"/>
                  <a:pt x="89767" y="251529"/>
                </a:cubicBezTo>
                <a:cubicBezTo>
                  <a:pt x="83672" y="236823"/>
                  <a:pt x="81529" y="227126"/>
                  <a:pt x="83336" y="222436"/>
                </a:cubicBezTo>
                <a:cubicBezTo>
                  <a:pt x="83786" y="221264"/>
                  <a:pt x="84490" y="220647"/>
                  <a:pt x="85445" y="220586"/>
                </a:cubicBezTo>
                <a:close/>
                <a:moveTo>
                  <a:pt x="4228257" y="211794"/>
                </a:moveTo>
                <a:cubicBezTo>
                  <a:pt x="4229449" y="212701"/>
                  <a:pt x="4229382" y="214657"/>
                  <a:pt x="4228055" y="217661"/>
                </a:cubicBezTo>
                <a:cubicBezTo>
                  <a:pt x="4225402" y="223670"/>
                  <a:pt x="4220312" y="228793"/>
                  <a:pt x="4212783" y="233030"/>
                </a:cubicBezTo>
                <a:cubicBezTo>
                  <a:pt x="4205254" y="237268"/>
                  <a:pt x="4195248" y="243398"/>
                  <a:pt x="4182765" y="251421"/>
                </a:cubicBezTo>
                <a:cubicBezTo>
                  <a:pt x="4170282" y="259445"/>
                  <a:pt x="4159739" y="266497"/>
                  <a:pt x="4151134" y="272577"/>
                </a:cubicBezTo>
                <a:cubicBezTo>
                  <a:pt x="4142530" y="278657"/>
                  <a:pt x="4133137" y="275603"/>
                  <a:pt x="4122956" y="263413"/>
                </a:cubicBezTo>
                <a:cubicBezTo>
                  <a:pt x="4112774" y="251224"/>
                  <a:pt x="4112659" y="245130"/>
                  <a:pt x="4122612" y="245130"/>
                </a:cubicBezTo>
                <a:cubicBezTo>
                  <a:pt x="4130097" y="245130"/>
                  <a:pt x="4142656" y="242039"/>
                  <a:pt x="4160287" y="235859"/>
                </a:cubicBezTo>
                <a:cubicBezTo>
                  <a:pt x="4177918" y="229678"/>
                  <a:pt x="4190068" y="224924"/>
                  <a:pt x="4196736" y="221597"/>
                </a:cubicBezTo>
                <a:cubicBezTo>
                  <a:pt x="4205426" y="217726"/>
                  <a:pt x="4213482" y="214599"/>
                  <a:pt x="4220903" y="212219"/>
                </a:cubicBezTo>
                <a:cubicBezTo>
                  <a:pt x="4224614" y="211029"/>
                  <a:pt x="4227065" y="210887"/>
                  <a:pt x="4228257" y="211794"/>
                </a:cubicBezTo>
                <a:close/>
                <a:moveTo>
                  <a:pt x="956306" y="208422"/>
                </a:moveTo>
                <a:cubicBezTo>
                  <a:pt x="963060" y="207698"/>
                  <a:pt x="971951" y="207802"/>
                  <a:pt x="982980" y="208734"/>
                </a:cubicBezTo>
                <a:cubicBezTo>
                  <a:pt x="996114" y="209738"/>
                  <a:pt x="1005887" y="214022"/>
                  <a:pt x="1012297" y="221587"/>
                </a:cubicBezTo>
                <a:cubicBezTo>
                  <a:pt x="1018708" y="229151"/>
                  <a:pt x="1020471" y="236339"/>
                  <a:pt x="1017588" y="243151"/>
                </a:cubicBezTo>
                <a:cubicBezTo>
                  <a:pt x="1014706" y="249962"/>
                  <a:pt x="1008727" y="251719"/>
                  <a:pt x="999649" y="248421"/>
                </a:cubicBezTo>
                <a:cubicBezTo>
                  <a:pt x="990571" y="245122"/>
                  <a:pt x="979390" y="237813"/>
                  <a:pt x="966103" y="226491"/>
                </a:cubicBezTo>
                <a:cubicBezTo>
                  <a:pt x="952818" y="215169"/>
                  <a:pt x="949552" y="209146"/>
                  <a:pt x="956306" y="208422"/>
                </a:cubicBezTo>
                <a:close/>
                <a:moveTo>
                  <a:pt x="241931" y="208422"/>
                </a:moveTo>
                <a:cubicBezTo>
                  <a:pt x="248685" y="207698"/>
                  <a:pt x="257577" y="207802"/>
                  <a:pt x="268604" y="208734"/>
                </a:cubicBezTo>
                <a:cubicBezTo>
                  <a:pt x="281739" y="209738"/>
                  <a:pt x="291512" y="214022"/>
                  <a:pt x="297922" y="221587"/>
                </a:cubicBezTo>
                <a:cubicBezTo>
                  <a:pt x="304332" y="229151"/>
                  <a:pt x="306096" y="236339"/>
                  <a:pt x="303213" y="243151"/>
                </a:cubicBezTo>
                <a:cubicBezTo>
                  <a:pt x="300332" y="249962"/>
                  <a:pt x="294351" y="251719"/>
                  <a:pt x="285274" y="248421"/>
                </a:cubicBezTo>
                <a:cubicBezTo>
                  <a:pt x="276196" y="245122"/>
                  <a:pt x="265015" y="237813"/>
                  <a:pt x="251729" y="226491"/>
                </a:cubicBezTo>
                <a:cubicBezTo>
                  <a:pt x="238443" y="215169"/>
                  <a:pt x="235176" y="209146"/>
                  <a:pt x="241931" y="208422"/>
                </a:cubicBezTo>
                <a:close/>
                <a:moveTo>
                  <a:pt x="780972" y="207094"/>
                </a:moveTo>
                <a:cubicBezTo>
                  <a:pt x="782871" y="207571"/>
                  <a:pt x="784331" y="210677"/>
                  <a:pt x="785353" y="216413"/>
                </a:cubicBezTo>
                <a:cubicBezTo>
                  <a:pt x="787396" y="227886"/>
                  <a:pt x="786492" y="238211"/>
                  <a:pt x="782642" y="247388"/>
                </a:cubicBezTo>
                <a:cubicBezTo>
                  <a:pt x="778792" y="256566"/>
                  <a:pt x="772711" y="264579"/>
                  <a:pt x="764402" y="271426"/>
                </a:cubicBezTo>
                <a:cubicBezTo>
                  <a:pt x="756091" y="278273"/>
                  <a:pt x="750342" y="278851"/>
                  <a:pt x="747151" y="273158"/>
                </a:cubicBezTo>
                <a:cubicBezTo>
                  <a:pt x="743959" y="267465"/>
                  <a:pt x="743063" y="262130"/>
                  <a:pt x="744462" y="257154"/>
                </a:cubicBezTo>
                <a:cubicBezTo>
                  <a:pt x="745860" y="252178"/>
                  <a:pt x="749979" y="245782"/>
                  <a:pt x="756819" y="237967"/>
                </a:cubicBezTo>
                <a:cubicBezTo>
                  <a:pt x="762699" y="231256"/>
                  <a:pt x="768413" y="223117"/>
                  <a:pt x="773963" y="213553"/>
                </a:cubicBezTo>
                <a:cubicBezTo>
                  <a:pt x="776737" y="208770"/>
                  <a:pt x="779074" y="206617"/>
                  <a:pt x="780972" y="207094"/>
                </a:cubicBezTo>
                <a:close/>
                <a:moveTo>
                  <a:pt x="66597" y="207094"/>
                </a:moveTo>
                <a:cubicBezTo>
                  <a:pt x="68496" y="207571"/>
                  <a:pt x="69956" y="210677"/>
                  <a:pt x="70978" y="216413"/>
                </a:cubicBezTo>
                <a:cubicBezTo>
                  <a:pt x="73020" y="227886"/>
                  <a:pt x="72117" y="238211"/>
                  <a:pt x="68268" y="247388"/>
                </a:cubicBezTo>
                <a:cubicBezTo>
                  <a:pt x="64417" y="256566"/>
                  <a:pt x="58336" y="264579"/>
                  <a:pt x="50027" y="271426"/>
                </a:cubicBezTo>
                <a:cubicBezTo>
                  <a:pt x="41716" y="278273"/>
                  <a:pt x="35966" y="278851"/>
                  <a:pt x="32775" y="273158"/>
                </a:cubicBezTo>
                <a:cubicBezTo>
                  <a:pt x="29584" y="267465"/>
                  <a:pt x="28688" y="262130"/>
                  <a:pt x="30087" y="257154"/>
                </a:cubicBezTo>
                <a:cubicBezTo>
                  <a:pt x="31485" y="252178"/>
                  <a:pt x="35604" y="245782"/>
                  <a:pt x="42444" y="237967"/>
                </a:cubicBezTo>
                <a:cubicBezTo>
                  <a:pt x="48324" y="231256"/>
                  <a:pt x="54038" y="223117"/>
                  <a:pt x="59587" y="213553"/>
                </a:cubicBezTo>
                <a:cubicBezTo>
                  <a:pt x="62362" y="208770"/>
                  <a:pt x="64700" y="206617"/>
                  <a:pt x="66597" y="207094"/>
                </a:cubicBezTo>
                <a:close/>
                <a:moveTo>
                  <a:pt x="856401" y="194118"/>
                </a:moveTo>
                <a:cubicBezTo>
                  <a:pt x="863147" y="193007"/>
                  <a:pt x="872358" y="196294"/>
                  <a:pt x="884031" y="203980"/>
                </a:cubicBezTo>
                <a:cubicBezTo>
                  <a:pt x="895876" y="210132"/>
                  <a:pt x="899010" y="219450"/>
                  <a:pt x="893431" y="231933"/>
                </a:cubicBezTo>
                <a:cubicBezTo>
                  <a:pt x="887853" y="244416"/>
                  <a:pt x="878600" y="241512"/>
                  <a:pt x="865672" y="223221"/>
                </a:cubicBezTo>
                <a:cubicBezTo>
                  <a:pt x="852744" y="204930"/>
                  <a:pt x="849654" y="195229"/>
                  <a:pt x="856401" y="194118"/>
                </a:cubicBezTo>
                <a:close/>
                <a:moveTo>
                  <a:pt x="142027" y="194118"/>
                </a:moveTo>
                <a:cubicBezTo>
                  <a:pt x="148774" y="193007"/>
                  <a:pt x="157983" y="196294"/>
                  <a:pt x="169656" y="203980"/>
                </a:cubicBezTo>
                <a:cubicBezTo>
                  <a:pt x="181501" y="210132"/>
                  <a:pt x="184634" y="219450"/>
                  <a:pt x="179056" y="231933"/>
                </a:cubicBezTo>
                <a:cubicBezTo>
                  <a:pt x="173477" y="244416"/>
                  <a:pt x="164225" y="241512"/>
                  <a:pt x="151297" y="223221"/>
                </a:cubicBezTo>
                <a:cubicBezTo>
                  <a:pt x="138369" y="204930"/>
                  <a:pt x="135279" y="195229"/>
                  <a:pt x="142027" y="194118"/>
                </a:cubicBezTo>
                <a:close/>
                <a:moveTo>
                  <a:pt x="4285854" y="149430"/>
                </a:moveTo>
                <a:cubicBezTo>
                  <a:pt x="4273621" y="151223"/>
                  <a:pt x="4261977" y="152822"/>
                  <a:pt x="4250921" y="154227"/>
                </a:cubicBezTo>
                <a:cubicBezTo>
                  <a:pt x="4252685" y="159805"/>
                  <a:pt x="4255259" y="180197"/>
                  <a:pt x="4258643" y="215402"/>
                </a:cubicBezTo>
                <a:cubicBezTo>
                  <a:pt x="4265024" y="214671"/>
                  <a:pt x="4273700" y="213122"/>
                  <a:pt x="4284670" y="210756"/>
                </a:cubicBezTo>
                <a:cubicBezTo>
                  <a:pt x="4285459" y="202969"/>
                  <a:pt x="4285854" y="196022"/>
                  <a:pt x="4285854" y="189913"/>
                </a:cubicBezTo>
                <a:cubicBezTo>
                  <a:pt x="4274209" y="189913"/>
                  <a:pt x="4265899" y="187776"/>
                  <a:pt x="4260923" y="183503"/>
                </a:cubicBezTo>
                <a:cubicBezTo>
                  <a:pt x="4255947" y="179229"/>
                  <a:pt x="4256452" y="176078"/>
                  <a:pt x="4262440" y="174049"/>
                </a:cubicBezTo>
                <a:cubicBezTo>
                  <a:pt x="4268426" y="172020"/>
                  <a:pt x="4276231" y="170259"/>
                  <a:pt x="4285854" y="168768"/>
                </a:cubicBezTo>
                <a:close/>
                <a:moveTo>
                  <a:pt x="4341482" y="141418"/>
                </a:moveTo>
                <a:cubicBezTo>
                  <a:pt x="4339856" y="141134"/>
                  <a:pt x="4337715" y="141328"/>
                  <a:pt x="4335058" y="141998"/>
                </a:cubicBezTo>
                <a:cubicBezTo>
                  <a:pt x="4329745" y="143339"/>
                  <a:pt x="4320600" y="144770"/>
                  <a:pt x="4307622" y="146290"/>
                </a:cubicBezTo>
                <a:lnTo>
                  <a:pt x="4307622" y="164122"/>
                </a:lnTo>
                <a:cubicBezTo>
                  <a:pt x="4309457" y="163319"/>
                  <a:pt x="4314114" y="162218"/>
                  <a:pt x="4321593" y="160820"/>
                </a:cubicBezTo>
                <a:cubicBezTo>
                  <a:pt x="4329071" y="159422"/>
                  <a:pt x="4334011" y="161153"/>
                  <a:pt x="4336414" y="166015"/>
                </a:cubicBezTo>
                <a:cubicBezTo>
                  <a:pt x="4338815" y="170876"/>
                  <a:pt x="4336930" y="174440"/>
                  <a:pt x="4330756" y="176705"/>
                </a:cubicBezTo>
                <a:cubicBezTo>
                  <a:pt x="4324583" y="178971"/>
                  <a:pt x="4316778" y="182069"/>
                  <a:pt x="4307342" y="185998"/>
                </a:cubicBezTo>
                <a:cubicBezTo>
                  <a:pt x="4306625" y="194688"/>
                  <a:pt x="4306267" y="201342"/>
                  <a:pt x="4306267" y="205959"/>
                </a:cubicBezTo>
                <a:cubicBezTo>
                  <a:pt x="4311917" y="205128"/>
                  <a:pt x="4317025" y="204020"/>
                  <a:pt x="4321593" y="202636"/>
                </a:cubicBezTo>
                <a:cubicBezTo>
                  <a:pt x="4326160" y="201252"/>
                  <a:pt x="4329659" y="201460"/>
                  <a:pt x="4332090" y="203260"/>
                </a:cubicBezTo>
                <a:cubicBezTo>
                  <a:pt x="4334521" y="205060"/>
                  <a:pt x="4336420" y="203457"/>
                  <a:pt x="4337790" y="198452"/>
                </a:cubicBezTo>
                <a:cubicBezTo>
                  <a:pt x="4339160" y="193448"/>
                  <a:pt x="4340970" y="183689"/>
                  <a:pt x="4343222" y="169177"/>
                </a:cubicBezTo>
                <a:cubicBezTo>
                  <a:pt x="4345473" y="154664"/>
                  <a:pt x="4346003" y="146171"/>
                  <a:pt x="4344813" y="143698"/>
                </a:cubicBezTo>
                <a:cubicBezTo>
                  <a:pt x="4344218" y="142461"/>
                  <a:pt x="4343108" y="141701"/>
                  <a:pt x="4341482" y="141418"/>
                </a:cubicBezTo>
                <a:close/>
                <a:moveTo>
                  <a:pt x="1142167" y="135462"/>
                </a:moveTo>
                <a:cubicBezTo>
                  <a:pt x="1146899" y="135467"/>
                  <a:pt x="1151637" y="136718"/>
                  <a:pt x="1156380" y="139213"/>
                </a:cubicBezTo>
                <a:cubicBezTo>
                  <a:pt x="1165866" y="144203"/>
                  <a:pt x="1170609" y="152098"/>
                  <a:pt x="1170609" y="162896"/>
                </a:cubicBezTo>
                <a:cubicBezTo>
                  <a:pt x="1170609" y="173680"/>
                  <a:pt x="1165113" y="181330"/>
                  <a:pt x="1154122" y="185847"/>
                </a:cubicBezTo>
                <a:cubicBezTo>
                  <a:pt x="1143131" y="190364"/>
                  <a:pt x="1133429" y="189816"/>
                  <a:pt x="1125020" y="184202"/>
                </a:cubicBezTo>
                <a:cubicBezTo>
                  <a:pt x="1116608" y="178588"/>
                  <a:pt x="1112638" y="170923"/>
                  <a:pt x="1113112" y="161207"/>
                </a:cubicBezTo>
                <a:cubicBezTo>
                  <a:pt x="1113586" y="151492"/>
                  <a:pt x="1118543" y="144149"/>
                  <a:pt x="1127986" y="139181"/>
                </a:cubicBezTo>
                <a:cubicBezTo>
                  <a:pt x="1132708" y="136696"/>
                  <a:pt x="1137435" y="135457"/>
                  <a:pt x="1142167" y="135462"/>
                </a:cubicBezTo>
                <a:close/>
                <a:moveTo>
                  <a:pt x="7194802" y="134969"/>
                </a:moveTo>
                <a:cubicBezTo>
                  <a:pt x="7198598" y="135222"/>
                  <a:pt x="7203396" y="136053"/>
                  <a:pt x="7209196" y="137460"/>
                </a:cubicBezTo>
                <a:cubicBezTo>
                  <a:pt x="7232398" y="143088"/>
                  <a:pt x="7246374" y="151757"/>
                  <a:pt x="7251120" y="163466"/>
                </a:cubicBezTo>
                <a:cubicBezTo>
                  <a:pt x="7255866" y="175175"/>
                  <a:pt x="7256121" y="184087"/>
                  <a:pt x="7251884" y="190203"/>
                </a:cubicBezTo>
                <a:cubicBezTo>
                  <a:pt x="7247646" y="196319"/>
                  <a:pt x="7237841" y="192809"/>
                  <a:pt x="7222468" y="179674"/>
                </a:cubicBezTo>
                <a:cubicBezTo>
                  <a:pt x="7207096" y="166538"/>
                  <a:pt x="7195508" y="156070"/>
                  <a:pt x="7187707" y="148269"/>
                </a:cubicBezTo>
                <a:cubicBezTo>
                  <a:pt x="7181050" y="138643"/>
                  <a:pt x="7183415" y="134210"/>
                  <a:pt x="7194802" y="134969"/>
                </a:cubicBezTo>
                <a:close/>
                <a:moveTo>
                  <a:pt x="610906" y="130868"/>
                </a:moveTo>
                <a:cubicBezTo>
                  <a:pt x="627086" y="129785"/>
                  <a:pt x="640658" y="132157"/>
                  <a:pt x="651623" y="137987"/>
                </a:cubicBezTo>
                <a:cubicBezTo>
                  <a:pt x="666244" y="145759"/>
                  <a:pt x="672681" y="152757"/>
                  <a:pt x="670940" y="158981"/>
                </a:cubicBezTo>
                <a:cubicBezTo>
                  <a:pt x="669196" y="165204"/>
                  <a:pt x="662164" y="167868"/>
                  <a:pt x="649838" y="166972"/>
                </a:cubicBezTo>
                <a:cubicBezTo>
                  <a:pt x="637512" y="166076"/>
                  <a:pt x="620192" y="165628"/>
                  <a:pt x="597879" y="165628"/>
                </a:cubicBezTo>
                <a:cubicBezTo>
                  <a:pt x="575595" y="165628"/>
                  <a:pt x="551653" y="166750"/>
                  <a:pt x="526057" y="168994"/>
                </a:cubicBezTo>
                <a:cubicBezTo>
                  <a:pt x="500459" y="171238"/>
                  <a:pt x="479035" y="173909"/>
                  <a:pt x="461783" y="177006"/>
                </a:cubicBezTo>
                <a:cubicBezTo>
                  <a:pt x="444532" y="180104"/>
                  <a:pt x="429475" y="183029"/>
                  <a:pt x="416612" y="185783"/>
                </a:cubicBezTo>
                <a:cubicBezTo>
                  <a:pt x="403749" y="188536"/>
                  <a:pt x="390362" y="185546"/>
                  <a:pt x="376453" y="176813"/>
                </a:cubicBezTo>
                <a:cubicBezTo>
                  <a:pt x="363847" y="162946"/>
                  <a:pt x="362951" y="156697"/>
                  <a:pt x="373764" y="158067"/>
                </a:cubicBezTo>
                <a:cubicBezTo>
                  <a:pt x="384576" y="159436"/>
                  <a:pt x="403099" y="159006"/>
                  <a:pt x="429336" y="156776"/>
                </a:cubicBezTo>
                <a:cubicBezTo>
                  <a:pt x="455570" y="154546"/>
                  <a:pt x="483576" y="151173"/>
                  <a:pt x="513355" y="146655"/>
                </a:cubicBezTo>
                <a:cubicBezTo>
                  <a:pt x="543131" y="142138"/>
                  <a:pt x="569966" y="137621"/>
                  <a:pt x="593857" y="133104"/>
                </a:cubicBezTo>
                <a:cubicBezTo>
                  <a:pt x="599830" y="131975"/>
                  <a:pt x="605512" y="131229"/>
                  <a:pt x="610906" y="130868"/>
                </a:cubicBezTo>
                <a:close/>
                <a:moveTo>
                  <a:pt x="4772544" y="127275"/>
                </a:moveTo>
                <a:cubicBezTo>
                  <a:pt x="4771103" y="126744"/>
                  <a:pt x="4767292" y="126930"/>
                  <a:pt x="4761111" y="127834"/>
                </a:cubicBezTo>
                <a:cubicBezTo>
                  <a:pt x="4754930" y="128737"/>
                  <a:pt x="4746470" y="130279"/>
                  <a:pt x="4735729" y="132459"/>
                </a:cubicBezTo>
                <a:cubicBezTo>
                  <a:pt x="4736589" y="146311"/>
                  <a:pt x="4737399" y="158214"/>
                  <a:pt x="4738160" y="168166"/>
                </a:cubicBezTo>
                <a:cubicBezTo>
                  <a:pt x="4750966" y="166474"/>
                  <a:pt x="4762315" y="164107"/>
                  <a:pt x="4772210" y="161067"/>
                </a:cubicBezTo>
                <a:cubicBezTo>
                  <a:pt x="4773874" y="148534"/>
                  <a:pt x="4774705" y="139679"/>
                  <a:pt x="4774705" y="134502"/>
                </a:cubicBezTo>
                <a:cubicBezTo>
                  <a:pt x="4774705" y="130214"/>
                  <a:pt x="4773985" y="127805"/>
                  <a:pt x="4772544" y="127275"/>
                </a:cubicBezTo>
                <a:close/>
                <a:moveTo>
                  <a:pt x="5429683" y="124716"/>
                </a:moveTo>
                <a:cubicBezTo>
                  <a:pt x="5432038" y="124670"/>
                  <a:pt x="5434955" y="125061"/>
                  <a:pt x="5438435" y="125887"/>
                </a:cubicBezTo>
                <a:cubicBezTo>
                  <a:pt x="5452352" y="129193"/>
                  <a:pt x="5462275" y="133821"/>
                  <a:pt x="5468205" y="139772"/>
                </a:cubicBezTo>
                <a:cubicBezTo>
                  <a:pt x="5474135" y="145723"/>
                  <a:pt x="5476522" y="153320"/>
                  <a:pt x="5475368" y="162562"/>
                </a:cubicBezTo>
                <a:cubicBezTo>
                  <a:pt x="5474213" y="171805"/>
                  <a:pt x="5469732" y="174730"/>
                  <a:pt x="5461924" y="171339"/>
                </a:cubicBezTo>
                <a:cubicBezTo>
                  <a:pt x="5454116" y="167947"/>
                  <a:pt x="5446913" y="162713"/>
                  <a:pt x="5440317" y="155636"/>
                </a:cubicBezTo>
                <a:cubicBezTo>
                  <a:pt x="5433720" y="148559"/>
                  <a:pt x="5428171" y="142310"/>
                  <a:pt x="5423668" y="136890"/>
                </a:cubicBezTo>
                <a:cubicBezTo>
                  <a:pt x="5420613" y="128909"/>
                  <a:pt x="5422619" y="124851"/>
                  <a:pt x="5429683" y="124716"/>
                </a:cubicBezTo>
                <a:close/>
                <a:moveTo>
                  <a:pt x="3105583" y="124716"/>
                </a:moveTo>
                <a:cubicBezTo>
                  <a:pt x="3107938" y="124670"/>
                  <a:pt x="3110855" y="125061"/>
                  <a:pt x="3114334" y="125887"/>
                </a:cubicBezTo>
                <a:cubicBezTo>
                  <a:pt x="3128252" y="129193"/>
                  <a:pt x="3138175" y="133821"/>
                  <a:pt x="3144105" y="139772"/>
                </a:cubicBezTo>
                <a:cubicBezTo>
                  <a:pt x="3150034" y="145723"/>
                  <a:pt x="3152422" y="153320"/>
                  <a:pt x="3151268" y="162562"/>
                </a:cubicBezTo>
                <a:cubicBezTo>
                  <a:pt x="3150113" y="171805"/>
                  <a:pt x="3145632" y="174730"/>
                  <a:pt x="3137824" y="171339"/>
                </a:cubicBezTo>
                <a:cubicBezTo>
                  <a:pt x="3130016" y="167947"/>
                  <a:pt x="3122813" y="162713"/>
                  <a:pt x="3116217" y="155636"/>
                </a:cubicBezTo>
                <a:cubicBezTo>
                  <a:pt x="3109620" y="148559"/>
                  <a:pt x="3104071" y="142310"/>
                  <a:pt x="3099568" y="136890"/>
                </a:cubicBezTo>
                <a:cubicBezTo>
                  <a:pt x="3096513" y="128909"/>
                  <a:pt x="3098518" y="124851"/>
                  <a:pt x="3105583" y="124716"/>
                </a:cubicBezTo>
                <a:close/>
                <a:moveTo>
                  <a:pt x="3876323" y="120007"/>
                </a:moveTo>
                <a:cubicBezTo>
                  <a:pt x="3879182" y="120324"/>
                  <a:pt x="3882699" y="121033"/>
                  <a:pt x="3886873" y="122134"/>
                </a:cubicBezTo>
                <a:cubicBezTo>
                  <a:pt x="3903572" y="126536"/>
                  <a:pt x="3910782" y="134212"/>
                  <a:pt x="3908502" y="145160"/>
                </a:cubicBezTo>
                <a:cubicBezTo>
                  <a:pt x="3906222" y="156109"/>
                  <a:pt x="3899339" y="158199"/>
                  <a:pt x="3887852" y="151431"/>
                </a:cubicBezTo>
                <a:cubicBezTo>
                  <a:pt x="3879219" y="143759"/>
                  <a:pt x="3872723" y="135857"/>
                  <a:pt x="3868364" y="127726"/>
                </a:cubicBezTo>
                <a:cubicBezTo>
                  <a:pt x="3865094" y="121628"/>
                  <a:pt x="3867747" y="119055"/>
                  <a:pt x="3876323" y="120007"/>
                </a:cubicBezTo>
                <a:close/>
                <a:moveTo>
                  <a:pt x="7028405" y="119241"/>
                </a:moveTo>
                <a:cubicBezTo>
                  <a:pt x="7030991" y="118875"/>
                  <a:pt x="7033952" y="119301"/>
                  <a:pt x="7037286" y="120520"/>
                </a:cubicBezTo>
                <a:cubicBezTo>
                  <a:pt x="7043954" y="122958"/>
                  <a:pt x="7049830" y="126418"/>
                  <a:pt x="7054914" y="130899"/>
                </a:cubicBezTo>
                <a:cubicBezTo>
                  <a:pt x="7059997" y="135380"/>
                  <a:pt x="7059514" y="140650"/>
                  <a:pt x="7053462" y="146709"/>
                </a:cubicBezTo>
                <a:cubicBezTo>
                  <a:pt x="7047410" y="152768"/>
                  <a:pt x="7042684" y="160558"/>
                  <a:pt x="7039286" y="170080"/>
                </a:cubicBezTo>
                <a:cubicBezTo>
                  <a:pt x="7035888" y="179602"/>
                  <a:pt x="7036888" y="188203"/>
                  <a:pt x="7042287" y="195882"/>
                </a:cubicBezTo>
                <a:cubicBezTo>
                  <a:pt x="7047686" y="203561"/>
                  <a:pt x="7047238" y="214520"/>
                  <a:pt x="7040942" y="228760"/>
                </a:cubicBezTo>
                <a:cubicBezTo>
                  <a:pt x="7083920" y="239774"/>
                  <a:pt x="7121270" y="248406"/>
                  <a:pt x="7152990" y="254659"/>
                </a:cubicBezTo>
                <a:cubicBezTo>
                  <a:pt x="7184710" y="260911"/>
                  <a:pt x="7212828" y="263593"/>
                  <a:pt x="7237342" y="262704"/>
                </a:cubicBezTo>
                <a:cubicBezTo>
                  <a:pt x="7261858" y="261814"/>
                  <a:pt x="7279119" y="260907"/>
                  <a:pt x="7289128" y="259983"/>
                </a:cubicBezTo>
                <a:cubicBezTo>
                  <a:pt x="7299138" y="259058"/>
                  <a:pt x="7291946" y="265360"/>
                  <a:pt x="7267554" y="278890"/>
                </a:cubicBezTo>
                <a:cubicBezTo>
                  <a:pt x="7243161" y="292420"/>
                  <a:pt x="7225716" y="299648"/>
                  <a:pt x="7215219" y="300573"/>
                </a:cubicBezTo>
                <a:cubicBezTo>
                  <a:pt x="7204722" y="301497"/>
                  <a:pt x="7187528" y="297683"/>
                  <a:pt x="7163637" y="289129"/>
                </a:cubicBezTo>
                <a:cubicBezTo>
                  <a:pt x="7139747" y="280575"/>
                  <a:pt x="7116728" y="272010"/>
                  <a:pt x="7094578" y="263435"/>
                </a:cubicBezTo>
                <a:cubicBezTo>
                  <a:pt x="7072430" y="254859"/>
                  <a:pt x="7056620" y="249460"/>
                  <a:pt x="7047148" y="247238"/>
                </a:cubicBezTo>
                <a:cubicBezTo>
                  <a:pt x="7037677" y="245015"/>
                  <a:pt x="7028014" y="245649"/>
                  <a:pt x="7018163" y="249141"/>
                </a:cubicBezTo>
                <a:cubicBezTo>
                  <a:pt x="7008311" y="252633"/>
                  <a:pt x="7000600" y="256010"/>
                  <a:pt x="6995029" y="259273"/>
                </a:cubicBezTo>
                <a:cubicBezTo>
                  <a:pt x="6989458" y="262535"/>
                  <a:pt x="6981742" y="260069"/>
                  <a:pt x="6971884" y="251873"/>
                </a:cubicBezTo>
                <a:cubicBezTo>
                  <a:pt x="6962025" y="243678"/>
                  <a:pt x="6962520" y="238727"/>
                  <a:pt x="6973368" y="237020"/>
                </a:cubicBezTo>
                <a:cubicBezTo>
                  <a:pt x="6984216" y="235314"/>
                  <a:pt x="7001364" y="232367"/>
                  <a:pt x="7024810" y="228180"/>
                </a:cubicBezTo>
                <a:cubicBezTo>
                  <a:pt x="7026459" y="216048"/>
                  <a:pt x="7024132" y="205877"/>
                  <a:pt x="7017830" y="197667"/>
                </a:cubicBezTo>
                <a:cubicBezTo>
                  <a:pt x="7011528" y="189457"/>
                  <a:pt x="7010850" y="179140"/>
                  <a:pt x="7015797" y="166714"/>
                </a:cubicBezTo>
                <a:cubicBezTo>
                  <a:pt x="7020744" y="154288"/>
                  <a:pt x="7019324" y="149427"/>
                  <a:pt x="7011538" y="152130"/>
                </a:cubicBezTo>
                <a:cubicBezTo>
                  <a:pt x="7003751" y="154833"/>
                  <a:pt x="6995652" y="153202"/>
                  <a:pt x="6987242" y="147236"/>
                </a:cubicBezTo>
                <a:cubicBezTo>
                  <a:pt x="6978832" y="141271"/>
                  <a:pt x="6979548" y="137675"/>
                  <a:pt x="6989393" y="136449"/>
                </a:cubicBezTo>
                <a:cubicBezTo>
                  <a:pt x="6999238" y="135223"/>
                  <a:pt x="7006174" y="133602"/>
                  <a:pt x="7010204" y="131587"/>
                </a:cubicBezTo>
                <a:cubicBezTo>
                  <a:pt x="7014234" y="129573"/>
                  <a:pt x="7018088" y="126615"/>
                  <a:pt x="7021766" y="122714"/>
                </a:cubicBezTo>
                <a:cubicBezTo>
                  <a:pt x="7023605" y="120764"/>
                  <a:pt x="7025818" y="119606"/>
                  <a:pt x="7028405" y="119241"/>
                </a:cubicBezTo>
                <a:close/>
                <a:moveTo>
                  <a:pt x="6273607" y="114027"/>
                </a:moveTo>
                <a:cubicBezTo>
                  <a:pt x="6275510" y="114247"/>
                  <a:pt x="6277824" y="114827"/>
                  <a:pt x="6280548" y="115767"/>
                </a:cubicBezTo>
                <a:cubicBezTo>
                  <a:pt x="6288736" y="118835"/>
                  <a:pt x="6295509" y="123539"/>
                  <a:pt x="6300865" y="129877"/>
                </a:cubicBezTo>
                <a:cubicBezTo>
                  <a:pt x="6306221" y="136216"/>
                  <a:pt x="6306278" y="141719"/>
                  <a:pt x="6301037" y="146387"/>
                </a:cubicBezTo>
                <a:cubicBezTo>
                  <a:pt x="6295796" y="151054"/>
                  <a:pt x="6287790" y="163480"/>
                  <a:pt x="6277020" y="183664"/>
                </a:cubicBezTo>
                <a:cubicBezTo>
                  <a:pt x="6266252" y="203848"/>
                  <a:pt x="6253119" y="222375"/>
                  <a:pt x="6237624" y="239247"/>
                </a:cubicBezTo>
                <a:cubicBezTo>
                  <a:pt x="6222130" y="256118"/>
                  <a:pt x="6203606" y="271200"/>
                  <a:pt x="6182053" y="284494"/>
                </a:cubicBezTo>
                <a:cubicBezTo>
                  <a:pt x="6160499" y="297787"/>
                  <a:pt x="6137308" y="307169"/>
                  <a:pt x="6112478" y="312640"/>
                </a:cubicBezTo>
                <a:cubicBezTo>
                  <a:pt x="6087648" y="318111"/>
                  <a:pt x="6086042" y="315314"/>
                  <a:pt x="6107659" y="304251"/>
                </a:cubicBezTo>
                <a:cubicBezTo>
                  <a:pt x="6129277" y="293187"/>
                  <a:pt x="6150339" y="279636"/>
                  <a:pt x="6170846" y="263596"/>
                </a:cubicBezTo>
                <a:cubicBezTo>
                  <a:pt x="6191353" y="247557"/>
                  <a:pt x="6208934" y="231324"/>
                  <a:pt x="6223589" y="214897"/>
                </a:cubicBezTo>
                <a:cubicBezTo>
                  <a:pt x="6238245" y="198470"/>
                  <a:pt x="6249803" y="180774"/>
                  <a:pt x="6258264" y="161809"/>
                </a:cubicBezTo>
                <a:cubicBezTo>
                  <a:pt x="6266724" y="142845"/>
                  <a:pt x="6269829" y="129490"/>
                  <a:pt x="6267578" y="121746"/>
                </a:cubicBezTo>
                <a:cubicBezTo>
                  <a:pt x="6265889" y="115939"/>
                  <a:pt x="6267899" y="113366"/>
                  <a:pt x="6273607" y="114027"/>
                </a:cubicBezTo>
                <a:close/>
                <a:moveTo>
                  <a:pt x="1608409" y="108926"/>
                </a:moveTo>
                <a:cubicBezTo>
                  <a:pt x="1603547" y="110633"/>
                  <a:pt x="1597051" y="112225"/>
                  <a:pt x="1588921" y="113702"/>
                </a:cubicBezTo>
                <a:lnTo>
                  <a:pt x="1587824" y="132416"/>
                </a:lnTo>
                <a:lnTo>
                  <a:pt x="1587824" y="158723"/>
                </a:lnTo>
                <a:cubicBezTo>
                  <a:pt x="1590877" y="158063"/>
                  <a:pt x="1598020" y="156529"/>
                  <a:pt x="1609247" y="154120"/>
                </a:cubicBezTo>
                <a:lnTo>
                  <a:pt x="1609247" y="127748"/>
                </a:lnTo>
                <a:cubicBezTo>
                  <a:pt x="1609247" y="120850"/>
                  <a:pt x="1608968" y="114576"/>
                  <a:pt x="1608409" y="108926"/>
                </a:cubicBezTo>
                <a:close/>
                <a:moveTo>
                  <a:pt x="7425672" y="100838"/>
                </a:moveTo>
                <a:lnTo>
                  <a:pt x="7392710" y="110104"/>
                </a:lnTo>
                <a:lnTo>
                  <a:pt x="7408690" y="116143"/>
                </a:lnTo>
                <a:cubicBezTo>
                  <a:pt x="7412024" y="118990"/>
                  <a:pt x="7413006" y="123317"/>
                  <a:pt x="7411636" y="129125"/>
                </a:cubicBezTo>
                <a:cubicBezTo>
                  <a:pt x="7410267" y="134932"/>
                  <a:pt x="7409812" y="143253"/>
                  <a:pt x="7410270" y="154087"/>
                </a:cubicBezTo>
                <a:cubicBezTo>
                  <a:pt x="7410500" y="159504"/>
                  <a:pt x="7410298" y="164608"/>
                  <a:pt x="7409666" y="169397"/>
                </a:cubicBezTo>
                <a:lnTo>
                  <a:pt x="7408948" y="172417"/>
                </a:lnTo>
                <a:lnTo>
                  <a:pt x="7424338" y="147537"/>
                </a:lnTo>
                <a:cubicBezTo>
                  <a:pt x="7425228" y="125353"/>
                  <a:pt x="7425672" y="109787"/>
                  <a:pt x="7425672" y="100838"/>
                </a:cubicBezTo>
                <a:close/>
                <a:moveTo>
                  <a:pt x="2418293" y="100838"/>
                </a:moveTo>
                <a:lnTo>
                  <a:pt x="2350966" y="200582"/>
                </a:lnTo>
                <a:lnTo>
                  <a:pt x="2418293" y="200582"/>
                </a:lnTo>
                <a:close/>
                <a:moveTo>
                  <a:pt x="7503612" y="100231"/>
                </a:moveTo>
                <a:cubicBezTo>
                  <a:pt x="7504867" y="100466"/>
                  <a:pt x="7506237" y="101023"/>
                  <a:pt x="7507723" y="101903"/>
                </a:cubicBezTo>
                <a:cubicBezTo>
                  <a:pt x="7513667" y="105424"/>
                  <a:pt x="7518826" y="109948"/>
                  <a:pt x="7523200" y="115476"/>
                </a:cubicBezTo>
                <a:cubicBezTo>
                  <a:pt x="7527574" y="121004"/>
                  <a:pt x="7525688" y="124643"/>
                  <a:pt x="7517542" y="126393"/>
                </a:cubicBezTo>
                <a:cubicBezTo>
                  <a:pt x="7509398" y="128142"/>
                  <a:pt x="7496714" y="133118"/>
                  <a:pt x="7479490" y="141321"/>
                </a:cubicBezTo>
                <a:cubicBezTo>
                  <a:pt x="7478817" y="147459"/>
                  <a:pt x="7479190" y="152123"/>
                  <a:pt x="7480609" y="155313"/>
                </a:cubicBezTo>
                <a:cubicBezTo>
                  <a:pt x="7482029" y="158504"/>
                  <a:pt x="7484890" y="160099"/>
                  <a:pt x="7489192" y="160099"/>
                </a:cubicBezTo>
                <a:cubicBezTo>
                  <a:pt x="7494484" y="160099"/>
                  <a:pt x="7498527" y="159225"/>
                  <a:pt x="7501324" y="157475"/>
                </a:cubicBezTo>
                <a:cubicBezTo>
                  <a:pt x="7504120" y="155726"/>
                  <a:pt x="7507278" y="149645"/>
                  <a:pt x="7510799" y="139234"/>
                </a:cubicBezTo>
                <a:cubicBezTo>
                  <a:pt x="7514320" y="128823"/>
                  <a:pt x="7516994" y="128709"/>
                  <a:pt x="7518822" y="138890"/>
                </a:cubicBezTo>
                <a:cubicBezTo>
                  <a:pt x="7520651" y="149072"/>
                  <a:pt x="7522931" y="156529"/>
                  <a:pt x="7525663" y="161261"/>
                </a:cubicBezTo>
                <a:cubicBezTo>
                  <a:pt x="7528394" y="165993"/>
                  <a:pt x="7526806" y="170371"/>
                  <a:pt x="7520898" y="174393"/>
                </a:cubicBezTo>
                <a:cubicBezTo>
                  <a:pt x="7514990" y="178415"/>
                  <a:pt x="7505956" y="180660"/>
                  <a:pt x="7493795" y="181126"/>
                </a:cubicBezTo>
                <a:cubicBezTo>
                  <a:pt x="7481634" y="181592"/>
                  <a:pt x="7472414" y="179215"/>
                  <a:pt x="7466132" y="173995"/>
                </a:cubicBezTo>
                <a:cubicBezTo>
                  <a:pt x="7459852" y="168775"/>
                  <a:pt x="7456711" y="158307"/>
                  <a:pt x="7456711" y="142590"/>
                </a:cubicBezTo>
                <a:cubicBezTo>
                  <a:pt x="7456711" y="128135"/>
                  <a:pt x="7455138" y="117312"/>
                  <a:pt x="7451990" y="110120"/>
                </a:cubicBezTo>
                <a:cubicBezTo>
                  <a:pt x="7448842" y="102929"/>
                  <a:pt x="7450416" y="99806"/>
                  <a:pt x="7456711" y="100752"/>
                </a:cubicBezTo>
                <a:cubicBezTo>
                  <a:pt x="7463006" y="101699"/>
                  <a:pt x="7468882" y="103301"/>
                  <a:pt x="7474339" y="105560"/>
                </a:cubicBezTo>
                <a:cubicBezTo>
                  <a:pt x="7479796" y="107819"/>
                  <a:pt x="7482072" y="110604"/>
                  <a:pt x="7481168" y="113917"/>
                </a:cubicBezTo>
                <a:cubicBezTo>
                  <a:pt x="7480265" y="117229"/>
                  <a:pt x="7479814" y="121811"/>
                  <a:pt x="7479814" y="127662"/>
                </a:cubicBezTo>
                <a:cubicBezTo>
                  <a:pt x="7488002" y="120578"/>
                  <a:pt x="7493214" y="113634"/>
                  <a:pt x="7495451" y="106829"/>
                </a:cubicBezTo>
                <a:cubicBezTo>
                  <a:pt x="7497129" y="101726"/>
                  <a:pt x="7499850" y="99526"/>
                  <a:pt x="7503612" y="100231"/>
                </a:cubicBezTo>
                <a:close/>
                <a:moveTo>
                  <a:pt x="4783294" y="99236"/>
                </a:moveTo>
                <a:cubicBezTo>
                  <a:pt x="4789055" y="100003"/>
                  <a:pt x="4796101" y="102538"/>
                  <a:pt x="4804433" y="106840"/>
                </a:cubicBezTo>
                <a:cubicBezTo>
                  <a:pt x="4816220" y="115516"/>
                  <a:pt x="4819314" y="122697"/>
                  <a:pt x="4813715" y="128382"/>
                </a:cubicBezTo>
                <a:cubicBezTo>
                  <a:pt x="4808115" y="134068"/>
                  <a:pt x="4802819" y="143665"/>
                  <a:pt x="4797829" y="157174"/>
                </a:cubicBezTo>
                <a:cubicBezTo>
                  <a:pt x="4808627" y="171557"/>
                  <a:pt x="4808516" y="179032"/>
                  <a:pt x="4797496" y="179598"/>
                </a:cubicBezTo>
                <a:cubicBezTo>
                  <a:pt x="4786476" y="180165"/>
                  <a:pt x="4767048" y="182549"/>
                  <a:pt x="4739214" y="186751"/>
                </a:cubicBezTo>
                <a:cubicBezTo>
                  <a:pt x="4737149" y="197864"/>
                  <a:pt x="4733632" y="202536"/>
                  <a:pt x="4728663" y="200765"/>
                </a:cubicBezTo>
                <a:cubicBezTo>
                  <a:pt x="4723694" y="198994"/>
                  <a:pt x="4719822" y="191859"/>
                  <a:pt x="4717047" y="179362"/>
                </a:cubicBezTo>
                <a:cubicBezTo>
                  <a:pt x="4714272" y="166864"/>
                  <a:pt x="4711978" y="156073"/>
                  <a:pt x="4710164" y="146989"/>
                </a:cubicBezTo>
                <a:cubicBezTo>
                  <a:pt x="4708350" y="137904"/>
                  <a:pt x="4705381" y="129494"/>
                  <a:pt x="4701259" y="121757"/>
                </a:cubicBezTo>
                <a:cubicBezTo>
                  <a:pt x="4697136" y="114021"/>
                  <a:pt x="4698702" y="110152"/>
                  <a:pt x="4705959" y="110152"/>
                </a:cubicBezTo>
                <a:cubicBezTo>
                  <a:pt x="4711150" y="110152"/>
                  <a:pt x="4716366" y="111049"/>
                  <a:pt x="4721607" y="112841"/>
                </a:cubicBezTo>
                <a:cubicBezTo>
                  <a:pt x="4726849" y="114634"/>
                  <a:pt x="4734607" y="114698"/>
                  <a:pt x="4744882" y="113035"/>
                </a:cubicBezTo>
                <a:cubicBezTo>
                  <a:pt x="4755156" y="111371"/>
                  <a:pt x="4763485" y="107772"/>
                  <a:pt x="4769866" y="102237"/>
                </a:cubicBezTo>
                <a:cubicBezTo>
                  <a:pt x="4773057" y="99469"/>
                  <a:pt x="4777533" y="98469"/>
                  <a:pt x="4783294" y="99236"/>
                </a:cubicBezTo>
                <a:close/>
                <a:moveTo>
                  <a:pt x="1655613" y="95407"/>
                </a:moveTo>
                <a:cubicBezTo>
                  <a:pt x="1653225" y="96289"/>
                  <a:pt x="1645478" y="98056"/>
                  <a:pt x="1632371" y="100709"/>
                </a:cubicBezTo>
                <a:cubicBezTo>
                  <a:pt x="1637763" y="105313"/>
                  <a:pt x="1639086" y="110063"/>
                  <a:pt x="1636340" y="114960"/>
                </a:cubicBezTo>
                <a:cubicBezTo>
                  <a:pt x="1633593" y="119857"/>
                  <a:pt x="1631367" y="131290"/>
                  <a:pt x="1629661" y="149258"/>
                </a:cubicBezTo>
                <a:cubicBezTo>
                  <a:pt x="1636888" y="148469"/>
                  <a:pt x="1643692" y="147014"/>
                  <a:pt x="1650074" y="144892"/>
                </a:cubicBezTo>
                <a:cubicBezTo>
                  <a:pt x="1653458" y="129662"/>
                  <a:pt x="1655824" y="117387"/>
                  <a:pt x="1657172" y="108066"/>
                </a:cubicBezTo>
                <a:cubicBezTo>
                  <a:pt x="1658520" y="98745"/>
                  <a:pt x="1658001" y="94525"/>
                  <a:pt x="1655613" y="95407"/>
                </a:cubicBezTo>
                <a:close/>
                <a:moveTo>
                  <a:pt x="2909825" y="93955"/>
                </a:moveTo>
                <a:cubicBezTo>
                  <a:pt x="2918257" y="93955"/>
                  <a:pt x="2926004" y="97615"/>
                  <a:pt x="2933067" y="104936"/>
                </a:cubicBezTo>
                <a:cubicBezTo>
                  <a:pt x="2940130" y="112257"/>
                  <a:pt x="2936681" y="116982"/>
                  <a:pt x="2922721" y="119111"/>
                </a:cubicBezTo>
                <a:cubicBezTo>
                  <a:pt x="2908760" y="121241"/>
                  <a:pt x="2883790" y="124851"/>
                  <a:pt x="2847811" y="129942"/>
                </a:cubicBezTo>
                <a:cubicBezTo>
                  <a:pt x="2862208" y="134301"/>
                  <a:pt x="2867134" y="139779"/>
                  <a:pt x="2862589" y="146376"/>
                </a:cubicBezTo>
                <a:cubicBezTo>
                  <a:pt x="2858043" y="152972"/>
                  <a:pt x="2854891" y="168564"/>
                  <a:pt x="2853135" y="193150"/>
                </a:cubicBezTo>
                <a:cubicBezTo>
                  <a:pt x="2851378" y="217736"/>
                  <a:pt x="2853020" y="235486"/>
                  <a:pt x="2858061" y="246399"/>
                </a:cubicBezTo>
                <a:cubicBezTo>
                  <a:pt x="2863101" y="257312"/>
                  <a:pt x="2877968" y="262980"/>
                  <a:pt x="2902662" y="263403"/>
                </a:cubicBezTo>
                <a:cubicBezTo>
                  <a:pt x="2927356" y="263826"/>
                  <a:pt x="2944432" y="261987"/>
                  <a:pt x="2953889" y="257885"/>
                </a:cubicBezTo>
                <a:cubicBezTo>
                  <a:pt x="2963346" y="253784"/>
                  <a:pt x="2970707" y="242530"/>
                  <a:pt x="2975969" y="224125"/>
                </a:cubicBezTo>
                <a:cubicBezTo>
                  <a:pt x="2981232" y="205719"/>
                  <a:pt x="2984796" y="198033"/>
                  <a:pt x="2986660" y="201066"/>
                </a:cubicBezTo>
                <a:cubicBezTo>
                  <a:pt x="2988524" y="204099"/>
                  <a:pt x="2989682" y="213251"/>
                  <a:pt x="2990134" y="228524"/>
                </a:cubicBezTo>
                <a:cubicBezTo>
                  <a:pt x="2990586" y="243796"/>
                  <a:pt x="2992400" y="254648"/>
                  <a:pt x="2995576" y="261080"/>
                </a:cubicBezTo>
                <a:cubicBezTo>
                  <a:pt x="2998752" y="267511"/>
                  <a:pt x="2996530" y="273893"/>
                  <a:pt x="2988908" y="280224"/>
                </a:cubicBezTo>
                <a:cubicBezTo>
                  <a:pt x="2981286" y="286555"/>
                  <a:pt x="2962482" y="290861"/>
                  <a:pt x="2932497" y="293141"/>
                </a:cubicBezTo>
                <a:cubicBezTo>
                  <a:pt x="2902512" y="295421"/>
                  <a:pt x="2880127" y="293711"/>
                  <a:pt x="2865342" y="288010"/>
                </a:cubicBezTo>
                <a:cubicBezTo>
                  <a:pt x="2850557" y="282310"/>
                  <a:pt x="2840988" y="273642"/>
                  <a:pt x="2836636" y="262005"/>
                </a:cubicBezTo>
                <a:cubicBezTo>
                  <a:pt x="2832284" y="250367"/>
                  <a:pt x="2830334" y="238117"/>
                  <a:pt x="2830786" y="225254"/>
                </a:cubicBezTo>
                <a:cubicBezTo>
                  <a:pt x="2831237" y="212391"/>
                  <a:pt x="2831911" y="195961"/>
                  <a:pt x="2832807" y="175963"/>
                </a:cubicBezTo>
                <a:cubicBezTo>
                  <a:pt x="2833704" y="155966"/>
                  <a:pt x="2833162" y="141722"/>
                  <a:pt x="2831183" y="133233"/>
                </a:cubicBezTo>
                <a:cubicBezTo>
                  <a:pt x="2827140" y="134868"/>
                  <a:pt x="2821439" y="136187"/>
                  <a:pt x="2814083" y="137191"/>
                </a:cubicBezTo>
                <a:lnTo>
                  <a:pt x="2820945" y="140654"/>
                </a:lnTo>
                <a:cubicBezTo>
                  <a:pt x="2825361" y="145601"/>
                  <a:pt x="2825021" y="151979"/>
                  <a:pt x="2819923" y="159787"/>
                </a:cubicBezTo>
                <a:cubicBezTo>
                  <a:pt x="2814825" y="167596"/>
                  <a:pt x="2807035" y="180391"/>
                  <a:pt x="2796552" y="198173"/>
                </a:cubicBezTo>
                <a:cubicBezTo>
                  <a:pt x="2786069" y="215954"/>
                  <a:pt x="2773894" y="231080"/>
                  <a:pt x="2760027" y="243549"/>
                </a:cubicBezTo>
                <a:cubicBezTo>
                  <a:pt x="2746160" y="256017"/>
                  <a:pt x="2732153" y="265270"/>
                  <a:pt x="2718007" y="271308"/>
                </a:cubicBezTo>
                <a:cubicBezTo>
                  <a:pt x="2703860" y="277345"/>
                  <a:pt x="2696285" y="278901"/>
                  <a:pt x="2695281" y="275975"/>
                </a:cubicBezTo>
                <a:cubicBezTo>
                  <a:pt x="2694278" y="273050"/>
                  <a:pt x="2699522" y="267163"/>
                  <a:pt x="2711016" y="258315"/>
                </a:cubicBezTo>
                <a:cubicBezTo>
                  <a:pt x="2722510" y="249468"/>
                  <a:pt x="2733595" y="239042"/>
                  <a:pt x="2744271" y="227039"/>
                </a:cubicBezTo>
                <a:cubicBezTo>
                  <a:pt x="2754947" y="215037"/>
                  <a:pt x="2765398" y="200137"/>
                  <a:pt x="2775622" y="182341"/>
                </a:cubicBezTo>
                <a:cubicBezTo>
                  <a:pt x="2785847" y="164545"/>
                  <a:pt x="2790959" y="150871"/>
                  <a:pt x="2790959" y="141321"/>
                </a:cubicBezTo>
                <a:cubicBezTo>
                  <a:pt x="2779028" y="144877"/>
                  <a:pt x="2768061" y="147792"/>
                  <a:pt x="2758059" y="150065"/>
                </a:cubicBezTo>
                <a:cubicBezTo>
                  <a:pt x="2748057" y="152338"/>
                  <a:pt x="2737994" y="149545"/>
                  <a:pt x="2727869" y="141687"/>
                </a:cubicBezTo>
                <a:cubicBezTo>
                  <a:pt x="2717745" y="133828"/>
                  <a:pt x="2718903" y="129315"/>
                  <a:pt x="2731343" y="128146"/>
                </a:cubicBezTo>
                <a:cubicBezTo>
                  <a:pt x="2743784" y="126977"/>
                  <a:pt x="2758317" y="124862"/>
                  <a:pt x="2774945" y="121800"/>
                </a:cubicBezTo>
                <a:cubicBezTo>
                  <a:pt x="2791572" y="118739"/>
                  <a:pt x="2809677" y="114985"/>
                  <a:pt x="2829258" y="110540"/>
                </a:cubicBezTo>
                <a:cubicBezTo>
                  <a:pt x="2848840" y="106094"/>
                  <a:pt x="2865471" y="102219"/>
                  <a:pt x="2879151" y="98913"/>
                </a:cubicBezTo>
                <a:cubicBezTo>
                  <a:pt x="2892832" y="95608"/>
                  <a:pt x="2903057" y="93955"/>
                  <a:pt x="2909825" y="93955"/>
                </a:cubicBezTo>
                <a:close/>
                <a:moveTo>
                  <a:pt x="6138019" y="85394"/>
                </a:moveTo>
                <a:cubicBezTo>
                  <a:pt x="6139942" y="85168"/>
                  <a:pt x="6142323" y="86599"/>
                  <a:pt x="6145162" y="89685"/>
                </a:cubicBezTo>
                <a:cubicBezTo>
                  <a:pt x="6150841" y="95859"/>
                  <a:pt x="6153680" y="104947"/>
                  <a:pt x="6153680" y="116950"/>
                </a:cubicBezTo>
                <a:cubicBezTo>
                  <a:pt x="6153680" y="128364"/>
                  <a:pt x="6149149" y="142031"/>
                  <a:pt x="6140086" y="157948"/>
                </a:cubicBezTo>
                <a:cubicBezTo>
                  <a:pt x="6131023" y="173866"/>
                  <a:pt x="6123574" y="176684"/>
                  <a:pt x="6117737" y="166402"/>
                </a:cubicBezTo>
                <a:cubicBezTo>
                  <a:pt x="6111900" y="156120"/>
                  <a:pt x="6110789" y="147699"/>
                  <a:pt x="6114403" y="141138"/>
                </a:cubicBezTo>
                <a:cubicBezTo>
                  <a:pt x="6118016" y="134577"/>
                  <a:pt x="6121673" y="126213"/>
                  <a:pt x="6125373" y="116046"/>
                </a:cubicBezTo>
                <a:cubicBezTo>
                  <a:pt x="6128858" y="106453"/>
                  <a:pt x="6131607" y="98117"/>
                  <a:pt x="6133622" y="91040"/>
                </a:cubicBezTo>
                <a:cubicBezTo>
                  <a:pt x="6134630" y="87502"/>
                  <a:pt x="6136095" y="85620"/>
                  <a:pt x="6138019" y="85394"/>
                </a:cubicBezTo>
                <a:close/>
                <a:moveTo>
                  <a:pt x="5445577" y="82481"/>
                </a:moveTo>
                <a:cubicBezTo>
                  <a:pt x="5447790" y="82347"/>
                  <a:pt x="5450579" y="82637"/>
                  <a:pt x="5453944" y="83351"/>
                </a:cubicBezTo>
                <a:cubicBezTo>
                  <a:pt x="5467402" y="86204"/>
                  <a:pt x="5477099" y="90610"/>
                  <a:pt x="5483036" y="96569"/>
                </a:cubicBezTo>
                <a:cubicBezTo>
                  <a:pt x="5488973" y="102527"/>
                  <a:pt x="5491365" y="110353"/>
                  <a:pt x="5490210" y="120047"/>
                </a:cubicBezTo>
                <a:cubicBezTo>
                  <a:pt x="5489055" y="129741"/>
                  <a:pt x="5484793" y="132882"/>
                  <a:pt x="5477422" y="129469"/>
                </a:cubicBezTo>
                <a:cubicBezTo>
                  <a:pt x="5470051" y="126056"/>
                  <a:pt x="5463286" y="121033"/>
                  <a:pt x="5457127" y="114401"/>
                </a:cubicBezTo>
                <a:cubicBezTo>
                  <a:pt x="5450968" y="107768"/>
                  <a:pt x="5445659" y="101340"/>
                  <a:pt x="5441199" y="95117"/>
                </a:cubicBezTo>
                <a:cubicBezTo>
                  <a:pt x="5437478" y="87093"/>
                  <a:pt x="5438937" y="82881"/>
                  <a:pt x="5445577" y="82481"/>
                </a:cubicBezTo>
                <a:close/>
                <a:moveTo>
                  <a:pt x="3121476" y="82481"/>
                </a:moveTo>
                <a:cubicBezTo>
                  <a:pt x="3123690" y="82347"/>
                  <a:pt x="3126479" y="82637"/>
                  <a:pt x="3129843" y="83351"/>
                </a:cubicBezTo>
                <a:cubicBezTo>
                  <a:pt x="3143302" y="86204"/>
                  <a:pt x="3152999" y="90610"/>
                  <a:pt x="3158936" y="96569"/>
                </a:cubicBezTo>
                <a:cubicBezTo>
                  <a:pt x="3164873" y="102527"/>
                  <a:pt x="3167264" y="110353"/>
                  <a:pt x="3166110" y="120047"/>
                </a:cubicBezTo>
                <a:cubicBezTo>
                  <a:pt x="3164956" y="129741"/>
                  <a:pt x="3160693" y="132882"/>
                  <a:pt x="3153322" y="129469"/>
                </a:cubicBezTo>
                <a:cubicBezTo>
                  <a:pt x="3145951" y="126056"/>
                  <a:pt x="3139186" y="121033"/>
                  <a:pt x="3133027" y="114401"/>
                </a:cubicBezTo>
                <a:cubicBezTo>
                  <a:pt x="3126868" y="107768"/>
                  <a:pt x="3121558" y="101340"/>
                  <a:pt x="3117099" y="95117"/>
                </a:cubicBezTo>
                <a:cubicBezTo>
                  <a:pt x="3113377" y="87093"/>
                  <a:pt x="3114836" y="82881"/>
                  <a:pt x="3121476" y="82481"/>
                </a:cubicBezTo>
                <a:close/>
                <a:moveTo>
                  <a:pt x="5055326" y="79742"/>
                </a:moveTo>
                <a:cubicBezTo>
                  <a:pt x="5056670" y="79470"/>
                  <a:pt x="5058426" y="79511"/>
                  <a:pt x="5060595" y="79866"/>
                </a:cubicBezTo>
                <a:cubicBezTo>
                  <a:pt x="5069271" y="81286"/>
                  <a:pt x="5076907" y="83881"/>
                  <a:pt x="5083503" y="87653"/>
                </a:cubicBezTo>
                <a:cubicBezTo>
                  <a:pt x="5092051" y="92170"/>
                  <a:pt x="5094961" y="97895"/>
                  <a:pt x="5092237" y="104829"/>
                </a:cubicBezTo>
                <a:cubicBezTo>
                  <a:pt x="5089512" y="111762"/>
                  <a:pt x="5087931" y="126776"/>
                  <a:pt x="5087494" y="149871"/>
                </a:cubicBezTo>
                <a:cubicBezTo>
                  <a:pt x="5087057" y="172966"/>
                  <a:pt x="5086852" y="187640"/>
                  <a:pt x="5086880" y="193892"/>
                </a:cubicBezTo>
                <a:cubicBezTo>
                  <a:pt x="5086880" y="197434"/>
                  <a:pt x="5089673" y="196495"/>
                  <a:pt x="5095259" y="191074"/>
                </a:cubicBezTo>
                <a:cubicBezTo>
                  <a:pt x="5100845" y="185654"/>
                  <a:pt x="5113321" y="174407"/>
                  <a:pt x="5132687" y="157335"/>
                </a:cubicBezTo>
                <a:cubicBezTo>
                  <a:pt x="5152053" y="140263"/>
                  <a:pt x="5163658" y="133064"/>
                  <a:pt x="5167501" y="135739"/>
                </a:cubicBezTo>
                <a:cubicBezTo>
                  <a:pt x="5171345" y="138413"/>
                  <a:pt x="5166430" y="147580"/>
                  <a:pt x="5152756" y="163240"/>
                </a:cubicBezTo>
                <a:cubicBezTo>
                  <a:pt x="5139083" y="178899"/>
                  <a:pt x="5126087" y="193111"/>
                  <a:pt x="5113768" y="205873"/>
                </a:cubicBezTo>
                <a:cubicBezTo>
                  <a:pt x="5101451" y="218636"/>
                  <a:pt x="5091781" y="230865"/>
                  <a:pt x="5084762" y="242559"/>
                </a:cubicBezTo>
                <a:cubicBezTo>
                  <a:pt x="5077743" y="254254"/>
                  <a:pt x="5071673" y="260101"/>
                  <a:pt x="5066553" y="260101"/>
                </a:cubicBezTo>
                <a:cubicBezTo>
                  <a:pt x="5061434" y="260101"/>
                  <a:pt x="5056540" y="256311"/>
                  <a:pt x="5051873" y="248733"/>
                </a:cubicBezTo>
                <a:cubicBezTo>
                  <a:pt x="5047205" y="241154"/>
                  <a:pt x="5047140" y="234038"/>
                  <a:pt x="5051679" y="227384"/>
                </a:cubicBezTo>
                <a:cubicBezTo>
                  <a:pt x="5056218" y="220730"/>
                  <a:pt x="5059817" y="211000"/>
                  <a:pt x="5062477" y="198194"/>
                </a:cubicBezTo>
                <a:cubicBezTo>
                  <a:pt x="5065138" y="185388"/>
                  <a:pt x="5065582" y="166420"/>
                  <a:pt x="5063811" y="141289"/>
                </a:cubicBezTo>
                <a:cubicBezTo>
                  <a:pt x="5062040" y="116157"/>
                  <a:pt x="5058892" y="99283"/>
                  <a:pt x="5054368" y="90664"/>
                </a:cubicBezTo>
                <a:cubicBezTo>
                  <a:pt x="5050975" y="84200"/>
                  <a:pt x="5051294" y="80560"/>
                  <a:pt x="5055326" y="79742"/>
                </a:cubicBezTo>
                <a:close/>
                <a:moveTo>
                  <a:pt x="7533532" y="72772"/>
                </a:moveTo>
                <a:cubicBezTo>
                  <a:pt x="7535266" y="72762"/>
                  <a:pt x="7537458" y="73104"/>
                  <a:pt x="7540106" y="73800"/>
                </a:cubicBezTo>
                <a:cubicBezTo>
                  <a:pt x="7548066" y="75779"/>
                  <a:pt x="7554404" y="78407"/>
                  <a:pt x="7559122" y="81684"/>
                </a:cubicBezTo>
                <a:cubicBezTo>
                  <a:pt x="7563840" y="84960"/>
                  <a:pt x="7565300" y="89083"/>
                  <a:pt x="7563500" y="94052"/>
                </a:cubicBezTo>
                <a:cubicBezTo>
                  <a:pt x="7561700" y="99021"/>
                  <a:pt x="7560800" y="109801"/>
                  <a:pt x="7560800" y="126393"/>
                </a:cubicBezTo>
                <a:lnTo>
                  <a:pt x="7560800" y="168252"/>
                </a:lnTo>
                <a:cubicBezTo>
                  <a:pt x="7560800" y="179394"/>
                  <a:pt x="7559520" y="189167"/>
                  <a:pt x="7556960" y="197570"/>
                </a:cubicBezTo>
                <a:cubicBezTo>
                  <a:pt x="7554400" y="205974"/>
                  <a:pt x="7549650" y="206293"/>
                  <a:pt x="7542710" y="198528"/>
                </a:cubicBezTo>
                <a:cubicBezTo>
                  <a:pt x="7535769" y="190762"/>
                  <a:pt x="7532973" y="182355"/>
                  <a:pt x="7534320" y="173307"/>
                </a:cubicBezTo>
                <a:cubicBezTo>
                  <a:pt x="7535668" y="164258"/>
                  <a:pt x="7536342" y="149072"/>
                  <a:pt x="7536342" y="127748"/>
                </a:cubicBezTo>
                <a:cubicBezTo>
                  <a:pt x="7536342" y="106022"/>
                  <a:pt x="7534320" y="90904"/>
                  <a:pt x="7530276" y="82393"/>
                </a:cubicBezTo>
                <a:cubicBezTo>
                  <a:pt x="7527244" y="76010"/>
                  <a:pt x="7528329" y="72803"/>
                  <a:pt x="7533532" y="72772"/>
                </a:cubicBezTo>
                <a:close/>
                <a:moveTo>
                  <a:pt x="3841777" y="70240"/>
                </a:moveTo>
                <a:cubicBezTo>
                  <a:pt x="3839210" y="69946"/>
                  <a:pt x="3827946" y="72990"/>
                  <a:pt x="3807984" y="79371"/>
                </a:cubicBezTo>
                <a:lnTo>
                  <a:pt x="3812867" y="114175"/>
                </a:lnTo>
                <a:cubicBezTo>
                  <a:pt x="3824038" y="111579"/>
                  <a:pt x="3833223" y="109199"/>
                  <a:pt x="3840422" y="107033"/>
                </a:cubicBezTo>
                <a:cubicBezTo>
                  <a:pt x="3843892" y="82798"/>
                  <a:pt x="3844344" y="70534"/>
                  <a:pt x="3841777" y="70240"/>
                </a:cubicBezTo>
                <a:close/>
                <a:moveTo>
                  <a:pt x="6308598" y="69681"/>
                </a:moveTo>
                <a:cubicBezTo>
                  <a:pt x="6312628" y="68741"/>
                  <a:pt x="6321232" y="70595"/>
                  <a:pt x="6334410" y="75241"/>
                </a:cubicBezTo>
                <a:cubicBezTo>
                  <a:pt x="6349697" y="78310"/>
                  <a:pt x="6357591" y="86491"/>
                  <a:pt x="6358093" y="99784"/>
                </a:cubicBezTo>
                <a:cubicBezTo>
                  <a:pt x="6358595" y="113078"/>
                  <a:pt x="6352877" y="117172"/>
                  <a:pt x="6340938" y="112067"/>
                </a:cubicBezTo>
                <a:cubicBezTo>
                  <a:pt x="6329000" y="106962"/>
                  <a:pt x="6315700" y="99197"/>
                  <a:pt x="6301037" y="88771"/>
                </a:cubicBezTo>
                <a:cubicBezTo>
                  <a:pt x="6286374" y="78346"/>
                  <a:pt x="6282962" y="72793"/>
                  <a:pt x="6290798" y="72111"/>
                </a:cubicBezTo>
                <a:cubicBezTo>
                  <a:pt x="6298635" y="71430"/>
                  <a:pt x="6304568" y="70620"/>
                  <a:pt x="6308598" y="69681"/>
                </a:cubicBezTo>
                <a:close/>
                <a:moveTo>
                  <a:pt x="1670347" y="67594"/>
                </a:moveTo>
                <a:cubicBezTo>
                  <a:pt x="1673918" y="67501"/>
                  <a:pt x="1677772" y="68530"/>
                  <a:pt x="1681909" y="70681"/>
                </a:cubicBezTo>
                <a:cubicBezTo>
                  <a:pt x="1690183" y="74983"/>
                  <a:pt x="1697268" y="79357"/>
                  <a:pt x="1703162" y="83802"/>
                </a:cubicBezTo>
                <a:cubicBezTo>
                  <a:pt x="1709055" y="88248"/>
                  <a:pt x="1708052" y="93529"/>
                  <a:pt x="1700150" y="99645"/>
                </a:cubicBezTo>
                <a:cubicBezTo>
                  <a:pt x="1692248" y="105761"/>
                  <a:pt x="1683602" y="120026"/>
                  <a:pt x="1674209" y="142439"/>
                </a:cubicBezTo>
                <a:cubicBezTo>
                  <a:pt x="1682311" y="153682"/>
                  <a:pt x="1682390" y="159906"/>
                  <a:pt x="1674445" y="161110"/>
                </a:cubicBezTo>
                <a:cubicBezTo>
                  <a:pt x="1666501" y="162315"/>
                  <a:pt x="1655413" y="164430"/>
                  <a:pt x="1641179" y="167456"/>
                </a:cubicBezTo>
                <a:cubicBezTo>
                  <a:pt x="1626947" y="170482"/>
                  <a:pt x="1609076" y="174138"/>
                  <a:pt x="1587565" y="178426"/>
                </a:cubicBezTo>
                <a:cubicBezTo>
                  <a:pt x="1585916" y="203837"/>
                  <a:pt x="1587630" y="221407"/>
                  <a:pt x="1592706" y="231137"/>
                </a:cubicBezTo>
                <a:cubicBezTo>
                  <a:pt x="1597781" y="240867"/>
                  <a:pt x="1607717" y="247202"/>
                  <a:pt x="1622509" y="250142"/>
                </a:cubicBezTo>
                <a:cubicBezTo>
                  <a:pt x="1637300" y="253081"/>
                  <a:pt x="1654243" y="253494"/>
                  <a:pt x="1673337" y="251378"/>
                </a:cubicBezTo>
                <a:cubicBezTo>
                  <a:pt x="1692431" y="249263"/>
                  <a:pt x="1704073" y="243832"/>
                  <a:pt x="1708259" y="235084"/>
                </a:cubicBezTo>
                <a:cubicBezTo>
                  <a:pt x="1712447" y="226337"/>
                  <a:pt x="1717086" y="213445"/>
                  <a:pt x="1722177" y="196409"/>
                </a:cubicBezTo>
                <a:cubicBezTo>
                  <a:pt x="1727267" y="179373"/>
                  <a:pt x="1730207" y="180925"/>
                  <a:pt x="1730996" y="201066"/>
                </a:cubicBezTo>
                <a:cubicBezTo>
                  <a:pt x="1731784" y="221207"/>
                  <a:pt x="1733989" y="235744"/>
                  <a:pt x="1737610" y="244678"/>
                </a:cubicBezTo>
                <a:cubicBezTo>
                  <a:pt x="1741231" y="253612"/>
                  <a:pt x="1737811" y="260653"/>
                  <a:pt x="1727349" y="265801"/>
                </a:cubicBezTo>
                <a:cubicBezTo>
                  <a:pt x="1716888" y="270949"/>
                  <a:pt x="1701093" y="274663"/>
                  <a:pt x="1679963" y="276943"/>
                </a:cubicBezTo>
                <a:cubicBezTo>
                  <a:pt x="1658833" y="279224"/>
                  <a:pt x="1637946" y="278263"/>
                  <a:pt x="1617303" y="274061"/>
                </a:cubicBezTo>
                <a:cubicBezTo>
                  <a:pt x="1596660" y="269859"/>
                  <a:pt x="1582510" y="260803"/>
                  <a:pt x="1574853" y="246894"/>
                </a:cubicBezTo>
                <a:cubicBezTo>
                  <a:pt x="1567194" y="232983"/>
                  <a:pt x="1564040" y="211294"/>
                  <a:pt x="1565388" y="181825"/>
                </a:cubicBezTo>
                <a:cubicBezTo>
                  <a:pt x="1566736" y="152356"/>
                  <a:pt x="1566749" y="133459"/>
                  <a:pt x="1565431" y="125134"/>
                </a:cubicBezTo>
                <a:cubicBezTo>
                  <a:pt x="1564112" y="116810"/>
                  <a:pt x="1562537" y="109758"/>
                  <a:pt x="1560710" y="103979"/>
                </a:cubicBezTo>
                <a:cubicBezTo>
                  <a:pt x="1558881" y="98200"/>
                  <a:pt x="1561144" y="95310"/>
                  <a:pt x="1567496" y="95310"/>
                </a:cubicBezTo>
                <a:cubicBezTo>
                  <a:pt x="1571095" y="95310"/>
                  <a:pt x="1574838" y="95303"/>
                  <a:pt x="1578724" y="95289"/>
                </a:cubicBezTo>
                <a:cubicBezTo>
                  <a:pt x="1582611" y="95274"/>
                  <a:pt x="1591567" y="93736"/>
                  <a:pt x="1605591" y="90675"/>
                </a:cubicBezTo>
                <a:cubicBezTo>
                  <a:pt x="1619615" y="87613"/>
                  <a:pt x="1630769" y="84777"/>
                  <a:pt x="1639050" y="82167"/>
                </a:cubicBezTo>
                <a:cubicBezTo>
                  <a:pt x="1647331" y="79558"/>
                  <a:pt x="1654476" y="75915"/>
                  <a:pt x="1660485" y="71240"/>
                </a:cubicBezTo>
                <a:cubicBezTo>
                  <a:pt x="1663490" y="68903"/>
                  <a:pt x="1666777" y="67687"/>
                  <a:pt x="1670347" y="67594"/>
                </a:cubicBezTo>
                <a:close/>
                <a:moveTo>
                  <a:pt x="5515634" y="67000"/>
                </a:moveTo>
                <a:cubicBezTo>
                  <a:pt x="5517372" y="67109"/>
                  <a:pt x="5519530" y="67641"/>
                  <a:pt x="5522110" y="68594"/>
                </a:cubicBezTo>
                <a:cubicBezTo>
                  <a:pt x="5532428" y="72409"/>
                  <a:pt x="5541003" y="76901"/>
                  <a:pt x="5547836" y="82071"/>
                </a:cubicBezTo>
                <a:cubicBezTo>
                  <a:pt x="5554669" y="87240"/>
                  <a:pt x="5556236" y="92392"/>
                  <a:pt x="5552536" y="97526"/>
                </a:cubicBezTo>
                <a:cubicBezTo>
                  <a:pt x="5548836" y="102660"/>
                  <a:pt x="5545857" y="111300"/>
                  <a:pt x="5543599" y="123446"/>
                </a:cubicBezTo>
                <a:cubicBezTo>
                  <a:pt x="5541340" y="135592"/>
                  <a:pt x="5537622" y="150950"/>
                  <a:pt x="5532445" y="169521"/>
                </a:cubicBezTo>
                <a:cubicBezTo>
                  <a:pt x="5569673" y="166897"/>
                  <a:pt x="5593126" y="164441"/>
                  <a:pt x="5602806" y="162154"/>
                </a:cubicBezTo>
                <a:cubicBezTo>
                  <a:pt x="5612485" y="159866"/>
                  <a:pt x="5620889" y="159450"/>
                  <a:pt x="5628016" y="160906"/>
                </a:cubicBezTo>
                <a:cubicBezTo>
                  <a:pt x="5635143" y="162362"/>
                  <a:pt x="5642141" y="167560"/>
                  <a:pt x="5649010" y="176501"/>
                </a:cubicBezTo>
                <a:cubicBezTo>
                  <a:pt x="5655879" y="185442"/>
                  <a:pt x="5648547" y="189690"/>
                  <a:pt x="5627016" y="189246"/>
                </a:cubicBezTo>
                <a:cubicBezTo>
                  <a:pt x="5605484" y="188801"/>
                  <a:pt x="5572304" y="190307"/>
                  <a:pt x="5527477" y="193763"/>
                </a:cubicBezTo>
                <a:cubicBezTo>
                  <a:pt x="5519618" y="224279"/>
                  <a:pt x="5504389" y="248991"/>
                  <a:pt x="5481789" y="267898"/>
                </a:cubicBezTo>
                <a:cubicBezTo>
                  <a:pt x="5459189" y="286806"/>
                  <a:pt x="5434509" y="298784"/>
                  <a:pt x="5407750" y="303831"/>
                </a:cubicBezTo>
                <a:cubicBezTo>
                  <a:pt x="5380991" y="308879"/>
                  <a:pt x="5378873" y="305419"/>
                  <a:pt x="5401394" y="293453"/>
                </a:cubicBezTo>
                <a:cubicBezTo>
                  <a:pt x="5423915" y="281486"/>
                  <a:pt x="5443314" y="268465"/>
                  <a:pt x="5459590" y="254390"/>
                </a:cubicBezTo>
                <a:cubicBezTo>
                  <a:pt x="5475866" y="240315"/>
                  <a:pt x="5489296" y="220622"/>
                  <a:pt x="5499879" y="195312"/>
                </a:cubicBezTo>
                <a:cubicBezTo>
                  <a:pt x="5453803" y="201578"/>
                  <a:pt x="5426453" y="206296"/>
                  <a:pt x="5417828" y="209466"/>
                </a:cubicBezTo>
                <a:cubicBezTo>
                  <a:pt x="5409202" y="212635"/>
                  <a:pt x="5398902" y="209017"/>
                  <a:pt x="5386928" y="198614"/>
                </a:cubicBezTo>
                <a:cubicBezTo>
                  <a:pt x="5374954" y="188210"/>
                  <a:pt x="5375904" y="183467"/>
                  <a:pt x="5389778" y="184385"/>
                </a:cubicBezTo>
                <a:cubicBezTo>
                  <a:pt x="5403652" y="185302"/>
                  <a:pt x="5419466" y="184876"/>
                  <a:pt x="5437220" y="183105"/>
                </a:cubicBezTo>
                <a:cubicBezTo>
                  <a:pt x="5454973" y="181334"/>
                  <a:pt x="5477365" y="178333"/>
                  <a:pt x="5504396" y="174103"/>
                </a:cubicBezTo>
                <a:cubicBezTo>
                  <a:pt x="5507708" y="160924"/>
                  <a:pt x="5510483" y="143938"/>
                  <a:pt x="5512720" y="123145"/>
                </a:cubicBezTo>
                <a:cubicBezTo>
                  <a:pt x="5514957" y="102351"/>
                  <a:pt x="5514502" y="87108"/>
                  <a:pt x="5511355" y="77414"/>
                </a:cubicBezTo>
                <a:cubicBezTo>
                  <a:pt x="5508994" y="70143"/>
                  <a:pt x="5510420" y="66672"/>
                  <a:pt x="5515634" y="67000"/>
                </a:cubicBezTo>
                <a:close/>
                <a:moveTo>
                  <a:pt x="3191534" y="67000"/>
                </a:moveTo>
                <a:cubicBezTo>
                  <a:pt x="3193272" y="67109"/>
                  <a:pt x="3195430" y="67641"/>
                  <a:pt x="3198010" y="68594"/>
                </a:cubicBezTo>
                <a:cubicBezTo>
                  <a:pt x="3208327" y="72409"/>
                  <a:pt x="3216903" y="76901"/>
                  <a:pt x="3223736" y="82071"/>
                </a:cubicBezTo>
                <a:cubicBezTo>
                  <a:pt x="3230569" y="87240"/>
                  <a:pt x="3232136" y="92392"/>
                  <a:pt x="3228436" y="97526"/>
                </a:cubicBezTo>
                <a:cubicBezTo>
                  <a:pt x="3224736" y="102660"/>
                  <a:pt x="3221757" y="111300"/>
                  <a:pt x="3219498" y="123446"/>
                </a:cubicBezTo>
                <a:cubicBezTo>
                  <a:pt x="3217240" y="135592"/>
                  <a:pt x="3213522" y="150950"/>
                  <a:pt x="3208345" y="169521"/>
                </a:cubicBezTo>
                <a:cubicBezTo>
                  <a:pt x="3245572" y="166897"/>
                  <a:pt x="3269026" y="164441"/>
                  <a:pt x="3278706" y="162154"/>
                </a:cubicBezTo>
                <a:cubicBezTo>
                  <a:pt x="3288385" y="159866"/>
                  <a:pt x="3296788" y="159450"/>
                  <a:pt x="3303916" y="160906"/>
                </a:cubicBezTo>
                <a:cubicBezTo>
                  <a:pt x="3311043" y="162362"/>
                  <a:pt x="3318041" y="167560"/>
                  <a:pt x="3324910" y="176501"/>
                </a:cubicBezTo>
                <a:cubicBezTo>
                  <a:pt x="3331778" y="185442"/>
                  <a:pt x="3324447" y="189690"/>
                  <a:pt x="3302915" y="189246"/>
                </a:cubicBezTo>
                <a:cubicBezTo>
                  <a:pt x="3281384" y="188801"/>
                  <a:pt x="3248204" y="190307"/>
                  <a:pt x="3203376" y="193763"/>
                </a:cubicBezTo>
                <a:cubicBezTo>
                  <a:pt x="3195518" y="224279"/>
                  <a:pt x="3180289" y="248991"/>
                  <a:pt x="3157689" y="267898"/>
                </a:cubicBezTo>
                <a:cubicBezTo>
                  <a:pt x="3135088" y="286806"/>
                  <a:pt x="3110409" y="298784"/>
                  <a:pt x="3083650" y="303831"/>
                </a:cubicBezTo>
                <a:cubicBezTo>
                  <a:pt x="3056891" y="308879"/>
                  <a:pt x="3054772" y="305419"/>
                  <a:pt x="3077294" y="293453"/>
                </a:cubicBezTo>
                <a:cubicBezTo>
                  <a:pt x="3099815" y="281486"/>
                  <a:pt x="3119214" y="268465"/>
                  <a:pt x="3135490" y="254390"/>
                </a:cubicBezTo>
                <a:cubicBezTo>
                  <a:pt x="3151766" y="240315"/>
                  <a:pt x="3165196" y="220622"/>
                  <a:pt x="3175779" y="195312"/>
                </a:cubicBezTo>
                <a:cubicBezTo>
                  <a:pt x="3129704" y="201578"/>
                  <a:pt x="3102353" y="206296"/>
                  <a:pt x="3093728" y="209466"/>
                </a:cubicBezTo>
                <a:cubicBezTo>
                  <a:pt x="3085102" y="212635"/>
                  <a:pt x="3074802" y="209017"/>
                  <a:pt x="3062828" y="198614"/>
                </a:cubicBezTo>
                <a:cubicBezTo>
                  <a:pt x="3050854" y="188210"/>
                  <a:pt x="3051804" y="183467"/>
                  <a:pt x="3065678" y="184385"/>
                </a:cubicBezTo>
                <a:cubicBezTo>
                  <a:pt x="3079552" y="185302"/>
                  <a:pt x="3095366" y="184876"/>
                  <a:pt x="3113119" y="183105"/>
                </a:cubicBezTo>
                <a:cubicBezTo>
                  <a:pt x="3130872" y="181334"/>
                  <a:pt x="3153265" y="178333"/>
                  <a:pt x="3180296" y="174103"/>
                </a:cubicBezTo>
                <a:cubicBezTo>
                  <a:pt x="3183608" y="160924"/>
                  <a:pt x="3186383" y="143938"/>
                  <a:pt x="3188620" y="123145"/>
                </a:cubicBezTo>
                <a:cubicBezTo>
                  <a:pt x="3190857" y="102351"/>
                  <a:pt x="3190402" y="87108"/>
                  <a:pt x="3187254" y="77414"/>
                </a:cubicBezTo>
                <a:cubicBezTo>
                  <a:pt x="3184894" y="70143"/>
                  <a:pt x="3186320" y="66672"/>
                  <a:pt x="3191534" y="67000"/>
                </a:cubicBezTo>
                <a:close/>
                <a:moveTo>
                  <a:pt x="5139645" y="63628"/>
                </a:moveTo>
                <a:cubicBezTo>
                  <a:pt x="5142815" y="62512"/>
                  <a:pt x="5148328" y="62543"/>
                  <a:pt x="5156187" y="63722"/>
                </a:cubicBezTo>
                <a:cubicBezTo>
                  <a:pt x="5171904" y="66081"/>
                  <a:pt x="5182730" y="70746"/>
                  <a:pt x="5188667" y="77715"/>
                </a:cubicBezTo>
                <a:cubicBezTo>
                  <a:pt x="5194604" y="84684"/>
                  <a:pt x="5196705" y="92980"/>
                  <a:pt x="5194970" y="102602"/>
                </a:cubicBezTo>
                <a:cubicBezTo>
                  <a:pt x="5193235" y="112225"/>
                  <a:pt x="5187563" y="114157"/>
                  <a:pt x="5177955" y="108399"/>
                </a:cubicBezTo>
                <a:cubicBezTo>
                  <a:pt x="5168348" y="102642"/>
                  <a:pt x="5159987" y="96651"/>
                  <a:pt x="5152874" y="90427"/>
                </a:cubicBezTo>
                <a:cubicBezTo>
                  <a:pt x="5145446" y="83917"/>
                  <a:pt x="5140212" y="77249"/>
                  <a:pt x="5137172" y="70423"/>
                </a:cubicBezTo>
                <a:cubicBezTo>
                  <a:pt x="5135652" y="67010"/>
                  <a:pt x="5136476" y="64745"/>
                  <a:pt x="5139645" y="63628"/>
                </a:cubicBezTo>
                <a:close/>
                <a:moveTo>
                  <a:pt x="3907340" y="60614"/>
                </a:moveTo>
                <a:cubicBezTo>
                  <a:pt x="3911599" y="59424"/>
                  <a:pt x="3918827" y="61116"/>
                  <a:pt x="3929023" y="65691"/>
                </a:cubicBezTo>
                <a:cubicBezTo>
                  <a:pt x="3939219" y="70265"/>
                  <a:pt x="3942954" y="76482"/>
                  <a:pt x="3940230" y="84340"/>
                </a:cubicBezTo>
                <a:cubicBezTo>
                  <a:pt x="3937505" y="92198"/>
                  <a:pt x="3936369" y="115103"/>
                  <a:pt x="3936820" y="153055"/>
                </a:cubicBezTo>
                <a:cubicBezTo>
                  <a:pt x="3937272" y="191006"/>
                  <a:pt x="3931202" y="219780"/>
                  <a:pt x="3918612" y="239376"/>
                </a:cubicBezTo>
                <a:cubicBezTo>
                  <a:pt x="3906021" y="258972"/>
                  <a:pt x="3890032" y="272724"/>
                  <a:pt x="3870644" y="280632"/>
                </a:cubicBezTo>
                <a:cubicBezTo>
                  <a:pt x="3851256" y="288541"/>
                  <a:pt x="3849277" y="284859"/>
                  <a:pt x="3864707" y="269587"/>
                </a:cubicBezTo>
                <a:cubicBezTo>
                  <a:pt x="3880137" y="254315"/>
                  <a:pt x="3891391" y="239605"/>
                  <a:pt x="3898467" y="225458"/>
                </a:cubicBezTo>
                <a:cubicBezTo>
                  <a:pt x="3905544" y="211312"/>
                  <a:pt x="3909527" y="196316"/>
                  <a:pt x="3910416" y="180470"/>
                </a:cubicBezTo>
                <a:cubicBezTo>
                  <a:pt x="3900837" y="191282"/>
                  <a:pt x="3894366" y="198936"/>
                  <a:pt x="3891003" y="203432"/>
                </a:cubicBezTo>
                <a:cubicBezTo>
                  <a:pt x="3887640" y="207928"/>
                  <a:pt x="3881037" y="206619"/>
                  <a:pt x="3871192" y="199506"/>
                </a:cubicBezTo>
                <a:cubicBezTo>
                  <a:pt x="3861348" y="192394"/>
                  <a:pt x="3861276" y="187701"/>
                  <a:pt x="3870977" y="185428"/>
                </a:cubicBezTo>
                <a:cubicBezTo>
                  <a:pt x="3880678" y="183155"/>
                  <a:pt x="3893839" y="176619"/>
                  <a:pt x="3910459" y="165821"/>
                </a:cubicBezTo>
                <a:cubicBezTo>
                  <a:pt x="3911320" y="146820"/>
                  <a:pt x="3911531" y="128698"/>
                  <a:pt x="3911094" y="111454"/>
                </a:cubicBezTo>
                <a:cubicBezTo>
                  <a:pt x="3910657" y="94210"/>
                  <a:pt x="3908857" y="81723"/>
                  <a:pt x="3905695" y="73994"/>
                </a:cubicBezTo>
                <a:cubicBezTo>
                  <a:pt x="3902533" y="66264"/>
                  <a:pt x="3903081" y="61804"/>
                  <a:pt x="3907340" y="60614"/>
                </a:cubicBezTo>
                <a:close/>
                <a:moveTo>
                  <a:pt x="940080" y="58608"/>
                </a:moveTo>
                <a:cubicBezTo>
                  <a:pt x="937872" y="58590"/>
                  <a:pt x="935190" y="58893"/>
                  <a:pt x="932031" y="59517"/>
                </a:cubicBezTo>
                <a:cubicBezTo>
                  <a:pt x="925715" y="60765"/>
                  <a:pt x="913387" y="63475"/>
                  <a:pt x="895044" y="67648"/>
                </a:cubicBezTo>
                <a:lnTo>
                  <a:pt x="895044" y="89868"/>
                </a:lnTo>
                <a:cubicBezTo>
                  <a:pt x="901412" y="89983"/>
                  <a:pt x="908545" y="88889"/>
                  <a:pt x="916447" y="86588"/>
                </a:cubicBezTo>
                <a:cubicBezTo>
                  <a:pt x="924349" y="84286"/>
                  <a:pt x="930855" y="85559"/>
                  <a:pt x="935967" y="90406"/>
                </a:cubicBezTo>
                <a:cubicBezTo>
                  <a:pt x="941080" y="95253"/>
                  <a:pt x="937636" y="99103"/>
                  <a:pt x="925632" y="101957"/>
                </a:cubicBezTo>
                <a:cubicBezTo>
                  <a:pt x="913630" y="104811"/>
                  <a:pt x="903433" y="106238"/>
                  <a:pt x="895044" y="106238"/>
                </a:cubicBezTo>
                <a:lnTo>
                  <a:pt x="895044" y="129017"/>
                </a:lnTo>
                <a:cubicBezTo>
                  <a:pt x="901326" y="129117"/>
                  <a:pt x="908428" y="127794"/>
                  <a:pt x="916350" y="125048"/>
                </a:cubicBezTo>
                <a:cubicBezTo>
                  <a:pt x="924273" y="122302"/>
                  <a:pt x="931251" y="123790"/>
                  <a:pt x="937281" y="129512"/>
                </a:cubicBezTo>
                <a:cubicBezTo>
                  <a:pt x="943310" y="135233"/>
                  <a:pt x="940119" y="139758"/>
                  <a:pt x="927708" y="143085"/>
                </a:cubicBezTo>
                <a:cubicBezTo>
                  <a:pt x="915297" y="146412"/>
                  <a:pt x="904408" y="148075"/>
                  <a:pt x="895044" y="148075"/>
                </a:cubicBezTo>
                <a:lnTo>
                  <a:pt x="895044" y="169521"/>
                </a:lnTo>
                <a:cubicBezTo>
                  <a:pt x="903376" y="169593"/>
                  <a:pt x="913124" y="168485"/>
                  <a:pt x="924288" y="166198"/>
                </a:cubicBezTo>
                <a:cubicBezTo>
                  <a:pt x="935452" y="163910"/>
                  <a:pt x="941977" y="164340"/>
                  <a:pt x="943862" y="167488"/>
                </a:cubicBezTo>
                <a:cubicBezTo>
                  <a:pt x="945747" y="170636"/>
                  <a:pt x="947504" y="159856"/>
                  <a:pt x="949132" y="135147"/>
                </a:cubicBezTo>
                <a:cubicBezTo>
                  <a:pt x="950760" y="110439"/>
                  <a:pt x="951150" y="92005"/>
                  <a:pt x="950305" y="79844"/>
                </a:cubicBezTo>
                <a:cubicBezTo>
                  <a:pt x="949458" y="67684"/>
                  <a:pt x="947780" y="60944"/>
                  <a:pt x="945271" y="59625"/>
                </a:cubicBezTo>
                <a:cubicBezTo>
                  <a:pt x="944016" y="58965"/>
                  <a:pt x="942285" y="58626"/>
                  <a:pt x="940080" y="58608"/>
                </a:cubicBezTo>
                <a:close/>
                <a:moveTo>
                  <a:pt x="225704" y="58608"/>
                </a:moveTo>
                <a:cubicBezTo>
                  <a:pt x="223497" y="58590"/>
                  <a:pt x="220814" y="58893"/>
                  <a:pt x="217657" y="59517"/>
                </a:cubicBezTo>
                <a:cubicBezTo>
                  <a:pt x="211340" y="60765"/>
                  <a:pt x="199011" y="63475"/>
                  <a:pt x="180669" y="67648"/>
                </a:cubicBezTo>
                <a:lnTo>
                  <a:pt x="180669" y="89868"/>
                </a:lnTo>
                <a:cubicBezTo>
                  <a:pt x="187036" y="89983"/>
                  <a:pt x="194172" y="88889"/>
                  <a:pt x="202072" y="86588"/>
                </a:cubicBezTo>
                <a:cubicBezTo>
                  <a:pt x="209973" y="84286"/>
                  <a:pt x="216481" y="85559"/>
                  <a:pt x="221593" y="90406"/>
                </a:cubicBezTo>
                <a:cubicBezTo>
                  <a:pt x="226705" y="95253"/>
                  <a:pt x="223260" y="99103"/>
                  <a:pt x="211257" y="101957"/>
                </a:cubicBezTo>
                <a:cubicBezTo>
                  <a:pt x="199254" y="104811"/>
                  <a:pt x="189058" y="106238"/>
                  <a:pt x="180669" y="106238"/>
                </a:cubicBezTo>
                <a:lnTo>
                  <a:pt x="180669" y="129017"/>
                </a:lnTo>
                <a:cubicBezTo>
                  <a:pt x="186951" y="129117"/>
                  <a:pt x="194053" y="127794"/>
                  <a:pt x="201975" y="125048"/>
                </a:cubicBezTo>
                <a:cubicBezTo>
                  <a:pt x="209898" y="122302"/>
                  <a:pt x="216875" y="123790"/>
                  <a:pt x="222905" y="129512"/>
                </a:cubicBezTo>
                <a:cubicBezTo>
                  <a:pt x="228936" y="135233"/>
                  <a:pt x="225744" y="139758"/>
                  <a:pt x="213333" y="143085"/>
                </a:cubicBezTo>
                <a:cubicBezTo>
                  <a:pt x="200921" y="146412"/>
                  <a:pt x="190033" y="148075"/>
                  <a:pt x="180669" y="148075"/>
                </a:cubicBezTo>
                <a:lnTo>
                  <a:pt x="180669" y="169521"/>
                </a:lnTo>
                <a:cubicBezTo>
                  <a:pt x="189001" y="169593"/>
                  <a:pt x="198749" y="168485"/>
                  <a:pt x="209912" y="166198"/>
                </a:cubicBezTo>
                <a:cubicBezTo>
                  <a:pt x="221077" y="163910"/>
                  <a:pt x="227601" y="164340"/>
                  <a:pt x="229487" y="167488"/>
                </a:cubicBezTo>
                <a:cubicBezTo>
                  <a:pt x="231373" y="170636"/>
                  <a:pt x="233130" y="159856"/>
                  <a:pt x="234757" y="135147"/>
                </a:cubicBezTo>
                <a:cubicBezTo>
                  <a:pt x="236385" y="110439"/>
                  <a:pt x="236775" y="92005"/>
                  <a:pt x="235929" y="79844"/>
                </a:cubicBezTo>
                <a:cubicBezTo>
                  <a:pt x="235083" y="67684"/>
                  <a:pt x="233405" y="60944"/>
                  <a:pt x="230895" y="59625"/>
                </a:cubicBezTo>
                <a:cubicBezTo>
                  <a:pt x="229641" y="58965"/>
                  <a:pt x="227910" y="58626"/>
                  <a:pt x="225704" y="58608"/>
                </a:cubicBezTo>
                <a:close/>
                <a:moveTo>
                  <a:pt x="6652044" y="57622"/>
                </a:moveTo>
                <a:cubicBezTo>
                  <a:pt x="6650140" y="56924"/>
                  <a:pt x="6647539" y="57122"/>
                  <a:pt x="6644240" y="58216"/>
                </a:cubicBezTo>
                <a:cubicBezTo>
                  <a:pt x="6637644" y="60403"/>
                  <a:pt x="6626272" y="64321"/>
                  <a:pt x="6610125" y="69971"/>
                </a:cubicBezTo>
                <a:lnTo>
                  <a:pt x="6610125" y="91223"/>
                </a:lnTo>
                <a:cubicBezTo>
                  <a:pt x="6617224" y="89560"/>
                  <a:pt x="6623662" y="87570"/>
                  <a:pt x="6629442" y="85254"/>
                </a:cubicBezTo>
                <a:cubicBezTo>
                  <a:pt x="6635220" y="82938"/>
                  <a:pt x="6640419" y="84293"/>
                  <a:pt x="6645036" y="89320"/>
                </a:cubicBezTo>
                <a:cubicBezTo>
                  <a:pt x="6649654" y="94346"/>
                  <a:pt x="6647370" y="99096"/>
                  <a:pt x="6638186" y="103570"/>
                </a:cubicBezTo>
                <a:cubicBezTo>
                  <a:pt x="6629000" y="108044"/>
                  <a:pt x="6619647" y="110281"/>
                  <a:pt x="6610125" y="110281"/>
                </a:cubicBezTo>
                <a:lnTo>
                  <a:pt x="6610125" y="135771"/>
                </a:lnTo>
                <a:cubicBezTo>
                  <a:pt x="6624265" y="131440"/>
                  <a:pt x="6636892" y="128085"/>
                  <a:pt x="6648004" y="125704"/>
                </a:cubicBezTo>
                <a:cubicBezTo>
                  <a:pt x="6654128" y="88477"/>
                  <a:pt x="6656681" y="67376"/>
                  <a:pt x="6655662" y="62400"/>
                </a:cubicBezTo>
                <a:cubicBezTo>
                  <a:pt x="6655154" y="59911"/>
                  <a:pt x="6653948" y="58319"/>
                  <a:pt x="6652044" y="57622"/>
                </a:cubicBezTo>
                <a:close/>
                <a:moveTo>
                  <a:pt x="4321743" y="54032"/>
                </a:moveTo>
                <a:cubicBezTo>
                  <a:pt x="4319571" y="53745"/>
                  <a:pt x="4313401" y="54720"/>
                  <a:pt x="4303234" y="56957"/>
                </a:cubicBezTo>
                <a:cubicBezTo>
                  <a:pt x="4293066" y="59194"/>
                  <a:pt x="4281931" y="61066"/>
                  <a:pt x="4269828" y="62572"/>
                </a:cubicBezTo>
                <a:cubicBezTo>
                  <a:pt x="4270674" y="74259"/>
                  <a:pt x="4272194" y="84261"/>
                  <a:pt x="4274389" y="92578"/>
                </a:cubicBezTo>
                <a:cubicBezTo>
                  <a:pt x="4294321" y="89194"/>
                  <a:pt x="4309931" y="86290"/>
                  <a:pt x="4321216" y="83867"/>
                </a:cubicBezTo>
                <a:cubicBezTo>
                  <a:pt x="4322865" y="74015"/>
                  <a:pt x="4323909" y="66651"/>
                  <a:pt x="4324346" y="61776"/>
                </a:cubicBezTo>
                <a:cubicBezTo>
                  <a:pt x="4324783" y="56900"/>
                  <a:pt x="4323916" y="54319"/>
                  <a:pt x="4321743" y="54032"/>
                </a:cubicBezTo>
                <a:close/>
                <a:moveTo>
                  <a:pt x="3845744" y="47388"/>
                </a:moveTo>
                <a:cubicBezTo>
                  <a:pt x="3849995" y="46673"/>
                  <a:pt x="3857001" y="48644"/>
                  <a:pt x="3866761" y="53301"/>
                </a:cubicBezTo>
                <a:cubicBezTo>
                  <a:pt x="3879775" y="59510"/>
                  <a:pt x="3883306" y="65726"/>
                  <a:pt x="3877355" y="71950"/>
                </a:cubicBezTo>
                <a:cubicBezTo>
                  <a:pt x="3871404" y="78174"/>
                  <a:pt x="3867181" y="88893"/>
                  <a:pt x="3864685" y="104108"/>
                </a:cubicBezTo>
                <a:cubicBezTo>
                  <a:pt x="3871884" y="112741"/>
                  <a:pt x="3871020" y="117953"/>
                  <a:pt x="3862093" y="119746"/>
                </a:cubicBezTo>
                <a:cubicBezTo>
                  <a:pt x="3853167" y="121539"/>
                  <a:pt x="3841433" y="123862"/>
                  <a:pt x="3826892" y="126715"/>
                </a:cubicBezTo>
                <a:cubicBezTo>
                  <a:pt x="3839483" y="131218"/>
                  <a:pt x="3845104" y="135764"/>
                  <a:pt x="3843756" y="140353"/>
                </a:cubicBezTo>
                <a:cubicBezTo>
                  <a:pt x="3842408" y="144942"/>
                  <a:pt x="3841734" y="153309"/>
                  <a:pt x="3841734" y="165455"/>
                </a:cubicBezTo>
                <a:cubicBezTo>
                  <a:pt x="3844329" y="165599"/>
                  <a:pt x="3849693" y="164287"/>
                  <a:pt x="3857824" y="161519"/>
                </a:cubicBezTo>
                <a:cubicBezTo>
                  <a:pt x="3865955" y="158751"/>
                  <a:pt x="3872279" y="160243"/>
                  <a:pt x="3876796" y="165993"/>
                </a:cubicBezTo>
                <a:cubicBezTo>
                  <a:pt x="3881313" y="171744"/>
                  <a:pt x="3878029" y="176268"/>
                  <a:pt x="3866944" y="179566"/>
                </a:cubicBezTo>
                <a:cubicBezTo>
                  <a:pt x="3855859" y="182864"/>
                  <a:pt x="3847456" y="184514"/>
                  <a:pt x="3841734" y="184514"/>
                </a:cubicBezTo>
                <a:lnTo>
                  <a:pt x="3841734" y="220802"/>
                </a:lnTo>
                <a:cubicBezTo>
                  <a:pt x="3868722" y="211810"/>
                  <a:pt x="3881381" y="210337"/>
                  <a:pt x="3879710" y="216381"/>
                </a:cubicBezTo>
                <a:cubicBezTo>
                  <a:pt x="3878040" y="222426"/>
                  <a:pt x="3862846" y="231370"/>
                  <a:pt x="3834130" y="243215"/>
                </a:cubicBezTo>
                <a:cubicBezTo>
                  <a:pt x="3805414" y="255060"/>
                  <a:pt x="3787790" y="263535"/>
                  <a:pt x="3781258" y="268640"/>
                </a:cubicBezTo>
                <a:cubicBezTo>
                  <a:pt x="3774726" y="273746"/>
                  <a:pt x="3765824" y="271250"/>
                  <a:pt x="3754553" y="261155"/>
                </a:cubicBezTo>
                <a:cubicBezTo>
                  <a:pt x="3743281" y="251059"/>
                  <a:pt x="3742672" y="245427"/>
                  <a:pt x="3752724" y="244258"/>
                </a:cubicBezTo>
                <a:cubicBezTo>
                  <a:pt x="3762777" y="243090"/>
                  <a:pt x="3771696" y="241487"/>
                  <a:pt x="3779483" y="239451"/>
                </a:cubicBezTo>
                <a:cubicBezTo>
                  <a:pt x="3776787" y="227247"/>
                  <a:pt x="3774554" y="215022"/>
                  <a:pt x="3772783" y="202776"/>
                </a:cubicBezTo>
                <a:cubicBezTo>
                  <a:pt x="3771012" y="190529"/>
                  <a:pt x="3768312" y="180696"/>
                  <a:pt x="3764684" y="173274"/>
                </a:cubicBezTo>
                <a:cubicBezTo>
                  <a:pt x="3761056" y="165853"/>
                  <a:pt x="3761820" y="161573"/>
                  <a:pt x="3766975" y="160433"/>
                </a:cubicBezTo>
                <a:cubicBezTo>
                  <a:pt x="3772130" y="159293"/>
                  <a:pt x="3778906" y="160293"/>
                  <a:pt x="3787302" y="163433"/>
                </a:cubicBezTo>
                <a:cubicBezTo>
                  <a:pt x="3795698" y="166574"/>
                  <a:pt x="3798771" y="171195"/>
                  <a:pt x="3796519" y="177297"/>
                </a:cubicBezTo>
                <a:cubicBezTo>
                  <a:pt x="3794268" y="183399"/>
                  <a:pt x="3795214" y="201951"/>
                  <a:pt x="3799359" y="232955"/>
                </a:cubicBezTo>
                <a:lnTo>
                  <a:pt x="3819966" y="227212"/>
                </a:lnTo>
                <a:cubicBezTo>
                  <a:pt x="3819966" y="191677"/>
                  <a:pt x="3819553" y="166678"/>
                  <a:pt x="3818729" y="152216"/>
                </a:cubicBezTo>
                <a:cubicBezTo>
                  <a:pt x="3817904" y="137754"/>
                  <a:pt x="3816997" y="130523"/>
                  <a:pt x="3816008" y="130523"/>
                </a:cubicBezTo>
                <a:cubicBezTo>
                  <a:pt x="3814731" y="130523"/>
                  <a:pt x="3813918" y="131580"/>
                  <a:pt x="3813566" y="133695"/>
                </a:cubicBezTo>
                <a:cubicBezTo>
                  <a:pt x="3813215" y="135811"/>
                  <a:pt x="3811121" y="137836"/>
                  <a:pt x="3807285" y="139772"/>
                </a:cubicBezTo>
                <a:cubicBezTo>
                  <a:pt x="3803449" y="141708"/>
                  <a:pt x="3800198" y="138611"/>
                  <a:pt x="3797530" y="130480"/>
                </a:cubicBezTo>
                <a:cubicBezTo>
                  <a:pt x="3794863" y="122349"/>
                  <a:pt x="3791905" y="112493"/>
                  <a:pt x="3788657" y="100914"/>
                </a:cubicBezTo>
                <a:cubicBezTo>
                  <a:pt x="3785409" y="89334"/>
                  <a:pt x="3781943" y="79651"/>
                  <a:pt x="3778257" y="71864"/>
                </a:cubicBezTo>
                <a:cubicBezTo>
                  <a:pt x="3774572" y="64077"/>
                  <a:pt x="3777386" y="60632"/>
                  <a:pt x="3786700" y="61528"/>
                </a:cubicBezTo>
                <a:cubicBezTo>
                  <a:pt x="3796014" y="62425"/>
                  <a:pt x="3806823" y="61396"/>
                  <a:pt x="3819127" y="58442"/>
                </a:cubicBezTo>
                <a:cubicBezTo>
                  <a:pt x="3831431" y="55488"/>
                  <a:pt x="3839192" y="52340"/>
                  <a:pt x="3842412" y="48999"/>
                </a:cubicBezTo>
                <a:cubicBezTo>
                  <a:pt x="3843216" y="48163"/>
                  <a:pt x="3844327" y="47626"/>
                  <a:pt x="3845744" y="47388"/>
                </a:cubicBezTo>
                <a:close/>
                <a:moveTo>
                  <a:pt x="7839401" y="46848"/>
                </a:moveTo>
                <a:cubicBezTo>
                  <a:pt x="7835508" y="50676"/>
                  <a:pt x="7830714" y="54967"/>
                  <a:pt x="7825019" y="59719"/>
                </a:cubicBezTo>
                <a:lnTo>
                  <a:pt x="7808438" y="72825"/>
                </a:lnTo>
                <a:lnTo>
                  <a:pt x="7818482" y="72499"/>
                </a:lnTo>
                <a:cubicBezTo>
                  <a:pt x="7829216" y="74413"/>
                  <a:pt x="7837118" y="77934"/>
                  <a:pt x="7842187" y="83060"/>
                </a:cubicBezTo>
                <a:cubicBezTo>
                  <a:pt x="7847256" y="88187"/>
                  <a:pt x="7849339" y="92256"/>
                  <a:pt x="7848436" y="95267"/>
                </a:cubicBezTo>
                <a:cubicBezTo>
                  <a:pt x="7850658" y="91582"/>
                  <a:pt x="7856176" y="84889"/>
                  <a:pt x="7864988" y="75187"/>
                </a:cubicBezTo>
                <a:cubicBezTo>
                  <a:pt x="7873800" y="65486"/>
                  <a:pt x="7879066" y="58786"/>
                  <a:pt x="7880787" y="55086"/>
                </a:cubicBezTo>
                <a:cubicBezTo>
                  <a:pt x="7882508" y="51386"/>
                  <a:pt x="7881146" y="49536"/>
                  <a:pt x="7876700" y="49536"/>
                </a:cubicBezTo>
                <a:cubicBezTo>
                  <a:pt x="7870792" y="49536"/>
                  <a:pt x="7864460" y="49988"/>
                  <a:pt x="7857706" y="50891"/>
                </a:cubicBezTo>
                <a:cubicBezTo>
                  <a:pt x="7850952" y="51795"/>
                  <a:pt x="7844851" y="50447"/>
                  <a:pt x="7839401" y="46848"/>
                </a:cubicBezTo>
                <a:close/>
                <a:moveTo>
                  <a:pt x="5877251" y="46848"/>
                </a:moveTo>
                <a:cubicBezTo>
                  <a:pt x="5873358" y="50676"/>
                  <a:pt x="5868564" y="54967"/>
                  <a:pt x="5862869" y="59719"/>
                </a:cubicBezTo>
                <a:lnTo>
                  <a:pt x="5846288" y="72825"/>
                </a:lnTo>
                <a:lnTo>
                  <a:pt x="5856333" y="72499"/>
                </a:lnTo>
                <a:cubicBezTo>
                  <a:pt x="5867067" y="74413"/>
                  <a:pt x="5874968" y="77934"/>
                  <a:pt x="5880037" y="83060"/>
                </a:cubicBezTo>
                <a:cubicBezTo>
                  <a:pt x="5885107" y="88187"/>
                  <a:pt x="5887189" y="92256"/>
                  <a:pt x="5886286" y="95267"/>
                </a:cubicBezTo>
                <a:cubicBezTo>
                  <a:pt x="5888509" y="91582"/>
                  <a:pt x="5894026" y="84889"/>
                  <a:pt x="5902838" y="75187"/>
                </a:cubicBezTo>
                <a:cubicBezTo>
                  <a:pt x="5911650" y="65486"/>
                  <a:pt x="5916916" y="58786"/>
                  <a:pt x="5918637" y="55086"/>
                </a:cubicBezTo>
                <a:cubicBezTo>
                  <a:pt x="5920358" y="51386"/>
                  <a:pt x="5918996" y="49536"/>
                  <a:pt x="5914550" y="49536"/>
                </a:cubicBezTo>
                <a:cubicBezTo>
                  <a:pt x="5908643" y="49536"/>
                  <a:pt x="5902311" y="49988"/>
                  <a:pt x="5895557" y="50891"/>
                </a:cubicBezTo>
                <a:cubicBezTo>
                  <a:pt x="5888802" y="51795"/>
                  <a:pt x="5882701" y="50447"/>
                  <a:pt x="5877251" y="46848"/>
                </a:cubicBezTo>
                <a:close/>
                <a:moveTo>
                  <a:pt x="2520093" y="46718"/>
                </a:moveTo>
                <a:lnTo>
                  <a:pt x="2634441" y="46718"/>
                </a:lnTo>
                <a:lnTo>
                  <a:pt x="2634441" y="77887"/>
                </a:lnTo>
                <a:lnTo>
                  <a:pt x="2547303" y="77887"/>
                </a:lnTo>
                <a:cubicBezTo>
                  <a:pt x="2543159" y="100401"/>
                  <a:pt x="2538914" y="116993"/>
                  <a:pt x="2534569" y="127662"/>
                </a:cubicBezTo>
                <a:cubicBezTo>
                  <a:pt x="2544493" y="122284"/>
                  <a:pt x="2555728" y="119836"/>
                  <a:pt x="2568276" y="120316"/>
                </a:cubicBezTo>
                <a:cubicBezTo>
                  <a:pt x="2580823" y="120796"/>
                  <a:pt x="2592837" y="123668"/>
                  <a:pt x="2604316" y="128931"/>
                </a:cubicBezTo>
                <a:cubicBezTo>
                  <a:pt x="2615795" y="134194"/>
                  <a:pt x="2624102" y="141260"/>
                  <a:pt x="2629236" y="150129"/>
                </a:cubicBezTo>
                <a:cubicBezTo>
                  <a:pt x="2634370" y="158999"/>
                  <a:pt x="2638091" y="167811"/>
                  <a:pt x="2640400" y="176566"/>
                </a:cubicBezTo>
                <a:cubicBezTo>
                  <a:pt x="2642709" y="185320"/>
                  <a:pt x="2643626" y="194835"/>
                  <a:pt x="2643153" y="205110"/>
                </a:cubicBezTo>
                <a:cubicBezTo>
                  <a:pt x="2642680" y="215384"/>
                  <a:pt x="2640568" y="225910"/>
                  <a:pt x="2636818" y="236687"/>
                </a:cubicBezTo>
                <a:cubicBezTo>
                  <a:pt x="2633068" y="247464"/>
                  <a:pt x="2627357" y="256451"/>
                  <a:pt x="2619685" y="263650"/>
                </a:cubicBezTo>
                <a:cubicBezTo>
                  <a:pt x="2612013" y="270849"/>
                  <a:pt x="2602757" y="276556"/>
                  <a:pt x="2591916" y="280772"/>
                </a:cubicBezTo>
                <a:cubicBezTo>
                  <a:pt x="2581074" y="284988"/>
                  <a:pt x="2568527" y="286634"/>
                  <a:pt x="2554272" y="285709"/>
                </a:cubicBezTo>
                <a:cubicBezTo>
                  <a:pt x="2540018" y="284784"/>
                  <a:pt x="2526460" y="279557"/>
                  <a:pt x="2513596" y="270028"/>
                </a:cubicBezTo>
                <a:cubicBezTo>
                  <a:pt x="2500733" y="260499"/>
                  <a:pt x="2491921" y="243559"/>
                  <a:pt x="2487160" y="219210"/>
                </a:cubicBezTo>
                <a:lnTo>
                  <a:pt x="2518716" y="210003"/>
                </a:lnTo>
                <a:cubicBezTo>
                  <a:pt x="2525298" y="235572"/>
                  <a:pt x="2535469" y="249389"/>
                  <a:pt x="2549228" y="251454"/>
                </a:cubicBezTo>
                <a:cubicBezTo>
                  <a:pt x="2562988" y="253519"/>
                  <a:pt x="2574159" y="252077"/>
                  <a:pt x="2582741" y="247130"/>
                </a:cubicBezTo>
                <a:cubicBezTo>
                  <a:pt x="2591324" y="242183"/>
                  <a:pt x="2597562" y="235178"/>
                  <a:pt x="2601455" y="226115"/>
                </a:cubicBezTo>
                <a:cubicBezTo>
                  <a:pt x="2605349" y="217052"/>
                  <a:pt x="2607077" y="206956"/>
                  <a:pt x="2606639" y="195828"/>
                </a:cubicBezTo>
                <a:cubicBezTo>
                  <a:pt x="2606202" y="184700"/>
                  <a:pt x="2603319" y="175447"/>
                  <a:pt x="2597992" y="168069"/>
                </a:cubicBezTo>
                <a:cubicBezTo>
                  <a:pt x="2592665" y="160691"/>
                  <a:pt x="2585893" y="155740"/>
                  <a:pt x="2577676" y="153216"/>
                </a:cubicBezTo>
                <a:cubicBezTo>
                  <a:pt x="2569459" y="150692"/>
                  <a:pt x="2560156" y="150707"/>
                  <a:pt x="2549766" y="153259"/>
                </a:cubicBezTo>
                <a:cubicBezTo>
                  <a:pt x="2539377" y="155812"/>
                  <a:pt x="2530403" y="162186"/>
                  <a:pt x="2522846" y="172382"/>
                </a:cubicBezTo>
                <a:lnTo>
                  <a:pt x="2493915" y="169091"/>
                </a:lnTo>
                <a:cubicBezTo>
                  <a:pt x="2495721" y="161075"/>
                  <a:pt x="2504447" y="120284"/>
                  <a:pt x="2520093" y="46718"/>
                </a:cubicBezTo>
                <a:close/>
                <a:moveTo>
                  <a:pt x="6865362" y="42653"/>
                </a:moveTo>
                <a:cubicBezTo>
                  <a:pt x="6886500" y="42653"/>
                  <a:pt x="6903045" y="48389"/>
                  <a:pt x="6914998" y="59861"/>
                </a:cubicBezTo>
                <a:cubicBezTo>
                  <a:pt x="6926950" y="71333"/>
                  <a:pt x="6932926" y="85867"/>
                  <a:pt x="6932926" y="103463"/>
                </a:cubicBezTo>
                <a:cubicBezTo>
                  <a:pt x="6932926" y="115853"/>
                  <a:pt x="6930084" y="127260"/>
                  <a:pt x="6924398" y="137686"/>
                </a:cubicBezTo>
                <a:cubicBezTo>
                  <a:pt x="6918712" y="148111"/>
                  <a:pt x="6911122" y="157124"/>
                  <a:pt x="6901629" y="164724"/>
                </a:cubicBezTo>
                <a:cubicBezTo>
                  <a:pt x="6893140" y="171550"/>
                  <a:pt x="6887235" y="178276"/>
                  <a:pt x="6883916" y="184901"/>
                </a:cubicBezTo>
                <a:cubicBezTo>
                  <a:pt x="6880596" y="191526"/>
                  <a:pt x="6878936" y="195871"/>
                  <a:pt x="6878936" y="197936"/>
                </a:cubicBezTo>
                <a:lnTo>
                  <a:pt x="6878936" y="211509"/>
                </a:lnTo>
                <a:lnTo>
                  <a:pt x="6846369" y="211509"/>
                </a:lnTo>
                <a:lnTo>
                  <a:pt x="6846369" y="193892"/>
                </a:lnTo>
                <a:cubicBezTo>
                  <a:pt x="6846369" y="185532"/>
                  <a:pt x="6848470" y="177379"/>
                  <a:pt x="6852672" y="169435"/>
                </a:cubicBezTo>
                <a:cubicBezTo>
                  <a:pt x="6856874" y="161490"/>
                  <a:pt x="6864007" y="152944"/>
                  <a:pt x="6874074" y="143795"/>
                </a:cubicBezTo>
                <a:cubicBezTo>
                  <a:pt x="6881015" y="137729"/>
                  <a:pt x="6885783" y="131458"/>
                  <a:pt x="6888378" y="124984"/>
                </a:cubicBezTo>
                <a:cubicBezTo>
                  <a:pt x="6890974" y="118509"/>
                  <a:pt x="6892272" y="112232"/>
                  <a:pt x="6892272" y="106151"/>
                </a:cubicBezTo>
                <a:cubicBezTo>
                  <a:pt x="6892272" y="95597"/>
                  <a:pt x="6889942" y="87800"/>
                  <a:pt x="6885281" y="82759"/>
                </a:cubicBezTo>
                <a:cubicBezTo>
                  <a:pt x="6880621" y="77718"/>
                  <a:pt x="6873981" y="75198"/>
                  <a:pt x="6865362" y="75198"/>
                </a:cubicBezTo>
                <a:cubicBezTo>
                  <a:pt x="6856672" y="75198"/>
                  <a:pt x="6849337" y="78586"/>
                  <a:pt x="6843358" y="85362"/>
                </a:cubicBezTo>
                <a:cubicBezTo>
                  <a:pt x="6837378" y="92138"/>
                  <a:pt x="6834388" y="104947"/>
                  <a:pt x="6834388" y="123790"/>
                </a:cubicBezTo>
                <a:lnTo>
                  <a:pt x="6795088" y="123790"/>
                </a:lnTo>
                <a:cubicBezTo>
                  <a:pt x="6796006" y="95296"/>
                  <a:pt x="6803101" y="74650"/>
                  <a:pt x="6816373" y="61851"/>
                </a:cubicBezTo>
                <a:cubicBezTo>
                  <a:pt x="6829645" y="49052"/>
                  <a:pt x="6845974" y="42653"/>
                  <a:pt x="6865362" y="42653"/>
                </a:cubicBezTo>
                <a:close/>
                <a:moveTo>
                  <a:pt x="5250123" y="42653"/>
                </a:moveTo>
                <a:cubicBezTo>
                  <a:pt x="5254596" y="42653"/>
                  <a:pt x="5261802" y="45406"/>
                  <a:pt x="5271741" y="50913"/>
                </a:cubicBezTo>
                <a:cubicBezTo>
                  <a:pt x="5281678" y="56420"/>
                  <a:pt x="5286396" y="61141"/>
                  <a:pt x="5285894" y="65078"/>
                </a:cubicBezTo>
                <a:cubicBezTo>
                  <a:pt x="5285392" y="69014"/>
                  <a:pt x="5283782" y="73700"/>
                  <a:pt x="5281065" y="79135"/>
                </a:cubicBezTo>
                <a:cubicBezTo>
                  <a:pt x="5278348" y="84569"/>
                  <a:pt x="5273827" y="99695"/>
                  <a:pt x="5267503" y="124511"/>
                </a:cubicBezTo>
                <a:cubicBezTo>
                  <a:pt x="5261179" y="149326"/>
                  <a:pt x="5251815" y="171356"/>
                  <a:pt x="5239410" y="190601"/>
                </a:cubicBezTo>
                <a:cubicBezTo>
                  <a:pt x="5265567" y="205042"/>
                  <a:pt x="5283105" y="216019"/>
                  <a:pt x="5292025" y="223533"/>
                </a:cubicBezTo>
                <a:cubicBezTo>
                  <a:pt x="5300944" y="231048"/>
                  <a:pt x="5306103" y="239609"/>
                  <a:pt x="5307501" y="249217"/>
                </a:cubicBezTo>
                <a:cubicBezTo>
                  <a:pt x="5308899" y="258825"/>
                  <a:pt x="5307387" y="266866"/>
                  <a:pt x="5302963" y="273340"/>
                </a:cubicBezTo>
                <a:cubicBezTo>
                  <a:pt x="5298539" y="279815"/>
                  <a:pt x="5292555" y="278263"/>
                  <a:pt x="5285013" y="268683"/>
                </a:cubicBezTo>
                <a:cubicBezTo>
                  <a:pt x="5277469" y="259104"/>
                  <a:pt x="5270812" y="250102"/>
                  <a:pt x="5265040" y="241677"/>
                </a:cubicBezTo>
                <a:cubicBezTo>
                  <a:pt x="5259268" y="233252"/>
                  <a:pt x="5248567" y="219597"/>
                  <a:pt x="5232936" y="200711"/>
                </a:cubicBezTo>
                <a:cubicBezTo>
                  <a:pt x="5216731" y="225061"/>
                  <a:pt x="5200072" y="243488"/>
                  <a:pt x="5182957" y="255992"/>
                </a:cubicBezTo>
                <a:cubicBezTo>
                  <a:pt x="5165841" y="268497"/>
                  <a:pt x="5149798" y="276359"/>
                  <a:pt x="5134827" y="279578"/>
                </a:cubicBezTo>
                <a:cubicBezTo>
                  <a:pt x="5119856" y="282798"/>
                  <a:pt x="5112636" y="282601"/>
                  <a:pt x="5113166" y="278987"/>
                </a:cubicBezTo>
                <a:cubicBezTo>
                  <a:pt x="5113697" y="275373"/>
                  <a:pt x="5121960" y="268992"/>
                  <a:pt x="5137957" y="259843"/>
                </a:cubicBezTo>
                <a:cubicBezTo>
                  <a:pt x="5153954" y="250694"/>
                  <a:pt x="5170377" y="236586"/>
                  <a:pt x="5187226" y="217521"/>
                </a:cubicBezTo>
                <a:cubicBezTo>
                  <a:pt x="5204076" y="198456"/>
                  <a:pt x="5217183" y="178233"/>
                  <a:pt x="5226547" y="156851"/>
                </a:cubicBezTo>
                <a:cubicBezTo>
                  <a:pt x="5235912" y="135470"/>
                  <a:pt x="5242168" y="115663"/>
                  <a:pt x="5245315" y="97429"/>
                </a:cubicBezTo>
                <a:cubicBezTo>
                  <a:pt x="5248462" y="79195"/>
                  <a:pt x="5248689" y="65508"/>
                  <a:pt x="5245992" y="56366"/>
                </a:cubicBezTo>
                <a:cubicBezTo>
                  <a:pt x="5243297" y="47224"/>
                  <a:pt x="5244673" y="42653"/>
                  <a:pt x="5250123" y="42653"/>
                </a:cubicBezTo>
                <a:close/>
                <a:moveTo>
                  <a:pt x="2425241" y="42653"/>
                </a:moveTo>
                <a:lnTo>
                  <a:pt x="2452193" y="42653"/>
                </a:lnTo>
                <a:lnTo>
                  <a:pt x="2452193" y="200582"/>
                </a:lnTo>
                <a:lnTo>
                  <a:pt x="2484588" y="200582"/>
                </a:lnTo>
                <a:lnTo>
                  <a:pt x="2484588" y="230417"/>
                </a:lnTo>
                <a:lnTo>
                  <a:pt x="2452193" y="230417"/>
                </a:lnTo>
                <a:lnTo>
                  <a:pt x="2452193" y="281697"/>
                </a:lnTo>
                <a:lnTo>
                  <a:pt x="2418293" y="281697"/>
                </a:lnTo>
                <a:lnTo>
                  <a:pt x="2418293" y="230417"/>
                </a:lnTo>
                <a:lnTo>
                  <a:pt x="2314355" y="230417"/>
                </a:lnTo>
                <a:lnTo>
                  <a:pt x="2314355" y="202819"/>
                </a:lnTo>
                <a:close/>
                <a:moveTo>
                  <a:pt x="2224708" y="40010"/>
                </a:moveTo>
                <a:cubicBezTo>
                  <a:pt x="2229092" y="40019"/>
                  <a:pt x="2233231" y="40502"/>
                  <a:pt x="2237124" y="41459"/>
                </a:cubicBezTo>
                <a:cubicBezTo>
                  <a:pt x="2244911" y="43374"/>
                  <a:pt x="2252902" y="46984"/>
                  <a:pt x="2261098" y="52290"/>
                </a:cubicBezTo>
                <a:cubicBezTo>
                  <a:pt x="2269293" y="57596"/>
                  <a:pt x="2275954" y="65379"/>
                  <a:pt x="2281081" y="75639"/>
                </a:cubicBezTo>
                <a:cubicBezTo>
                  <a:pt x="2286207" y="85900"/>
                  <a:pt x="2288072" y="98282"/>
                  <a:pt x="2286673" y="112787"/>
                </a:cubicBezTo>
                <a:cubicBezTo>
                  <a:pt x="2285275" y="127293"/>
                  <a:pt x="2278145" y="144418"/>
                  <a:pt x="2265281" y="164165"/>
                </a:cubicBezTo>
                <a:cubicBezTo>
                  <a:pt x="2252418" y="183911"/>
                  <a:pt x="2228305" y="212699"/>
                  <a:pt x="2192942" y="250529"/>
                </a:cubicBezTo>
                <a:lnTo>
                  <a:pt x="2290126" y="250529"/>
                </a:lnTo>
                <a:lnTo>
                  <a:pt x="2290126" y="281697"/>
                </a:lnTo>
                <a:lnTo>
                  <a:pt x="2145533" y="281697"/>
                </a:lnTo>
                <a:lnTo>
                  <a:pt x="2145533" y="271996"/>
                </a:lnTo>
                <a:cubicBezTo>
                  <a:pt x="2146466" y="258029"/>
                  <a:pt x="2152879" y="245553"/>
                  <a:pt x="2164774" y="234568"/>
                </a:cubicBezTo>
                <a:cubicBezTo>
                  <a:pt x="2176670" y="223583"/>
                  <a:pt x="2191555" y="206701"/>
                  <a:pt x="2209430" y="183922"/>
                </a:cubicBezTo>
                <a:cubicBezTo>
                  <a:pt x="2227305" y="161143"/>
                  <a:pt x="2238895" y="143601"/>
                  <a:pt x="2244201" y="131297"/>
                </a:cubicBezTo>
                <a:cubicBezTo>
                  <a:pt x="2249507" y="118993"/>
                  <a:pt x="2251526" y="108722"/>
                  <a:pt x="2250256" y="100484"/>
                </a:cubicBezTo>
                <a:cubicBezTo>
                  <a:pt x="2248987" y="92245"/>
                  <a:pt x="2245180" y="85520"/>
                  <a:pt x="2238834" y="80307"/>
                </a:cubicBezTo>
                <a:cubicBezTo>
                  <a:pt x="2232489" y="75094"/>
                  <a:pt x="2225061" y="72922"/>
                  <a:pt x="2216550" y="73789"/>
                </a:cubicBezTo>
                <a:cubicBezTo>
                  <a:pt x="2208039" y="74657"/>
                  <a:pt x="2199840" y="77994"/>
                  <a:pt x="2191953" y="83802"/>
                </a:cubicBezTo>
                <a:cubicBezTo>
                  <a:pt x="2184066" y="89610"/>
                  <a:pt x="2177620" y="99340"/>
                  <a:pt x="2172615" y="112992"/>
                </a:cubicBezTo>
                <a:lnTo>
                  <a:pt x="2140134" y="108173"/>
                </a:lnTo>
                <a:cubicBezTo>
                  <a:pt x="2147505" y="84469"/>
                  <a:pt x="2157106" y="67648"/>
                  <a:pt x="2168937" y="57710"/>
                </a:cubicBezTo>
                <a:cubicBezTo>
                  <a:pt x="2180767" y="47773"/>
                  <a:pt x="2194728" y="42338"/>
                  <a:pt x="2210817" y="41405"/>
                </a:cubicBezTo>
                <a:cubicBezTo>
                  <a:pt x="2215693" y="40466"/>
                  <a:pt x="2220323" y="40001"/>
                  <a:pt x="2224708" y="40010"/>
                </a:cubicBezTo>
                <a:close/>
                <a:moveTo>
                  <a:pt x="7226457" y="34374"/>
                </a:moveTo>
                <a:cubicBezTo>
                  <a:pt x="7235236" y="33971"/>
                  <a:pt x="7242672" y="37060"/>
                  <a:pt x="7248764" y="43643"/>
                </a:cubicBezTo>
                <a:cubicBezTo>
                  <a:pt x="7256888" y="52419"/>
                  <a:pt x="7255816" y="57395"/>
                  <a:pt x="7245548" y="58571"/>
                </a:cubicBezTo>
                <a:cubicBezTo>
                  <a:pt x="7235281" y="59747"/>
                  <a:pt x="7224906" y="60772"/>
                  <a:pt x="7214423" y="61647"/>
                </a:cubicBezTo>
                <a:cubicBezTo>
                  <a:pt x="7203940" y="62521"/>
                  <a:pt x="7191550" y="63561"/>
                  <a:pt x="7177253" y="64766"/>
                </a:cubicBezTo>
                <a:cubicBezTo>
                  <a:pt x="7186259" y="70229"/>
                  <a:pt x="7188116" y="75363"/>
                  <a:pt x="7182824" y="80167"/>
                </a:cubicBezTo>
                <a:cubicBezTo>
                  <a:pt x="7177533" y="84971"/>
                  <a:pt x="7170728" y="93941"/>
                  <a:pt x="7162411" y="107076"/>
                </a:cubicBezTo>
                <a:cubicBezTo>
                  <a:pt x="7164204" y="115480"/>
                  <a:pt x="7164641" y="124227"/>
                  <a:pt x="7163723" y="133319"/>
                </a:cubicBezTo>
                <a:cubicBezTo>
                  <a:pt x="7162806" y="142411"/>
                  <a:pt x="7162572" y="156407"/>
                  <a:pt x="7163024" y="175307"/>
                </a:cubicBezTo>
                <a:cubicBezTo>
                  <a:pt x="7163476" y="194208"/>
                  <a:pt x="7163236" y="210620"/>
                  <a:pt x="7162304" y="224544"/>
                </a:cubicBezTo>
                <a:cubicBezTo>
                  <a:pt x="7161372" y="238469"/>
                  <a:pt x="7158744" y="247654"/>
                  <a:pt x="7154420" y="252099"/>
                </a:cubicBezTo>
                <a:cubicBezTo>
                  <a:pt x="7150096" y="256544"/>
                  <a:pt x="7145146" y="253221"/>
                  <a:pt x="7139567" y="242129"/>
                </a:cubicBezTo>
                <a:cubicBezTo>
                  <a:pt x="7133989" y="231037"/>
                  <a:pt x="7132100" y="221988"/>
                  <a:pt x="7133900" y="214983"/>
                </a:cubicBezTo>
                <a:cubicBezTo>
                  <a:pt x="7135700" y="207978"/>
                  <a:pt x="7137276" y="196427"/>
                  <a:pt x="7138632" y="180330"/>
                </a:cubicBezTo>
                <a:cubicBezTo>
                  <a:pt x="7139987" y="164233"/>
                  <a:pt x="7140156" y="148082"/>
                  <a:pt x="7139137" y="131878"/>
                </a:cubicBezTo>
                <a:cubicBezTo>
                  <a:pt x="7136140" y="142447"/>
                  <a:pt x="7128414" y="154421"/>
                  <a:pt x="7115960" y="167800"/>
                </a:cubicBezTo>
                <a:cubicBezTo>
                  <a:pt x="7103506" y="181180"/>
                  <a:pt x="7088986" y="191361"/>
                  <a:pt x="7072402" y="198345"/>
                </a:cubicBezTo>
                <a:cubicBezTo>
                  <a:pt x="7055817" y="205328"/>
                  <a:pt x="7053304" y="202679"/>
                  <a:pt x="7064862" y="190397"/>
                </a:cubicBezTo>
                <a:cubicBezTo>
                  <a:pt x="7076420" y="178114"/>
                  <a:pt x="7087724" y="165782"/>
                  <a:pt x="7098773" y="153399"/>
                </a:cubicBezTo>
                <a:cubicBezTo>
                  <a:pt x="7109822" y="141016"/>
                  <a:pt x="7121534" y="124844"/>
                  <a:pt x="7133910" y="104882"/>
                </a:cubicBezTo>
                <a:cubicBezTo>
                  <a:pt x="7132304" y="101441"/>
                  <a:pt x="7131002" y="97404"/>
                  <a:pt x="7130006" y="92772"/>
                </a:cubicBezTo>
                <a:cubicBezTo>
                  <a:pt x="7129010" y="88140"/>
                  <a:pt x="7133781" y="87172"/>
                  <a:pt x="7144321" y="89868"/>
                </a:cubicBezTo>
                <a:cubicBezTo>
                  <a:pt x="7150028" y="83157"/>
                  <a:pt x="7154208" y="75564"/>
                  <a:pt x="7156862" y="67089"/>
                </a:cubicBezTo>
                <a:cubicBezTo>
                  <a:pt x="7133731" y="71592"/>
                  <a:pt x="7118792" y="74517"/>
                  <a:pt x="7112045" y="75865"/>
                </a:cubicBezTo>
                <a:cubicBezTo>
                  <a:pt x="7105298" y="77213"/>
                  <a:pt x="7097583" y="73879"/>
                  <a:pt x="7088900" y="65863"/>
                </a:cubicBezTo>
                <a:cubicBezTo>
                  <a:pt x="7080216" y="57846"/>
                  <a:pt x="7082734" y="53562"/>
                  <a:pt x="7096450" y="53010"/>
                </a:cubicBezTo>
                <a:cubicBezTo>
                  <a:pt x="7110166" y="52458"/>
                  <a:pt x="7124592" y="51293"/>
                  <a:pt x="7139729" y="49515"/>
                </a:cubicBezTo>
                <a:cubicBezTo>
                  <a:pt x="7154865" y="47737"/>
                  <a:pt x="7168341" y="45941"/>
                  <a:pt x="7180157" y="44127"/>
                </a:cubicBezTo>
                <a:cubicBezTo>
                  <a:pt x="7191974" y="42312"/>
                  <a:pt x="7204331" y="39584"/>
                  <a:pt x="7217230" y="35942"/>
                </a:cubicBezTo>
                <a:cubicBezTo>
                  <a:pt x="7220455" y="35031"/>
                  <a:pt x="7223530" y="34509"/>
                  <a:pt x="7226457" y="34374"/>
                </a:cubicBezTo>
                <a:close/>
                <a:moveTo>
                  <a:pt x="7017496" y="34006"/>
                </a:moveTo>
                <a:cubicBezTo>
                  <a:pt x="7029872" y="36358"/>
                  <a:pt x="7040473" y="40520"/>
                  <a:pt x="7049300" y="46493"/>
                </a:cubicBezTo>
                <a:cubicBezTo>
                  <a:pt x="7058126" y="52465"/>
                  <a:pt x="7060564" y="61442"/>
                  <a:pt x="7056613" y="73424"/>
                </a:cubicBezTo>
                <a:cubicBezTo>
                  <a:pt x="7052662" y="85405"/>
                  <a:pt x="7040978" y="81494"/>
                  <a:pt x="7021562" y="61690"/>
                </a:cubicBezTo>
                <a:cubicBezTo>
                  <a:pt x="7006476" y="40882"/>
                  <a:pt x="7005120" y="31654"/>
                  <a:pt x="7017496" y="34006"/>
                </a:cubicBezTo>
                <a:close/>
                <a:moveTo>
                  <a:pt x="4925184" y="33893"/>
                </a:moveTo>
                <a:cubicBezTo>
                  <a:pt x="4932252" y="34567"/>
                  <a:pt x="4938284" y="36379"/>
                  <a:pt x="4943282" y="39330"/>
                </a:cubicBezTo>
                <a:cubicBezTo>
                  <a:pt x="4953277" y="45231"/>
                  <a:pt x="4958529" y="51332"/>
                  <a:pt x="4959038" y="57635"/>
                </a:cubicBezTo>
                <a:cubicBezTo>
                  <a:pt x="4959548" y="63938"/>
                  <a:pt x="4952531" y="66415"/>
                  <a:pt x="4937990" y="65067"/>
                </a:cubicBezTo>
                <a:cubicBezTo>
                  <a:pt x="4923449" y="63719"/>
                  <a:pt x="4909776" y="63271"/>
                  <a:pt x="4896970" y="63722"/>
                </a:cubicBezTo>
                <a:cubicBezTo>
                  <a:pt x="4884164" y="64174"/>
                  <a:pt x="4869559" y="65017"/>
                  <a:pt x="4853153" y="66250"/>
                </a:cubicBezTo>
                <a:cubicBezTo>
                  <a:pt x="4865759" y="73678"/>
                  <a:pt x="4870936" y="80088"/>
                  <a:pt x="4868684" y="85480"/>
                </a:cubicBezTo>
                <a:cubicBezTo>
                  <a:pt x="4866433" y="90872"/>
                  <a:pt x="4865307" y="104510"/>
                  <a:pt x="4865307" y="126393"/>
                </a:cubicBezTo>
                <a:cubicBezTo>
                  <a:pt x="4865307" y="148979"/>
                  <a:pt x="4865759" y="171310"/>
                  <a:pt x="4866662" y="193387"/>
                </a:cubicBezTo>
                <a:cubicBezTo>
                  <a:pt x="4867565" y="215463"/>
                  <a:pt x="4868017" y="234525"/>
                  <a:pt x="4868017" y="250572"/>
                </a:cubicBezTo>
                <a:cubicBezTo>
                  <a:pt x="4868017" y="268511"/>
                  <a:pt x="4863378" y="283583"/>
                  <a:pt x="4854100" y="295786"/>
                </a:cubicBezTo>
                <a:cubicBezTo>
                  <a:pt x="4844822" y="307990"/>
                  <a:pt x="4837283" y="308470"/>
                  <a:pt x="4831482" y="297228"/>
                </a:cubicBezTo>
                <a:cubicBezTo>
                  <a:pt x="4825681" y="285985"/>
                  <a:pt x="4816346" y="274710"/>
                  <a:pt x="4803476" y="263403"/>
                </a:cubicBezTo>
                <a:cubicBezTo>
                  <a:pt x="4790606" y="252095"/>
                  <a:pt x="4791322" y="248241"/>
                  <a:pt x="4805627" y="251841"/>
                </a:cubicBezTo>
                <a:cubicBezTo>
                  <a:pt x="4819931" y="255440"/>
                  <a:pt x="4828729" y="256767"/>
                  <a:pt x="4832020" y="255820"/>
                </a:cubicBezTo>
                <a:cubicBezTo>
                  <a:pt x="4835311" y="254874"/>
                  <a:pt x="4837606" y="249450"/>
                  <a:pt x="4838903" y="239548"/>
                </a:cubicBezTo>
                <a:cubicBezTo>
                  <a:pt x="4840201" y="229646"/>
                  <a:pt x="4840624" y="204378"/>
                  <a:pt x="4840172" y="163745"/>
                </a:cubicBezTo>
                <a:cubicBezTo>
                  <a:pt x="4839721" y="123112"/>
                  <a:pt x="4838405" y="98203"/>
                  <a:pt x="4836225" y="89019"/>
                </a:cubicBezTo>
                <a:cubicBezTo>
                  <a:pt x="4834045" y="79834"/>
                  <a:pt x="4831679" y="72975"/>
                  <a:pt x="4829126" y="68444"/>
                </a:cubicBezTo>
                <a:cubicBezTo>
                  <a:pt x="4796101" y="70208"/>
                  <a:pt x="4771461" y="72223"/>
                  <a:pt x="4755207" y="74488"/>
                </a:cubicBezTo>
                <a:cubicBezTo>
                  <a:pt x="4738952" y="76754"/>
                  <a:pt x="4723113" y="79013"/>
                  <a:pt x="4707690" y="81264"/>
                </a:cubicBezTo>
                <a:cubicBezTo>
                  <a:pt x="4692267" y="83515"/>
                  <a:pt x="4679110" y="79439"/>
                  <a:pt x="4668219" y="69035"/>
                </a:cubicBezTo>
                <a:cubicBezTo>
                  <a:pt x="4657327" y="58632"/>
                  <a:pt x="4657765" y="54114"/>
                  <a:pt x="4669531" y="55484"/>
                </a:cubicBezTo>
                <a:cubicBezTo>
                  <a:pt x="4681297" y="56853"/>
                  <a:pt x="4697147" y="57097"/>
                  <a:pt x="4717080" y="56215"/>
                </a:cubicBezTo>
                <a:cubicBezTo>
                  <a:pt x="4737012" y="55333"/>
                  <a:pt x="4768059" y="52426"/>
                  <a:pt x="4810219" y="47493"/>
                </a:cubicBezTo>
                <a:cubicBezTo>
                  <a:pt x="4852379" y="42560"/>
                  <a:pt x="4882598" y="38491"/>
                  <a:pt x="4900874" y="35286"/>
                </a:cubicBezTo>
                <a:cubicBezTo>
                  <a:pt x="4910013" y="33683"/>
                  <a:pt x="4918116" y="33219"/>
                  <a:pt x="4925184" y="33893"/>
                </a:cubicBezTo>
                <a:close/>
                <a:moveTo>
                  <a:pt x="949613" y="33842"/>
                </a:moveTo>
                <a:cubicBezTo>
                  <a:pt x="952158" y="33966"/>
                  <a:pt x="955159" y="34759"/>
                  <a:pt x="958618" y="36221"/>
                </a:cubicBezTo>
                <a:cubicBezTo>
                  <a:pt x="965537" y="39147"/>
                  <a:pt x="971968" y="42442"/>
                  <a:pt x="977914" y="46105"/>
                </a:cubicBezTo>
                <a:cubicBezTo>
                  <a:pt x="983858" y="49769"/>
                  <a:pt x="985681" y="53720"/>
                  <a:pt x="983387" y="57958"/>
                </a:cubicBezTo>
                <a:cubicBezTo>
                  <a:pt x="981093" y="62195"/>
                  <a:pt x="979282" y="74245"/>
                  <a:pt x="977956" y="94106"/>
                </a:cubicBezTo>
                <a:cubicBezTo>
                  <a:pt x="976631" y="113967"/>
                  <a:pt x="975737" y="130756"/>
                  <a:pt x="975278" y="144472"/>
                </a:cubicBezTo>
                <a:cubicBezTo>
                  <a:pt x="974819" y="158189"/>
                  <a:pt x="972694" y="170030"/>
                  <a:pt x="968900" y="179996"/>
                </a:cubicBezTo>
                <a:cubicBezTo>
                  <a:pt x="965107" y="189963"/>
                  <a:pt x="961314" y="196359"/>
                  <a:pt x="957521" y="199184"/>
                </a:cubicBezTo>
                <a:cubicBezTo>
                  <a:pt x="953729" y="202009"/>
                  <a:pt x="950014" y="200270"/>
                  <a:pt x="946378" y="193967"/>
                </a:cubicBezTo>
                <a:cubicBezTo>
                  <a:pt x="942743" y="187665"/>
                  <a:pt x="938654" y="184514"/>
                  <a:pt x="934107" y="184514"/>
                </a:cubicBezTo>
                <a:cubicBezTo>
                  <a:pt x="929089" y="184514"/>
                  <a:pt x="914489" y="186242"/>
                  <a:pt x="890312" y="189698"/>
                </a:cubicBezTo>
                <a:cubicBezTo>
                  <a:pt x="883501" y="195247"/>
                  <a:pt x="878284" y="193802"/>
                  <a:pt x="874664" y="185363"/>
                </a:cubicBezTo>
                <a:cubicBezTo>
                  <a:pt x="871042" y="176924"/>
                  <a:pt x="870132" y="167183"/>
                  <a:pt x="871932" y="156141"/>
                </a:cubicBezTo>
                <a:cubicBezTo>
                  <a:pt x="873731" y="145100"/>
                  <a:pt x="874188" y="129634"/>
                  <a:pt x="873298" y="109744"/>
                </a:cubicBezTo>
                <a:cubicBezTo>
                  <a:pt x="872408" y="89854"/>
                  <a:pt x="870384" y="74148"/>
                  <a:pt x="867220" y="62625"/>
                </a:cubicBezTo>
                <a:cubicBezTo>
                  <a:pt x="864059" y="51103"/>
                  <a:pt x="866801" y="46916"/>
                  <a:pt x="875449" y="50063"/>
                </a:cubicBezTo>
                <a:cubicBezTo>
                  <a:pt x="884096" y="53211"/>
                  <a:pt x="896761" y="52175"/>
                  <a:pt x="913447" y="46955"/>
                </a:cubicBezTo>
                <a:cubicBezTo>
                  <a:pt x="930131" y="41735"/>
                  <a:pt x="940101" y="37910"/>
                  <a:pt x="943356" y="35479"/>
                </a:cubicBezTo>
                <a:cubicBezTo>
                  <a:pt x="944985" y="34264"/>
                  <a:pt x="947070" y="33718"/>
                  <a:pt x="949613" y="33842"/>
                </a:cubicBezTo>
                <a:close/>
                <a:moveTo>
                  <a:pt x="235238" y="33842"/>
                </a:moveTo>
                <a:cubicBezTo>
                  <a:pt x="237782" y="33966"/>
                  <a:pt x="240784" y="34759"/>
                  <a:pt x="244243" y="36221"/>
                </a:cubicBezTo>
                <a:cubicBezTo>
                  <a:pt x="251163" y="39147"/>
                  <a:pt x="257594" y="42442"/>
                  <a:pt x="263538" y="46105"/>
                </a:cubicBezTo>
                <a:cubicBezTo>
                  <a:pt x="269481" y="49769"/>
                  <a:pt x="271307" y="53720"/>
                  <a:pt x="269012" y="57958"/>
                </a:cubicBezTo>
                <a:cubicBezTo>
                  <a:pt x="266718" y="62195"/>
                  <a:pt x="264907" y="74245"/>
                  <a:pt x="263581" y="94106"/>
                </a:cubicBezTo>
                <a:cubicBezTo>
                  <a:pt x="262255" y="113967"/>
                  <a:pt x="261362" y="130756"/>
                  <a:pt x="260903" y="144472"/>
                </a:cubicBezTo>
                <a:cubicBezTo>
                  <a:pt x="260444" y="158189"/>
                  <a:pt x="258319" y="170030"/>
                  <a:pt x="254525" y="179996"/>
                </a:cubicBezTo>
                <a:cubicBezTo>
                  <a:pt x="250732" y="189963"/>
                  <a:pt x="246939" y="196359"/>
                  <a:pt x="243146" y="199184"/>
                </a:cubicBezTo>
                <a:cubicBezTo>
                  <a:pt x="239353" y="202009"/>
                  <a:pt x="235639" y="200270"/>
                  <a:pt x="232004" y="193967"/>
                </a:cubicBezTo>
                <a:cubicBezTo>
                  <a:pt x="228368" y="187665"/>
                  <a:pt x="224278" y="184514"/>
                  <a:pt x="219732" y="184514"/>
                </a:cubicBezTo>
                <a:cubicBezTo>
                  <a:pt x="214714" y="184514"/>
                  <a:pt x="200114" y="186242"/>
                  <a:pt x="175937" y="189698"/>
                </a:cubicBezTo>
                <a:cubicBezTo>
                  <a:pt x="169125" y="195247"/>
                  <a:pt x="163909" y="193802"/>
                  <a:pt x="160288" y="185363"/>
                </a:cubicBezTo>
                <a:cubicBezTo>
                  <a:pt x="156667" y="176924"/>
                  <a:pt x="155757" y="167183"/>
                  <a:pt x="157556" y="156141"/>
                </a:cubicBezTo>
                <a:cubicBezTo>
                  <a:pt x="159357" y="145100"/>
                  <a:pt x="159812" y="129634"/>
                  <a:pt x="158923" y="109744"/>
                </a:cubicBezTo>
                <a:cubicBezTo>
                  <a:pt x="158033" y="89854"/>
                  <a:pt x="156008" y="74148"/>
                  <a:pt x="152846" y="62625"/>
                </a:cubicBezTo>
                <a:cubicBezTo>
                  <a:pt x="149684" y="51103"/>
                  <a:pt x="152427" y="46916"/>
                  <a:pt x="161074" y="50063"/>
                </a:cubicBezTo>
                <a:cubicBezTo>
                  <a:pt x="169720" y="53211"/>
                  <a:pt x="182386" y="52175"/>
                  <a:pt x="199072" y="46955"/>
                </a:cubicBezTo>
                <a:cubicBezTo>
                  <a:pt x="215756" y="41735"/>
                  <a:pt x="225726" y="37910"/>
                  <a:pt x="228982" y="35479"/>
                </a:cubicBezTo>
                <a:cubicBezTo>
                  <a:pt x="230609" y="34264"/>
                  <a:pt x="232695" y="33718"/>
                  <a:pt x="235238" y="33842"/>
                </a:cubicBezTo>
                <a:close/>
                <a:moveTo>
                  <a:pt x="2872056" y="30213"/>
                </a:moveTo>
                <a:cubicBezTo>
                  <a:pt x="2881985" y="29445"/>
                  <a:pt x="2890036" y="31688"/>
                  <a:pt x="2896209" y="36942"/>
                </a:cubicBezTo>
                <a:cubicBezTo>
                  <a:pt x="2904440" y="43947"/>
                  <a:pt x="2901866" y="49375"/>
                  <a:pt x="2888487" y="53225"/>
                </a:cubicBezTo>
                <a:cubicBezTo>
                  <a:pt x="2875108" y="57076"/>
                  <a:pt x="2863062" y="60119"/>
                  <a:pt x="2852350" y="62356"/>
                </a:cubicBezTo>
                <a:cubicBezTo>
                  <a:pt x="2841637" y="64594"/>
                  <a:pt x="2830158" y="66393"/>
                  <a:pt x="2817912" y="67756"/>
                </a:cubicBezTo>
                <a:cubicBezTo>
                  <a:pt x="2805665" y="69118"/>
                  <a:pt x="2794738" y="66429"/>
                  <a:pt x="2785130" y="59689"/>
                </a:cubicBezTo>
                <a:cubicBezTo>
                  <a:pt x="2775522" y="52949"/>
                  <a:pt x="2775798" y="48658"/>
                  <a:pt x="2785958" y="46815"/>
                </a:cubicBezTo>
                <a:cubicBezTo>
                  <a:pt x="2796118" y="44973"/>
                  <a:pt x="2807558" y="43148"/>
                  <a:pt x="2820278" y="41341"/>
                </a:cubicBezTo>
                <a:cubicBezTo>
                  <a:pt x="2832854" y="38803"/>
                  <a:pt x="2846596" y="35684"/>
                  <a:pt x="2861502" y="31984"/>
                </a:cubicBezTo>
                <a:cubicBezTo>
                  <a:pt x="2865229" y="31059"/>
                  <a:pt x="2868747" y="30469"/>
                  <a:pt x="2872056" y="30213"/>
                </a:cubicBezTo>
                <a:close/>
                <a:moveTo>
                  <a:pt x="4160016" y="29927"/>
                </a:moveTo>
                <a:cubicBezTo>
                  <a:pt x="4162728" y="29276"/>
                  <a:pt x="4167583" y="30686"/>
                  <a:pt x="4174581" y="34156"/>
                </a:cubicBezTo>
                <a:cubicBezTo>
                  <a:pt x="4188577" y="41097"/>
                  <a:pt x="4194374" y="47504"/>
                  <a:pt x="4191972" y="53376"/>
                </a:cubicBezTo>
                <a:cubicBezTo>
                  <a:pt x="4189570" y="59248"/>
                  <a:pt x="4185931" y="66167"/>
                  <a:pt x="4181055" y="74133"/>
                </a:cubicBezTo>
                <a:cubicBezTo>
                  <a:pt x="4176179" y="82099"/>
                  <a:pt x="4171691" y="89280"/>
                  <a:pt x="4167590" y="95676"/>
                </a:cubicBezTo>
                <a:cubicBezTo>
                  <a:pt x="4163488" y="102072"/>
                  <a:pt x="4159706" y="107654"/>
                  <a:pt x="4156243" y="112422"/>
                </a:cubicBezTo>
                <a:cubicBezTo>
                  <a:pt x="4152780" y="117190"/>
                  <a:pt x="4152888" y="119595"/>
                  <a:pt x="4156566" y="119638"/>
                </a:cubicBezTo>
                <a:cubicBezTo>
                  <a:pt x="4160244" y="119681"/>
                  <a:pt x="4163937" y="119470"/>
                  <a:pt x="4167644" y="119004"/>
                </a:cubicBezTo>
                <a:cubicBezTo>
                  <a:pt x="4171350" y="118538"/>
                  <a:pt x="4178804" y="117910"/>
                  <a:pt x="4190004" y="117122"/>
                </a:cubicBezTo>
                <a:cubicBezTo>
                  <a:pt x="4198120" y="104976"/>
                  <a:pt x="4201953" y="93349"/>
                  <a:pt x="4201501" y="82243"/>
                </a:cubicBezTo>
                <a:cubicBezTo>
                  <a:pt x="4201049" y="71136"/>
                  <a:pt x="4207599" y="69867"/>
                  <a:pt x="4221150" y="78435"/>
                </a:cubicBezTo>
                <a:cubicBezTo>
                  <a:pt x="4234702" y="87004"/>
                  <a:pt x="4237738" y="95529"/>
                  <a:pt x="4230260" y="104011"/>
                </a:cubicBezTo>
                <a:cubicBezTo>
                  <a:pt x="4222781" y="112493"/>
                  <a:pt x="4212270" y="125084"/>
                  <a:pt x="4198726" y="141783"/>
                </a:cubicBezTo>
                <a:cubicBezTo>
                  <a:pt x="4185181" y="158483"/>
                  <a:pt x="4172888" y="171772"/>
                  <a:pt x="4161847" y="181653"/>
                </a:cubicBezTo>
                <a:cubicBezTo>
                  <a:pt x="4166994" y="180950"/>
                  <a:pt x="4177431" y="178075"/>
                  <a:pt x="4193155" y="173027"/>
                </a:cubicBezTo>
                <a:cubicBezTo>
                  <a:pt x="4208879" y="167979"/>
                  <a:pt x="4218164" y="167001"/>
                  <a:pt x="4221011" y="170091"/>
                </a:cubicBezTo>
                <a:cubicBezTo>
                  <a:pt x="4223857" y="173181"/>
                  <a:pt x="4222007" y="176723"/>
                  <a:pt x="4215461" y="180717"/>
                </a:cubicBezTo>
                <a:cubicBezTo>
                  <a:pt x="4208915" y="184711"/>
                  <a:pt x="4198468" y="189845"/>
                  <a:pt x="4184120" y="196118"/>
                </a:cubicBezTo>
                <a:cubicBezTo>
                  <a:pt x="4169773" y="202392"/>
                  <a:pt x="4159656" y="207652"/>
                  <a:pt x="4153769" y="211896"/>
                </a:cubicBezTo>
                <a:cubicBezTo>
                  <a:pt x="4147883" y="216141"/>
                  <a:pt x="4141655" y="214194"/>
                  <a:pt x="4135088" y="206056"/>
                </a:cubicBezTo>
                <a:cubicBezTo>
                  <a:pt x="4128520" y="197918"/>
                  <a:pt x="4128319" y="191322"/>
                  <a:pt x="4134485" y="186267"/>
                </a:cubicBezTo>
                <a:cubicBezTo>
                  <a:pt x="4140652" y="181212"/>
                  <a:pt x="4146800" y="175400"/>
                  <a:pt x="4152931" y="168833"/>
                </a:cubicBezTo>
                <a:cubicBezTo>
                  <a:pt x="4159061" y="162265"/>
                  <a:pt x="4168723" y="150398"/>
                  <a:pt x="4181916" y="133233"/>
                </a:cubicBezTo>
                <a:cubicBezTo>
                  <a:pt x="4172652" y="134997"/>
                  <a:pt x="4164618" y="137155"/>
                  <a:pt x="4157813" y="139708"/>
                </a:cubicBezTo>
                <a:cubicBezTo>
                  <a:pt x="4151009" y="142260"/>
                  <a:pt x="4145058" y="144967"/>
                  <a:pt x="4139960" y="147828"/>
                </a:cubicBezTo>
                <a:cubicBezTo>
                  <a:pt x="4134862" y="150689"/>
                  <a:pt x="4129560" y="148226"/>
                  <a:pt x="4124053" y="140439"/>
                </a:cubicBezTo>
                <a:cubicBezTo>
                  <a:pt x="4118546" y="132652"/>
                  <a:pt x="4118811" y="126773"/>
                  <a:pt x="4124849" y="122800"/>
                </a:cubicBezTo>
                <a:cubicBezTo>
                  <a:pt x="4130886" y="118828"/>
                  <a:pt x="4135833" y="113207"/>
                  <a:pt x="4139691" y="105936"/>
                </a:cubicBezTo>
                <a:cubicBezTo>
                  <a:pt x="4143548" y="98666"/>
                  <a:pt x="4148403" y="87922"/>
                  <a:pt x="4154253" y="73703"/>
                </a:cubicBezTo>
                <a:cubicBezTo>
                  <a:pt x="4160104" y="59485"/>
                  <a:pt x="4161456" y="47604"/>
                  <a:pt x="4158308" y="38061"/>
                </a:cubicBezTo>
                <a:cubicBezTo>
                  <a:pt x="4156734" y="33289"/>
                  <a:pt x="4157303" y="30578"/>
                  <a:pt x="4160016" y="29927"/>
                </a:cubicBezTo>
                <a:close/>
                <a:moveTo>
                  <a:pt x="3949767" y="28882"/>
                </a:moveTo>
                <a:cubicBezTo>
                  <a:pt x="3951012" y="28681"/>
                  <a:pt x="3952616" y="28818"/>
                  <a:pt x="3954577" y="29295"/>
                </a:cubicBezTo>
                <a:cubicBezTo>
                  <a:pt x="3962421" y="31202"/>
                  <a:pt x="3970097" y="34257"/>
                  <a:pt x="3977604" y="38459"/>
                </a:cubicBezTo>
                <a:cubicBezTo>
                  <a:pt x="3985111" y="42660"/>
                  <a:pt x="3987047" y="48009"/>
                  <a:pt x="3983412" y="54505"/>
                </a:cubicBezTo>
                <a:cubicBezTo>
                  <a:pt x="3979776" y="61001"/>
                  <a:pt x="3977091" y="91238"/>
                  <a:pt x="3975356" y="145214"/>
                </a:cubicBezTo>
                <a:cubicBezTo>
                  <a:pt x="3978511" y="136983"/>
                  <a:pt x="3983584" y="128278"/>
                  <a:pt x="3990575" y="119101"/>
                </a:cubicBezTo>
                <a:cubicBezTo>
                  <a:pt x="3997565" y="109923"/>
                  <a:pt x="4002380" y="102251"/>
                  <a:pt x="4005019" y="96085"/>
                </a:cubicBezTo>
                <a:cubicBezTo>
                  <a:pt x="4007657" y="89918"/>
                  <a:pt x="4009647" y="83967"/>
                  <a:pt x="4010988" y="78231"/>
                </a:cubicBezTo>
                <a:cubicBezTo>
                  <a:pt x="4012329" y="72495"/>
                  <a:pt x="4018875" y="74786"/>
                  <a:pt x="4030627" y="85104"/>
                </a:cubicBezTo>
                <a:cubicBezTo>
                  <a:pt x="4042378" y="95421"/>
                  <a:pt x="4044845" y="102728"/>
                  <a:pt x="4038026" y="107023"/>
                </a:cubicBezTo>
                <a:cubicBezTo>
                  <a:pt x="4031208" y="111318"/>
                  <a:pt x="4013021" y="125934"/>
                  <a:pt x="3983465" y="150871"/>
                </a:cubicBezTo>
                <a:cubicBezTo>
                  <a:pt x="3998107" y="153625"/>
                  <a:pt x="4010088" y="157464"/>
                  <a:pt x="4019409" y="162390"/>
                </a:cubicBezTo>
                <a:cubicBezTo>
                  <a:pt x="4028730" y="167316"/>
                  <a:pt x="4032817" y="175160"/>
                  <a:pt x="4031670" y="185923"/>
                </a:cubicBezTo>
                <a:cubicBezTo>
                  <a:pt x="4030523" y="196685"/>
                  <a:pt x="4023188" y="197997"/>
                  <a:pt x="4009665" y="189859"/>
                </a:cubicBezTo>
                <a:cubicBezTo>
                  <a:pt x="3996142" y="181721"/>
                  <a:pt x="3984541" y="172740"/>
                  <a:pt x="3974861" y="162917"/>
                </a:cubicBezTo>
                <a:cubicBezTo>
                  <a:pt x="3973370" y="191583"/>
                  <a:pt x="3973485" y="214101"/>
                  <a:pt x="3975205" y="230470"/>
                </a:cubicBezTo>
                <a:cubicBezTo>
                  <a:pt x="3976926" y="246840"/>
                  <a:pt x="3984655" y="255620"/>
                  <a:pt x="3998394" y="256810"/>
                </a:cubicBezTo>
                <a:cubicBezTo>
                  <a:pt x="4012131" y="258000"/>
                  <a:pt x="4021646" y="257674"/>
                  <a:pt x="4026938" y="255831"/>
                </a:cubicBezTo>
                <a:cubicBezTo>
                  <a:pt x="4032229" y="253988"/>
                  <a:pt x="4037689" y="243642"/>
                  <a:pt x="4043318" y="224792"/>
                </a:cubicBezTo>
                <a:cubicBezTo>
                  <a:pt x="4048946" y="205941"/>
                  <a:pt x="4052510" y="204970"/>
                  <a:pt x="4054009" y="221877"/>
                </a:cubicBezTo>
                <a:cubicBezTo>
                  <a:pt x="4055507" y="238784"/>
                  <a:pt x="4058522" y="250765"/>
                  <a:pt x="4063054" y="257821"/>
                </a:cubicBezTo>
                <a:cubicBezTo>
                  <a:pt x="4067585" y="264876"/>
                  <a:pt x="4064842" y="271297"/>
                  <a:pt x="4054826" y="277083"/>
                </a:cubicBezTo>
                <a:cubicBezTo>
                  <a:pt x="4044809" y="282870"/>
                  <a:pt x="4028407" y="285530"/>
                  <a:pt x="4005621" y="285064"/>
                </a:cubicBezTo>
                <a:cubicBezTo>
                  <a:pt x="3982834" y="284597"/>
                  <a:pt x="3967791" y="277789"/>
                  <a:pt x="3960492" y="264640"/>
                </a:cubicBezTo>
                <a:cubicBezTo>
                  <a:pt x="3953193" y="251490"/>
                  <a:pt x="3950221" y="225838"/>
                  <a:pt x="3951576" y="187686"/>
                </a:cubicBezTo>
                <a:cubicBezTo>
                  <a:pt x="3952932" y="149534"/>
                  <a:pt x="3953609" y="117409"/>
                  <a:pt x="3953609" y="91309"/>
                </a:cubicBezTo>
                <a:cubicBezTo>
                  <a:pt x="3953609" y="65942"/>
                  <a:pt x="3951809" y="48787"/>
                  <a:pt x="3948210" y="39846"/>
                </a:cubicBezTo>
                <a:cubicBezTo>
                  <a:pt x="3945511" y="33140"/>
                  <a:pt x="3946029" y="29485"/>
                  <a:pt x="3949767" y="28882"/>
                </a:cubicBezTo>
                <a:close/>
                <a:moveTo>
                  <a:pt x="6661704" y="28515"/>
                </a:moveTo>
                <a:cubicBezTo>
                  <a:pt x="6667324" y="27440"/>
                  <a:pt x="6675549" y="30059"/>
                  <a:pt x="6686379" y="36372"/>
                </a:cubicBezTo>
                <a:cubicBezTo>
                  <a:pt x="6702124" y="45163"/>
                  <a:pt x="6706531" y="52433"/>
                  <a:pt x="6699598" y="58183"/>
                </a:cubicBezTo>
                <a:cubicBezTo>
                  <a:pt x="6692664" y="63934"/>
                  <a:pt x="6686774" y="75392"/>
                  <a:pt x="6681926" y="92557"/>
                </a:cubicBezTo>
                <a:cubicBezTo>
                  <a:pt x="6677080" y="109722"/>
                  <a:pt x="6672476" y="124166"/>
                  <a:pt x="6668117" y="135890"/>
                </a:cubicBezTo>
                <a:cubicBezTo>
                  <a:pt x="6663758" y="147613"/>
                  <a:pt x="6657856" y="150327"/>
                  <a:pt x="6650414" y="144031"/>
                </a:cubicBezTo>
                <a:cubicBezTo>
                  <a:pt x="6638196" y="147631"/>
                  <a:pt x="6624766" y="150728"/>
                  <a:pt x="6610125" y="153324"/>
                </a:cubicBezTo>
                <a:cubicBezTo>
                  <a:pt x="6630245" y="170331"/>
                  <a:pt x="6643524" y="181574"/>
                  <a:pt x="6649962" y="187052"/>
                </a:cubicBezTo>
                <a:cubicBezTo>
                  <a:pt x="6655914" y="180125"/>
                  <a:pt x="6661083" y="173210"/>
                  <a:pt x="6665471" y="166305"/>
                </a:cubicBezTo>
                <a:cubicBezTo>
                  <a:pt x="6669859" y="159400"/>
                  <a:pt x="6671154" y="151911"/>
                  <a:pt x="6669354" y="143838"/>
                </a:cubicBezTo>
                <a:cubicBezTo>
                  <a:pt x="6667554" y="135764"/>
                  <a:pt x="6671502" y="133143"/>
                  <a:pt x="6681195" y="135976"/>
                </a:cubicBezTo>
                <a:cubicBezTo>
                  <a:pt x="6690890" y="138808"/>
                  <a:pt x="6699465" y="142576"/>
                  <a:pt x="6706922" y="147279"/>
                </a:cubicBezTo>
                <a:cubicBezTo>
                  <a:pt x="6714378" y="151983"/>
                  <a:pt x="6714636" y="156120"/>
                  <a:pt x="6707696" y="159691"/>
                </a:cubicBezTo>
                <a:cubicBezTo>
                  <a:pt x="6700756" y="163261"/>
                  <a:pt x="6685325" y="175680"/>
                  <a:pt x="6661406" y="196947"/>
                </a:cubicBezTo>
                <a:cubicBezTo>
                  <a:pt x="6674928" y="207128"/>
                  <a:pt x="6687610" y="215291"/>
                  <a:pt x="6699447" y="221436"/>
                </a:cubicBezTo>
                <a:cubicBezTo>
                  <a:pt x="6711284" y="227581"/>
                  <a:pt x="6725901" y="233496"/>
                  <a:pt x="6743296" y="239182"/>
                </a:cubicBezTo>
                <a:cubicBezTo>
                  <a:pt x="6760690" y="244868"/>
                  <a:pt x="6763164" y="249324"/>
                  <a:pt x="6750716" y="252551"/>
                </a:cubicBezTo>
                <a:cubicBezTo>
                  <a:pt x="6738270" y="255777"/>
                  <a:pt x="6726590" y="257620"/>
                  <a:pt x="6715676" y="258079"/>
                </a:cubicBezTo>
                <a:cubicBezTo>
                  <a:pt x="6704764" y="258538"/>
                  <a:pt x="6695228" y="256136"/>
                  <a:pt x="6687068" y="250873"/>
                </a:cubicBezTo>
                <a:cubicBezTo>
                  <a:pt x="6678908" y="245610"/>
                  <a:pt x="6666604" y="234084"/>
                  <a:pt x="6650156" y="216295"/>
                </a:cubicBezTo>
                <a:cubicBezTo>
                  <a:pt x="6633708" y="198506"/>
                  <a:pt x="6620364" y="182513"/>
                  <a:pt x="6610125" y="168316"/>
                </a:cubicBezTo>
                <a:lnTo>
                  <a:pt x="6610125" y="251927"/>
                </a:lnTo>
                <a:cubicBezTo>
                  <a:pt x="6610125" y="260875"/>
                  <a:pt x="6613524" y="263428"/>
                  <a:pt x="6620321" y="259585"/>
                </a:cubicBezTo>
                <a:cubicBezTo>
                  <a:pt x="6627118" y="255741"/>
                  <a:pt x="6636566" y="250790"/>
                  <a:pt x="6648661" y="244732"/>
                </a:cubicBezTo>
                <a:cubicBezTo>
                  <a:pt x="6660757" y="238673"/>
                  <a:pt x="6662316" y="241114"/>
                  <a:pt x="6653340" y="252056"/>
                </a:cubicBezTo>
                <a:cubicBezTo>
                  <a:pt x="6644362" y="262998"/>
                  <a:pt x="6634737" y="273380"/>
                  <a:pt x="6624462" y="283203"/>
                </a:cubicBezTo>
                <a:cubicBezTo>
                  <a:pt x="6614187" y="293026"/>
                  <a:pt x="6606462" y="301307"/>
                  <a:pt x="6601284" y="308047"/>
                </a:cubicBezTo>
                <a:cubicBezTo>
                  <a:pt x="6596108" y="314787"/>
                  <a:pt x="6590411" y="313034"/>
                  <a:pt x="6584194" y="302788"/>
                </a:cubicBezTo>
                <a:cubicBezTo>
                  <a:pt x="6577978" y="292542"/>
                  <a:pt x="6576670" y="283898"/>
                  <a:pt x="6580268" y="276857"/>
                </a:cubicBezTo>
                <a:cubicBezTo>
                  <a:pt x="6583868" y="269816"/>
                  <a:pt x="6585890" y="257376"/>
                  <a:pt x="6586334" y="239537"/>
                </a:cubicBezTo>
                <a:cubicBezTo>
                  <a:pt x="6586780" y="221698"/>
                  <a:pt x="6587228" y="191404"/>
                  <a:pt x="6587680" y="148656"/>
                </a:cubicBezTo>
                <a:cubicBezTo>
                  <a:pt x="6588131" y="105908"/>
                  <a:pt x="6585209" y="78902"/>
                  <a:pt x="6578914" y="67637"/>
                </a:cubicBezTo>
                <a:cubicBezTo>
                  <a:pt x="6572618" y="56373"/>
                  <a:pt x="6572905" y="51200"/>
                  <a:pt x="6579774" y="52118"/>
                </a:cubicBezTo>
                <a:cubicBezTo>
                  <a:pt x="6586644" y="53035"/>
                  <a:pt x="6592802" y="53483"/>
                  <a:pt x="6598252" y="53462"/>
                </a:cubicBezTo>
                <a:cubicBezTo>
                  <a:pt x="6603701" y="53440"/>
                  <a:pt x="6613553" y="50841"/>
                  <a:pt x="6627806" y="45664"/>
                </a:cubicBezTo>
                <a:cubicBezTo>
                  <a:pt x="6642061" y="40488"/>
                  <a:pt x="6651776" y="35540"/>
                  <a:pt x="6656953" y="30822"/>
                </a:cubicBezTo>
                <a:cubicBezTo>
                  <a:pt x="6658248" y="29643"/>
                  <a:pt x="6659832" y="28874"/>
                  <a:pt x="6661704" y="28515"/>
                </a:cubicBezTo>
                <a:close/>
                <a:moveTo>
                  <a:pt x="4332915" y="27913"/>
                </a:moveTo>
                <a:cubicBezTo>
                  <a:pt x="4336004" y="27716"/>
                  <a:pt x="4339142" y="28463"/>
                  <a:pt x="4342329" y="30156"/>
                </a:cubicBezTo>
                <a:cubicBezTo>
                  <a:pt x="4348703" y="33540"/>
                  <a:pt x="4355084" y="37465"/>
                  <a:pt x="4361473" y="41932"/>
                </a:cubicBezTo>
                <a:cubicBezTo>
                  <a:pt x="4367862" y="46399"/>
                  <a:pt x="4367546" y="51257"/>
                  <a:pt x="4360527" y="56506"/>
                </a:cubicBezTo>
                <a:cubicBezTo>
                  <a:pt x="4353507" y="61754"/>
                  <a:pt x="4347567" y="70452"/>
                  <a:pt x="4342705" y="82598"/>
                </a:cubicBezTo>
                <a:cubicBezTo>
                  <a:pt x="4352600" y="92406"/>
                  <a:pt x="4351571" y="97895"/>
                  <a:pt x="4339619" y="99064"/>
                </a:cubicBezTo>
                <a:cubicBezTo>
                  <a:pt x="4327666" y="100233"/>
                  <a:pt x="4314297" y="102014"/>
                  <a:pt x="4299513" y="104409"/>
                </a:cubicBezTo>
                <a:cubicBezTo>
                  <a:pt x="4301362" y="103420"/>
                  <a:pt x="4304076" y="104545"/>
                  <a:pt x="4307654" y="107786"/>
                </a:cubicBezTo>
                <a:cubicBezTo>
                  <a:pt x="4311232" y="111027"/>
                  <a:pt x="4312121" y="114648"/>
                  <a:pt x="4310321" y="118649"/>
                </a:cubicBezTo>
                <a:cubicBezTo>
                  <a:pt x="4308522" y="122650"/>
                  <a:pt x="4307622" y="126558"/>
                  <a:pt x="4307622" y="130372"/>
                </a:cubicBezTo>
                <a:cubicBezTo>
                  <a:pt x="4312584" y="129684"/>
                  <a:pt x="4319176" y="128429"/>
                  <a:pt x="4327401" y="126608"/>
                </a:cubicBezTo>
                <a:cubicBezTo>
                  <a:pt x="4335625" y="124787"/>
                  <a:pt x="4342038" y="122933"/>
                  <a:pt x="4346642" y="121047"/>
                </a:cubicBezTo>
                <a:cubicBezTo>
                  <a:pt x="4351245" y="119162"/>
                  <a:pt x="4356163" y="119441"/>
                  <a:pt x="4361398" y="121886"/>
                </a:cubicBezTo>
                <a:cubicBezTo>
                  <a:pt x="4366632" y="124331"/>
                  <a:pt x="4372476" y="127680"/>
                  <a:pt x="4378929" y="131932"/>
                </a:cubicBezTo>
                <a:cubicBezTo>
                  <a:pt x="4385382" y="136183"/>
                  <a:pt x="4386525" y="141134"/>
                  <a:pt x="4382360" y="146785"/>
                </a:cubicBezTo>
                <a:cubicBezTo>
                  <a:pt x="4378194" y="152435"/>
                  <a:pt x="4373852" y="165416"/>
                  <a:pt x="4369335" y="185729"/>
                </a:cubicBezTo>
                <a:cubicBezTo>
                  <a:pt x="4364818" y="206042"/>
                  <a:pt x="4358917" y="219468"/>
                  <a:pt x="4351632" y="226007"/>
                </a:cubicBezTo>
                <a:cubicBezTo>
                  <a:pt x="4344347" y="232546"/>
                  <a:pt x="4338969" y="231313"/>
                  <a:pt x="4335499" y="222307"/>
                </a:cubicBezTo>
                <a:cubicBezTo>
                  <a:pt x="4323382" y="223211"/>
                  <a:pt x="4313573" y="224351"/>
                  <a:pt x="4306073" y="225727"/>
                </a:cubicBezTo>
                <a:cubicBezTo>
                  <a:pt x="4305284" y="247080"/>
                  <a:pt x="4307848" y="259925"/>
                  <a:pt x="4313763" y="264263"/>
                </a:cubicBezTo>
                <a:cubicBezTo>
                  <a:pt x="4319678" y="268601"/>
                  <a:pt x="4330201" y="270770"/>
                  <a:pt x="4345330" y="270770"/>
                </a:cubicBezTo>
                <a:cubicBezTo>
                  <a:pt x="4360688" y="270770"/>
                  <a:pt x="4371371" y="269368"/>
                  <a:pt x="4377380" y="266565"/>
                </a:cubicBezTo>
                <a:cubicBezTo>
                  <a:pt x="4383388" y="263761"/>
                  <a:pt x="4388307" y="258315"/>
                  <a:pt x="4392136" y="250228"/>
                </a:cubicBezTo>
                <a:cubicBezTo>
                  <a:pt x="4395965" y="242140"/>
                  <a:pt x="4400080" y="232514"/>
                  <a:pt x="4404483" y="221350"/>
                </a:cubicBezTo>
                <a:cubicBezTo>
                  <a:pt x="4408885" y="210186"/>
                  <a:pt x="4411825" y="212610"/>
                  <a:pt x="4413302" y="228620"/>
                </a:cubicBezTo>
                <a:cubicBezTo>
                  <a:pt x="4414779" y="244631"/>
                  <a:pt x="4418006" y="256179"/>
                  <a:pt x="4422982" y="263263"/>
                </a:cubicBezTo>
                <a:cubicBezTo>
                  <a:pt x="4427958" y="270347"/>
                  <a:pt x="4422028" y="278116"/>
                  <a:pt x="4405193" y="286569"/>
                </a:cubicBezTo>
                <a:cubicBezTo>
                  <a:pt x="4388357" y="295023"/>
                  <a:pt x="4368223" y="298791"/>
                  <a:pt x="4344792" y="297873"/>
                </a:cubicBezTo>
                <a:cubicBezTo>
                  <a:pt x="4321360" y="296955"/>
                  <a:pt x="4305231" y="291581"/>
                  <a:pt x="4296404" y="281751"/>
                </a:cubicBezTo>
                <a:cubicBezTo>
                  <a:pt x="4287578" y="271921"/>
                  <a:pt x="4283609" y="254358"/>
                  <a:pt x="4284498" y="229061"/>
                </a:cubicBezTo>
                <a:cubicBezTo>
                  <a:pt x="4274432" y="230825"/>
                  <a:pt x="4265770" y="232066"/>
                  <a:pt x="4258514" y="232783"/>
                </a:cubicBezTo>
                <a:cubicBezTo>
                  <a:pt x="4257625" y="238978"/>
                  <a:pt x="4254678" y="242380"/>
                  <a:pt x="4249673" y="242989"/>
                </a:cubicBezTo>
                <a:cubicBezTo>
                  <a:pt x="4244668" y="243599"/>
                  <a:pt x="4241123" y="238752"/>
                  <a:pt x="4239036" y="228448"/>
                </a:cubicBezTo>
                <a:cubicBezTo>
                  <a:pt x="4236950" y="218145"/>
                  <a:pt x="4234576" y="204181"/>
                  <a:pt x="4231916" y="186557"/>
                </a:cubicBezTo>
                <a:cubicBezTo>
                  <a:pt x="4229256" y="168933"/>
                  <a:pt x="4225883" y="155611"/>
                  <a:pt x="4221796" y="146591"/>
                </a:cubicBezTo>
                <a:cubicBezTo>
                  <a:pt x="4217709" y="137571"/>
                  <a:pt x="4220215" y="133738"/>
                  <a:pt x="4229314" y="135094"/>
                </a:cubicBezTo>
                <a:cubicBezTo>
                  <a:pt x="4238413" y="136449"/>
                  <a:pt x="4246665" y="136911"/>
                  <a:pt x="4254072" y="136481"/>
                </a:cubicBezTo>
                <a:cubicBezTo>
                  <a:pt x="4261479" y="136051"/>
                  <a:pt x="4272072" y="135076"/>
                  <a:pt x="4285854" y="133556"/>
                </a:cubicBezTo>
                <a:cubicBezTo>
                  <a:pt x="4285854" y="122571"/>
                  <a:pt x="4283903" y="114361"/>
                  <a:pt x="4280003" y="108926"/>
                </a:cubicBezTo>
                <a:lnTo>
                  <a:pt x="4274690" y="110045"/>
                </a:lnTo>
                <a:cubicBezTo>
                  <a:pt x="4266501" y="117401"/>
                  <a:pt x="4261142" y="116928"/>
                  <a:pt x="4258611" y="108625"/>
                </a:cubicBezTo>
                <a:cubicBezTo>
                  <a:pt x="4256079" y="100322"/>
                  <a:pt x="4253280" y="91127"/>
                  <a:pt x="4250211" y="81038"/>
                </a:cubicBezTo>
                <a:cubicBezTo>
                  <a:pt x="4247142" y="70950"/>
                  <a:pt x="4243769" y="61801"/>
                  <a:pt x="4240090" y="53591"/>
                </a:cubicBezTo>
                <a:cubicBezTo>
                  <a:pt x="4236412" y="45381"/>
                  <a:pt x="4237627" y="41972"/>
                  <a:pt x="4243736" y="43363"/>
                </a:cubicBezTo>
                <a:cubicBezTo>
                  <a:pt x="4249845" y="44754"/>
                  <a:pt x="4255216" y="45431"/>
                  <a:pt x="4259848" y="45396"/>
                </a:cubicBezTo>
                <a:cubicBezTo>
                  <a:pt x="4264479" y="45360"/>
                  <a:pt x="4274801" y="44051"/>
                  <a:pt x="4290812" y="41470"/>
                </a:cubicBezTo>
                <a:cubicBezTo>
                  <a:pt x="4306822" y="38889"/>
                  <a:pt x="4317818" y="35512"/>
                  <a:pt x="4323798" y="31339"/>
                </a:cubicBezTo>
                <a:cubicBezTo>
                  <a:pt x="4326788" y="29252"/>
                  <a:pt x="4329827" y="28110"/>
                  <a:pt x="4332915" y="27913"/>
                </a:cubicBezTo>
                <a:close/>
                <a:moveTo>
                  <a:pt x="5593304" y="25418"/>
                </a:moveTo>
                <a:cubicBezTo>
                  <a:pt x="5596856" y="26031"/>
                  <a:pt x="5600899" y="27653"/>
                  <a:pt x="5605430" y="30285"/>
                </a:cubicBezTo>
                <a:cubicBezTo>
                  <a:pt x="5614493" y="35547"/>
                  <a:pt x="5622538" y="41255"/>
                  <a:pt x="5629564" y="47407"/>
                </a:cubicBezTo>
                <a:cubicBezTo>
                  <a:pt x="5637710" y="56943"/>
                  <a:pt x="5636175" y="62808"/>
                  <a:pt x="5624961" y="65002"/>
                </a:cubicBezTo>
                <a:cubicBezTo>
                  <a:pt x="5613747" y="67196"/>
                  <a:pt x="5600447" y="73266"/>
                  <a:pt x="5585059" y="83211"/>
                </a:cubicBezTo>
                <a:cubicBezTo>
                  <a:pt x="5569673" y="93156"/>
                  <a:pt x="5564489" y="92797"/>
                  <a:pt x="5569507" y="82135"/>
                </a:cubicBezTo>
                <a:cubicBezTo>
                  <a:pt x="5574527" y="71473"/>
                  <a:pt x="5578126" y="64052"/>
                  <a:pt x="5580306" y="59872"/>
                </a:cubicBezTo>
                <a:cubicBezTo>
                  <a:pt x="5582486" y="55692"/>
                  <a:pt x="5580901" y="53602"/>
                  <a:pt x="5575552" y="53602"/>
                </a:cubicBezTo>
                <a:cubicBezTo>
                  <a:pt x="5567837" y="53602"/>
                  <a:pt x="5546491" y="56294"/>
                  <a:pt x="5511516" y="61679"/>
                </a:cubicBezTo>
                <a:cubicBezTo>
                  <a:pt x="5476540" y="67064"/>
                  <a:pt x="5454736" y="71337"/>
                  <a:pt x="5446103" y="74499"/>
                </a:cubicBezTo>
                <a:cubicBezTo>
                  <a:pt x="5437470" y="77661"/>
                  <a:pt x="5427855" y="74495"/>
                  <a:pt x="5417257" y="65002"/>
                </a:cubicBezTo>
                <a:cubicBezTo>
                  <a:pt x="5406660" y="55509"/>
                  <a:pt x="5405886" y="50762"/>
                  <a:pt x="5414934" y="50762"/>
                </a:cubicBezTo>
                <a:cubicBezTo>
                  <a:pt x="5421732" y="50762"/>
                  <a:pt x="5429824" y="50551"/>
                  <a:pt x="5439209" y="50128"/>
                </a:cubicBezTo>
                <a:cubicBezTo>
                  <a:pt x="5448594" y="49705"/>
                  <a:pt x="5466100" y="47919"/>
                  <a:pt x="5491726" y="44772"/>
                </a:cubicBezTo>
                <a:cubicBezTo>
                  <a:pt x="5517352" y="41624"/>
                  <a:pt x="5537870" y="38512"/>
                  <a:pt x="5553278" y="35436"/>
                </a:cubicBezTo>
                <a:cubicBezTo>
                  <a:pt x="5568687" y="32360"/>
                  <a:pt x="5578965" y="29417"/>
                  <a:pt x="5584113" y="26606"/>
                </a:cubicBezTo>
                <a:cubicBezTo>
                  <a:pt x="5586687" y="25201"/>
                  <a:pt x="5589751" y="24805"/>
                  <a:pt x="5593304" y="25418"/>
                </a:cubicBezTo>
                <a:close/>
                <a:moveTo>
                  <a:pt x="3269203" y="25418"/>
                </a:moveTo>
                <a:cubicBezTo>
                  <a:pt x="3272756" y="26031"/>
                  <a:pt x="3276798" y="27653"/>
                  <a:pt x="3281330" y="30285"/>
                </a:cubicBezTo>
                <a:cubicBezTo>
                  <a:pt x="3290393" y="35547"/>
                  <a:pt x="3298437" y="41255"/>
                  <a:pt x="3305464" y="47407"/>
                </a:cubicBezTo>
                <a:cubicBezTo>
                  <a:pt x="3313610" y="56943"/>
                  <a:pt x="3312075" y="62808"/>
                  <a:pt x="3300861" y="65002"/>
                </a:cubicBezTo>
                <a:cubicBezTo>
                  <a:pt x="3289647" y="67196"/>
                  <a:pt x="3276346" y="73266"/>
                  <a:pt x="3260960" y="83211"/>
                </a:cubicBezTo>
                <a:cubicBezTo>
                  <a:pt x="3245572" y="93156"/>
                  <a:pt x="3240388" y="92797"/>
                  <a:pt x="3245408" y="82135"/>
                </a:cubicBezTo>
                <a:cubicBezTo>
                  <a:pt x="3250427" y="71473"/>
                  <a:pt x="3254026" y="64052"/>
                  <a:pt x="3256206" y="59872"/>
                </a:cubicBezTo>
                <a:cubicBezTo>
                  <a:pt x="3258385" y="55692"/>
                  <a:pt x="3256801" y="53602"/>
                  <a:pt x="3251452" y="53602"/>
                </a:cubicBezTo>
                <a:cubicBezTo>
                  <a:pt x="3243737" y="53602"/>
                  <a:pt x="3222392" y="56294"/>
                  <a:pt x="3187416" y="61679"/>
                </a:cubicBezTo>
                <a:cubicBezTo>
                  <a:pt x="3152440" y="67064"/>
                  <a:pt x="3130636" y="71337"/>
                  <a:pt x="3122003" y="74499"/>
                </a:cubicBezTo>
                <a:cubicBezTo>
                  <a:pt x="3113370" y="77661"/>
                  <a:pt x="3103755" y="74495"/>
                  <a:pt x="3093158" y="65002"/>
                </a:cubicBezTo>
                <a:cubicBezTo>
                  <a:pt x="3082560" y="55509"/>
                  <a:pt x="3081786" y="50762"/>
                  <a:pt x="3090834" y="50762"/>
                </a:cubicBezTo>
                <a:cubicBezTo>
                  <a:pt x="3097632" y="50762"/>
                  <a:pt x="3105723" y="50551"/>
                  <a:pt x="3115109" y="50128"/>
                </a:cubicBezTo>
                <a:cubicBezTo>
                  <a:pt x="3124495" y="49705"/>
                  <a:pt x="3142000" y="47919"/>
                  <a:pt x="3167626" y="44772"/>
                </a:cubicBezTo>
                <a:cubicBezTo>
                  <a:pt x="3193252" y="41624"/>
                  <a:pt x="3213769" y="38512"/>
                  <a:pt x="3229178" y="35436"/>
                </a:cubicBezTo>
                <a:cubicBezTo>
                  <a:pt x="3244587" y="32360"/>
                  <a:pt x="3254865" y="29417"/>
                  <a:pt x="3260013" y="26606"/>
                </a:cubicBezTo>
                <a:cubicBezTo>
                  <a:pt x="3262587" y="25201"/>
                  <a:pt x="3265651" y="24805"/>
                  <a:pt x="3269203" y="25418"/>
                </a:cubicBezTo>
                <a:close/>
                <a:moveTo>
                  <a:pt x="2067151" y="25021"/>
                </a:moveTo>
                <a:cubicBezTo>
                  <a:pt x="2068610" y="24859"/>
                  <a:pt x="2069827" y="25043"/>
                  <a:pt x="2070800" y="25574"/>
                </a:cubicBezTo>
                <a:cubicBezTo>
                  <a:pt x="2074693" y="27696"/>
                  <a:pt x="2072216" y="33095"/>
                  <a:pt x="2063368" y="41771"/>
                </a:cubicBezTo>
                <a:cubicBezTo>
                  <a:pt x="2054520" y="50447"/>
                  <a:pt x="2047917" y="57839"/>
                  <a:pt x="2043557" y="63948"/>
                </a:cubicBezTo>
                <a:cubicBezTo>
                  <a:pt x="2039198" y="70057"/>
                  <a:pt x="2035383" y="76453"/>
                  <a:pt x="2032114" y="83135"/>
                </a:cubicBezTo>
                <a:cubicBezTo>
                  <a:pt x="2041707" y="82232"/>
                  <a:pt x="2048827" y="85104"/>
                  <a:pt x="2053473" y="91750"/>
                </a:cubicBezTo>
                <a:cubicBezTo>
                  <a:pt x="2058120" y="98397"/>
                  <a:pt x="2059944" y="105313"/>
                  <a:pt x="2058948" y="112497"/>
                </a:cubicBezTo>
                <a:cubicBezTo>
                  <a:pt x="2057951" y="119681"/>
                  <a:pt x="2054026" y="125833"/>
                  <a:pt x="2047171" y="130953"/>
                </a:cubicBezTo>
                <a:cubicBezTo>
                  <a:pt x="2040316" y="136072"/>
                  <a:pt x="2032426" y="137399"/>
                  <a:pt x="2023499" y="134932"/>
                </a:cubicBezTo>
                <a:cubicBezTo>
                  <a:pt x="2014573" y="132466"/>
                  <a:pt x="2008349" y="127131"/>
                  <a:pt x="2004829" y="118929"/>
                </a:cubicBezTo>
                <a:cubicBezTo>
                  <a:pt x="2001308" y="110726"/>
                  <a:pt x="2001161" y="101448"/>
                  <a:pt x="2004388" y="91094"/>
                </a:cubicBezTo>
                <a:cubicBezTo>
                  <a:pt x="2007614" y="80741"/>
                  <a:pt x="2012684" y="71183"/>
                  <a:pt x="2019596" y="62421"/>
                </a:cubicBezTo>
                <a:cubicBezTo>
                  <a:pt x="2026507" y="53659"/>
                  <a:pt x="2035796" y="44797"/>
                  <a:pt x="2047461" y="35834"/>
                </a:cubicBezTo>
                <a:cubicBezTo>
                  <a:pt x="2056211" y="29112"/>
                  <a:pt x="2062774" y="25508"/>
                  <a:pt x="2067151" y="25021"/>
                </a:cubicBezTo>
                <a:close/>
                <a:moveTo>
                  <a:pt x="1994260" y="25021"/>
                </a:moveTo>
                <a:cubicBezTo>
                  <a:pt x="1995720" y="24859"/>
                  <a:pt x="1996938" y="25043"/>
                  <a:pt x="1997912" y="25574"/>
                </a:cubicBezTo>
                <a:cubicBezTo>
                  <a:pt x="2001814" y="27696"/>
                  <a:pt x="1999340" y="33095"/>
                  <a:pt x="1990492" y="41771"/>
                </a:cubicBezTo>
                <a:cubicBezTo>
                  <a:pt x="1981644" y="50447"/>
                  <a:pt x="1975041" y="57836"/>
                  <a:pt x="1970682" y="63938"/>
                </a:cubicBezTo>
                <a:cubicBezTo>
                  <a:pt x="1966322" y="70039"/>
                  <a:pt x="1962500" y="76439"/>
                  <a:pt x="1959217" y="83135"/>
                </a:cubicBezTo>
                <a:cubicBezTo>
                  <a:pt x="1968810" y="82232"/>
                  <a:pt x="1975933" y="85100"/>
                  <a:pt x="1980586" y="91740"/>
                </a:cubicBezTo>
                <a:cubicBezTo>
                  <a:pt x="1985241" y="98379"/>
                  <a:pt x="1987065" y="105295"/>
                  <a:pt x="1986061" y="112486"/>
                </a:cubicBezTo>
                <a:cubicBezTo>
                  <a:pt x="1985057" y="119678"/>
                  <a:pt x="1981131" y="125833"/>
                  <a:pt x="1974283" y="130953"/>
                </a:cubicBezTo>
                <a:cubicBezTo>
                  <a:pt x="1967437" y="136072"/>
                  <a:pt x="1959549" y="137399"/>
                  <a:pt x="1950623" y="134932"/>
                </a:cubicBezTo>
                <a:cubicBezTo>
                  <a:pt x="1941696" y="132466"/>
                  <a:pt x="1935473" y="127131"/>
                  <a:pt x="1931952" y="118929"/>
                </a:cubicBezTo>
                <a:cubicBezTo>
                  <a:pt x="1928432" y="110726"/>
                  <a:pt x="1928281" y="101448"/>
                  <a:pt x="1931500" y="91094"/>
                </a:cubicBezTo>
                <a:cubicBezTo>
                  <a:pt x="1934720" y="80741"/>
                  <a:pt x="1939785" y="71183"/>
                  <a:pt x="1946698" y="62421"/>
                </a:cubicBezTo>
                <a:cubicBezTo>
                  <a:pt x="1953609" y="53659"/>
                  <a:pt x="1962897" y="44797"/>
                  <a:pt x="1974564" y="35834"/>
                </a:cubicBezTo>
                <a:cubicBezTo>
                  <a:pt x="1983313" y="29112"/>
                  <a:pt x="1989878" y="25508"/>
                  <a:pt x="1994260" y="25021"/>
                </a:cubicBezTo>
                <a:close/>
                <a:moveTo>
                  <a:pt x="3485087" y="18959"/>
                </a:moveTo>
                <a:cubicBezTo>
                  <a:pt x="3486502" y="18707"/>
                  <a:pt x="3488343" y="18757"/>
                  <a:pt x="3490610" y="19110"/>
                </a:cubicBezTo>
                <a:cubicBezTo>
                  <a:pt x="3499680" y="20523"/>
                  <a:pt x="3508704" y="23319"/>
                  <a:pt x="3517681" y="27499"/>
                </a:cubicBezTo>
                <a:cubicBezTo>
                  <a:pt x="3526658" y="31679"/>
                  <a:pt x="3529573" y="36594"/>
                  <a:pt x="3526425" y="42244"/>
                </a:cubicBezTo>
                <a:cubicBezTo>
                  <a:pt x="3523277" y="47894"/>
                  <a:pt x="3521704" y="72767"/>
                  <a:pt x="3521704" y="116864"/>
                </a:cubicBezTo>
                <a:cubicBezTo>
                  <a:pt x="3536417" y="99784"/>
                  <a:pt x="3550190" y="83078"/>
                  <a:pt x="3563025" y="66745"/>
                </a:cubicBezTo>
                <a:cubicBezTo>
                  <a:pt x="3575859" y="50411"/>
                  <a:pt x="3581828" y="37810"/>
                  <a:pt x="3580932" y="28940"/>
                </a:cubicBezTo>
                <a:cubicBezTo>
                  <a:pt x="3580036" y="20071"/>
                  <a:pt x="3584055" y="17314"/>
                  <a:pt x="3592989" y="20670"/>
                </a:cubicBezTo>
                <a:cubicBezTo>
                  <a:pt x="3601923" y="24025"/>
                  <a:pt x="3610720" y="28987"/>
                  <a:pt x="3619382" y="35555"/>
                </a:cubicBezTo>
                <a:cubicBezTo>
                  <a:pt x="3628043" y="42122"/>
                  <a:pt x="3628244" y="47353"/>
                  <a:pt x="3619984" y="51246"/>
                </a:cubicBezTo>
                <a:cubicBezTo>
                  <a:pt x="3611724" y="55140"/>
                  <a:pt x="3598692" y="65540"/>
                  <a:pt x="3580889" y="82447"/>
                </a:cubicBezTo>
                <a:cubicBezTo>
                  <a:pt x="3563086" y="99354"/>
                  <a:pt x="3543357" y="115609"/>
                  <a:pt x="3521704" y="131211"/>
                </a:cubicBezTo>
                <a:lnTo>
                  <a:pt x="3521704" y="135771"/>
                </a:lnTo>
                <a:cubicBezTo>
                  <a:pt x="3549839" y="131340"/>
                  <a:pt x="3571905" y="127346"/>
                  <a:pt x="3587902" y="123790"/>
                </a:cubicBezTo>
                <a:cubicBezTo>
                  <a:pt x="3603898" y="120234"/>
                  <a:pt x="3616761" y="116842"/>
                  <a:pt x="3626491" y="113616"/>
                </a:cubicBezTo>
                <a:cubicBezTo>
                  <a:pt x="3636221" y="110389"/>
                  <a:pt x="3646833" y="113128"/>
                  <a:pt x="3658326" y="121833"/>
                </a:cubicBezTo>
                <a:cubicBezTo>
                  <a:pt x="3669820" y="130537"/>
                  <a:pt x="3668067" y="135728"/>
                  <a:pt x="3653067" y="137406"/>
                </a:cubicBezTo>
                <a:cubicBezTo>
                  <a:pt x="3638067" y="139084"/>
                  <a:pt x="3623239" y="141030"/>
                  <a:pt x="3608584" y="143246"/>
                </a:cubicBezTo>
                <a:cubicBezTo>
                  <a:pt x="3593928" y="145462"/>
                  <a:pt x="3572167" y="148871"/>
                  <a:pt x="3543300" y="153474"/>
                </a:cubicBezTo>
                <a:cubicBezTo>
                  <a:pt x="3559404" y="164645"/>
                  <a:pt x="3574250" y="176114"/>
                  <a:pt x="3587837" y="187880"/>
                </a:cubicBezTo>
                <a:cubicBezTo>
                  <a:pt x="3601424" y="199646"/>
                  <a:pt x="3613940" y="209053"/>
                  <a:pt x="3625383" y="216101"/>
                </a:cubicBezTo>
                <a:cubicBezTo>
                  <a:pt x="3636827" y="223150"/>
                  <a:pt x="3647607" y="228434"/>
                  <a:pt x="3657724" y="231955"/>
                </a:cubicBezTo>
                <a:cubicBezTo>
                  <a:pt x="3667841" y="235475"/>
                  <a:pt x="3679195" y="239010"/>
                  <a:pt x="3691786" y="242559"/>
                </a:cubicBezTo>
                <a:cubicBezTo>
                  <a:pt x="3704376" y="246108"/>
                  <a:pt x="3706990" y="249690"/>
                  <a:pt x="3699626" y="253304"/>
                </a:cubicBezTo>
                <a:cubicBezTo>
                  <a:pt x="3692262" y="256917"/>
                  <a:pt x="3677374" y="259631"/>
                  <a:pt x="3654960" y="261445"/>
                </a:cubicBezTo>
                <a:cubicBezTo>
                  <a:pt x="3632546" y="263259"/>
                  <a:pt x="3617500" y="260829"/>
                  <a:pt x="3609821" y="254153"/>
                </a:cubicBezTo>
                <a:cubicBezTo>
                  <a:pt x="3602141" y="247478"/>
                  <a:pt x="3592132" y="236371"/>
                  <a:pt x="3579792" y="220834"/>
                </a:cubicBezTo>
                <a:cubicBezTo>
                  <a:pt x="3567452" y="205296"/>
                  <a:pt x="3549739" y="183746"/>
                  <a:pt x="3526651" y="156184"/>
                </a:cubicBezTo>
                <a:lnTo>
                  <a:pt x="3521574" y="157066"/>
                </a:lnTo>
                <a:cubicBezTo>
                  <a:pt x="3520714" y="198926"/>
                  <a:pt x="3519846" y="224964"/>
                  <a:pt x="3518972" y="235181"/>
                </a:cubicBezTo>
                <a:cubicBezTo>
                  <a:pt x="3518097" y="245399"/>
                  <a:pt x="3518179" y="250357"/>
                  <a:pt x="3519219" y="250056"/>
                </a:cubicBezTo>
                <a:cubicBezTo>
                  <a:pt x="3520259" y="249754"/>
                  <a:pt x="3526163" y="246463"/>
                  <a:pt x="3536933" y="240182"/>
                </a:cubicBezTo>
                <a:cubicBezTo>
                  <a:pt x="3547702" y="233901"/>
                  <a:pt x="3557303" y="229327"/>
                  <a:pt x="3565735" y="226459"/>
                </a:cubicBezTo>
                <a:cubicBezTo>
                  <a:pt x="3574167" y="223591"/>
                  <a:pt x="3568542" y="232073"/>
                  <a:pt x="3548860" y="251905"/>
                </a:cubicBezTo>
                <a:cubicBezTo>
                  <a:pt x="3529178" y="271738"/>
                  <a:pt x="3514817" y="286838"/>
                  <a:pt x="3505775" y="297206"/>
                </a:cubicBezTo>
                <a:cubicBezTo>
                  <a:pt x="3496734" y="307574"/>
                  <a:pt x="3489678" y="307359"/>
                  <a:pt x="3484609" y="296561"/>
                </a:cubicBezTo>
                <a:cubicBezTo>
                  <a:pt x="3479540" y="285763"/>
                  <a:pt x="3478590" y="277782"/>
                  <a:pt x="3481759" y="272620"/>
                </a:cubicBezTo>
                <a:cubicBezTo>
                  <a:pt x="3484928" y="267457"/>
                  <a:pt x="3487850" y="257971"/>
                  <a:pt x="3490524" y="244162"/>
                </a:cubicBezTo>
                <a:cubicBezTo>
                  <a:pt x="3493199" y="230352"/>
                  <a:pt x="3495891" y="202374"/>
                  <a:pt x="3498601" y="160228"/>
                </a:cubicBezTo>
                <a:cubicBezTo>
                  <a:pt x="3465131" y="166481"/>
                  <a:pt x="3445790" y="169844"/>
                  <a:pt x="3440577" y="170317"/>
                </a:cubicBezTo>
                <a:cubicBezTo>
                  <a:pt x="3435365" y="170790"/>
                  <a:pt x="3427983" y="167180"/>
                  <a:pt x="3418432" y="159486"/>
                </a:cubicBezTo>
                <a:cubicBezTo>
                  <a:pt x="3408882" y="151793"/>
                  <a:pt x="3412230" y="147946"/>
                  <a:pt x="3428478" y="147946"/>
                </a:cubicBezTo>
                <a:cubicBezTo>
                  <a:pt x="3441628" y="147946"/>
                  <a:pt x="3465002" y="145006"/>
                  <a:pt x="3498601" y="139127"/>
                </a:cubicBezTo>
                <a:cubicBezTo>
                  <a:pt x="3498601" y="117272"/>
                  <a:pt x="3498376" y="101007"/>
                  <a:pt x="3497924" y="90331"/>
                </a:cubicBezTo>
                <a:cubicBezTo>
                  <a:pt x="3497472" y="79654"/>
                  <a:pt x="3496164" y="68903"/>
                  <a:pt x="3493998" y="58076"/>
                </a:cubicBezTo>
                <a:cubicBezTo>
                  <a:pt x="3491833" y="47249"/>
                  <a:pt x="3488459" y="37695"/>
                  <a:pt x="3483878" y="29413"/>
                </a:cubicBezTo>
                <a:cubicBezTo>
                  <a:pt x="3480441" y="23202"/>
                  <a:pt x="3480845" y="19718"/>
                  <a:pt x="3485087" y="18959"/>
                </a:cubicBezTo>
                <a:close/>
                <a:moveTo>
                  <a:pt x="7456174" y="17408"/>
                </a:moveTo>
                <a:cubicBezTo>
                  <a:pt x="7458622" y="16804"/>
                  <a:pt x="7461623" y="17242"/>
                  <a:pt x="7465176" y="18723"/>
                </a:cubicBezTo>
                <a:cubicBezTo>
                  <a:pt x="7472281" y="21684"/>
                  <a:pt x="7478522" y="26452"/>
                  <a:pt x="7483900" y="33027"/>
                </a:cubicBezTo>
                <a:cubicBezTo>
                  <a:pt x="7489278" y="39602"/>
                  <a:pt x="7487608" y="43772"/>
                  <a:pt x="7478888" y="45535"/>
                </a:cubicBezTo>
                <a:cubicBezTo>
                  <a:pt x="7470170" y="47299"/>
                  <a:pt x="7457436" y="51200"/>
                  <a:pt x="7440686" y="57237"/>
                </a:cubicBezTo>
                <a:cubicBezTo>
                  <a:pt x="7448774" y="60421"/>
                  <a:pt x="7452356" y="63877"/>
                  <a:pt x="7451430" y="67605"/>
                </a:cubicBezTo>
                <a:cubicBezTo>
                  <a:pt x="7450506" y="71333"/>
                  <a:pt x="7449620" y="74711"/>
                  <a:pt x="7448774" y="77736"/>
                </a:cubicBezTo>
                <a:cubicBezTo>
                  <a:pt x="7457478" y="76116"/>
                  <a:pt x="7466556" y="73685"/>
                  <a:pt x="7476006" y="70444"/>
                </a:cubicBezTo>
                <a:cubicBezTo>
                  <a:pt x="7485456" y="67203"/>
                  <a:pt x="7493852" y="69261"/>
                  <a:pt x="7501194" y="76618"/>
                </a:cubicBezTo>
                <a:cubicBezTo>
                  <a:pt x="7508537" y="83974"/>
                  <a:pt x="7507880" y="88266"/>
                  <a:pt x="7499226" y="89492"/>
                </a:cubicBezTo>
                <a:cubicBezTo>
                  <a:pt x="7490572" y="90718"/>
                  <a:pt x="7473755" y="93403"/>
                  <a:pt x="7448774" y="97547"/>
                </a:cubicBezTo>
                <a:lnTo>
                  <a:pt x="7448774" y="178340"/>
                </a:lnTo>
                <a:cubicBezTo>
                  <a:pt x="7456991" y="179846"/>
                  <a:pt x="7468270" y="183707"/>
                  <a:pt x="7482610" y="189923"/>
                </a:cubicBezTo>
                <a:cubicBezTo>
                  <a:pt x="7496950" y="196140"/>
                  <a:pt x="7504120" y="205113"/>
                  <a:pt x="7504120" y="216844"/>
                </a:cubicBezTo>
                <a:cubicBezTo>
                  <a:pt x="7504120" y="229492"/>
                  <a:pt x="7498578" y="231908"/>
                  <a:pt x="7487492" y="224093"/>
                </a:cubicBezTo>
                <a:cubicBezTo>
                  <a:pt x="7476408" y="216277"/>
                  <a:pt x="7463502" y="205787"/>
                  <a:pt x="7448774" y="192623"/>
                </a:cubicBezTo>
                <a:cubicBezTo>
                  <a:pt x="7449634" y="214248"/>
                  <a:pt x="7449836" y="232786"/>
                  <a:pt x="7449376" y="248238"/>
                </a:cubicBezTo>
                <a:cubicBezTo>
                  <a:pt x="7448918" y="263689"/>
                  <a:pt x="7447178" y="277628"/>
                  <a:pt x="7444160" y="290054"/>
                </a:cubicBezTo>
                <a:cubicBezTo>
                  <a:pt x="7441142" y="302480"/>
                  <a:pt x="7435732" y="302727"/>
                  <a:pt x="7427930" y="290796"/>
                </a:cubicBezTo>
                <a:cubicBezTo>
                  <a:pt x="7420130" y="278865"/>
                  <a:pt x="7417577" y="267568"/>
                  <a:pt x="7420272" y="256907"/>
                </a:cubicBezTo>
                <a:cubicBezTo>
                  <a:pt x="7422969" y="246245"/>
                  <a:pt x="7424768" y="223017"/>
                  <a:pt x="7425672" y="187224"/>
                </a:cubicBezTo>
                <a:cubicBezTo>
                  <a:pt x="7423220" y="196287"/>
                  <a:pt x="7415609" y="207203"/>
                  <a:pt x="7402839" y="219973"/>
                </a:cubicBezTo>
                <a:cubicBezTo>
                  <a:pt x="7390068" y="232743"/>
                  <a:pt x="7374485" y="243075"/>
                  <a:pt x="7356086" y="250970"/>
                </a:cubicBezTo>
                <a:cubicBezTo>
                  <a:pt x="7337688" y="258864"/>
                  <a:pt x="7336032" y="256025"/>
                  <a:pt x="7351117" y="242452"/>
                </a:cubicBezTo>
                <a:cubicBezTo>
                  <a:pt x="7366204" y="228879"/>
                  <a:pt x="7380185" y="214094"/>
                  <a:pt x="7393062" y="198097"/>
                </a:cubicBezTo>
                <a:lnTo>
                  <a:pt x="7397456" y="190995"/>
                </a:lnTo>
                <a:lnTo>
                  <a:pt x="7394256" y="189429"/>
                </a:lnTo>
                <a:cubicBezTo>
                  <a:pt x="7389101" y="185507"/>
                  <a:pt x="7386523" y="181624"/>
                  <a:pt x="7386523" y="177781"/>
                </a:cubicBezTo>
                <a:cubicBezTo>
                  <a:pt x="7379826" y="186614"/>
                  <a:pt x="7373308" y="193770"/>
                  <a:pt x="7366970" y="199248"/>
                </a:cubicBezTo>
                <a:cubicBezTo>
                  <a:pt x="7360632" y="204726"/>
                  <a:pt x="7355358" y="206425"/>
                  <a:pt x="7351150" y="204346"/>
                </a:cubicBezTo>
                <a:cubicBezTo>
                  <a:pt x="7346940" y="202267"/>
                  <a:pt x="7342786" y="198291"/>
                  <a:pt x="7338684" y="192419"/>
                </a:cubicBezTo>
                <a:cubicBezTo>
                  <a:pt x="7334583" y="186546"/>
                  <a:pt x="7335892" y="183313"/>
                  <a:pt x="7342610" y="182717"/>
                </a:cubicBezTo>
                <a:cubicBezTo>
                  <a:pt x="7349328" y="182122"/>
                  <a:pt x="7356129" y="180104"/>
                  <a:pt x="7363012" y="176662"/>
                </a:cubicBezTo>
                <a:cubicBezTo>
                  <a:pt x="7369896" y="173221"/>
                  <a:pt x="7377733" y="169098"/>
                  <a:pt x="7386523" y="164294"/>
                </a:cubicBezTo>
                <a:lnTo>
                  <a:pt x="7386523" y="152119"/>
                </a:lnTo>
                <a:cubicBezTo>
                  <a:pt x="7380457" y="154643"/>
                  <a:pt x="7373886" y="157074"/>
                  <a:pt x="7366809" y="159411"/>
                </a:cubicBezTo>
                <a:cubicBezTo>
                  <a:pt x="7359732" y="161748"/>
                  <a:pt x="7352476" y="159744"/>
                  <a:pt x="7345040" y="153399"/>
                </a:cubicBezTo>
                <a:cubicBezTo>
                  <a:pt x="7337605" y="147053"/>
                  <a:pt x="7338960" y="142991"/>
                  <a:pt x="7349106" y="141213"/>
                </a:cubicBezTo>
                <a:cubicBezTo>
                  <a:pt x="7359252" y="139435"/>
                  <a:pt x="7371724" y="137399"/>
                  <a:pt x="7386523" y="135104"/>
                </a:cubicBezTo>
                <a:cubicBezTo>
                  <a:pt x="7384888" y="127734"/>
                  <a:pt x="7382680" y="121051"/>
                  <a:pt x="7379898" y="115057"/>
                </a:cubicBezTo>
                <a:lnTo>
                  <a:pt x="7380161" y="110725"/>
                </a:lnTo>
                <a:lnTo>
                  <a:pt x="7379982" y="110706"/>
                </a:lnTo>
                <a:cubicBezTo>
                  <a:pt x="7375613" y="109663"/>
                  <a:pt x="7370986" y="107413"/>
                  <a:pt x="7366100" y="103957"/>
                </a:cubicBezTo>
                <a:cubicBezTo>
                  <a:pt x="7356326" y="97045"/>
                  <a:pt x="7357162" y="92991"/>
                  <a:pt x="7368605" y="91793"/>
                </a:cubicBezTo>
                <a:cubicBezTo>
                  <a:pt x="7380048" y="90596"/>
                  <a:pt x="7398620" y="87509"/>
                  <a:pt x="7424316" y="82533"/>
                </a:cubicBezTo>
                <a:cubicBezTo>
                  <a:pt x="7424316" y="74718"/>
                  <a:pt x="7423586" y="69118"/>
                  <a:pt x="7422122" y="65734"/>
                </a:cubicBezTo>
                <a:cubicBezTo>
                  <a:pt x="7412257" y="68444"/>
                  <a:pt x="7402732" y="69408"/>
                  <a:pt x="7393546" y="68627"/>
                </a:cubicBezTo>
                <a:cubicBezTo>
                  <a:pt x="7384362" y="67845"/>
                  <a:pt x="7385022" y="64755"/>
                  <a:pt x="7395526" y="59356"/>
                </a:cubicBezTo>
                <a:cubicBezTo>
                  <a:pt x="7406030" y="53957"/>
                  <a:pt x="7417143" y="47783"/>
                  <a:pt x="7428866" y="40835"/>
                </a:cubicBezTo>
                <a:cubicBezTo>
                  <a:pt x="7440590" y="33888"/>
                  <a:pt x="7447796" y="27725"/>
                  <a:pt x="7450484" y="22347"/>
                </a:cubicBezTo>
                <a:cubicBezTo>
                  <a:pt x="7451828" y="19659"/>
                  <a:pt x="7453726" y="18012"/>
                  <a:pt x="7456174" y="17408"/>
                </a:cubicBezTo>
                <a:close/>
                <a:moveTo>
                  <a:pt x="7578342" y="14052"/>
                </a:moveTo>
                <a:cubicBezTo>
                  <a:pt x="7579726" y="13843"/>
                  <a:pt x="7581564" y="13976"/>
                  <a:pt x="7583858" y="14453"/>
                </a:cubicBezTo>
                <a:cubicBezTo>
                  <a:pt x="7593036" y="16360"/>
                  <a:pt x="7601411" y="19214"/>
                  <a:pt x="7608982" y="23014"/>
                </a:cubicBezTo>
                <a:cubicBezTo>
                  <a:pt x="7618261" y="27574"/>
                  <a:pt x="7621100" y="32662"/>
                  <a:pt x="7617501" y="38276"/>
                </a:cubicBezTo>
                <a:cubicBezTo>
                  <a:pt x="7613902" y="43890"/>
                  <a:pt x="7612102" y="57517"/>
                  <a:pt x="7612102" y="79156"/>
                </a:cubicBezTo>
                <a:lnTo>
                  <a:pt x="7612102" y="164186"/>
                </a:lnTo>
                <a:cubicBezTo>
                  <a:pt x="7612102" y="198416"/>
                  <a:pt x="7612546" y="225828"/>
                  <a:pt x="7613436" y="246420"/>
                </a:cubicBezTo>
                <a:cubicBezTo>
                  <a:pt x="7614325" y="267013"/>
                  <a:pt x="7610381" y="284565"/>
                  <a:pt x="7601604" y="299078"/>
                </a:cubicBezTo>
                <a:cubicBezTo>
                  <a:pt x="7592828" y="313590"/>
                  <a:pt x="7585712" y="314716"/>
                  <a:pt x="7580256" y="302455"/>
                </a:cubicBezTo>
                <a:cubicBezTo>
                  <a:pt x="7574800" y="290194"/>
                  <a:pt x="7567242" y="278693"/>
                  <a:pt x="7557584" y="267952"/>
                </a:cubicBezTo>
                <a:cubicBezTo>
                  <a:pt x="7547926" y="257211"/>
                  <a:pt x="7548073" y="253458"/>
                  <a:pt x="7558025" y="256691"/>
                </a:cubicBezTo>
                <a:cubicBezTo>
                  <a:pt x="7567977" y="259925"/>
                  <a:pt x="7574520" y="261725"/>
                  <a:pt x="7577653" y="262091"/>
                </a:cubicBezTo>
                <a:cubicBezTo>
                  <a:pt x="7580786" y="262456"/>
                  <a:pt x="7583010" y="261452"/>
                  <a:pt x="7584322" y="259079"/>
                </a:cubicBezTo>
                <a:cubicBezTo>
                  <a:pt x="7585634" y="256706"/>
                  <a:pt x="7586516" y="237386"/>
                  <a:pt x="7586967" y="201120"/>
                </a:cubicBezTo>
                <a:cubicBezTo>
                  <a:pt x="7587419" y="164853"/>
                  <a:pt x="7587419" y="128737"/>
                  <a:pt x="7586967" y="92772"/>
                </a:cubicBezTo>
                <a:cubicBezTo>
                  <a:pt x="7586516" y="56807"/>
                  <a:pt x="7583590" y="34286"/>
                  <a:pt x="7578191" y="25208"/>
                </a:cubicBezTo>
                <a:cubicBezTo>
                  <a:pt x="7574142" y="18400"/>
                  <a:pt x="7574192" y="14682"/>
                  <a:pt x="7578342" y="14052"/>
                </a:cubicBezTo>
                <a:close/>
                <a:moveTo>
                  <a:pt x="1502674" y="11667"/>
                </a:moveTo>
                <a:cubicBezTo>
                  <a:pt x="1510812" y="12621"/>
                  <a:pt x="1519615" y="15450"/>
                  <a:pt x="1529078" y="20153"/>
                </a:cubicBezTo>
                <a:cubicBezTo>
                  <a:pt x="1538543" y="24857"/>
                  <a:pt x="1541232" y="30478"/>
                  <a:pt x="1537144" y="37017"/>
                </a:cubicBezTo>
                <a:cubicBezTo>
                  <a:pt x="1533057" y="43556"/>
                  <a:pt x="1530606" y="61173"/>
                  <a:pt x="1529788" y="89868"/>
                </a:cubicBezTo>
                <a:cubicBezTo>
                  <a:pt x="1540759" y="84476"/>
                  <a:pt x="1548901" y="83573"/>
                  <a:pt x="1554213" y="87158"/>
                </a:cubicBezTo>
                <a:cubicBezTo>
                  <a:pt x="1559527" y="90743"/>
                  <a:pt x="1560340" y="94686"/>
                  <a:pt x="1556655" y="98989"/>
                </a:cubicBezTo>
                <a:cubicBezTo>
                  <a:pt x="1552969" y="103291"/>
                  <a:pt x="1544014" y="109629"/>
                  <a:pt x="1529788" y="118004"/>
                </a:cubicBezTo>
                <a:lnTo>
                  <a:pt x="1529788" y="147925"/>
                </a:lnTo>
                <a:cubicBezTo>
                  <a:pt x="1534392" y="142905"/>
                  <a:pt x="1540265" y="138274"/>
                  <a:pt x="1547405" y="134029"/>
                </a:cubicBezTo>
                <a:cubicBezTo>
                  <a:pt x="1554547" y="129784"/>
                  <a:pt x="1557095" y="130781"/>
                  <a:pt x="1555053" y="137019"/>
                </a:cubicBezTo>
                <a:cubicBezTo>
                  <a:pt x="1553008" y="143257"/>
                  <a:pt x="1544587" y="153352"/>
                  <a:pt x="1529788" y="167305"/>
                </a:cubicBezTo>
                <a:cubicBezTo>
                  <a:pt x="1529788" y="203572"/>
                  <a:pt x="1530003" y="229126"/>
                  <a:pt x="1530434" y="243968"/>
                </a:cubicBezTo>
                <a:cubicBezTo>
                  <a:pt x="1530864" y="258810"/>
                  <a:pt x="1529900" y="270017"/>
                  <a:pt x="1527541" y="277589"/>
                </a:cubicBezTo>
                <a:cubicBezTo>
                  <a:pt x="1525182" y="285160"/>
                  <a:pt x="1520976" y="292463"/>
                  <a:pt x="1514926" y="299497"/>
                </a:cubicBezTo>
                <a:cubicBezTo>
                  <a:pt x="1508873" y="306531"/>
                  <a:pt x="1503406" y="305075"/>
                  <a:pt x="1498523" y="295130"/>
                </a:cubicBezTo>
                <a:cubicBezTo>
                  <a:pt x="1493640" y="285185"/>
                  <a:pt x="1486803" y="275710"/>
                  <a:pt x="1478014" y="266705"/>
                </a:cubicBezTo>
                <a:cubicBezTo>
                  <a:pt x="1469222" y="257699"/>
                  <a:pt x="1470022" y="254096"/>
                  <a:pt x="1480411" y="255896"/>
                </a:cubicBezTo>
                <a:cubicBezTo>
                  <a:pt x="1490800" y="257695"/>
                  <a:pt x="1496989" y="258674"/>
                  <a:pt x="1498976" y="258832"/>
                </a:cubicBezTo>
                <a:cubicBezTo>
                  <a:pt x="1500962" y="258989"/>
                  <a:pt x="1502292" y="258050"/>
                  <a:pt x="1502965" y="256014"/>
                </a:cubicBezTo>
                <a:cubicBezTo>
                  <a:pt x="1503639" y="253978"/>
                  <a:pt x="1504202" y="245363"/>
                  <a:pt x="1504654" y="230169"/>
                </a:cubicBezTo>
                <a:cubicBezTo>
                  <a:pt x="1505105" y="214976"/>
                  <a:pt x="1505332" y="199757"/>
                  <a:pt x="1505332" y="184514"/>
                </a:cubicBezTo>
                <a:cubicBezTo>
                  <a:pt x="1486632" y="201736"/>
                  <a:pt x="1472181" y="215940"/>
                  <a:pt x="1461977" y="227126"/>
                </a:cubicBezTo>
                <a:cubicBezTo>
                  <a:pt x="1451774" y="238311"/>
                  <a:pt x="1443843" y="242161"/>
                  <a:pt x="1438187" y="238677"/>
                </a:cubicBezTo>
                <a:cubicBezTo>
                  <a:pt x="1432529" y="235192"/>
                  <a:pt x="1427231" y="230409"/>
                  <a:pt x="1422290" y="224329"/>
                </a:cubicBezTo>
                <a:cubicBezTo>
                  <a:pt x="1417350" y="218249"/>
                  <a:pt x="1418218" y="214603"/>
                  <a:pt x="1424894" y="213391"/>
                </a:cubicBezTo>
                <a:cubicBezTo>
                  <a:pt x="1431568" y="212179"/>
                  <a:pt x="1438520" y="209659"/>
                  <a:pt x="1445748" y="205830"/>
                </a:cubicBezTo>
                <a:cubicBezTo>
                  <a:pt x="1452976" y="202001"/>
                  <a:pt x="1472837" y="187360"/>
                  <a:pt x="1505332" y="161906"/>
                </a:cubicBezTo>
                <a:lnTo>
                  <a:pt x="1505332" y="123790"/>
                </a:lnTo>
                <a:cubicBezTo>
                  <a:pt x="1489185" y="128278"/>
                  <a:pt x="1475471" y="128866"/>
                  <a:pt x="1464192" y="125554"/>
                </a:cubicBezTo>
                <a:cubicBezTo>
                  <a:pt x="1452914" y="122241"/>
                  <a:pt x="1454599" y="118237"/>
                  <a:pt x="1469247" y="113540"/>
                </a:cubicBezTo>
                <a:cubicBezTo>
                  <a:pt x="1483896" y="108844"/>
                  <a:pt x="1495924" y="104144"/>
                  <a:pt x="1505332" y="99440"/>
                </a:cubicBezTo>
                <a:cubicBezTo>
                  <a:pt x="1505332" y="81630"/>
                  <a:pt x="1504890" y="66809"/>
                  <a:pt x="1504008" y="54978"/>
                </a:cubicBezTo>
                <a:cubicBezTo>
                  <a:pt x="1503126" y="43148"/>
                  <a:pt x="1500650" y="32733"/>
                  <a:pt x="1496576" y="23735"/>
                </a:cubicBezTo>
                <a:cubicBezTo>
                  <a:pt x="1492504" y="14736"/>
                  <a:pt x="1494536" y="10714"/>
                  <a:pt x="1502674" y="11667"/>
                </a:cubicBezTo>
                <a:close/>
                <a:moveTo>
                  <a:pt x="798991" y="8290"/>
                </a:moveTo>
                <a:cubicBezTo>
                  <a:pt x="806154" y="9688"/>
                  <a:pt x="813603" y="11728"/>
                  <a:pt x="821339" y="14410"/>
                </a:cubicBezTo>
                <a:cubicBezTo>
                  <a:pt x="829075" y="17092"/>
                  <a:pt x="831356" y="22419"/>
                  <a:pt x="828179" y="30392"/>
                </a:cubicBezTo>
                <a:cubicBezTo>
                  <a:pt x="825003" y="38365"/>
                  <a:pt x="822993" y="54147"/>
                  <a:pt x="822146" y="77736"/>
                </a:cubicBezTo>
                <a:cubicBezTo>
                  <a:pt x="825817" y="77837"/>
                  <a:pt x="830822" y="76962"/>
                  <a:pt x="837161" y="75112"/>
                </a:cubicBezTo>
                <a:cubicBezTo>
                  <a:pt x="843499" y="73262"/>
                  <a:pt x="850231" y="74219"/>
                  <a:pt x="857359" y="77984"/>
                </a:cubicBezTo>
                <a:cubicBezTo>
                  <a:pt x="864486" y="81748"/>
                  <a:pt x="865116" y="85344"/>
                  <a:pt x="859251" y="88771"/>
                </a:cubicBezTo>
                <a:cubicBezTo>
                  <a:pt x="853386" y="92198"/>
                  <a:pt x="841017" y="95963"/>
                  <a:pt x="822146" y="100064"/>
                </a:cubicBezTo>
                <a:lnTo>
                  <a:pt x="822146" y="118757"/>
                </a:lnTo>
                <a:cubicBezTo>
                  <a:pt x="833833" y="120334"/>
                  <a:pt x="843279" y="122686"/>
                  <a:pt x="850486" y="125812"/>
                </a:cubicBezTo>
                <a:cubicBezTo>
                  <a:pt x="857692" y="128938"/>
                  <a:pt x="860395" y="135004"/>
                  <a:pt x="858595" y="144010"/>
                </a:cubicBezTo>
                <a:cubicBezTo>
                  <a:pt x="856795" y="153015"/>
                  <a:pt x="852156" y="155184"/>
                  <a:pt x="844679" y="150517"/>
                </a:cubicBezTo>
                <a:cubicBezTo>
                  <a:pt x="837200" y="145849"/>
                  <a:pt x="829689" y="139636"/>
                  <a:pt x="822146" y="131878"/>
                </a:cubicBezTo>
                <a:cubicBezTo>
                  <a:pt x="823007" y="168316"/>
                  <a:pt x="821626" y="191598"/>
                  <a:pt x="818005" y="201722"/>
                </a:cubicBezTo>
                <a:cubicBezTo>
                  <a:pt x="814384" y="211846"/>
                  <a:pt x="809193" y="212291"/>
                  <a:pt x="802432" y="203055"/>
                </a:cubicBezTo>
                <a:cubicBezTo>
                  <a:pt x="795670" y="193820"/>
                  <a:pt x="792967" y="187016"/>
                  <a:pt x="794323" y="182642"/>
                </a:cubicBezTo>
                <a:cubicBezTo>
                  <a:pt x="795677" y="178268"/>
                  <a:pt x="796807" y="171532"/>
                  <a:pt x="797710" y="162433"/>
                </a:cubicBezTo>
                <a:cubicBezTo>
                  <a:pt x="798613" y="153334"/>
                  <a:pt x="799510" y="141350"/>
                  <a:pt x="800399" y="126479"/>
                </a:cubicBezTo>
                <a:cubicBezTo>
                  <a:pt x="798204" y="137922"/>
                  <a:pt x="792943" y="148735"/>
                  <a:pt x="784612" y="158916"/>
                </a:cubicBezTo>
                <a:cubicBezTo>
                  <a:pt x="776279" y="169098"/>
                  <a:pt x="764229" y="178609"/>
                  <a:pt x="748462" y="187450"/>
                </a:cubicBezTo>
                <a:cubicBezTo>
                  <a:pt x="732696" y="196290"/>
                  <a:pt x="731189" y="193293"/>
                  <a:pt x="743945" y="178458"/>
                </a:cubicBezTo>
                <a:cubicBezTo>
                  <a:pt x="756701" y="163623"/>
                  <a:pt x="767285" y="149344"/>
                  <a:pt x="775694" y="135621"/>
                </a:cubicBezTo>
                <a:cubicBezTo>
                  <a:pt x="784106" y="121897"/>
                  <a:pt x="789636" y="112103"/>
                  <a:pt x="792290" y="106238"/>
                </a:cubicBezTo>
                <a:cubicBezTo>
                  <a:pt x="785592" y="108016"/>
                  <a:pt x="779373" y="109360"/>
                  <a:pt x="773629" y="110271"/>
                </a:cubicBezTo>
                <a:cubicBezTo>
                  <a:pt x="767885" y="111181"/>
                  <a:pt x="760114" y="109532"/>
                  <a:pt x="750313" y="105323"/>
                </a:cubicBezTo>
                <a:cubicBezTo>
                  <a:pt x="740510" y="101114"/>
                  <a:pt x="741719" y="97737"/>
                  <a:pt x="753937" y="95192"/>
                </a:cubicBezTo>
                <a:cubicBezTo>
                  <a:pt x="766155" y="92647"/>
                  <a:pt x="781642" y="88520"/>
                  <a:pt x="800399" y="82813"/>
                </a:cubicBezTo>
                <a:cubicBezTo>
                  <a:pt x="800399" y="67010"/>
                  <a:pt x="800180" y="54333"/>
                  <a:pt x="799744" y="44783"/>
                </a:cubicBezTo>
                <a:cubicBezTo>
                  <a:pt x="799305" y="35232"/>
                  <a:pt x="797279" y="26413"/>
                  <a:pt x="793666" y="18325"/>
                </a:cubicBezTo>
                <a:cubicBezTo>
                  <a:pt x="790053" y="10237"/>
                  <a:pt x="791827" y="6892"/>
                  <a:pt x="798991" y="8290"/>
                </a:cubicBezTo>
                <a:close/>
                <a:moveTo>
                  <a:pt x="84616" y="8290"/>
                </a:moveTo>
                <a:cubicBezTo>
                  <a:pt x="91778" y="9688"/>
                  <a:pt x="99228" y="11728"/>
                  <a:pt x="106964" y="14410"/>
                </a:cubicBezTo>
                <a:cubicBezTo>
                  <a:pt x="114701" y="17092"/>
                  <a:pt x="116982" y="22419"/>
                  <a:pt x="113805" y="30392"/>
                </a:cubicBezTo>
                <a:cubicBezTo>
                  <a:pt x="110628" y="38365"/>
                  <a:pt x="108617" y="54147"/>
                  <a:pt x="107771" y="77736"/>
                </a:cubicBezTo>
                <a:cubicBezTo>
                  <a:pt x="111442" y="77837"/>
                  <a:pt x="116447" y="76962"/>
                  <a:pt x="122785" y="75112"/>
                </a:cubicBezTo>
                <a:cubicBezTo>
                  <a:pt x="129124" y="73262"/>
                  <a:pt x="135856" y="74219"/>
                  <a:pt x="142982" y="77984"/>
                </a:cubicBezTo>
                <a:cubicBezTo>
                  <a:pt x="150111" y="81748"/>
                  <a:pt x="150742" y="85344"/>
                  <a:pt x="144876" y="88771"/>
                </a:cubicBezTo>
                <a:cubicBezTo>
                  <a:pt x="139012" y="92198"/>
                  <a:pt x="126642" y="95963"/>
                  <a:pt x="107771" y="100064"/>
                </a:cubicBezTo>
                <a:lnTo>
                  <a:pt x="107771" y="118757"/>
                </a:lnTo>
                <a:cubicBezTo>
                  <a:pt x="119458" y="120334"/>
                  <a:pt x="128904" y="122686"/>
                  <a:pt x="136111" y="125812"/>
                </a:cubicBezTo>
                <a:cubicBezTo>
                  <a:pt x="143317" y="128938"/>
                  <a:pt x="146020" y="135004"/>
                  <a:pt x="144220" y="144010"/>
                </a:cubicBezTo>
                <a:cubicBezTo>
                  <a:pt x="142420" y="153015"/>
                  <a:pt x="137781" y="155184"/>
                  <a:pt x="130303" y="150517"/>
                </a:cubicBezTo>
                <a:cubicBezTo>
                  <a:pt x="122824" y="145849"/>
                  <a:pt x="115313" y="139636"/>
                  <a:pt x="107771" y="131878"/>
                </a:cubicBezTo>
                <a:cubicBezTo>
                  <a:pt x="108631" y="168316"/>
                  <a:pt x="107252" y="191598"/>
                  <a:pt x="103630" y="201722"/>
                </a:cubicBezTo>
                <a:cubicBezTo>
                  <a:pt x="100010" y="211846"/>
                  <a:pt x="94818" y="212291"/>
                  <a:pt x="88057" y="203055"/>
                </a:cubicBezTo>
                <a:cubicBezTo>
                  <a:pt x="81295" y="193820"/>
                  <a:pt x="78592" y="187016"/>
                  <a:pt x="79947" y="182642"/>
                </a:cubicBezTo>
                <a:cubicBezTo>
                  <a:pt x="81302" y="178268"/>
                  <a:pt x="82432" y="171532"/>
                  <a:pt x="83336" y="162433"/>
                </a:cubicBezTo>
                <a:cubicBezTo>
                  <a:pt x="84238" y="153334"/>
                  <a:pt x="85135" y="141350"/>
                  <a:pt x="86024" y="126479"/>
                </a:cubicBezTo>
                <a:cubicBezTo>
                  <a:pt x="83830" y="137922"/>
                  <a:pt x="78567" y="148735"/>
                  <a:pt x="70236" y="158916"/>
                </a:cubicBezTo>
                <a:cubicBezTo>
                  <a:pt x="61903" y="169098"/>
                  <a:pt x="49854" y="178609"/>
                  <a:pt x="34087" y="187450"/>
                </a:cubicBezTo>
                <a:cubicBezTo>
                  <a:pt x="18321" y="196290"/>
                  <a:pt x="16815" y="193293"/>
                  <a:pt x="29570" y="178458"/>
                </a:cubicBezTo>
                <a:cubicBezTo>
                  <a:pt x="42325" y="163623"/>
                  <a:pt x="52909" y="149344"/>
                  <a:pt x="61319" y="135621"/>
                </a:cubicBezTo>
                <a:cubicBezTo>
                  <a:pt x="69730" y="121897"/>
                  <a:pt x="75262" y="112103"/>
                  <a:pt x="77914" y="106238"/>
                </a:cubicBezTo>
                <a:cubicBezTo>
                  <a:pt x="71218" y="108016"/>
                  <a:pt x="64997" y="109360"/>
                  <a:pt x="59255" y="110271"/>
                </a:cubicBezTo>
                <a:cubicBezTo>
                  <a:pt x="53511" y="111181"/>
                  <a:pt x="45738" y="109532"/>
                  <a:pt x="35937" y="105323"/>
                </a:cubicBezTo>
                <a:cubicBezTo>
                  <a:pt x="26135" y="101114"/>
                  <a:pt x="27343" y="97737"/>
                  <a:pt x="39561" y="95192"/>
                </a:cubicBezTo>
                <a:cubicBezTo>
                  <a:pt x="51780" y="92647"/>
                  <a:pt x="67267" y="88520"/>
                  <a:pt x="86024" y="82813"/>
                </a:cubicBezTo>
                <a:cubicBezTo>
                  <a:pt x="86024" y="67010"/>
                  <a:pt x="85805" y="54333"/>
                  <a:pt x="85368" y="44783"/>
                </a:cubicBezTo>
                <a:cubicBezTo>
                  <a:pt x="84931" y="35232"/>
                  <a:pt x="82904" y="26413"/>
                  <a:pt x="79291" y="18325"/>
                </a:cubicBezTo>
                <a:cubicBezTo>
                  <a:pt x="75678" y="10237"/>
                  <a:pt x="77452" y="6892"/>
                  <a:pt x="84616" y="8290"/>
                </a:cubicBezTo>
                <a:close/>
                <a:moveTo>
                  <a:pt x="6207648" y="7796"/>
                </a:moveTo>
                <a:cubicBezTo>
                  <a:pt x="6211822" y="8125"/>
                  <a:pt x="6217566" y="9441"/>
                  <a:pt x="6224880" y="11743"/>
                </a:cubicBezTo>
                <a:cubicBezTo>
                  <a:pt x="6239506" y="16116"/>
                  <a:pt x="6245020" y="22516"/>
                  <a:pt x="6241421" y="30941"/>
                </a:cubicBezTo>
                <a:cubicBezTo>
                  <a:pt x="6237822" y="39366"/>
                  <a:pt x="6236022" y="56785"/>
                  <a:pt x="6236022" y="83200"/>
                </a:cubicBezTo>
                <a:cubicBezTo>
                  <a:pt x="6236022" y="110059"/>
                  <a:pt x="6235305" y="130924"/>
                  <a:pt x="6233870" y="145795"/>
                </a:cubicBezTo>
                <a:cubicBezTo>
                  <a:pt x="6232437" y="160666"/>
                  <a:pt x="6229218" y="169263"/>
                  <a:pt x="6224212" y="171586"/>
                </a:cubicBezTo>
                <a:cubicBezTo>
                  <a:pt x="6219208" y="173909"/>
                  <a:pt x="6214049" y="170198"/>
                  <a:pt x="6208736" y="160454"/>
                </a:cubicBezTo>
                <a:cubicBezTo>
                  <a:pt x="6203423" y="150710"/>
                  <a:pt x="6202341" y="140980"/>
                  <a:pt x="6205488" y="131265"/>
                </a:cubicBezTo>
                <a:cubicBezTo>
                  <a:pt x="6208636" y="121549"/>
                  <a:pt x="6210210" y="103283"/>
                  <a:pt x="6210210" y="76467"/>
                </a:cubicBezTo>
                <a:cubicBezTo>
                  <a:pt x="6210210" y="49465"/>
                  <a:pt x="6207962" y="32418"/>
                  <a:pt x="6203466" y="25326"/>
                </a:cubicBezTo>
                <a:cubicBezTo>
                  <a:pt x="6198971" y="18235"/>
                  <a:pt x="6197759" y="13048"/>
                  <a:pt x="6199831" y="9764"/>
                </a:cubicBezTo>
                <a:cubicBezTo>
                  <a:pt x="6200867" y="8122"/>
                  <a:pt x="6203473" y="7466"/>
                  <a:pt x="6207648" y="7796"/>
                </a:cubicBezTo>
                <a:close/>
                <a:moveTo>
                  <a:pt x="6503713" y="4952"/>
                </a:moveTo>
                <a:cubicBezTo>
                  <a:pt x="6505410" y="4853"/>
                  <a:pt x="6507632" y="5098"/>
                  <a:pt x="6510382" y="5688"/>
                </a:cubicBezTo>
                <a:cubicBezTo>
                  <a:pt x="6521381" y="8047"/>
                  <a:pt x="6530630" y="11313"/>
                  <a:pt x="6538130" y="15486"/>
                </a:cubicBezTo>
                <a:cubicBezTo>
                  <a:pt x="6545630" y="19659"/>
                  <a:pt x="6547129" y="26083"/>
                  <a:pt x="6542626" y="34759"/>
                </a:cubicBezTo>
                <a:cubicBezTo>
                  <a:pt x="6538123" y="43435"/>
                  <a:pt x="6535872" y="64056"/>
                  <a:pt x="6535872" y="96622"/>
                </a:cubicBezTo>
                <a:cubicBezTo>
                  <a:pt x="6543099" y="94027"/>
                  <a:pt x="6550854" y="92030"/>
                  <a:pt x="6559135" y="90632"/>
                </a:cubicBezTo>
                <a:cubicBezTo>
                  <a:pt x="6567416" y="89234"/>
                  <a:pt x="6572134" y="91313"/>
                  <a:pt x="6573289" y="96870"/>
                </a:cubicBezTo>
                <a:cubicBezTo>
                  <a:pt x="6574444" y="102427"/>
                  <a:pt x="6572164" y="107342"/>
                  <a:pt x="6566448" y="111615"/>
                </a:cubicBezTo>
                <a:cubicBezTo>
                  <a:pt x="6560734" y="115888"/>
                  <a:pt x="6550542" y="120463"/>
                  <a:pt x="6535872" y="125339"/>
                </a:cubicBezTo>
                <a:lnTo>
                  <a:pt x="6535872" y="159347"/>
                </a:lnTo>
                <a:cubicBezTo>
                  <a:pt x="6552262" y="161928"/>
                  <a:pt x="6561985" y="166040"/>
                  <a:pt x="6565040" y="171683"/>
                </a:cubicBezTo>
                <a:cubicBezTo>
                  <a:pt x="6568094" y="177326"/>
                  <a:pt x="6568984" y="183352"/>
                  <a:pt x="6567706" y="189762"/>
                </a:cubicBezTo>
                <a:cubicBezTo>
                  <a:pt x="6566430" y="196172"/>
                  <a:pt x="6562386" y="197897"/>
                  <a:pt x="6555575" y="194935"/>
                </a:cubicBezTo>
                <a:cubicBezTo>
                  <a:pt x="6548764" y="191974"/>
                  <a:pt x="6542074" y="185353"/>
                  <a:pt x="6535506" y="175071"/>
                </a:cubicBezTo>
                <a:cubicBezTo>
                  <a:pt x="6534860" y="198861"/>
                  <a:pt x="6534538" y="221332"/>
                  <a:pt x="6534538" y="242484"/>
                </a:cubicBezTo>
                <a:cubicBezTo>
                  <a:pt x="6534538" y="261384"/>
                  <a:pt x="6533352" y="278722"/>
                  <a:pt x="6530978" y="294496"/>
                </a:cubicBezTo>
                <a:cubicBezTo>
                  <a:pt x="6528605" y="310270"/>
                  <a:pt x="6522952" y="311041"/>
                  <a:pt x="6514017" y="296808"/>
                </a:cubicBezTo>
                <a:cubicBezTo>
                  <a:pt x="6505083" y="282576"/>
                  <a:pt x="6501971" y="269874"/>
                  <a:pt x="6504682" y="258703"/>
                </a:cubicBezTo>
                <a:cubicBezTo>
                  <a:pt x="6507392" y="247532"/>
                  <a:pt x="6509418" y="235027"/>
                  <a:pt x="6510758" y="221189"/>
                </a:cubicBezTo>
                <a:cubicBezTo>
                  <a:pt x="6512099" y="207350"/>
                  <a:pt x="6512770" y="187030"/>
                  <a:pt x="6512770" y="160228"/>
                </a:cubicBezTo>
                <a:cubicBezTo>
                  <a:pt x="6502373" y="189898"/>
                  <a:pt x="6484476" y="213287"/>
                  <a:pt x="6459080" y="230395"/>
                </a:cubicBezTo>
                <a:cubicBezTo>
                  <a:pt x="6433684" y="247503"/>
                  <a:pt x="6427582" y="247747"/>
                  <a:pt x="6440774" y="231126"/>
                </a:cubicBezTo>
                <a:cubicBezTo>
                  <a:pt x="6453968" y="214506"/>
                  <a:pt x="6466620" y="197223"/>
                  <a:pt x="6478730" y="179276"/>
                </a:cubicBezTo>
                <a:cubicBezTo>
                  <a:pt x="6490840" y="161329"/>
                  <a:pt x="6500387" y="145530"/>
                  <a:pt x="6507370" y="131878"/>
                </a:cubicBezTo>
                <a:cubicBezTo>
                  <a:pt x="6502767" y="134488"/>
                  <a:pt x="6493848" y="136940"/>
                  <a:pt x="6480612" y="139234"/>
                </a:cubicBezTo>
                <a:cubicBezTo>
                  <a:pt x="6467376" y="141529"/>
                  <a:pt x="6456602" y="139693"/>
                  <a:pt x="6448292" y="133728"/>
                </a:cubicBezTo>
                <a:cubicBezTo>
                  <a:pt x="6439982" y="127762"/>
                  <a:pt x="6440807" y="124159"/>
                  <a:pt x="6450766" y="122919"/>
                </a:cubicBezTo>
                <a:cubicBezTo>
                  <a:pt x="6460726" y="121678"/>
                  <a:pt x="6481394" y="115544"/>
                  <a:pt x="6512770" y="104517"/>
                </a:cubicBezTo>
                <a:cubicBezTo>
                  <a:pt x="6512770" y="90392"/>
                  <a:pt x="6512551" y="74133"/>
                  <a:pt x="6512114" y="55742"/>
                </a:cubicBezTo>
                <a:cubicBezTo>
                  <a:pt x="6511676" y="37351"/>
                  <a:pt x="6508528" y="23821"/>
                  <a:pt x="6502670" y="15152"/>
                </a:cubicBezTo>
                <a:cubicBezTo>
                  <a:pt x="6498277" y="8651"/>
                  <a:pt x="6498624" y="5251"/>
                  <a:pt x="6503713" y="4952"/>
                </a:cubicBezTo>
                <a:close/>
                <a:moveTo>
                  <a:pt x="7835630" y="3"/>
                </a:moveTo>
                <a:cubicBezTo>
                  <a:pt x="7836998" y="34"/>
                  <a:pt x="7838570" y="416"/>
                  <a:pt x="7840348" y="1149"/>
                </a:cubicBezTo>
                <a:cubicBezTo>
                  <a:pt x="7847460" y="4081"/>
                  <a:pt x="7853964" y="8290"/>
                  <a:pt x="7859858" y="13775"/>
                </a:cubicBezTo>
                <a:cubicBezTo>
                  <a:pt x="7865752" y="19261"/>
                  <a:pt x="7867046" y="23330"/>
                  <a:pt x="7863740" y="25983"/>
                </a:cubicBezTo>
                <a:cubicBezTo>
                  <a:pt x="7860435" y="28635"/>
                  <a:pt x="7855334" y="31045"/>
                  <a:pt x="7848436" y="33210"/>
                </a:cubicBezTo>
                <a:cubicBezTo>
                  <a:pt x="7868254" y="33210"/>
                  <a:pt x="7881730" y="31407"/>
                  <a:pt x="7888864" y="27800"/>
                </a:cubicBezTo>
                <a:cubicBezTo>
                  <a:pt x="7895999" y="24194"/>
                  <a:pt x="7902946" y="24082"/>
                  <a:pt x="7909708" y="27467"/>
                </a:cubicBezTo>
                <a:cubicBezTo>
                  <a:pt x="7916469" y="30851"/>
                  <a:pt x="7922571" y="35189"/>
                  <a:pt x="7928013" y="40481"/>
                </a:cubicBezTo>
                <a:cubicBezTo>
                  <a:pt x="7933456" y="45772"/>
                  <a:pt x="7932978" y="49845"/>
                  <a:pt x="7926582" y="52698"/>
                </a:cubicBezTo>
                <a:cubicBezTo>
                  <a:pt x="7920187" y="55552"/>
                  <a:pt x="7914124" y="60507"/>
                  <a:pt x="7908396" y="67562"/>
                </a:cubicBezTo>
                <a:cubicBezTo>
                  <a:pt x="7902667" y="74617"/>
                  <a:pt x="7894579" y="83135"/>
                  <a:pt x="7884132" y="93116"/>
                </a:cubicBezTo>
                <a:cubicBezTo>
                  <a:pt x="7873685" y="103097"/>
                  <a:pt x="7862991" y="111963"/>
                  <a:pt x="7852050" y="119714"/>
                </a:cubicBezTo>
                <a:lnTo>
                  <a:pt x="7848080" y="122164"/>
                </a:lnTo>
                <a:lnTo>
                  <a:pt x="7851532" y="121797"/>
                </a:lnTo>
                <a:cubicBezTo>
                  <a:pt x="7853152" y="121987"/>
                  <a:pt x="7855042" y="122512"/>
                  <a:pt x="7857202" y="123371"/>
                </a:cubicBezTo>
                <a:cubicBezTo>
                  <a:pt x="7865842" y="126805"/>
                  <a:pt x="7872166" y="131078"/>
                  <a:pt x="7876174" y="136191"/>
                </a:cubicBezTo>
                <a:cubicBezTo>
                  <a:pt x="7880182" y="141303"/>
                  <a:pt x="7880142" y="145307"/>
                  <a:pt x="7876055" y="148204"/>
                </a:cubicBezTo>
                <a:cubicBezTo>
                  <a:pt x="7871968" y="151101"/>
                  <a:pt x="7867716" y="153266"/>
                  <a:pt x="7863299" y="154700"/>
                </a:cubicBezTo>
                <a:cubicBezTo>
                  <a:pt x="7871890" y="154700"/>
                  <a:pt x="7881124" y="153625"/>
                  <a:pt x="7891004" y="151474"/>
                </a:cubicBezTo>
                <a:cubicBezTo>
                  <a:pt x="7900885" y="149323"/>
                  <a:pt x="7908572" y="146616"/>
                  <a:pt x="7914064" y="143354"/>
                </a:cubicBezTo>
                <a:cubicBezTo>
                  <a:pt x="7919556" y="140091"/>
                  <a:pt x="7926400" y="140389"/>
                  <a:pt x="7934596" y="144246"/>
                </a:cubicBezTo>
                <a:cubicBezTo>
                  <a:pt x="7942791" y="148104"/>
                  <a:pt x="7950276" y="153291"/>
                  <a:pt x="7957052" y="159809"/>
                </a:cubicBezTo>
                <a:cubicBezTo>
                  <a:pt x="7963828" y="166327"/>
                  <a:pt x="7963803" y="171500"/>
                  <a:pt x="7956976" y="175329"/>
                </a:cubicBezTo>
                <a:cubicBezTo>
                  <a:pt x="7950151" y="179158"/>
                  <a:pt x="7941826" y="186873"/>
                  <a:pt x="7932003" y="198474"/>
                </a:cubicBezTo>
                <a:cubicBezTo>
                  <a:pt x="7922180" y="210075"/>
                  <a:pt x="7906639" y="225602"/>
                  <a:pt x="7885380" y="245054"/>
                </a:cubicBezTo>
                <a:cubicBezTo>
                  <a:pt x="7864120" y="264507"/>
                  <a:pt x="7839767" y="280862"/>
                  <a:pt x="7812320" y="294119"/>
                </a:cubicBezTo>
                <a:cubicBezTo>
                  <a:pt x="7784872" y="307377"/>
                  <a:pt x="7757910" y="315372"/>
                  <a:pt x="7731430" y="318103"/>
                </a:cubicBezTo>
                <a:cubicBezTo>
                  <a:pt x="7704952" y="320835"/>
                  <a:pt x="7703754" y="317519"/>
                  <a:pt x="7727838" y="308155"/>
                </a:cubicBezTo>
                <a:cubicBezTo>
                  <a:pt x="7751923" y="298791"/>
                  <a:pt x="7775936" y="287455"/>
                  <a:pt x="7799876" y="274147"/>
                </a:cubicBezTo>
                <a:cubicBezTo>
                  <a:pt x="7823818" y="260839"/>
                  <a:pt x="7840850" y="249683"/>
                  <a:pt x="7850974" y="240677"/>
                </a:cubicBezTo>
                <a:cubicBezTo>
                  <a:pt x="7844650" y="236776"/>
                  <a:pt x="7836322" y="228897"/>
                  <a:pt x="7825990" y="217037"/>
                </a:cubicBezTo>
                <a:cubicBezTo>
                  <a:pt x="7815658" y="205178"/>
                  <a:pt x="7813500" y="198341"/>
                  <a:pt x="7819515" y="196527"/>
                </a:cubicBezTo>
                <a:cubicBezTo>
                  <a:pt x="7825531" y="194713"/>
                  <a:pt x="7834755" y="196247"/>
                  <a:pt x="7847188" y="201130"/>
                </a:cubicBezTo>
                <a:cubicBezTo>
                  <a:pt x="7859621" y="206013"/>
                  <a:pt x="7866189" y="215718"/>
                  <a:pt x="7866892" y="230245"/>
                </a:cubicBezTo>
                <a:cubicBezTo>
                  <a:pt x="7876528" y="220350"/>
                  <a:pt x="7886634" y="208569"/>
                  <a:pt x="7897210" y="194903"/>
                </a:cubicBezTo>
                <a:cubicBezTo>
                  <a:pt x="7907786" y="181237"/>
                  <a:pt x="7913074" y="172353"/>
                  <a:pt x="7913074" y="168252"/>
                </a:cubicBezTo>
                <a:cubicBezTo>
                  <a:pt x="7913074" y="166502"/>
                  <a:pt x="7908916" y="166527"/>
                  <a:pt x="7900598" y="168327"/>
                </a:cubicBezTo>
                <a:cubicBezTo>
                  <a:pt x="7892281" y="170127"/>
                  <a:pt x="7883784" y="171701"/>
                  <a:pt x="7875108" y="173049"/>
                </a:cubicBezTo>
                <a:cubicBezTo>
                  <a:pt x="7866432" y="174397"/>
                  <a:pt x="7858990" y="172375"/>
                  <a:pt x="7852780" y="166983"/>
                </a:cubicBezTo>
                <a:cubicBezTo>
                  <a:pt x="7839846" y="180835"/>
                  <a:pt x="7824208" y="192573"/>
                  <a:pt x="7805866" y="202195"/>
                </a:cubicBezTo>
                <a:cubicBezTo>
                  <a:pt x="7787526" y="211817"/>
                  <a:pt x="7770439" y="218475"/>
                  <a:pt x="7754608" y="222167"/>
                </a:cubicBezTo>
                <a:cubicBezTo>
                  <a:pt x="7738776" y="225860"/>
                  <a:pt x="7738733" y="222644"/>
                  <a:pt x="7754478" y="212520"/>
                </a:cubicBezTo>
                <a:cubicBezTo>
                  <a:pt x="7770224" y="202396"/>
                  <a:pt x="7786288" y="191357"/>
                  <a:pt x="7802672" y="179405"/>
                </a:cubicBezTo>
                <a:cubicBezTo>
                  <a:pt x="7819056" y="167452"/>
                  <a:pt x="7830080" y="156898"/>
                  <a:pt x="7835744" y="147742"/>
                </a:cubicBezTo>
                <a:cubicBezTo>
                  <a:pt x="7841409" y="138585"/>
                  <a:pt x="7844241" y="132373"/>
                  <a:pt x="7844241" y="129103"/>
                </a:cubicBezTo>
                <a:cubicBezTo>
                  <a:pt x="7844241" y="127289"/>
                  <a:pt x="7844512" y="125809"/>
                  <a:pt x="7845052" y="124663"/>
                </a:cubicBezTo>
                <a:lnTo>
                  <a:pt x="7846687" y="123024"/>
                </a:lnTo>
                <a:lnTo>
                  <a:pt x="7832357" y="131870"/>
                </a:lnTo>
                <a:cubicBezTo>
                  <a:pt x="7824699" y="136098"/>
                  <a:pt x="7815948" y="140503"/>
                  <a:pt x="7806103" y="145085"/>
                </a:cubicBezTo>
                <a:cubicBezTo>
                  <a:pt x="7786414" y="154249"/>
                  <a:pt x="7767826" y="159289"/>
                  <a:pt x="7750338" y="160207"/>
                </a:cubicBezTo>
                <a:cubicBezTo>
                  <a:pt x="7732850" y="161125"/>
                  <a:pt x="7731240" y="158009"/>
                  <a:pt x="7745508" y="150861"/>
                </a:cubicBezTo>
                <a:cubicBezTo>
                  <a:pt x="7759778" y="143712"/>
                  <a:pt x="7773723" y="136847"/>
                  <a:pt x="7787346" y="130265"/>
                </a:cubicBezTo>
                <a:cubicBezTo>
                  <a:pt x="7800970" y="123682"/>
                  <a:pt x="7815432" y="115745"/>
                  <a:pt x="7830732" y="106453"/>
                </a:cubicBezTo>
                <a:cubicBezTo>
                  <a:pt x="7815862" y="95353"/>
                  <a:pt x="7807420" y="86441"/>
                  <a:pt x="7805404" y="79715"/>
                </a:cubicBezTo>
                <a:lnTo>
                  <a:pt x="7806852" y="74080"/>
                </a:lnTo>
                <a:lnTo>
                  <a:pt x="7805232" y="75359"/>
                </a:lnTo>
                <a:cubicBezTo>
                  <a:pt x="7790240" y="86710"/>
                  <a:pt x="7773418" y="94920"/>
                  <a:pt x="7754769" y="99989"/>
                </a:cubicBezTo>
                <a:cubicBezTo>
                  <a:pt x="7736120" y="105058"/>
                  <a:pt x="7735062" y="101882"/>
                  <a:pt x="7751596" y="90460"/>
                </a:cubicBezTo>
                <a:cubicBezTo>
                  <a:pt x="7768130" y="79038"/>
                  <a:pt x="7785012" y="64715"/>
                  <a:pt x="7802242" y="47493"/>
                </a:cubicBezTo>
                <a:cubicBezTo>
                  <a:pt x="7819472" y="30270"/>
                  <a:pt x="7828352" y="17507"/>
                  <a:pt x="7828882" y="9205"/>
                </a:cubicBezTo>
                <a:cubicBezTo>
                  <a:pt x="7829281" y="2977"/>
                  <a:pt x="7831530" y="-90"/>
                  <a:pt x="7835630" y="3"/>
                </a:cubicBezTo>
                <a:close/>
                <a:moveTo>
                  <a:pt x="5873481" y="3"/>
                </a:moveTo>
                <a:cubicBezTo>
                  <a:pt x="5874848" y="34"/>
                  <a:pt x="5876420" y="416"/>
                  <a:pt x="5878198" y="1149"/>
                </a:cubicBezTo>
                <a:cubicBezTo>
                  <a:pt x="5885311" y="4081"/>
                  <a:pt x="5891814" y="8290"/>
                  <a:pt x="5897708" y="13775"/>
                </a:cubicBezTo>
                <a:cubicBezTo>
                  <a:pt x="5903602" y="19261"/>
                  <a:pt x="5904896" y="23330"/>
                  <a:pt x="5901591" y="25983"/>
                </a:cubicBezTo>
                <a:cubicBezTo>
                  <a:pt x="5898285" y="28635"/>
                  <a:pt x="5893184" y="31045"/>
                  <a:pt x="5886286" y="33210"/>
                </a:cubicBezTo>
                <a:cubicBezTo>
                  <a:pt x="5906104" y="33210"/>
                  <a:pt x="5919580" y="31407"/>
                  <a:pt x="5926715" y="27800"/>
                </a:cubicBezTo>
                <a:cubicBezTo>
                  <a:pt x="5933849" y="24194"/>
                  <a:pt x="5940797" y="24082"/>
                  <a:pt x="5947558" y="27467"/>
                </a:cubicBezTo>
                <a:cubicBezTo>
                  <a:pt x="5954319" y="30851"/>
                  <a:pt x="5960421" y="35189"/>
                  <a:pt x="5965863" y="40481"/>
                </a:cubicBezTo>
                <a:cubicBezTo>
                  <a:pt x="5971306" y="45772"/>
                  <a:pt x="5970829" y="49845"/>
                  <a:pt x="5964433" y="52698"/>
                </a:cubicBezTo>
                <a:cubicBezTo>
                  <a:pt x="5958037" y="55552"/>
                  <a:pt x="5951975" y="60507"/>
                  <a:pt x="5946246" y="67562"/>
                </a:cubicBezTo>
                <a:cubicBezTo>
                  <a:pt x="5940517" y="74617"/>
                  <a:pt x="5932429" y="83135"/>
                  <a:pt x="5921982" y="93116"/>
                </a:cubicBezTo>
                <a:cubicBezTo>
                  <a:pt x="5911535" y="103097"/>
                  <a:pt x="5900841" y="111963"/>
                  <a:pt x="5889900" y="119714"/>
                </a:cubicBezTo>
                <a:lnTo>
                  <a:pt x="5885351" y="122226"/>
                </a:lnTo>
                <a:lnTo>
                  <a:pt x="5889382" y="121797"/>
                </a:lnTo>
                <a:cubicBezTo>
                  <a:pt x="5891001" y="121987"/>
                  <a:pt x="5892891" y="122512"/>
                  <a:pt x="5895052" y="123371"/>
                </a:cubicBezTo>
                <a:cubicBezTo>
                  <a:pt x="5903692" y="126805"/>
                  <a:pt x="5910016" y="131078"/>
                  <a:pt x="5914024" y="136191"/>
                </a:cubicBezTo>
                <a:cubicBezTo>
                  <a:pt x="5918032" y="141303"/>
                  <a:pt x="5917992" y="145307"/>
                  <a:pt x="5913905" y="148204"/>
                </a:cubicBezTo>
                <a:cubicBezTo>
                  <a:pt x="5909818" y="151101"/>
                  <a:pt x="5905567" y="153266"/>
                  <a:pt x="5901149" y="154700"/>
                </a:cubicBezTo>
                <a:cubicBezTo>
                  <a:pt x="5909740" y="154700"/>
                  <a:pt x="5918974" y="153625"/>
                  <a:pt x="5928855" y="151474"/>
                </a:cubicBezTo>
                <a:cubicBezTo>
                  <a:pt x="5938735" y="149323"/>
                  <a:pt x="5946422" y="146616"/>
                  <a:pt x="5951914" y="143354"/>
                </a:cubicBezTo>
                <a:cubicBezTo>
                  <a:pt x="5957406" y="140091"/>
                  <a:pt x="5964250" y="140389"/>
                  <a:pt x="5972446" y="144246"/>
                </a:cubicBezTo>
                <a:cubicBezTo>
                  <a:pt x="5980641" y="148104"/>
                  <a:pt x="5988127" y="153291"/>
                  <a:pt x="5994902" y="159809"/>
                </a:cubicBezTo>
                <a:cubicBezTo>
                  <a:pt x="6001678" y="166327"/>
                  <a:pt x="6001653" y="171500"/>
                  <a:pt x="5994827" y="175329"/>
                </a:cubicBezTo>
                <a:cubicBezTo>
                  <a:pt x="5988001" y="179158"/>
                  <a:pt x="5979677" y="186873"/>
                  <a:pt x="5969853" y="198474"/>
                </a:cubicBezTo>
                <a:cubicBezTo>
                  <a:pt x="5960031" y="210075"/>
                  <a:pt x="5944489" y="225602"/>
                  <a:pt x="5923230" y="245054"/>
                </a:cubicBezTo>
                <a:cubicBezTo>
                  <a:pt x="5901971" y="264507"/>
                  <a:pt x="5877617" y="280862"/>
                  <a:pt x="5850170" y="294119"/>
                </a:cubicBezTo>
                <a:cubicBezTo>
                  <a:pt x="5822723" y="307377"/>
                  <a:pt x="5795760" y="315372"/>
                  <a:pt x="5769281" y="318103"/>
                </a:cubicBezTo>
                <a:cubicBezTo>
                  <a:pt x="5742802" y="320835"/>
                  <a:pt x="5741604" y="317519"/>
                  <a:pt x="5765688" y="308155"/>
                </a:cubicBezTo>
                <a:cubicBezTo>
                  <a:pt x="5789773" y="298791"/>
                  <a:pt x="5813786" y="287455"/>
                  <a:pt x="5837727" y="274147"/>
                </a:cubicBezTo>
                <a:cubicBezTo>
                  <a:pt x="5861668" y="260839"/>
                  <a:pt x="5878700" y="249683"/>
                  <a:pt x="5888824" y="240677"/>
                </a:cubicBezTo>
                <a:cubicBezTo>
                  <a:pt x="5882500" y="236776"/>
                  <a:pt x="5874172" y="228897"/>
                  <a:pt x="5863840" y="217037"/>
                </a:cubicBezTo>
                <a:cubicBezTo>
                  <a:pt x="5853508" y="205178"/>
                  <a:pt x="5851350" y="198341"/>
                  <a:pt x="5857365" y="196527"/>
                </a:cubicBezTo>
                <a:cubicBezTo>
                  <a:pt x="5863381" y="194713"/>
                  <a:pt x="5872605" y="196247"/>
                  <a:pt x="5885038" y="201130"/>
                </a:cubicBezTo>
                <a:cubicBezTo>
                  <a:pt x="5897471" y="206013"/>
                  <a:pt x="5904039" y="215718"/>
                  <a:pt x="5904742" y="230245"/>
                </a:cubicBezTo>
                <a:cubicBezTo>
                  <a:pt x="5914378" y="220350"/>
                  <a:pt x="5924485" y="208569"/>
                  <a:pt x="5935061" y="194903"/>
                </a:cubicBezTo>
                <a:cubicBezTo>
                  <a:pt x="5945637" y="181237"/>
                  <a:pt x="5950924" y="172353"/>
                  <a:pt x="5950924" y="168252"/>
                </a:cubicBezTo>
                <a:cubicBezTo>
                  <a:pt x="5950924" y="166502"/>
                  <a:pt x="5946766" y="166527"/>
                  <a:pt x="5938448" y="168327"/>
                </a:cubicBezTo>
                <a:cubicBezTo>
                  <a:pt x="5930131" y="170127"/>
                  <a:pt x="5921635" y="171701"/>
                  <a:pt x="5912959" y="173049"/>
                </a:cubicBezTo>
                <a:cubicBezTo>
                  <a:pt x="5904283" y="174397"/>
                  <a:pt x="5896840" y="172375"/>
                  <a:pt x="5890631" y="166983"/>
                </a:cubicBezTo>
                <a:cubicBezTo>
                  <a:pt x="5877696" y="180835"/>
                  <a:pt x="5862058" y="192573"/>
                  <a:pt x="5843717" y="202195"/>
                </a:cubicBezTo>
                <a:cubicBezTo>
                  <a:pt x="5825376" y="211817"/>
                  <a:pt x="5808289" y="218475"/>
                  <a:pt x="5792458" y="222167"/>
                </a:cubicBezTo>
                <a:cubicBezTo>
                  <a:pt x="5776626" y="225860"/>
                  <a:pt x="5776583" y="222644"/>
                  <a:pt x="5792329" y="212520"/>
                </a:cubicBezTo>
                <a:cubicBezTo>
                  <a:pt x="5808074" y="202396"/>
                  <a:pt x="5824139" y="191357"/>
                  <a:pt x="5840523" y="179405"/>
                </a:cubicBezTo>
                <a:cubicBezTo>
                  <a:pt x="5856907" y="167452"/>
                  <a:pt x="5867930" y="156898"/>
                  <a:pt x="5873595" y="147742"/>
                </a:cubicBezTo>
                <a:cubicBezTo>
                  <a:pt x="5879259" y="138585"/>
                  <a:pt x="5882091" y="132373"/>
                  <a:pt x="5882091" y="129103"/>
                </a:cubicBezTo>
                <a:cubicBezTo>
                  <a:pt x="5882091" y="127289"/>
                  <a:pt x="5882362" y="125809"/>
                  <a:pt x="5882902" y="124663"/>
                </a:cubicBezTo>
                <a:lnTo>
                  <a:pt x="5885313" y="122247"/>
                </a:lnTo>
                <a:lnTo>
                  <a:pt x="5843953" y="145085"/>
                </a:lnTo>
                <a:cubicBezTo>
                  <a:pt x="5824265" y="154249"/>
                  <a:pt x="5805676" y="159289"/>
                  <a:pt x="5788188" y="160207"/>
                </a:cubicBezTo>
                <a:cubicBezTo>
                  <a:pt x="5770700" y="161125"/>
                  <a:pt x="5769091" y="158009"/>
                  <a:pt x="5783359" y="150861"/>
                </a:cubicBezTo>
                <a:cubicBezTo>
                  <a:pt x="5797628" y="143712"/>
                  <a:pt x="5811573" y="136847"/>
                  <a:pt x="5825196" y="130265"/>
                </a:cubicBezTo>
                <a:cubicBezTo>
                  <a:pt x="5838820" y="123682"/>
                  <a:pt x="5853282" y="115745"/>
                  <a:pt x="5868583" y="106453"/>
                </a:cubicBezTo>
                <a:cubicBezTo>
                  <a:pt x="5853712" y="95353"/>
                  <a:pt x="5845270" y="86441"/>
                  <a:pt x="5843255" y="79715"/>
                </a:cubicBezTo>
                <a:lnTo>
                  <a:pt x="5844702" y="74080"/>
                </a:lnTo>
                <a:lnTo>
                  <a:pt x="5843083" y="75359"/>
                </a:lnTo>
                <a:cubicBezTo>
                  <a:pt x="5828090" y="86710"/>
                  <a:pt x="5811269" y="94920"/>
                  <a:pt x="5792619" y="99989"/>
                </a:cubicBezTo>
                <a:cubicBezTo>
                  <a:pt x="5773970" y="105058"/>
                  <a:pt x="5772912" y="101882"/>
                  <a:pt x="5789446" y="90460"/>
                </a:cubicBezTo>
                <a:cubicBezTo>
                  <a:pt x="5805981" y="79038"/>
                  <a:pt x="5822863" y="64715"/>
                  <a:pt x="5840093" y="47493"/>
                </a:cubicBezTo>
                <a:cubicBezTo>
                  <a:pt x="5857322" y="30270"/>
                  <a:pt x="5866203" y="17507"/>
                  <a:pt x="5866733" y="9205"/>
                </a:cubicBezTo>
                <a:cubicBezTo>
                  <a:pt x="5867131" y="2977"/>
                  <a:pt x="5869380" y="-90"/>
                  <a:pt x="5873481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67608" y="4509120"/>
            <a:ext cx="2005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05" y="2702204"/>
            <a:ext cx="1558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054646" y="1512695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5281128" y="1512695"/>
            <a:ext cx="375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（根）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3"/>
          <p:cNvGrpSpPr/>
          <p:nvPr/>
        </p:nvGrpSpPr>
        <p:grpSpPr bwMode="auto">
          <a:xfrm>
            <a:off x="4655842" y="2701735"/>
            <a:ext cx="2111511" cy="534332"/>
            <a:chOff x="3466129" y="3526614"/>
            <a:chExt cx="2111993" cy="53452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913906" y="3537730"/>
              <a:ext cx="1664216" cy="52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2 4 5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466129" y="3526614"/>
              <a:ext cx="584334" cy="52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1928" y="3138299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065415" y="3714562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73404" y="2266762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55012" y="3661519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801339" y="226093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473404" y="3138299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160703" y="3999674"/>
            <a:ext cx="3710967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元不够买一根了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160703" y="4852795"/>
            <a:ext cx="5951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根。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4" grpId="0"/>
      <p:bldP spid="16" grpId="0"/>
      <p:bldP spid="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: 形状 60"/>
          <p:cNvSpPr>
            <a:spLocks noChangeArrowheads="1"/>
          </p:cNvSpPr>
          <p:nvPr/>
        </p:nvSpPr>
        <p:spPr bwMode="auto">
          <a:xfrm>
            <a:off x="2727438" y="1606635"/>
            <a:ext cx="1188385" cy="317527"/>
          </a:xfrm>
          <a:custGeom>
            <a:avLst/>
            <a:gdLst/>
            <a:ahLst/>
            <a:cxnLst/>
            <a:rect l="l" t="t" r="r" b="b"/>
            <a:pathLst>
              <a:path w="1188385" h="317527">
                <a:moveTo>
                  <a:pt x="1142769" y="225715"/>
                </a:moveTo>
                <a:cubicBezTo>
                  <a:pt x="1139397" y="225905"/>
                  <a:pt x="1136118" y="227184"/>
                  <a:pt x="1132931" y="229554"/>
                </a:cubicBezTo>
                <a:cubicBezTo>
                  <a:pt x="1126556" y="234294"/>
                  <a:pt x="1123369" y="240610"/>
                  <a:pt x="1123369" y="248505"/>
                </a:cubicBezTo>
                <a:cubicBezTo>
                  <a:pt x="1123369" y="256399"/>
                  <a:pt x="1126919" y="262325"/>
                  <a:pt x="1134017" y="266283"/>
                </a:cubicBezTo>
                <a:cubicBezTo>
                  <a:pt x="1141115" y="270241"/>
                  <a:pt x="1148063" y="270040"/>
                  <a:pt x="1154860" y="265681"/>
                </a:cubicBezTo>
                <a:cubicBezTo>
                  <a:pt x="1161658" y="261307"/>
                  <a:pt x="1164852" y="254997"/>
                  <a:pt x="1164443" y="246752"/>
                </a:cubicBezTo>
                <a:cubicBezTo>
                  <a:pt x="1164035" y="238506"/>
                  <a:pt x="1160274" y="232394"/>
                  <a:pt x="1153161" y="228414"/>
                </a:cubicBezTo>
                <a:cubicBezTo>
                  <a:pt x="1149605" y="226424"/>
                  <a:pt x="1146141" y="225525"/>
                  <a:pt x="1142769" y="225715"/>
                </a:cubicBezTo>
                <a:close/>
                <a:moveTo>
                  <a:pt x="1145251" y="202795"/>
                </a:moveTo>
                <a:cubicBezTo>
                  <a:pt x="1150772" y="202917"/>
                  <a:pt x="1156416" y="204190"/>
                  <a:pt x="1162185" y="206613"/>
                </a:cubicBezTo>
                <a:cubicBezTo>
                  <a:pt x="1173721" y="211460"/>
                  <a:pt x="1181383" y="219140"/>
                  <a:pt x="1185168" y="229651"/>
                </a:cubicBezTo>
                <a:cubicBezTo>
                  <a:pt x="1188954" y="240162"/>
                  <a:pt x="1189399" y="250559"/>
                  <a:pt x="1186502" y="260841"/>
                </a:cubicBezTo>
                <a:cubicBezTo>
                  <a:pt x="1183605" y="271123"/>
                  <a:pt x="1178185" y="278992"/>
                  <a:pt x="1170240" y="284448"/>
                </a:cubicBezTo>
                <a:cubicBezTo>
                  <a:pt x="1162296" y="289905"/>
                  <a:pt x="1152856" y="292633"/>
                  <a:pt x="1141922" y="292633"/>
                </a:cubicBezTo>
                <a:cubicBezTo>
                  <a:pt x="1130988" y="292633"/>
                  <a:pt x="1121086" y="288195"/>
                  <a:pt x="1112216" y="279318"/>
                </a:cubicBezTo>
                <a:cubicBezTo>
                  <a:pt x="1103347" y="270442"/>
                  <a:pt x="1098912" y="260898"/>
                  <a:pt x="1098912" y="250688"/>
                </a:cubicBezTo>
                <a:cubicBezTo>
                  <a:pt x="1098912" y="240478"/>
                  <a:pt x="1101300" y="231547"/>
                  <a:pt x="1106075" y="223897"/>
                </a:cubicBezTo>
                <a:cubicBezTo>
                  <a:pt x="1110850" y="216246"/>
                  <a:pt x="1118512" y="210241"/>
                  <a:pt x="1129059" y="205882"/>
                </a:cubicBezTo>
                <a:cubicBezTo>
                  <a:pt x="1134332" y="203702"/>
                  <a:pt x="1139730" y="202673"/>
                  <a:pt x="1145251" y="202795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3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8" y="190506"/>
                  <a:pt x="111907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1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4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3" y="138648"/>
                  <a:pt x="827563" y="141287"/>
                </a:cubicBezTo>
                <a:cubicBezTo>
                  <a:pt x="838347" y="138920"/>
                  <a:pt x="848877" y="136307"/>
                  <a:pt x="859151" y="133446"/>
                </a:cubicBezTo>
                <a:cubicBezTo>
                  <a:pt x="869426" y="130585"/>
                  <a:pt x="877528" y="132267"/>
                  <a:pt x="883458" y="138490"/>
                </a:cubicBezTo>
                <a:cubicBezTo>
                  <a:pt x="889388" y="144714"/>
                  <a:pt x="885942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8" y="138648"/>
                  <a:pt x="113188" y="141287"/>
                </a:cubicBezTo>
                <a:cubicBezTo>
                  <a:pt x="123972" y="138920"/>
                  <a:pt x="134502" y="136307"/>
                  <a:pt x="144776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7" y="149461"/>
                  <a:pt x="158747" y="152730"/>
                </a:cubicBezTo>
                <a:cubicBezTo>
                  <a:pt x="145927" y="156000"/>
                  <a:pt x="131185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5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822137" y="60142"/>
                </a:moveTo>
                <a:cubicBezTo>
                  <a:pt x="825525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2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6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6" y="231501"/>
                </a:lnTo>
                <a:cubicBezTo>
                  <a:pt x="830216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3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39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2" y="133661"/>
                </a:cubicBezTo>
                <a:cubicBezTo>
                  <a:pt x="800274" y="117335"/>
                  <a:pt x="797126" y="105533"/>
                  <a:pt x="793039" y="98255"/>
                </a:cubicBezTo>
                <a:cubicBezTo>
                  <a:pt x="788952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7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8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6" y="183469"/>
                  <a:pt x="198088" y="184788"/>
                </a:cubicBezTo>
                <a:lnTo>
                  <a:pt x="195744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8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2" y="218713"/>
                  <a:pt x="297295" y="220864"/>
                  <a:pt x="285163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1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8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1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4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7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7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0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802456" y="11023"/>
                </a:moveTo>
                <a:cubicBezTo>
                  <a:pt x="804280" y="10394"/>
                  <a:pt x="807243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3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8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8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901424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4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8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8" y="7406"/>
                  <a:pt x="181484" y="3190"/>
                </a:cubicBezTo>
                <a:cubicBezTo>
                  <a:pt x="181806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65150" y="2548474"/>
            <a:ext cx="1867506" cy="557088"/>
            <a:chOff x="741150" y="1691224"/>
            <a:chExt cx="1867506" cy="557088"/>
          </a:xfrm>
        </p:grpSpPr>
        <p:pic>
          <p:nvPicPr>
            <p:cNvPr id="21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7 5 0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867418" y="2940588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 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2667395" y="3505737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871736" y="3423251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2 5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2667395" y="4383624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215887" y="4314326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871736" y="3858225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2 5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4559" y="216722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201464" y="2170639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554790" y="216864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085247" y="2531075"/>
            <a:ext cx="1867506" cy="557088"/>
            <a:chOff x="741150" y="1691224"/>
            <a:chExt cx="1867506" cy="557088"/>
          </a:xfrm>
        </p:grpSpPr>
        <p:pic>
          <p:nvPicPr>
            <p:cNvPr id="65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9 8 0</a:t>
              </a: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4687515" y="292318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</a:t>
            </a: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4487492" y="348833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4691833" y="3405852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2 8</a:t>
            </a:r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4487492" y="436622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5035984" y="4296927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4691833" y="3840826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2 8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674656" y="214982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021561" y="215324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374887" y="215124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6050945" y="2525345"/>
            <a:ext cx="1867506" cy="557088"/>
            <a:chOff x="741150" y="1691224"/>
            <a:chExt cx="1867506" cy="557088"/>
          </a:xfrm>
        </p:grpSpPr>
        <p:pic>
          <p:nvPicPr>
            <p:cNvPr id="78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6 3 1</a:t>
              </a: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6653213" y="291745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6453190" y="348260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7006004" y="3403985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6453190" y="436049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7362978" y="4289588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86" name="Text Box 11"/>
          <p:cNvSpPr txBox="1">
            <a:spLocks noChangeArrowheads="1"/>
          </p:cNvSpPr>
          <p:nvPr/>
        </p:nvSpPr>
        <p:spPr bwMode="auto">
          <a:xfrm>
            <a:off x="7000231" y="383509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6640354" y="214409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987259" y="214751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7340585" y="214551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7968525" y="2525345"/>
            <a:ext cx="1867506" cy="557088"/>
            <a:chOff x="741150" y="1691224"/>
            <a:chExt cx="1867506" cy="557088"/>
          </a:xfrm>
        </p:grpSpPr>
        <p:pic>
          <p:nvPicPr>
            <p:cNvPr id="91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8 4 3</a:t>
              </a:r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8570793" y="291745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</a:p>
        </p:txBody>
      </p:sp>
      <p:sp>
        <p:nvSpPr>
          <p:cNvPr id="95" name="Line 10"/>
          <p:cNvSpPr>
            <a:spLocks noChangeShapeType="1"/>
          </p:cNvSpPr>
          <p:nvPr/>
        </p:nvSpPr>
        <p:spPr bwMode="auto">
          <a:xfrm>
            <a:off x="8370770" y="348260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8575111" y="3400122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2 4</a:t>
            </a:r>
          </a:p>
        </p:txBody>
      </p:sp>
      <p:sp>
        <p:nvSpPr>
          <p:cNvPr id="97" name="Line 12"/>
          <p:cNvSpPr>
            <a:spLocks noChangeShapeType="1"/>
          </p:cNvSpPr>
          <p:nvPr/>
        </p:nvSpPr>
        <p:spPr bwMode="auto">
          <a:xfrm>
            <a:off x="8370770" y="436049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9262470" y="4296927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9" name="Text Box 11"/>
          <p:cNvSpPr txBox="1">
            <a:spLocks noChangeArrowheads="1"/>
          </p:cNvSpPr>
          <p:nvPr/>
        </p:nvSpPr>
        <p:spPr bwMode="auto">
          <a:xfrm>
            <a:off x="8575111" y="3835096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2 4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8557934" y="214409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8904839" y="214751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9258165" y="214551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 flipH="1">
            <a:off x="2614036" y="5193583"/>
            <a:ext cx="6999624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在求出商的最高位数以后，除到被除数的哪一位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不够商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，就对着这一位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61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68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6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/>
      <p:bldP spid="88" grpId="0"/>
      <p:bldP spid="89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>
            <a:spLocks noChangeArrowheads="1"/>
          </p:cNvSpPr>
          <p:nvPr/>
        </p:nvSpPr>
        <p:spPr bwMode="auto">
          <a:xfrm>
            <a:off x="2591841" y="1654765"/>
            <a:ext cx="1909329" cy="314330"/>
          </a:xfrm>
          <a:custGeom>
            <a:avLst/>
            <a:gdLst/>
            <a:ahLst/>
            <a:cxnLst/>
            <a:rect l="l" t="t" r="r" b="b"/>
            <a:pathLst>
              <a:path w="1909329" h="314330">
                <a:moveTo>
                  <a:pt x="1863713" y="221019"/>
                </a:moveTo>
                <a:cubicBezTo>
                  <a:pt x="1860341" y="221209"/>
                  <a:pt x="1857062" y="222488"/>
                  <a:pt x="1853875" y="224858"/>
                </a:cubicBezTo>
                <a:cubicBezTo>
                  <a:pt x="1847500" y="229598"/>
                  <a:pt x="1844313" y="235914"/>
                  <a:pt x="1844313" y="243809"/>
                </a:cubicBezTo>
                <a:cubicBezTo>
                  <a:pt x="1844313" y="251703"/>
                  <a:pt x="1847863" y="257629"/>
                  <a:pt x="1854961" y="261587"/>
                </a:cubicBezTo>
                <a:cubicBezTo>
                  <a:pt x="1862059" y="265545"/>
                  <a:pt x="1869007" y="265344"/>
                  <a:pt x="1875804" y="260985"/>
                </a:cubicBezTo>
                <a:cubicBezTo>
                  <a:pt x="1882602" y="256611"/>
                  <a:pt x="1885796" y="250301"/>
                  <a:pt x="1885387" y="242056"/>
                </a:cubicBezTo>
                <a:cubicBezTo>
                  <a:pt x="1884979" y="233810"/>
                  <a:pt x="1881218" y="227698"/>
                  <a:pt x="1874105" y="223718"/>
                </a:cubicBezTo>
                <a:cubicBezTo>
                  <a:pt x="1870549" y="221728"/>
                  <a:pt x="1867085" y="220829"/>
                  <a:pt x="1863713" y="221019"/>
                </a:cubicBezTo>
                <a:close/>
                <a:moveTo>
                  <a:pt x="1866195" y="198099"/>
                </a:moveTo>
                <a:cubicBezTo>
                  <a:pt x="1871716" y="198221"/>
                  <a:pt x="1877360" y="199494"/>
                  <a:pt x="1883129" y="201917"/>
                </a:cubicBezTo>
                <a:cubicBezTo>
                  <a:pt x="1894665" y="206764"/>
                  <a:pt x="1902327" y="214444"/>
                  <a:pt x="1906112" y="224955"/>
                </a:cubicBezTo>
                <a:cubicBezTo>
                  <a:pt x="1909898" y="235466"/>
                  <a:pt x="1910343" y="245863"/>
                  <a:pt x="1907446" y="256145"/>
                </a:cubicBezTo>
                <a:cubicBezTo>
                  <a:pt x="1904549" y="266427"/>
                  <a:pt x="1899129" y="274296"/>
                  <a:pt x="1891184" y="279752"/>
                </a:cubicBezTo>
                <a:cubicBezTo>
                  <a:pt x="1883240" y="285209"/>
                  <a:pt x="1873800" y="287937"/>
                  <a:pt x="1862866" y="287937"/>
                </a:cubicBezTo>
                <a:cubicBezTo>
                  <a:pt x="1851932" y="287937"/>
                  <a:pt x="1842030" y="283499"/>
                  <a:pt x="1833160" y="274622"/>
                </a:cubicBezTo>
                <a:cubicBezTo>
                  <a:pt x="1824291" y="265746"/>
                  <a:pt x="1819856" y="256202"/>
                  <a:pt x="1819856" y="245992"/>
                </a:cubicBezTo>
                <a:cubicBezTo>
                  <a:pt x="1819856" y="235782"/>
                  <a:pt x="1822244" y="226851"/>
                  <a:pt x="1827019" y="219201"/>
                </a:cubicBezTo>
                <a:cubicBezTo>
                  <a:pt x="1831794" y="211550"/>
                  <a:pt x="1839456" y="205545"/>
                  <a:pt x="1850003" y="201186"/>
                </a:cubicBezTo>
                <a:cubicBezTo>
                  <a:pt x="1855276" y="199006"/>
                  <a:pt x="1860674" y="197977"/>
                  <a:pt x="1866195" y="198099"/>
                </a:cubicBezTo>
                <a:close/>
                <a:moveTo>
                  <a:pt x="1660845" y="186021"/>
                </a:moveTo>
                <a:cubicBezTo>
                  <a:pt x="1652420" y="187369"/>
                  <a:pt x="1637919" y="190058"/>
                  <a:pt x="1617341" y="194088"/>
                </a:cubicBezTo>
                <a:lnTo>
                  <a:pt x="1617341" y="216243"/>
                </a:lnTo>
                <a:cubicBezTo>
                  <a:pt x="1624482" y="215455"/>
                  <a:pt x="1632703" y="213006"/>
                  <a:pt x="1642002" y="208898"/>
                </a:cubicBezTo>
                <a:cubicBezTo>
                  <a:pt x="1651302" y="204789"/>
                  <a:pt x="1659415" y="206334"/>
                  <a:pt x="1666341" y="213533"/>
                </a:cubicBezTo>
                <a:cubicBezTo>
                  <a:pt x="1673267" y="220732"/>
                  <a:pt x="1669109" y="225934"/>
                  <a:pt x="1653865" y="229139"/>
                </a:cubicBezTo>
                <a:cubicBezTo>
                  <a:pt x="1638621" y="232344"/>
                  <a:pt x="1626447" y="233495"/>
                  <a:pt x="1617341" y="232591"/>
                </a:cubicBezTo>
                <a:lnTo>
                  <a:pt x="1617341" y="258081"/>
                </a:lnTo>
                <a:cubicBezTo>
                  <a:pt x="1630835" y="256403"/>
                  <a:pt x="1642468" y="254184"/>
                  <a:pt x="1652241" y="251423"/>
                </a:cubicBezTo>
                <a:cubicBezTo>
                  <a:pt x="1662014" y="248663"/>
                  <a:pt x="1669188" y="249530"/>
                  <a:pt x="1673762" y="254026"/>
                </a:cubicBezTo>
                <a:cubicBezTo>
                  <a:pt x="1678337" y="258522"/>
                  <a:pt x="1680402" y="251925"/>
                  <a:pt x="1679957" y="234237"/>
                </a:cubicBezTo>
                <a:cubicBezTo>
                  <a:pt x="1679512" y="216548"/>
                  <a:pt x="1678322" y="203753"/>
                  <a:pt x="1676386" y="195852"/>
                </a:cubicBezTo>
                <a:cubicBezTo>
                  <a:pt x="1674450" y="187950"/>
                  <a:pt x="1669270" y="184673"/>
                  <a:pt x="1660845" y="186021"/>
                </a:cubicBezTo>
                <a:close/>
                <a:moveTo>
                  <a:pt x="1675623" y="161516"/>
                </a:moveTo>
                <a:cubicBezTo>
                  <a:pt x="1678373" y="161422"/>
                  <a:pt x="1681492" y="161987"/>
                  <a:pt x="1684980" y="163210"/>
                </a:cubicBezTo>
                <a:cubicBezTo>
                  <a:pt x="1691956" y="165655"/>
                  <a:pt x="1698173" y="169473"/>
                  <a:pt x="1703629" y="174664"/>
                </a:cubicBezTo>
                <a:cubicBezTo>
                  <a:pt x="1709086" y="179855"/>
                  <a:pt x="1710466" y="184892"/>
                  <a:pt x="1707770" y="189775"/>
                </a:cubicBezTo>
                <a:cubicBezTo>
                  <a:pt x="1705074" y="194658"/>
                  <a:pt x="1703726" y="200806"/>
                  <a:pt x="1703726" y="208220"/>
                </a:cubicBezTo>
                <a:cubicBezTo>
                  <a:pt x="1703726" y="216423"/>
                  <a:pt x="1704852" y="229132"/>
                  <a:pt x="1707103" y="246347"/>
                </a:cubicBezTo>
                <a:cubicBezTo>
                  <a:pt x="1709355" y="263562"/>
                  <a:pt x="1707293" y="279297"/>
                  <a:pt x="1700919" y="293551"/>
                </a:cubicBezTo>
                <a:cubicBezTo>
                  <a:pt x="1694545" y="307806"/>
                  <a:pt x="1689174" y="310294"/>
                  <a:pt x="1684808" y="301015"/>
                </a:cubicBezTo>
                <a:cubicBezTo>
                  <a:pt x="1680441" y="291737"/>
                  <a:pt x="1676709" y="281527"/>
                  <a:pt x="1673612" y="270385"/>
                </a:cubicBezTo>
                <a:cubicBezTo>
                  <a:pt x="1647182" y="273984"/>
                  <a:pt x="1628067" y="275784"/>
                  <a:pt x="1616265" y="275784"/>
                </a:cubicBezTo>
                <a:cubicBezTo>
                  <a:pt x="1610113" y="290181"/>
                  <a:pt x="1604452" y="292530"/>
                  <a:pt x="1599283" y="282828"/>
                </a:cubicBezTo>
                <a:cubicBezTo>
                  <a:pt x="1594113" y="273127"/>
                  <a:pt x="1591980" y="263437"/>
                  <a:pt x="1592883" y="253757"/>
                </a:cubicBezTo>
                <a:cubicBezTo>
                  <a:pt x="1593787" y="244078"/>
                  <a:pt x="1593798" y="232039"/>
                  <a:pt x="1592916" y="217641"/>
                </a:cubicBezTo>
                <a:cubicBezTo>
                  <a:pt x="1592034" y="203244"/>
                  <a:pt x="1589782" y="192213"/>
                  <a:pt x="1586161" y="184548"/>
                </a:cubicBezTo>
                <a:cubicBezTo>
                  <a:pt x="1582541" y="176883"/>
                  <a:pt x="1584218" y="173954"/>
                  <a:pt x="1591195" y="175761"/>
                </a:cubicBezTo>
                <a:cubicBezTo>
                  <a:pt x="1598171" y="177568"/>
                  <a:pt x="1603258" y="178471"/>
                  <a:pt x="1606456" y="178471"/>
                </a:cubicBezTo>
                <a:cubicBezTo>
                  <a:pt x="1610758" y="178471"/>
                  <a:pt x="1617477" y="177639"/>
                  <a:pt x="1626612" y="175976"/>
                </a:cubicBezTo>
                <a:cubicBezTo>
                  <a:pt x="1650502" y="170656"/>
                  <a:pt x="1664459" y="166587"/>
                  <a:pt x="1668481" y="163769"/>
                </a:cubicBezTo>
                <a:cubicBezTo>
                  <a:pt x="1670493" y="162360"/>
                  <a:pt x="1672873" y="161609"/>
                  <a:pt x="1675623" y="161516"/>
                </a:cubicBezTo>
                <a:close/>
                <a:moveTo>
                  <a:pt x="465338" y="147561"/>
                </a:moveTo>
                <a:cubicBezTo>
                  <a:pt x="461323" y="160826"/>
                  <a:pt x="455816" y="171652"/>
                  <a:pt x="448818" y="180041"/>
                </a:cubicBezTo>
                <a:cubicBezTo>
                  <a:pt x="441820" y="188430"/>
                  <a:pt x="432700" y="195238"/>
                  <a:pt x="421457" y="200465"/>
                </a:cubicBezTo>
                <a:cubicBezTo>
                  <a:pt x="418646" y="201772"/>
                  <a:pt x="416401" y="202638"/>
                  <a:pt x="414721" y="203061"/>
                </a:cubicBezTo>
                <a:lnTo>
                  <a:pt x="412269" y="203023"/>
                </a:lnTo>
                <a:lnTo>
                  <a:pt x="411519" y="227041"/>
                </a:lnTo>
                <a:lnTo>
                  <a:pt x="469960" y="216268"/>
                </a:lnTo>
                <a:lnTo>
                  <a:pt x="466779" y="212576"/>
                </a:lnTo>
                <a:cubicBezTo>
                  <a:pt x="460427" y="202832"/>
                  <a:pt x="458372" y="194446"/>
                  <a:pt x="460617" y="187419"/>
                </a:cubicBezTo>
                <a:cubicBezTo>
                  <a:pt x="462861" y="180393"/>
                  <a:pt x="464435" y="167107"/>
                  <a:pt x="465338" y="147561"/>
                </a:cubicBezTo>
                <a:close/>
                <a:moveTo>
                  <a:pt x="1544063" y="126473"/>
                </a:moveTo>
                <a:cubicBezTo>
                  <a:pt x="1547144" y="127536"/>
                  <a:pt x="1550164" y="129722"/>
                  <a:pt x="1553122" y="133031"/>
                </a:cubicBezTo>
                <a:cubicBezTo>
                  <a:pt x="1559037" y="139649"/>
                  <a:pt x="1548945" y="146399"/>
                  <a:pt x="1522846" y="153283"/>
                </a:cubicBezTo>
                <a:cubicBezTo>
                  <a:pt x="1529155" y="155032"/>
                  <a:pt x="1530955" y="161621"/>
                  <a:pt x="1528245" y="173051"/>
                </a:cubicBezTo>
                <a:cubicBezTo>
                  <a:pt x="1535243" y="169595"/>
                  <a:pt x="1542022" y="167153"/>
                  <a:pt x="1548583" y="165726"/>
                </a:cubicBezTo>
                <a:cubicBezTo>
                  <a:pt x="1555143" y="164299"/>
                  <a:pt x="1560370" y="166361"/>
                  <a:pt x="1564264" y="171911"/>
                </a:cubicBezTo>
                <a:cubicBezTo>
                  <a:pt x="1568157" y="177460"/>
                  <a:pt x="1566720" y="181959"/>
                  <a:pt x="1559951" y="185408"/>
                </a:cubicBezTo>
                <a:cubicBezTo>
                  <a:pt x="1553182" y="188857"/>
                  <a:pt x="1542097" y="193005"/>
                  <a:pt x="1526696" y="197852"/>
                </a:cubicBezTo>
                <a:lnTo>
                  <a:pt x="1524201" y="243239"/>
                </a:lnTo>
                <a:cubicBezTo>
                  <a:pt x="1534856" y="238334"/>
                  <a:pt x="1546070" y="233731"/>
                  <a:pt x="1557843" y="229429"/>
                </a:cubicBezTo>
                <a:cubicBezTo>
                  <a:pt x="1569616" y="225127"/>
                  <a:pt x="1571387" y="227830"/>
                  <a:pt x="1563156" y="237538"/>
                </a:cubicBezTo>
                <a:cubicBezTo>
                  <a:pt x="1554925" y="247247"/>
                  <a:pt x="1545718" y="256088"/>
                  <a:pt x="1535537" y="264061"/>
                </a:cubicBezTo>
                <a:cubicBezTo>
                  <a:pt x="1525355" y="272034"/>
                  <a:pt x="1515902" y="281154"/>
                  <a:pt x="1507175" y="291422"/>
                </a:cubicBezTo>
                <a:cubicBezTo>
                  <a:pt x="1498449" y="301689"/>
                  <a:pt x="1492104" y="300438"/>
                  <a:pt x="1488139" y="287668"/>
                </a:cubicBezTo>
                <a:cubicBezTo>
                  <a:pt x="1484174" y="274898"/>
                  <a:pt x="1486016" y="264860"/>
                  <a:pt x="1493667" y="257554"/>
                </a:cubicBezTo>
                <a:cubicBezTo>
                  <a:pt x="1501318" y="250248"/>
                  <a:pt x="1505143" y="231580"/>
                  <a:pt x="1505143" y="201552"/>
                </a:cubicBezTo>
                <a:cubicBezTo>
                  <a:pt x="1498403" y="204233"/>
                  <a:pt x="1491265" y="206029"/>
                  <a:pt x="1483729" y="206940"/>
                </a:cubicBezTo>
                <a:cubicBezTo>
                  <a:pt x="1476194" y="207851"/>
                  <a:pt x="1468432" y="206481"/>
                  <a:pt x="1460444" y="202832"/>
                </a:cubicBezTo>
                <a:cubicBezTo>
                  <a:pt x="1452457" y="199182"/>
                  <a:pt x="1453163" y="196049"/>
                  <a:pt x="1462563" y="193432"/>
                </a:cubicBezTo>
                <a:cubicBezTo>
                  <a:pt x="1471963" y="190815"/>
                  <a:pt x="1486192" y="186186"/>
                  <a:pt x="1505250" y="179547"/>
                </a:cubicBezTo>
                <a:cubicBezTo>
                  <a:pt x="1506082" y="168075"/>
                  <a:pt x="1505752" y="161385"/>
                  <a:pt x="1504261" y="159478"/>
                </a:cubicBezTo>
                <a:cubicBezTo>
                  <a:pt x="1484156" y="155520"/>
                  <a:pt x="1477850" y="151680"/>
                  <a:pt x="1485343" y="147959"/>
                </a:cubicBezTo>
                <a:cubicBezTo>
                  <a:pt x="1492835" y="144238"/>
                  <a:pt x="1501321" y="140348"/>
                  <a:pt x="1510800" y="136289"/>
                </a:cubicBezTo>
                <a:cubicBezTo>
                  <a:pt x="1520279" y="132231"/>
                  <a:pt x="1528223" y="129019"/>
                  <a:pt x="1534633" y="126653"/>
                </a:cubicBezTo>
                <a:cubicBezTo>
                  <a:pt x="1537838" y="125470"/>
                  <a:pt x="1540982" y="125410"/>
                  <a:pt x="1544063" y="126473"/>
                </a:cubicBezTo>
                <a:close/>
                <a:moveTo>
                  <a:pt x="896190" y="104368"/>
                </a:moveTo>
                <a:cubicBezTo>
                  <a:pt x="869660" y="108842"/>
                  <a:pt x="851219" y="111237"/>
                  <a:pt x="840865" y="111553"/>
                </a:cubicBezTo>
                <a:cubicBezTo>
                  <a:pt x="851663" y="114148"/>
                  <a:pt x="856371" y="117561"/>
                  <a:pt x="854987" y="121791"/>
                </a:cubicBezTo>
                <a:cubicBezTo>
                  <a:pt x="853603" y="126022"/>
                  <a:pt x="852051" y="136806"/>
                  <a:pt x="850330" y="154143"/>
                </a:cubicBezTo>
                <a:cubicBezTo>
                  <a:pt x="869761" y="152394"/>
                  <a:pt x="886804" y="150744"/>
                  <a:pt x="901460" y="149196"/>
                </a:cubicBezTo>
                <a:cubicBezTo>
                  <a:pt x="900571" y="126194"/>
                  <a:pt x="898814" y="111251"/>
                  <a:pt x="896190" y="104368"/>
                </a:cubicBezTo>
                <a:close/>
                <a:moveTo>
                  <a:pt x="1656317" y="103013"/>
                </a:moveTo>
                <a:cubicBezTo>
                  <a:pt x="1646781" y="105523"/>
                  <a:pt x="1637388" y="107925"/>
                  <a:pt x="1628139" y="110219"/>
                </a:cubicBezTo>
                <a:cubicBezTo>
                  <a:pt x="1628999" y="118737"/>
                  <a:pt x="1629781" y="127528"/>
                  <a:pt x="1630483" y="136591"/>
                </a:cubicBezTo>
                <a:cubicBezTo>
                  <a:pt x="1635459" y="135773"/>
                  <a:pt x="1643225" y="134239"/>
                  <a:pt x="1653779" y="131987"/>
                </a:cubicBezTo>
                <a:close/>
                <a:moveTo>
                  <a:pt x="202473" y="76489"/>
                </a:moveTo>
                <a:cubicBezTo>
                  <a:pt x="204059" y="76376"/>
                  <a:pt x="206078" y="76670"/>
                  <a:pt x="208531" y="77373"/>
                </a:cubicBezTo>
                <a:cubicBezTo>
                  <a:pt x="216088" y="78305"/>
                  <a:pt x="223426" y="80879"/>
                  <a:pt x="230546" y="85095"/>
                </a:cubicBezTo>
                <a:cubicBezTo>
                  <a:pt x="237666" y="89311"/>
                  <a:pt x="239652" y="95076"/>
                  <a:pt x="236505" y="102389"/>
                </a:cubicBezTo>
                <a:cubicBezTo>
                  <a:pt x="233357" y="109703"/>
                  <a:pt x="232450" y="124530"/>
                  <a:pt x="233784" y="146873"/>
                </a:cubicBezTo>
                <a:cubicBezTo>
                  <a:pt x="235117" y="169215"/>
                  <a:pt x="234020" y="185939"/>
                  <a:pt x="230493" y="197045"/>
                </a:cubicBezTo>
                <a:cubicBezTo>
                  <a:pt x="226965" y="208152"/>
                  <a:pt x="221322" y="208908"/>
                  <a:pt x="213564" y="199315"/>
                </a:cubicBezTo>
                <a:cubicBezTo>
                  <a:pt x="205806" y="189721"/>
                  <a:pt x="202382" y="181934"/>
                  <a:pt x="203293" y="175954"/>
                </a:cubicBezTo>
                <a:cubicBezTo>
                  <a:pt x="204203" y="169975"/>
                  <a:pt x="204877" y="164364"/>
                  <a:pt x="205315" y="159123"/>
                </a:cubicBezTo>
                <a:cubicBezTo>
                  <a:pt x="205752" y="153881"/>
                  <a:pt x="205971" y="143252"/>
                  <a:pt x="205971" y="127234"/>
                </a:cubicBezTo>
                <a:cubicBezTo>
                  <a:pt x="205971" y="111689"/>
                  <a:pt x="203945" y="98790"/>
                  <a:pt x="199894" y="88537"/>
                </a:cubicBezTo>
                <a:cubicBezTo>
                  <a:pt x="196856" y="80847"/>
                  <a:pt x="197716" y="76831"/>
                  <a:pt x="202473" y="76489"/>
                </a:cubicBezTo>
                <a:close/>
                <a:moveTo>
                  <a:pt x="943015" y="72587"/>
                </a:moveTo>
                <a:cubicBezTo>
                  <a:pt x="948100" y="73555"/>
                  <a:pt x="952095" y="75681"/>
                  <a:pt x="954999" y="78964"/>
                </a:cubicBezTo>
                <a:cubicBezTo>
                  <a:pt x="960807" y="85532"/>
                  <a:pt x="958910" y="90498"/>
                  <a:pt x="949309" y="93860"/>
                </a:cubicBezTo>
                <a:cubicBezTo>
                  <a:pt x="939709" y="97223"/>
                  <a:pt x="927408" y="99378"/>
                  <a:pt x="912408" y="100324"/>
                </a:cubicBezTo>
                <a:cubicBezTo>
                  <a:pt x="925903" y="104053"/>
                  <a:pt x="931750" y="108892"/>
                  <a:pt x="929950" y="114844"/>
                </a:cubicBezTo>
                <a:cubicBezTo>
                  <a:pt x="928151" y="120795"/>
                  <a:pt x="927251" y="131199"/>
                  <a:pt x="927251" y="146055"/>
                </a:cubicBezTo>
                <a:cubicBezTo>
                  <a:pt x="952905" y="143402"/>
                  <a:pt x="972630" y="140939"/>
                  <a:pt x="986426" y="138666"/>
                </a:cubicBezTo>
                <a:cubicBezTo>
                  <a:pt x="1000221" y="136393"/>
                  <a:pt x="1010904" y="139172"/>
                  <a:pt x="1018476" y="147002"/>
                </a:cubicBezTo>
                <a:cubicBezTo>
                  <a:pt x="1026048" y="154831"/>
                  <a:pt x="1028525" y="160256"/>
                  <a:pt x="1025908" y="163274"/>
                </a:cubicBezTo>
                <a:cubicBezTo>
                  <a:pt x="1023291" y="166293"/>
                  <a:pt x="1016081" y="167576"/>
                  <a:pt x="1004279" y="167124"/>
                </a:cubicBezTo>
                <a:cubicBezTo>
                  <a:pt x="992477" y="166673"/>
                  <a:pt x="980274" y="166447"/>
                  <a:pt x="967669" y="166447"/>
                </a:cubicBezTo>
                <a:cubicBezTo>
                  <a:pt x="955336" y="166447"/>
                  <a:pt x="941863" y="167221"/>
                  <a:pt x="927251" y="168770"/>
                </a:cubicBezTo>
                <a:lnTo>
                  <a:pt x="927251" y="236571"/>
                </a:lnTo>
                <a:cubicBezTo>
                  <a:pt x="927251" y="258310"/>
                  <a:pt x="925526" y="278831"/>
                  <a:pt x="922077" y="298133"/>
                </a:cubicBezTo>
                <a:cubicBezTo>
                  <a:pt x="918629" y="317435"/>
                  <a:pt x="912979" y="319486"/>
                  <a:pt x="905127" y="304285"/>
                </a:cubicBezTo>
                <a:cubicBezTo>
                  <a:pt x="897276" y="289084"/>
                  <a:pt x="894924" y="276863"/>
                  <a:pt x="898072" y="267621"/>
                </a:cubicBezTo>
                <a:cubicBezTo>
                  <a:pt x="901220" y="258378"/>
                  <a:pt x="902370" y="226009"/>
                  <a:pt x="901524" y="170512"/>
                </a:cubicBezTo>
                <a:cubicBezTo>
                  <a:pt x="892877" y="170512"/>
                  <a:pt x="875705" y="172176"/>
                  <a:pt x="850007" y="175503"/>
                </a:cubicBezTo>
                <a:cubicBezTo>
                  <a:pt x="849233" y="185340"/>
                  <a:pt x="845841" y="199042"/>
                  <a:pt x="839833" y="216609"/>
                </a:cubicBezTo>
                <a:cubicBezTo>
                  <a:pt x="833824" y="234176"/>
                  <a:pt x="824550" y="249229"/>
                  <a:pt x="812009" y="261770"/>
                </a:cubicBezTo>
                <a:cubicBezTo>
                  <a:pt x="799469" y="274310"/>
                  <a:pt x="784920" y="283381"/>
                  <a:pt x="768365" y="288980"/>
                </a:cubicBezTo>
                <a:cubicBezTo>
                  <a:pt x="751809" y="294580"/>
                  <a:pt x="751060" y="290823"/>
                  <a:pt x="766117" y="277709"/>
                </a:cubicBezTo>
                <a:cubicBezTo>
                  <a:pt x="781174" y="264595"/>
                  <a:pt x="794001" y="249211"/>
                  <a:pt x="804599" y="231559"/>
                </a:cubicBezTo>
                <a:cubicBezTo>
                  <a:pt x="815196" y="213906"/>
                  <a:pt x="821384" y="196253"/>
                  <a:pt x="823162" y="178600"/>
                </a:cubicBezTo>
                <a:cubicBezTo>
                  <a:pt x="796504" y="183103"/>
                  <a:pt x="777768" y="186702"/>
                  <a:pt x="766956" y="189398"/>
                </a:cubicBezTo>
                <a:cubicBezTo>
                  <a:pt x="756143" y="192094"/>
                  <a:pt x="745711" y="188922"/>
                  <a:pt x="735658" y="179880"/>
                </a:cubicBezTo>
                <a:cubicBezTo>
                  <a:pt x="725606" y="170839"/>
                  <a:pt x="726459" y="166318"/>
                  <a:pt x="738218" y="166318"/>
                </a:cubicBezTo>
                <a:cubicBezTo>
                  <a:pt x="747195" y="166318"/>
                  <a:pt x="758352" y="165651"/>
                  <a:pt x="771688" y="164317"/>
                </a:cubicBezTo>
                <a:cubicBezTo>
                  <a:pt x="785024" y="162984"/>
                  <a:pt x="802634" y="161105"/>
                  <a:pt x="824517" y="158682"/>
                </a:cubicBezTo>
                <a:cubicBezTo>
                  <a:pt x="824517" y="137071"/>
                  <a:pt x="824338" y="124287"/>
                  <a:pt x="823980" y="120329"/>
                </a:cubicBezTo>
                <a:cubicBezTo>
                  <a:pt x="823621" y="116371"/>
                  <a:pt x="821090" y="113808"/>
                  <a:pt x="816386" y="112639"/>
                </a:cubicBezTo>
                <a:cubicBezTo>
                  <a:pt x="811683" y="111470"/>
                  <a:pt x="806689" y="108136"/>
                  <a:pt x="801405" y="102637"/>
                </a:cubicBezTo>
                <a:cubicBezTo>
                  <a:pt x="796120" y="97137"/>
                  <a:pt x="800279" y="93570"/>
                  <a:pt x="813880" y="91935"/>
                </a:cubicBezTo>
                <a:cubicBezTo>
                  <a:pt x="827482" y="90300"/>
                  <a:pt x="845683" y="87436"/>
                  <a:pt x="868484" y="83342"/>
                </a:cubicBezTo>
                <a:cubicBezTo>
                  <a:pt x="891285" y="79248"/>
                  <a:pt x="909953" y="75853"/>
                  <a:pt x="924487" y="73157"/>
                </a:cubicBezTo>
                <a:cubicBezTo>
                  <a:pt x="931753" y="71809"/>
                  <a:pt x="937930" y="71619"/>
                  <a:pt x="943015" y="72587"/>
                </a:cubicBezTo>
                <a:close/>
                <a:moveTo>
                  <a:pt x="59061" y="65538"/>
                </a:moveTo>
                <a:cubicBezTo>
                  <a:pt x="61565" y="65387"/>
                  <a:pt x="64757" y="65789"/>
                  <a:pt x="68638" y="66747"/>
                </a:cubicBezTo>
                <a:cubicBezTo>
                  <a:pt x="84161" y="70575"/>
                  <a:pt x="93411" y="75817"/>
                  <a:pt x="96387" y="82471"/>
                </a:cubicBezTo>
                <a:cubicBezTo>
                  <a:pt x="99362" y="89124"/>
                  <a:pt x="99057" y="96011"/>
                  <a:pt x="95472" y="103131"/>
                </a:cubicBezTo>
                <a:cubicBezTo>
                  <a:pt x="91887" y="110251"/>
                  <a:pt x="86216" y="110922"/>
                  <a:pt x="78458" y="105142"/>
                </a:cubicBezTo>
                <a:cubicBezTo>
                  <a:pt x="70700" y="99363"/>
                  <a:pt x="62920" y="91605"/>
                  <a:pt x="55119" y="81868"/>
                </a:cubicBezTo>
                <a:cubicBezTo>
                  <a:pt x="50236" y="71436"/>
                  <a:pt x="51550" y="65992"/>
                  <a:pt x="59061" y="65538"/>
                </a:cubicBezTo>
                <a:close/>
                <a:moveTo>
                  <a:pt x="424598" y="64539"/>
                </a:moveTo>
                <a:cubicBezTo>
                  <a:pt x="426888" y="64150"/>
                  <a:pt x="430448" y="64940"/>
                  <a:pt x="435277" y="66908"/>
                </a:cubicBezTo>
                <a:cubicBezTo>
                  <a:pt x="444936" y="70844"/>
                  <a:pt x="451711" y="75914"/>
                  <a:pt x="455605" y="82116"/>
                </a:cubicBezTo>
                <a:cubicBezTo>
                  <a:pt x="459498" y="88318"/>
                  <a:pt x="458358" y="94703"/>
                  <a:pt x="452185" y="101271"/>
                </a:cubicBezTo>
                <a:cubicBezTo>
                  <a:pt x="446011" y="107838"/>
                  <a:pt x="438859" y="104132"/>
                  <a:pt x="430728" y="90150"/>
                </a:cubicBezTo>
                <a:cubicBezTo>
                  <a:pt x="425092" y="81703"/>
                  <a:pt x="422027" y="74734"/>
                  <a:pt x="421532" y="69242"/>
                </a:cubicBezTo>
                <a:cubicBezTo>
                  <a:pt x="421285" y="66496"/>
                  <a:pt x="422307" y="64928"/>
                  <a:pt x="424598" y="64539"/>
                </a:cubicBezTo>
                <a:close/>
                <a:moveTo>
                  <a:pt x="1185836" y="52870"/>
                </a:moveTo>
                <a:cubicBezTo>
                  <a:pt x="1188809" y="52294"/>
                  <a:pt x="1191910" y="52607"/>
                  <a:pt x="1195136" y="53808"/>
                </a:cubicBezTo>
                <a:cubicBezTo>
                  <a:pt x="1201589" y="56210"/>
                  <a:pt x="1208759" y="59587"/>
                  <a:pt x="1216646" y="63939"/>
                </a:cubicBezTo>
                <a:cubicBezTo>
                  <a:pt x="1224534" y="68292"/>
                  <a:pt x="1224544" y="74046"/>
                  <a:pt x="1216679" y="81202"/>
                </a:cubicBezTo>
                <a:cubicBezTo>
                  <a:pt x="1208813" y="88357"/>
                  <a:pt x="1200593" y="104160"/>
                  <a:pt x="1192017" y="128610"/>
                </a:cubicBezTo>
                <a:cubicBezTo>
                  <a:pt x="1197423" y="140642"/>
                  <a:pt x="1195484" y="147482"/>
                  <a:pt x="1186199" y="149131"/>
                </a:cubicBezTo>
                <a:cubicBezTo>
                  <a:pt x="1176913" y="150780"/>
                  <a:pt x="1159960" y="154430"/>
                  <a:pt x="1135337" y="160080"/>
                </a:cubicBezTo>
                <a:cubicBezTo>
                  <a:pt x="1137101" y="166920"/>
                  <a:pt x="1137750" y="175220"/>
                  <a:pt x="1137284" y="184978"/>
                </a:cubicBezTo>
                <a:cubicBezTo>
                  <a:pt x="1136818" y="194737"/>
                  <a:pt x="1135925" y="204635"/>
                  <a:pt x="1134606" y="214673"/>
                </a:cubicBezTo>
                <a:cubicBezTo>
                  <a:pt x="1133287" y="224711"/>
                  <a:pt x="1135592" y="227346"/>
                  <a:pt x="1141522" y="222578"/>
                </a:cubicBezTo>
                <a:cubicBezTo>
                  <a:pt x="1147451" y="217810"/>
                  <a:pt x="1156902" y="211285"/>
                  <a:pt x="1169872" y="203004"/>
                </a:cubicBezTo>
                <a:cubicBezTo>
                  <a:pt x="1182843" y="194722"/>
                  <a:pt x="1187152" y="194848"/>
                  <a:pt x="1182800" y="203380"/>
                </a:cubicBezTo>
                <a:cubicBezTo>
                  <a:pt x="1178448" y="211913"/>
                  <a:pt x="1168417" y="224485"/>
                  <a:pt x="1152707" y="241098"/>
                </a:cubicBezTo>
                <a:cubicBezTo>
                  <a:pt x="1136997" y="257712"/>
                  <a:pt x="1126547" y="269897"/>
                  <a:pt x="1121356" y="277655"/>
                </a:cubicBezTo>
                <a:cubicBezTo>
                  <a:pt x="1116165" y="285413"/>
                  <a:pt x="1110421" y="284159"/>
                  <a:pt x="1104126" y="273891"/>
                </a:cubicBezTo>
                <a:cubicBezTo>
                  <a:pt x="1097830" y="263623"/>
                  <a:pt x="1096278" y="255618"/>
                  <a:pt x="1099469" y="249875"/>
                </a:cubicBezTo>
                <a:cubicBezTo>
                  <a:pt x="1102660" y="244131"/>
                  <a:pt x="1105585" y="237492"/>
                  <a:pt x="1108245" y="229956"/>
                </a:cubicBezTo>
                <a:cubicBezTo>
                  <a:pt x="1110905" y="222420"/>
                  <a:pt x="1112458" y="209543"/>
                  <a:pt x="1112902" y="191324"/>
                </a:cubicBezTo>
                <a:cubicBezTo>
                  <a:pt x="1113347" y="173104"/>
                  <a:pt x="1110869" y="160453"/>
                  <a:pt x="1105470" y="153369"/>
                </a:cubicBezTo>
                <a:cubicBezTo>
                  <a:pt x="1100071" y="146285"/>
                  <a:pt x="1100598" y="142169"/>
                  <a:pt x="1107051" y="141022"/>
                </a:cubicBezTo>
                <a:cubicBezTo>
                  <a:pt x="1113504" y="139875"/>
                  <a:pt x="1118674" y="139749"/>
                  <a:pt x="1122560" y="140645"/>
                </a:cubicBezTo>
                <a:cubicBezTo>
                  <a:pt x="1126447" y="141542"/>
                  <a:pt x="1133258" y="140928"/>
                  <a:pt x="1142995" y="138806"/>
                </a:cubicBezTo>
                <a:cubicBezTo>
                  <a:pt x="1152732" y="136684"/>
                  <a:pt x="1161458" y="133694"/>
                  <a:pt x="1169173" y="129836"/>
                </a:cubicBezTo>
                <a:cubicBezTo>
                  <a:pt x="1172600" y="111811"/>
                  <a:pt x="1174540" y="99460"/>
                  <a:pt x="1174992" y="92785"/>
                </a:cubicBezTo>
                <a:cubicBezTo>
                  <a:pt x="1175443" y="86109"/>
                  <a:pt x="1174282" y="82987"/>
                  <a:pt x="1171507" y="83417"/>
                </a:cubicBezTo>
                <a:cubicBezTo>
                  <a:pt x="1168732" y="83847"/>
                  <a:pt x="1161505" y="86547"/>
                  <a:pt x="1149825" y="91516"/>
                </a:cubicBezTo>
                <a:cubicBezTo>
                  <a:pt x="1138145" y="96485"/>
                  <a:pt x="1127160" y="95517"/>
                  <a:pt x="1116871" y="88612"/>
                </a:cubicBezTo>
                <a:cubicBezTo>
                  <a:pt x="1106582" y="81707"/>
                  <a:pt x="1107338" y="77652"/>
                  <a:pt x="1119140" y="76448"/>
                </a:cubicBezTo>
                <a:cubicBezTo>
                  <a:pt x="1130942" y="75243"/>
                  <a:pt x="1142224" y="72920"/>
                  <a:pt x="1152987" y="69478"/>
                </a:cubicBezTo>
                <a:cubicBezTo>
                  <a:pt x="1163749" y="66037"/>
                  <a:pt x="1171851" y="61964"/>
                  <a:pt x="1177293" y="57261"/>
                </a:cubicBezTo>
                <a:cubicBezTo>
                  <a:pt x="1180014" y="54909"/>
                  <a:pt x="1182862" y="53445"/>
                  <a:pt x="1185836" y="52870"/>
                </a:cubicBezTo>
                <a:close/>
                <a:moveTo>
                  <a:pt x="816534" y="25757"/>
                </a:moveTo>
                <a:cubicBezTo>
                  <a:pt x="818940" y="25848"/>
                  <a:pt x="821906" y="26490"/>
                  <a:pt x="825432" y="27684"/>
                </a:cubicBezTo>
                <a:cubicBezTo>
                  <a:pt x="839535" y="32459"/>
                  <a:pt x="848785" y="38317"/>
                  <a:pt x="853180" y="45258"/>
                </a:cubicBezTo>
                <a:cubicBezTo>
                  <a:pt x="857575" y="52198"/>
                  <a:pt x="858005" y="60412"/>
                  <a:pt x="854470" y="69898"/>
                </a:cubicBezTo>
                <a:cubicBezTo>
                  <a:pt x="850936" y="79384"/>
                  <a:pt x="843844" y="78921"/>
                  <a:pt x="833197" y="68510"/>
                </a:cubicBezTo>
                <a:cubicBezTo>
                  <a:pt x="822549" y="58099"/>
                  <a:pt x="814816" y="48542"/>
                  <a:pt x="809998" y="39837"/>
                </a:cubicBezTo>
                <a:cubicBezTo>
                  <a:pt x="807137" y="30179"/>
                  <a:pt x="809316" y="25486"/>
                  <a:pt x="816534" y="25757"/>
                </a:cubicBezTo>
                <a:close/>
                <a:moveTo>
                  <a:pt x="609568" y="22059"/>
                </a:moveTo>
                <a:cubicBezTo>
                  <a:pt x="612168" y="21625"/>
                  <a:pt x="615781" y="22607"/>
                  <a:pt x="620406" y="25006"/>
                </a:cubicBezTo>
                <a:cubicBezTo>
                  <a:pt x="629655" y="29803"/>
                  <a:pt x="636969" y="34886"/>
                  <a:pt x="642346" y="40257"/>
                </a:cubicBezTo>
                <a:cubicBezTo>
                  <a:pt x="647724" y="45627"/>
                  <a:pt x="643913" y="50417"/>
                  <a:pt x="630914" y="54626"/>
                </a:cubicBezTo>
                <a:cubicBezTo>
                  <a:pt x="617914" y="58834"/>
                  <a:pt x="597419" y="69823"/>
                  <a:pt x="569427" y="87590"/>
                </a:cubicBezTo>
                <a:cubicBezTo>
                  <a:pt x="570287" y="99679"/>
                  <a:pt x="570287" y="111968"/>
                  <a:pt x="569427" y="124459"/>
                </a:cubicBezTo>
                <a:cubicBezTo>
                  <a:pt x="596716" y="120931"/>
                  <a:pt x="617613" y="117124"/>
                  <a:pt x="632118" y="113037"/>
                </a:cubicBezTo>
                <a:cubicBezTo>
                  <a:pt x="646623" y="108950"/>
                  <a:pt x="657350" y="109294"/>
                  <a:pt x="664298" y="114069"/>
                </a:cubicBezTo>
                <a:cubicBezTo>
                  <a:pt x="671246" y="118845"/>
                  <a:pt x="674031" y="122860"/>
                  <a:pt x="672655" y="126115"/>
                </a:cubicBezTo>
                <a:cubicBezTo>
                  <a:pt x="671278" y="129370"/>
                  <a:pt x="665147" y="131944"/>
                  <a:pt x="654263" y="133837"/>
                </a:cubicBezTo>
                <a:cubicBezTo>
                  <a:pt x="643379" y="135730"/>
                  <a:pt x="629053" y="137386"/>
                  <a:pt x="611286" y="138806"/>
                </a:cubicBezTo>
                <a:cubicBezTo>
                  <a:pt x="615674" y="137774"/>
                  <a:pt x="619918" y="139118"/>
                  <a:pt x="624020" y="142839"/>
                </a:cubicBezTo>
                <a:cubicBezTo>
                  <a:pt x="628121" y="146561"/>
                  <a:pt x="628809" y="152017"/>
                  <a:pt x="626085" y="159209"/>
                </a:cubicBezTo>
                <a:cubicBezTo>
                  <a:pt x="623360" y="166400"/>
                  <a:pt x="621535" y="193166"/>
                  <a:pt x="620610" y="239507"/>
                </a:cubicBezTo>
                <a:cubicBezTo>
                  <a:pt x="619685" y="285847"/>
                  <a:pt x="614946" y="309551"/>
                  <a:pt x="606392" y="310620"/>
                </a:cubicBezTo>
                <a:cubicBezTo>
                  <a:pt x="597838" y="311688"/>
                  <a:pt x="593561" y="299603"/>
                  <a:pt x="593561" y="274364"/>
                </a:cubicBezTo>
                <a:cubicBezTo>
                  <a:pt x="593561" y="250904"/>
                  <a:pt x="594239" y="224310"/>
                  <a:pt x="595594" y="194582"/>
                </a:cubicBezTo>
                <a:cubicBezTo>
                  <a:pt x="596949" y="164855"/>
                  <a:pt x="596128" y="147382"/>
                  <a:pt x="593131" y="142162"/>
                </a:cubicBezTo>
                <a:cubicBezTo>
                  <a:pt x="588542" y="143954"/>
                  <a:pt x="580483" y="144851"/>
                  <a:pt x="568953" y="144851"/>
                </a:cubicBezTo>
                <a:cubicBezTo>
                  <a:pt x="564680" y="181662"/>
                  <a:pt x="556061" y="211640"/>
                  <a:pt x="543098" y="234785"/>
                </a:cubicBezTo>
                <a:cubicBezTo>
                  <a:pt x="530134" y="257930"/>
                  <a:pt x="514159" y="273249"/>
                  <a:pt x="495173" y="280742"/>
                </a:cubicBezTo>
                <a:cubicBezTo>
                  <a:pt x="476187" y="288235"/>
                  <a:pt x="475290" y="284130"/>
                  <a:pt x="492484" y="268427"/>
                </a:cubicBezTo>
                <a:cubicBezTo>
                  <a:pt x="509678" y="252725"/>
                  <a:pt x="522724" y="231082"/>
                  <a:pt x="531622" y="203498"/>
                </a:cubicBezTo>
                <a:cubicBezTo>
                  <a:pt x="540520" y="175915"/>
                  <a:pt x="544751" y="150440"/>
                  <a:pt x="544313" y="127072"/>
                </a:cubicBezTo>
                <a:cubicBezTo>
                  <a:pt x="543876" y="103705"/>
                  <a:pt x="542076" y="88203"/>
                  <a:pt x="538914" y="80567"/>
                </a:cubicBezTo>
                <a:cubicBezTo>
                  <a:pt x="535752" y="72931"/>
                  <a:pt x="536867" y="69593"/>
                  <a:pt x="542259" y="70554"/>
                </a:cubicBezTo>
                <a:cubicBezTo>
                  <a:pt x="547651" y="71515"/>
                  <a:pt x="553265" y="72834"/>
                  <a:pt x="559102" y="74512"/>
                </a:cubicBezTo>
                <a:cubicBezTo>
                  <a:pt x="575492" y="63556"/>
                  <a:pt x="586918" y="54633"/>
                  <a:pt x="593378" y="47742"/>
                </a:cubicBezTo>
                <a:cubicBezTo>
                  <a:pt x="599839" y="40852"/>
                  <a:pt x="603646" y="34141"/>
                  <a:pt x="604800" y="27609"/>
                </a:cubicBezTo>
                <a:cubicBezTo>
                  <a:pt x="605377" y="24343"/>
                  <a:pt x="606967" y="22493"/>
                  <a:pt x="609568" y="22059"/>
                </a:cubicBezTo>
                <a:close/>
                <a:moveTo>
                  <a:pt x="1492420" y="19725"/>
                </a:moveTo>
                <a:cubicBezTo>
                  <a:pt x="1494130" y="19684"/>
                  <a:pt x="1496255" y="20017"/>
                  <a:pt x="1498797" y="20725"/>
                </a:cubicBezTo>
                <a:cubicBezTo>
                  <a:pt x="1508964" y="23557"/>
                  <a:pt x="1516866" y="26895"/>
                  <a:pt x="1522502" y="30738"/>
                </a:cubicBezTo>
                <a:cubicBezTo>
                  <a:pt x="1528137" y="34582"/>
                  <a:pt x="1528618" y="40045"/>
                  <a:pt x="1523943" y="47129"/>
                </a:cubicBezTo>
                <a:cubicBezTo>
                  <a:pt x="1519268" y="54213"/>
                  <a:pt x="1510807" y="69192"/>
                  <a:pt x="1498561" y="92064"/>
                </a:cubicBezTo>
                <a:cubicBezTo>
                  <a:pt x="1515382" y="88651"/>
                  <a:pt x="1528933" y="84647"/>
                  <a:pt x="1539215" y="80051"/>
                </a:cubicBezTo>
                <a:cubicBezTo>
                  <a:pt x="1549497" y="75455"/>
                  <a:pt x="1557890" y="76448"/>
                  <a:pt x="1564393" y="83030"/>
                </a:cubicBezTo>
                <a:cubicBezTo>
                  <a:pt x="1570896" y="89612"/>
                  <a:pt x="1563446" y="96162"/>
                  <a:pt x="1542044" y="102680"/>
                </a:cubicBezTo>
                <a:cubicBezTo>
                  <a:pt x="1520641" y="109197"/>
                  <a:pt x="1503824" y="112456"/>
                  <a:pt x="1491591" y="112456"/>
                </a:cubicBezTo>
                <a:cubicBezTo>
                  <a:pt x="1478628" y="138383"/>
                  <a:pt x="1463248" y="158363"/>
                  <a:pt x="1445452" y="172395"/>
                </a:cubicBezTo>
                <a:cubicBezTo>
                  <a:pt x="1427655" y="186426"/>
                  <a:pt x="1423758" y="185609"/>
                  <a:pt x="1433761" y="169942"/>
                </a:cubicBezTo>
                <a:cubicBezTo>
                  <a:pt x="1443763" y="154276"/>
                  <a:pt x="1452787" y="139064"/>
                  <a:pt x="1460832" y="124308"/>
                </a:cubicBezTo>
                <a:cubicBezTo>
                  <a:pt x="1468876" y="109552"/>
                  <a:pt x="1476247" y="92469"/>
                  <a:pt x="1482944" y="73060"/>
                </a:cubicBezTo>
                <a:cubicBezTo>
                  <a:pt x="1489641" y="53650"/>
                  <a:pt x="1491416" y="39368"/>
                  <a:pt x="1488268" y="30211"/>
                </a:cubicBezTo>
                <a:cubicBezTo>
                  <a:pt x="1485907" y="23344"/>
                  <a:pt x="1487291" y="19849"/>
                  <a:pt x="1492420" y="19725"/>
                </a:cubicBezTo>
                <a:close/>
                <a:moveTo>
                  <a:pt x="1256098" y="12580"/>
                </a:moveTo>
                <a:cubicBezTo>
                  <a:pt x="1257773" y="12450"/>
                  <a:pt x="1259877" y="12680"/>
                  <a:pt x="1262410" y="13272"/>
                </a:cubicBezTo>
                <a:cubicBezTo>
                  <a:pt x="1272541" y="15638"/>
                  <a:pt x="1281565" y="19474"/>
                  <a:pt x="1289480" y="24780"/>
                </a:cubicBezTo>
                <a:cubicBezTo>
                  <a:pt x="1297396" y="30086"/>
                  <a:pt x="1298059" y="36327"/>
                  <a:pt x="1291470" y="43505"/>
                </a:cubicBezTo>
                <a:cubicBezTo>
                  <a:pt x="1284881" y="50682"/>
                  <a:pt x="1277546" y="61892"/>
                  <a:pt x="1269465" y="77136"/>
                </a:cubicBezTo>
                <a:cubicBezTo>
                  <a:pt x="1261384" y="92380"/>
                  <a:pt x="1253121" y="104555"/>
                  <a:pt x="1244674" y="113661"/>
                </a:cubicBezTo>
                <a:cubicBezTo>
                  <a:pt x="1259904" y="110190"/>
                  <a:pt x="1273211" y="106483"/>
                  <a:pt x="1284598" y="102540"/>
                </a:cubicBezTo>
                <a:cubicBezTo>
                  <a:pt x="1295984" y="98596"/>
                  <a:pt x="1307036" y="94287"/>
                  <a:pt x="1317756" y="89612"/>
                </a:cubicBezTo>
                <a:cubicBezTo>
                  <a:pt x="1328475" y="84937"/>
                  <a:pt x="1338545" y="85478"/>
                  <a:pt x="1347967" y="91236"/>
                </a:cubicBezTo>
                <a:cubicBezTo>
                  <a:pt x="1357388" y="96994"/>
                  <a:pt x="1354857" y="103074"/>
                  <a:pt x="1340374" y="109477"/>
                </a:cubicBezTo>
                <a:cubicBezTo>
                  <a:pt x="1325890" y="115880"/>
                  <a:pt x="1308833" y="120723"/>
                  <a:pt x="1289201" y="124007"/>
                </a:cubicBezTo>
                <a:cubicBezTo>
                  <a:pt x="1299999" y="128395"/>
                  <a:pt x="1304251" y="133163"/>
                  <a:pt x="1301956" y="138311"/>
                </a:cubicBezTo>
                <a:cubicBezTo>
                  <a:pt x="1299662" y="143460"/>
                  <a:pt x="1297844" y="151594"/>
                  <a:pt x="1296503" y="162715"/>
                </a:cubicBezTo>
                <a:cubicBezTo>
                  <a:pt x="1295163" y="173836"/>
                  <a:pt x="1291380" y="190201"/>
                  <a:pt x="1285157" y="211812"/>
                </a:cubicBezTo>
                <a:cubicBezTo>
                  <a:pt x="1299741" y="226224"/>
                  <a:pt x="1313371" y="237144"/>
                  <a:pt x="1326048" y="244572"/>
                </a:cubicBezTo>
                <a:cubicBezTo>
                  <a:pt x="1338725" y="252001"/>
                  <a:pt x="1354649" y="257866"/>
                  <a:pt x="1373822" y="262168"/>
                </a:cubicBezTo>
                <a:cubicBezTo>
                  <a:pt x="1392995" y="266470"/>
                  <a:pt x="1398437" y="270707"/>
                  <a:pt x="1390149" y="274880"/>
                </a:cubicBezTo>
                <a:cubicBezTo>
                  <a:pt x="1381860" y="279053"/>
                  <a:pt x="1368108" y="282047"/>
                  <a:pt x="1348892" y="283861"/>
                </a:cubicBezTo>
                <a:cubicBezTo>
                  <a:pt x="1329676" y="285675"/>
                  <a:pt x="1316648" y="283438"/>
                  <a:pt x="1309808" y="277150"/>
                </a:cubicBezTo>
                <a:cubicBezTo>
                  <a:pt x="1302967" y="270862"/>
                  <a:pt x="1289631" y="255557"/>
                  <a:pt x="1269798" y="231236"/>
                </a:cubicBezTo>
                <a:cubicBezTo>
                  <a:pt x="1255214" y="245375"/>
                  <a:pt x="1240265" y="254532"/>
                  <a:pt x="1224949" y="258705"/>
                </a:cubicBezTo>
                <a:cubicBezTo>
                  <a:pt x="1209634" y="262878"/>
                  <a:pt x="1194218" y="265194"/>
                  <a:pt x="1178702" y="265652"/>
                </a:cubicBezTo>
                <a:cubicBezTo>
                  <a:pt x="1163186" y="266111"/>
                  <a:pt x="1163441" y="263225"/>
                  <a:pt x="1179466" y="256995"/>
                </a:cubicBezTo>
                <a:cubicBezTo>
                  <a:pt x="1195491" y="250764"/>
                  <a:pt x="1209394" y="244594"/>
                  <a:pt x="1221174" y="238485"/>
                </a:cubicBezTo>
                <a:cubicBezTo>
                  <a:pt x="1232955" y="232376"/>
                  <a:pt x="1244330" y="223657"/>
                  <a:pt x="1255300" y="212328"/>
                </a:cubicBezTo>
                <a:cubicBezTo>
                  <a:pt x="1237088" y="181884"/>
                  <a:pt x="1221963" y="162105"/>
                  <a:pt x="1209924" y="152992"/>
                </a:cubicBezTo>
                <a:cubicBezTo>
                  <a:pt x="1197886" y="143879"/>
                  <a:pt x="1197294" y="139322"/>
                  <a:pt x="1208150" y="139322"/>
                </a:cubicBezTo>
                <a:cubicBezTo>
                  <a:pt x="1218590" y="139322"/>
                  <a:pt x="1228140" y="144130"/>
                  <a:pt x="1236802" y="153745"/>
                </a:cubicBezTo>
                <a:cubicBezTo>
                  <a:pt x="1245463" y="163360"/>
                  <a:pt x="1254634" y="175639"/>
                  <a:pt x="1264313" y="190581"/>
                </a:cubicBezTo>
                <a:cubicBezTo>
                  <a:pt x="1266407" y="180558"/>
                  <a:pt x="1267902" y="169641"/>
                  <a:pt x="1268798" y="157832"/>
                </a:cubicBezTo>
                <a:cubicBezTo>
                  <a:pt x="1269694" y="146023"/>
                  <a:pt x="1268780" y="136297"/>
                  <a:pt x="1266056" y="128653"/>
                </a:cubicBezTo>
                <a:cubicBezTo>
                  <a:pt x="1260104" y="129557"/>
                  <a:pt x="1255200" y="130008"/>
                  <a:pt x="1251343" y="130008"/>
                </a:cubicBezTo>
                <a:cubicBezTo>
                  <a:pt x="1247313" y="130008"/>
                  <a:pt x="1242717" y="129557"/>
                  <a:pt x="1237554" y="128653"/>
                </a:cubicBezTo>
                <a:cubicBezTo>
                  <a:pt x="1230714" y="133959"/>
                  <a:pt x="1224537" y="136863"/>
                  <a:pt x="1219023" y="137365"/>
                </a:cubicBezTo>
                <a:cubicBezTo>
                  <a:pt x="1213510" y="137867"/>
                  <a:pt x="1215284" y="130987"/>
                  <a:pt x="1224347" y="116726"/>
                </a:cubicBezTo>
                <a:cubicBezTo>
                  <a:pt x="1233410" y="102464"/>
                  <a:pt x="1241286" y="85654"/>
                  <a:pt x="1247976" y="66295"/>
                </a:cubicBezTo>
                <a:cubicBezTo>
                  <a:pt x="1254666" y="46936"/>
                  <a:pt x="1256211" y="32667"/>
                  <a:pt x="1252612" y="23489"/>
                </a:cubicBezTo>
                <a:cubicBezTo>
                  <a:pt x="1249912" y="16606"/>
                  <a:pt x="1251074" y="12969"/>
                  <a:pt x="1256098" y="12580"/>
                </a:cubicBezTo>
                <a:close/>
                <a:moveTo>
                  <a:pt x="260676" y="11814"/>
                </a:moveTo>
                <a:cubicBezTo>
                  <a:pt x="262444" y="11603"/>
                  <a:pt x="264751" y="11845"/>
                  <a:pt x="267598" y="12541"/>
                </a:cubicBezTo>
                <a:cubicBezTo>
                  <a:pt x="277278" y="14462"/>
                  <a:pt x="286100" y="17714"/>
                  <a:pt x="294066" y="22296"/>
                </a:cubicBezTo>
                <a:cubicBezTo>
                  <a:pt x="302032" y="26877"/>
                  <a:pt x="304872" y="32839"/>
                  <a:pt x="302584" y="40181"/>
                </a:cubicBezTo>
                <a:cubicBezTo>
                  <a:pt x="300297" y="47524"/>
                  <a:pt x="298713" y="54952"/>
                  <a:pt x="297831" y="62466"/>
                </a:cubicBezTo>
                <a:cubicBezTo>
                  <a:pt x="296949" y="69980"/>
                  <a:pt x="296734" y="90723"/>
                  <a:pt x="297185" y="124695"/>
                </a:cubicBezTo>
                <a:cubicBezTo>
                  <a:pt x="297637" y="158667"/>
                  <a:pt x="298770" y="188355"/>
                  <a:pt x="300584" y="213759"/>
                </a:cubicBezTo>
                <a:cubicBezTo>
                  <a:pt x="302398" y="239163"/>
                  <a:pt x="301656" y="258214"/>
                  <a:pt x="298358" y="270912"/>
                </a:cubicBezTo>
                <a:cubicBezTo>
                  <a:pt x="295059" y="283610"/>
                  <a:pt x="289108" y="294121"/>
                  <a:pt x="280504" y="302446"/>
                </a:cubicBezTo>
                <a:cubicBezTo>
                  <a:pt x="271900" y="310770"/>
                  <a:pt x="265726" y="309218"/>
                  <a:pt x="261984" y="297789"/>
                </a:cubicBezTo>
                <a:cubicBezTo>
                  <a:pt x="258241" y="286360"/>
                  <a:pt x="250669" y="273733"/>
                  <a:pt x="239269" y="259909"/>
                </a:cubicBezTo>
                <a:cubicBezTo>
                  <a:pt x="227868" y="246085"/>
                  <a:pt x="228854" y="241199"/>
                  <a:pt x="242226" y="245250"/>
                </a:cubicBezTo>
                <a:cubicBezTo>
                  <a:pt x="255599" y="249301"/>
                  <a:pt x="263048" y="251108"/>
                  <a:pt x="264576" y="250671"/>
                </a:cubicBezTo>
                <a:cubicBezTo>
                  <a:pt x="266103" y="250233"/>
                  <a:pt x="267515" y="245447"/>
                  <a:pt x="268813" y="236312"/>
                </a:cubicBezTo>
                <a:cubicBezTo>
                  <a:pt x="270111" y="227178"/>
                  <a:pt x="270760" y="209267"/>
                  <a:pt x="270760" y="182580"/>
                </a:cubicBezTo>
                <a:cubicBezTo>
                  <a:pt x="270760" y="154760"/>
                  <a:pt x="270319" y="124631"/>
                  <a:pt x="269437" y="92193"/>
                </a:cubicBezTo>
                <a:cubicBezTo>
                  <a:pt x="268555" y="59756"/>
                  <a:pt x="265182" y="37675"/>
                  <a:pt x="259316" y="25952"/>
                </a:cubicBezTo>
                <a:cubicBezTo>
                  <a:pt x="254918" y="17160"/>
                  <a:pt x="255371" y="12447"/>
                  <a:pt x="260676" y="11814"/>
                </a:cubicBezTo>
                <a:close/>
                <a:moveTo>
                  <a:pt x="1659411" y="8938"/>
                </a:moveTo>
                <a:cubicBezTo>
                  <a:pt x="1661036" y="8889"/>
                  <a:pt x="1663062" y="9219"/>
                  <a:pt x="1665491" y="9927"/>
                </a:cubicBezTo>
                <a:cubicBezTo>
                  <a:pt x="1675207" y="12759"/>
                  <a:pt x="1682882" y="16047"/>
                  <a:pt x="1688518" y="19790"/>
                </a:cubicBezTo>
                <a:cubicBezTo>
                  <a:pt x="1694154" y="23532"/>
                  <a:pt x="1695599" y="28630"/>
                  <a:pt x="1692853" y="35083"/>
                </a:cubicBezTo>
                <a:cubicBezTo>
                  <a:pt x="1690106" y="41536"/>
                  <a:pt x="1686532" y="55576"/>
                  <a:pt x="1682130" y="77201"/>
                </a:cubicBezTo>
                <a:cubicBezTo>
                  <a:pt x="1687120" y="76527"/>
                  <a:pt x="1691910" y="75458"/>
                  <a:pt x="1696499" y="73996"/>
                </a:cubicBezTo>
                <a:cubicBezTo>
                  <a:pt x="1701087" y="72533"/>
                  <a:pt x="1706587" y="74885"/>
                  <a:pt x="1712997" y="81051"/>
                </a:cubicBezTo>
                <a:cubicBezTo>
                  <a:pt x="1719407" y="87217"/>
                  <a:pt x="1718471" y="91512"/>
                  <a:pt x="1710190" y="93936"/>
                </a:cubicBezTo>
                <a:cubicBezTo>
                  <a:pt x="1701908" y="96359"/>
                  <a:pt x="1691924" y="98352"/>
                  <a:pt x="1680237" y="99915"/>
                </a:cubicBezTo>
                <a:lnTo>
                  <a:pt x="1675375" y="127148"/>
                </a:lnTo>
                <a:cubicBezTo>
                  <a:pt x="1697144" y="124538"/>
                  <a:pt x="1712760" y="122537"/>
                  <a:pt x="1722225" y="121146"/>
                </a:cubicBezTo>
                <a:cubicBezTo>
                  <a:pt x="1731689" y="119755"/>
                  <a:pt x="1740871" y="124258"/>
                  <a:pt x="1749769" y="134655"/>
                </a:cubicBezTo>
                <a:cubicBezTo>
                  <a:pt x="1758667" y="145051"/>
                  <a:pt x="1752590" y="149576"/>
                  <a:pt x="1731539" y="148228"/>
                </a:cubicBezTo>
                <a:cubicBezTo>
                  <a:pt x="1710487" y="146880"/>
                  <a:pt x="1684456" y="148679"/>
                  <a:pt x="1653446" y="153627"/>
                </a:cubicBezTo>
                <a:cubicBezTo>
                  <a:pt x="1622435" y="158574"/>
                  <a:pt x="1601817" y="162399"/>
                  <a:pt x="1591593" y="165103"/>
                </a:cubicBezTo>
                <a:cubicBezTo>
                  <a:pt x="1581368" y="167806"/>
                  <a:pt x="1571377" y="165863"/>
                  <a:pt x="1561618" y="159273"/>
                </a:cubicBezTo>
                <a:cubicBezTo>
                  <a:pt x="1551860" y="152684"/>
                  <a:pt x="1552501" y="149074"/>
                  <a:pt x="1563543" y="148443"/>
                </a:cubicBezTo>
                <a:cubicBezTo>
                  <a:pt x="1574585" y="147812"/>
                  <a:pt x="1590216" y="145496"/>
                  <a:pt x="1610436" y="141495"/>
                </a:cubicBezTo>
                <a:lnTo>
                  <a:pt x="1606887" y="113811"/>
                </a:lnTo>
                <a:cubicBezTo>
                  <a:pt x="1604549" y="114672"/>
                  <a:pt x="1600129" y="115338"/>
                  <a:pt x="1593625" y="115812"/>
                </a:cubicBezTo>
                <a:cubicBezTo>
                  <a:pt x="1587122" y="116285"/>
                  <a:pt x="1580422" y="114112"/>
                  <a:pt x="1573524" y="109294"/>
                </a:cubicBezTo>
                <a:cubicBezTo>
                  <a:pt x="1566626" y="104476"/>
                  <a:pt x="1567135" y="101131"/>
                  <a:pt x="1575051" y="99259"/>
                </a:cubicBezTo>
                <a:cubicBezTo>
                  <a:pt x="1582967" y="97388"/>
                  <a:pt x="1592059" y="95298"/>
                  <a:pt x="1602326" y="92989"/>
                </a:cubicBezTo>
                <a:cubicBezTo>
                  <a:pt x="1598885" y="75566"/>
                  <a:pt x="1594425" y="62057"/>
                  <a:pt x="1588947" y="52464"/>
                </a:cubicBezTo>
                <a:cubicBezTo>
                  <a:pt x="1583469" y="42870"/>
                  <a:pt x="1585681" y="38772"/>
                  <a:pt x="1595583" y="40171"/>
                </a:cubicBezTo>
                <a:cubicBezTo>
                  <a:pt x="1605485" y="41569"/>
                  <a:pt x="1613160" y="43365"/>
                  <a:pt x="1618610" y="45559"/>
                </a:cubicBezTo>
                <a:cubicBezTo>
                  <a:pt x="1624059" y="47753"/>
                  <a:pt x="1626551" y="51822"/>
                  <a:pt x="1626085" y="57766"/>
                </a:cubicBezTo>
                <a:cubicBezTo>
                  <a:pt x="1625618" y="63710"/>
                  <a:pt x="1625773" y="73788"/>
                  <a:pt x="1626547" y="87999"/>
                </a:cubicBezTo>
                <a:cubicBezTo>
                  <a:pt x="1636858" y="86278"/>
                  <a:pt x="1647233" y="84299"/>
                  <a:pt x="1657672" y="82062"/>
                </a:cubicBezTo>
                <a:cubicBezTo>
                  <a:pt x="1657672" y="71536"/>
                  <a:pt x="1658120" y="60813"/>
                  <a:pt x="1659017" y="49893"/>
                </a:cubicBezTo>
                <a:cubicBezTo>
                  <a:pt x="1659913" y="38973"/>
                  <a:pt x="1658787" y="28874"/>
                  <a:pt x="1655640" y="19596"/>
                </a:cubicBezTo>
                <a:cubicBezTo>
                  <a:pt x="1653279" y="12637"/>
                  <a:pt x="1654536" y="9085"/>
                  <a:pt x="1659411" y="8938"/>
                </a:cubicBezTo>
                <a:close/>
                <a:moveTo>
                  <a:pt x="98264" y="8201"/>
                </a:moveTo>
                <a:cubicBezTo>
                  <a:pt x="99970" y="7928"/>
                  <a:pt x="102187" y="8027"/>
                  <a:pt x="104915" y="8497"/>
                </a:cubicBezTo>
                <a:cubicBezTo>
                  <a:pt x="115828" y="10375"/>
                  <a:pt x="124852" y="13143"/>
                  <a:pt x="131986" y="16800"/>
                </a:cubicBezTo>
                <a:cubicBezTo>
                  <a:pt x="139120" y="20456"/>
                  <a:pt x="141547" y="26221"/>
                  <a:pt x="139267" y="34094"/>
                </a:cubicBezTo>
                <a:cubicBezTo>
                  <a:pt x="136987" y="41967"/>
                  <a:pt x="135403" y="52740"/>
                  <a:pt x="134514" y="66413"/>
                </a:cubicBezTo>
                <a:cubicBezTo>
                  <a:pt x="134069" y="73250"/>
                  <a:pt x="133628" y="81055"/>
                  <a:pt x="133191" y="89830"/>
                </a:cubicBezTo>
                <a:lnTo>
                  <a:pt x="133140" y="90968"/>
                </a:lnTo>
                <a:lnTo>
                  <a:pt x="136030" y="87504"/>
                </a:lnTo>
                <a:cubicBezTo>
                  <a:pt x="145186" y="78068"/>
                  <a:pt x="152389" y="69410"/>
                  <a:pt x="157637" y="61530"/>
                </a:cubicBezTo>
                <a:cubicBezTo>
                  <a:pt x="162886" y="53650"/>
                  <a:pt x="165797" y="46193"/>
                  <a:pt x="166370" y="39160"/>
                </a:cubicBezTo>
                <a:cubicBezTo>
                  <a:pt x="166944" y="32126"/>
                  <a:pt x="172293" y="30996"/>
                  <a:pt x="182417" y="35772"/>
                </a:cubicBezTo>
                <a:cubicBezTo>
                  <a:pt x="189515" y="39830"/>
                  <a:pt x="195467" y="45430"/>
                  <a:pt x="200271" y="52571"/>
                </a:cubicBezTo>
                <a:cubicBezTo>
                  <a:pt x="205075" y="59713"/>
                  <a:pt x="204580" y="64459"/>
                  <a:pt x="198786" y="66811"/>
                </a:cubicBezTo>
                <a:cubicBezTo>
                  <a:pt x="192993" y="69163"/>
                  <a:pt x="185403" y="73020"/>
                  <a:pt x="176018" y="78384"/>
                </a:cubicBezTo>
                <a:cubicBezTo>
                  <a:pt x="166632" y="83747"/>
                  <a:pt x="155332" y="88967"/>
                  <a:pt x="142117" y="94043"/>
                </a:cubicBezTo>
                <a:cubicBezTo>
                  <a:pt x="138814" y="95312"/>
                  <a:pt x="136209" y="96128"/>
                  <a:pt x="134304" y="96490"/>
                </a:cubicBezTo>
                <a:lnTo>
                  <a:pt x="132899" y="96384"/>
                </a:lnTo>
                <a:lnTo>
                  <a:pt x="131889" y="119060"/>
                </a:lnTo>
                <a:cubicBezTo>
                  <a:pt x="141296" y="116378"/>
                  <a:pt x="148474" y="115037"/>
                  <a:pt x="153421" y="115037"/>
                </a:cubicBezTo>
                <a:cubicBezTo>
                  <a:pt x="160448" y="115037"/>
                  <a:pt x="165592" y="117697"/>
                  <a:pt x="168855" y="123018"/>
                </a:cubicBezTo>
                <a:cubicBezTo>
                  <a:pt x="172117" y="128338"/>
                  <a:pt x="169339" y="132407"/>
                  <a:pt x="160520" y="135225"/>
                </a:cubicBezTo>
                <a:cubicBezTo>
                  <a:pt x="151700" y="138043"/>
                  <a:pt x="142157" y="141323"/>
                  <a:pt x="131889" y="145066"/>
                </a:cubicBezTo>
                <a:cubicBezTo>
                  <a:pt x="131889" y="151863"/>
                  <a:pt x="131445" y="158940"/>
                  <a:pt x="130556" y="166296"/>
                </a:cubicBezTo>
                <a:cubicBezTo>
                  <a:pt x="141053" y="164690"/>
                  <a:pt x="151367" y="162489"/>
                  <a:pt x="161498" y="159693"/>
                </a:cubicBezTo>
                <a:cubicBezTo>
                  <a:pt x="171630" y="156896"/>
                  <a:pt x="179352" y="159187"/>
                  <a:pt x="184665" y="166565"/>
                </a:cubicBezTo>
                <a:cubicBezTo>
                  <a:pt x="189978" y="173943"/>
                  <a:pt x="185518" y="178693"/>
                  <a:pt x="171285" y="180816"/>
                </a:cubicBezTo>
                <a:cubicBezTo>
                  <a:pt x="157053" y="182938"/>
                  <a:pt x="142845" y="185577"/>
                  <a:pt x="128663" y="188732"/>
                </a:cubicBezTo>
                <a:cubicBezTo>
                  <a:pt x="124389" y="213497"/>
                  <a:pt x="116470" y="235366"/>
                  <a:pt x="104905" y="254338"/>
                </a:cubicBezTo>
                <a:cubicBezTo>
                  <a:pt x="93339" y="273310"/>
                  <a:pt x="78949" y="287478"/>
                  <a:pt x="61733" y="296842"/>
                </a:cubicBezTo>
                <a:cubicBezTo>
                  <a:pt x="44518" y="306207"/>
                  <a:pt x="41589" y="304163"/>
                  <a:pt x="52946" y="290712"/>
                </a:cubicBezTo>
                <a:cubicBezTo>
                  <a:pt x="64304" y="277261"/>
                  <a:pt x="74424" y="261652"/>
                  <a:pt x="83308" y="243884"/>
                </a:cubicBezTo>
                <a:cubicBezTo>
                  <a:pt x="92192" y="226117"/>
                  <a:pt x="97989" y="210206"/>
                  <a:pt x="100699" y="196153"/>
                </a:cubicBezTo>
                <a:cubicBezTo>
                  <a:pt x="90676" y="198763"/>
                  <a:pt x="79436" y="201846"/>
                  <a:pt x="66982" y="205402"/>
                </a:cubicBezTo>
                <a:cubicBezTo>
                  <a:pt x="54527" y="208958"/>
                  <a:pt x="44342" y="212805"/>
                  <a:pt x="36427" y="216942"/>
                </a:cubicBezTo>
                <a:cubicBezTo>
                  <a:pt x="28511" y="221080"/>
                  <a:pt x="19021" y="217272"/>
                  <a:pt x="7958" y="205520"/>
                </a:cubicBezTo>
                <a:cubicBezTo>
                  <a:pt x="-3106" y="193769"/>
                  <a:pt x="-2633" y="188341"/>
                  <a:pt x="9377" y="189237"/>
                </a:cubicBezTo>
                <a:cubicBezTo>
                  <a:pt x="21387" y="190133"/>
                  <a:pt x="53219" y="185010"/>
                  <a:pt x="104872" y="173868"/>
                </a:cubicBezTo>
                <a:cubicBezTo>
                  <a:pt x="105690" y="161464"/>
                  <a:pt x="106098" y="153591"/>
                  <a:pt x="106098" y="150250"/>
                </a:cubicBezTo>
                <a:cubicBezTo>
                  <a:pt x="94469" y="152057"/>
                  <a:pt x="86399" y="152716"/>
                  <a:pt x="81889" y="152229"/>
                </a:cubicBezTo>
                <a:cubicBezTo>
                  <a:pt x="77379" y="151741"/>
                  <a:pt x="72187" y="149371"/>
                  <a:pt x="66315" y="145119"/>
                </a:cubicBezTo>
                <a:cubicBezTo>
                  <a:pt x="60443" y="140868"/>
                  <a:pt x="61984" y="137530"/>
                  <a:pt x="70940" y="135106"/>
                </a:cubicBezTo>
                <a:cubicBezTo>
                  <a:pt x="79895" y="132683"/>
                  <a:pt x="91643" y="129449"/>
                  <a:pt x="106184" y="125405"/>
                </a:cubicBezTo>
                <a:cubicBezTo>
                  <a:pt x="107920" y="85525"/>
                  <a:pt x="108135" y="60598"/>
                  <a:pt x="106830" y="50625"/>
                </a:cubicBezTo>
                <a:cubicBezTo>
                  <a:pt x="105525" y="40651"/>
                  <a:pt x="102151" y="30667"/>
                  <a:pt x="96709" y="20671"/>
                </a:cubicBezTo>
                <a:cubicBezTo>
                  <a:pt x="92628" y="13175"/>
                  <a:pt x="93146" y="9018"/>
                  <a:pt x="98264" y="8201"/>
                </a:cubicBezTo>
                <a:close/>
                <a:moveTo>
                  <a:pt x="461351" y="7131"/>
                </a:moveTo>
                <a:cubicBezTo>
                  <a:pt x="462866" y="7045"/>
                  <a:pt x="464782" y="7299"/>
                  <a:pt x="467102" y="7894"/>
                </a:cubicBezTo>
                <a:cubicBezTo>
                  <a:pt x="476380" y="10275"/>
                  <a:pt x="483382" y="13096"/>
                  <a:pt x="488107" y="16359"/>
                </a:cubicBezTo>
                <a:cubicBezTo>
                  <a:pt x="492832" y="19621"/>
                  <a:pt x="494054" y="24436"/>
                  <a:pt x="491774" y="30803"/>
                </a:cubicBezTo>
                <a:cubicBezTo>
                  <a:pt x="489494" y="37170"/>
                  <a:pt x="487938" y="53539"/>
                  <a:pt x="487107" y="79911"/>
                </a:cubicBezTo>
                <a:cubicBezTo>
                  <a:pt x="496069" y="65944"/>
                  <a:pt x="501393" y="55027"/>
                  <a:pt x="503078" y="47161"/>
                </a:cubicBezTo>
                <a:cubicBezTo>
                  <a:pt x="504763" y="39296"/>
                  <a:pt x="509377" y="37600"/>
                  <a:pt x="516920" y="42074"/>
                </a:cubicBezTo>
                <a:cubicBezTo>
                  <a:pt x="524463" y="46548"/>
                  <a:pt x="529701" y="51521"/>
                  <a:pt x="532633" y="56992"/>
                </a:cubicBezTo>
                <a:cubicBezTo>
                  <a:pt x="535566" y="62462"/>
                  <a:pt x="533049" y="66281"/>
                  <a:pt x="525083" y="68446"/>
                </a:cubicBezTo>
                <a:cubicBezTo>
                  <a:pt x="517117" y="70611"/>
                  <a:pt x="504458" y="79137"/>
                  <a:pt x="487107" y="94022"/>
                </a:cubicBezTo>
                <a:lnTo>
                  <a:pt x="487107" y="102862"/>
                </a:lnTo>
                <a:cubicBezTo>
                  <a:pt x="491437" y="102131"/>
                  <a:pt x="497270" y="100597"/>
                  <a:pt x="504605" y="98259"/>
                </a:cubicBezTo>
                <a:cubicBezTo>
                  <a:pt x="511940" y="95922"/>
                  <a:pt x="518056" y="98141"/>
                  <a:pt x="522954" y="104917"/>
                </a:cubicBezTo>
                <a:cubicBezTo>
                  <a:pt x="527851" y="111692"/>
                  <a:pt x="525657" y="116220"/>
                  <a:pt x="516371" y="118500"/>
                </a:cubicBezTo>
                <a:cubicBezTo>
                  <a:pt x="507086" y="120780"/>
                  <a:pt x="497245" y="122659"/>
                  <a:pt x="486848" y="124136"/>
                </a:cubicBezTo>
                <a:lnTo>
                  <a:pt x="485751" y="142033"/>
                </a:lnTo>
                <a:cubicBezTo>
                  <a:pt x="497367" y="142033"/>
                  <a:pt x="506796" y="144123"/>
                  <a:pt x="514038" y="148303"/>
                </a:cubicBezTo>
                <a:cubicBezTo>
                  <a:pt x="521279" y="152483"/>
                  <a:pt x="524291" y="158130"/>
                  <a:pt x="523072" y="165242"/>
                </a:cubicBezTo>
                <a:cubicBezTo>
                  <a:pt x="521853" y="172355"/>
                  <a:pt x="515844" y="173796"/>
                  <a:pt x="505046" y="169566"/>
                </a:cubicBezTo>
                <a:cubicBezTo>
                  <a:pt x="494248" y="165336"/>
                  <a:pt x="487816" y="161148"/>
                  <a:pt x="485751" y="157004"/>
                </a:cubicBezTo>
                <a:cubicBezTo>
                  <a:pt x="486626" y="178930"/>
                  <a:pt x="485271" y="196110"/>
                  <a:pt x="481686" y="208543"/>
                </a:cubicBezTo>
                <a:lnTo>
                  <a:pt x="479239" y="214557"/>
                </a:lnTo>
                <a:lnTo>
                  <a:pt x="480944" y="214243"/>
                </a:lnTo>
                <a:cubicBezTo>
                  <a:pt x="498919" y="211074"/>
                  <a:pt x="510962" y="214239"/>
                  <a:pt x="517070" y="223740"/>
                </a:cubicBezTo>
                <a:cubicBezTo>
                  <a:pt x="523179" y="233240"/>
                  <a:pt x="517737" y="237764"/>
                  <a:pt x="500744" y="237313"/>
                </a:cubicBezTo>
                <a:cubicBezTo>
                  <a:pt x="483751" y="236861"/>
                  <a:pt x="465145" y="238618"/>
                  <a:pt x="444925" y="242583"/>
                </a:cubicBezTo>
                <a:cubicBezTo>
                  <a:pt x="424705" y="246548"/>
                  <a:pt x="411379" y="250825"/>
                  <a:pt x="404948" y="255414"/>
                </a:cubicBezTo>
                <a:cubicBezTo>
                  <a:pt x="398516" y="260002"/>
                  <a:pt x="393028" y="258310"/>
                  <a:pt x="388482" y="250337"/>
                </a:cubicBezTo>
                <a:cubicBezTo>
                  <a:pt x="383936" y="242364"/>
                  <a:pt x="382789" y="235527"/>
                  <a:pt x="385040" y="229827"/>
                </a:cubicBezTo>
                <a:cubicBezTo>
                  <a:pt x="387292" y="224127"/>
                  <a:pt x="388865" y="213476"/>
                  <a:pt x="389762" y="197873"/>
                </a:cubicBezTo>
                <a:cubicBezTo>
                  <a:pt x="390658" y="182271"/>
                  <a:pt x="391332" y="158420"/>
                  <a:pt x="391784" y="126319"/>
                </a:cubicBezTo>
                <a:cubicBezTo>
                  <a:pt x="392235" y="94219"/>
                  <a:pt x="390662" y="72834"/>
                  <a:pt x="387062" y="62165"/>
                </a:cubicBezTo>
                <a:cubicBezTo>
                  <a:pt x="383463" y="51496"/>
                  <a:pt x="385406" y="47129"/>
                  <a:pt x="392891" y="49065"/>
                </a:cubicBezTo>
                <a:cubicBezTo>
                  <a:pt x="400377" y="51001"/>
                  <a:pt x="407375" y="54310"/>
                  <a:pt x="413885" y="58992"/>
                </a:cubicBezTo>
                <a:cubicBezTo>
                  <a:pt x="420396" y="63674"/>
                  <a:pt x="422289" y="68984"/>
                  <a:pt x="419564" y="74921"/>
                </a:cubicBezTo>
                <a:cubicBezTo>
                  <a:pt x="416840" y="80857"/>
                  <a:pt x="415255" y="91082"/>
                  <a:pt x="414810" y="105594"/>
                </a:cubicBezTo>
                <a:cubicBezTo>
                  <a:pt x="414366" y="120106"/>
                  <a:pt x="413918" y="137720"/>
                  <a:pt x="413466" y="158434"/>
                </a:cubicBezTo>
                <a:cubicBezTo>
                  <a:pt x="413240" y="168792"/>
                  <a:pt x="412965" y="179687"/>
                  <a:pt x="412641" y="191122"/>
                </a:cubicBezTo>
                <a:lnTo>
                  <a:pt x="412401" y="198789"/>
                </a:lnTo>
                <a:lnTo>
                  <a:pt x="414864" y="194959"/>
                </a:lnTo>
                <a:cubicBezTo>
                  <a:pt x="421712" y="186061"/>
                  <a:pt x="428957" y="175535"/>
                  <a:pt x="436600" y="163382"/>
                </a:cubicBezTo>
                <a:cubicBezTo>
                  <a:pt x="444244" y="151228"/>
                  <a:pt x="451127" y="139652"/>
                  <a:pt x="457250" y="128653"/>
                </a:cubicBezTo>
                <a:cubicBezTo>
                  <a:pt x="451643" y="129514"/>
                  <a:pt x="445807" y="130629"/>
                  <a:pt x="439741" y="131998"/>
                </a:cubicBezTo>
                <a:cubicBezTo>
                  <a:pt x="433675" y="133368"/>
                  <a:pt x="427426" y="130733"/>
                  <a:pt x="420995" y="124093"/>
                </a:cubicBezTo>
                <a:cubicBezTo>
                  <a:pt x="414563" y="117454"/>
                  <a:pt x="416836" y="113847"/>
                  <a:pt x="427813" y="113273"/>
                </a:cubicBezTo>
                <a:cubicBezTo>
                  <a:pt x="438791" y="112700"/>
                  <a:pt x="451299" y="110850"/>
                  <a:pt x="465338" y="107724"/>
                </a:cubicBezTo>
                <a:cubicBezTo>
                  <a:pt x="465338" y="96524"/>
                  <a:pt x="465116" y="80753"/>
                  <a:pt x="464671" y="60412"/>
                </a:cubicBezTo>
                <a:cubicBezTo>
                  <a:pt x="464227" y="40070"/>
                  <a:pt x="462201" y="25637"/>
                  <a:pt x="458595" y="17112"/>
                </a:cubicBezTo>
                <a:cubicBezTo>
                  <a:pt x="455890" y="10718"/>
                  <a:pt x="456809" y="7391"/>
                  <a:pt x="461351" y="7131"/>
                </a:cubicBezTo>
                <a:close/>
                <a:moveTo>
                  <a:pt x="923314" y="1"/>
                </a:moveTo>
                <a:cubicBezTo>
                  <a:pt x="925135" y="-7"/>
                  <a:pt x="927279" y="409"/>
                  <a:pt x="929746" y="1248"/>
                </a:cubicBezTo>
                <a:cubicBezTo>
                  <a:pt x="939612" y="4603"/>
                  <a:pt x="947843" y="9099"/>
                  <a:pt x="954440" y="14735"/>
                </a:cubicBezTo>
                <a:cubicBezTo>
                  <a:pt x="962413" y="21274"/>
                  <a:pt x="963356" y="26071"/>
                  <a:pt x="957268" y="29125"/>
                </a:cubicBezTo>
                <a:cubicBezTo>
                  <a:pt x="951181" y="32180"/>
                  <a:pt x="941914" y="39041"/>
                  <a:pt x="929466" y="49710"/>
                </a:cubicBezTo>
                <a:cubicBezTo>
                  <a:pt x="917019" y="60380"/>
                  <a:pt x="904514" y="69231"/>
                  <a:pt x="891952" y="76265"/>
                </a:cubicBezTo>
                <a:cubicBezTo>
                  <a:pt x="879390" y="83299"/>
                  <a:pt x="880308" y="76813"/>
                  <a:pt x="894706" y="56809"/>
                </a:cubicBezTo>
                <a:cubicBezTo>
                  <a:pt x="909103" y="36804"/>
                  <a:pt x="916076" y="21704"/>
                  <a:pt x="915624" y="11508"/>
                </a:cubicBezTo>
                <a:cubicBezTo>
                  <a:pt x="915285" y="3861"/>
                  <a:pt x="917849" y="26"/>
                  <a:pt x="9233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8266957" y="2520242"/>
            <a:ext cx="1120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</a:t>
            </a:r>
          </a:p>
        </p:txBody>
      </p:sp>
      <p:pic>
        <p:nvPicPr>
          <p:cNvPr id="27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0" y="2906094"/>
            <a:ext cx="1031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28330" y="4615829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284670" y="4521935"/>
            <a:ext cx="36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126755" y="4041156"/>
            <a:ext cx="7953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285757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428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860305" y="2807669"/>
            <a:ext cx="433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287345" y="3223594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293693" y="2480644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1 7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643955" y="4544394"/>
            <a:ext cx="576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 </a:t>
            </a: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6188918" y="3750644"/>
            <a:ext cx="971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6188918" y="4615829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6469870" y="3687144"/>
            <a:ext cx="793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469872" y="4047506"/>
            <a:ext cx="79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grpSp>
        <p:nvGrpSpPr>
          <p:cNvPr id="40" name="Group 20"/>
          <p:cNvGrpSpPr/>
          <p:nvPr/>
        </p:nvGrpSpPr>
        <p:grpSpPr bwMode="auto">
          <a:xfrm>
            <a:off x="8178057" y="3752231"/>
            <a:ext cx="500063" cy="477838"/>
            <a:chOff x="1337" y="1470"/>
            <a:chExt cx="315" cy="301"/>
          </a:xfrm>
        </p:grpSpPr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536" y="1480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1337" y="1470"/>
              <a:ext cx="2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380630" y="2023444"/>
            <a:ext cx="6027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   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 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3887043" y="5049219"/>
            <a:ext cx="10711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057155" y="5055569"/>
            <a:ext cx="10711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8034028" y="4544394"/>
            <a:ext cx="10711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4149775" y="5036519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6332758" y="5025406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8324107" y="4507881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4487749" y="2406120"/>
            <a:ext cx="5762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446887" y="2470475"/>
            <a:ext cx="576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4172795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760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720357" y="2807669"/>
            <a:ext cx="43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4192529" y="2406120"/>
            <a:ext cx="860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4153710" y="3223594"/>
            <a:ext cx="790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4149775" y="3680794"/>
            <a:ext cx="790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4028330" y="3750644"/>
            <a:ext cx="971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6285757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428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6442920" y="3218013"/>
            <a:ext cx="79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60" name="Text Box 85"/>
          <p:cNvSpPr txBox="1">
            <a:spLocks noChangeArrowheads="1"/>
          </p:cNvSpPr>
          <p:nvPr/>
        </p:nvSpPr>
        <p:spPr bwMode="auto">
          <a:xfrm>
            <a:off x="8425705" y="2525994"/>
            <a:ext cx="7429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8271720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544</a:t>
            </a: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7876430" y="2807669"/>
            <a:ext cx="45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8278032" y="3223247"/>
            <a:ext cx="895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  </a:t>
            </a:r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8133605" y="3750642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8619599" y="3679678"/>
            <a:ext cx="596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  </a:t>
            </a:r>
          </a:p>
        </p:txBody>
      </p:sp>
      <p:pic>
        <p:nvPicPr>
          <p:cNvPr id="66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20" y="2906094"/>
            <a:ext cx="1031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82" y="2906094"/>
            <a:ext cx="1031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4103737" y="5036519"/>
            <a:ext cx="682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256558" y="5055569"/>
            <a:ext cx="682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266957" y="4531694"/>
            <a:ext cx="682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1" grpId="0"/>
      <p:bldP spid="59" grpId="0"/>
      <p:bldP spid="60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2614678" y="2049571"/>
            <a:ext cx="7105631" cy="852935"/>
          </a:xfrm>
          <a:custGeom>
            <a:avLst/>
            <a:gdLst/>
            <a:ahLst/>
            <a:cxnLst/>
            <a:rect l="l" t="t" r="r" b="b"/>
            <a:pathLst>
              <a:path w="7105631" h="852935">
                <a:moveTo>
                  <a:pt x="3274153" y="759560"/>
                </a:moveTo>
                <a:lnTo>
                  <a:pt x="3320207" y="759560"/>
                </a:lnTo>
                <a:lnTo>
                  <a:pt x="3320207" y="805592"/>
                </a:lnTo>
                <a:lnTo>
                  <a:pt x="3274153" y="805592"/>
                </a:lnTo>
                <a:close/>
                <a:moveTo>
                  <a:pt x="757001" y="754255"/>
                </a:moveTo>
                <a:cubicBezTo>
                  <a:pt x="760984" y="753612"/>
                  <a:pt x="765386" y="753910"/>
                  <a:pt x="770208" y="755150"/>
                </a:cubicBezTo>
                <a:cubicBezTo>
                  <a:pt x="779852" y="757631"/>
                  <a:pt x="786151" y="762848"/>
                  <a:pt x="789105" y="770799"/>
                </a:cubicBezTo>
                <a:cubicBezTo>
                  <a:pt x="792059" y="778751"/>
                  <a:pt x="791643" y="788699"/>
                  <a:pt x="787857" y="800645"/>
                </a:cubicBezTo>
                <a:cubicBezTo>
                  <a:pt x="784072" y="812590"/>
                  <a:pt x="777196" y="824016"/>
                  <a:pt x="767229" y="834921"/>
                </a:cubicBezTo>
                <a:cubicBezTo>
                  <a:pt x="757263" y="845827"/>
                  <a:pt x="747654" y="851764"/>
                  <a:pt x="738405" y="852732"/>
                </a:cubicBezTo>
                <a:cubicBezTo>
                  <a:pt x="729156" y="853700"/>
                  <a:pt x="727349" y="851216"/>
                  <a:pt x="732985" y="845279"/>
                </a:cubicBezTo>
                <a:cubicBezTo>
                  <a:pt x="738620" y="839342"/>
                  <a:pt x="743815" y="833351"/>
                  <a:pt x="748569" y="827307"/>
                </a:cubicBezTo>
                <a:cubicBezTo>
                  <a:pt x="753322" y="821262"/>
                  <a:pt x="757456" y="814024"/>
                  <a:pt x="760969" y="805592"/>
                </a:cubicBezTo>
                <a:cubicBezTo>
                  <a:pt x="754645" y="805592"/>
                  <a:pt x="749329" y="803975"/>
                  <a:pt x="745019" y="800742"/>
                </a:cubicBezTo>
                <a:cubicBezTo>
                  <a:pt x="740710" y="797508"/>
                  <a:pt x="737792" y="793278"/>
                  <a:pt x="736265" y="788051"/>
                </a:cubicBezTo>
                <a:cubicBezTo>
                  <a:pt x="734737" y="782824"/>
                  <a:pt x="734458" y="777941"/>
                  <a:pt x="735426" y="773402"/>
                </a:cubicBezTo>
                <a:cubicBezTo>
                  <a:pt x="736394" y="768863"/>
                  <a:pt x="740022" y="764067"/>
                  <a:pt x="746310" y="759012"/>
                </a:cubicBezTo>
                <a:cubicBezTo>
                  <a:pt x="749454" y="756484"/>
                  <a:pt x="753018" y="754899"/>
                  <a:pt x="757001" y="754255"/>
                </a:cubicBezTo>
                <a:close/>
                <a:moveTo>
                  <a:pt x="2986070" y="731273"/>
                </a:moveTo>
                <a:cubicBezTo>
                  <a:pt x="2989533" y="731514"/>
                  <a:pt x="2987834" y="734769"/>
                  <a:pt x="2980972" y="741040"/>
                </a:cubicBezTo>
                <a:cubicBezTo>
                  <a:pt x="2971823" y="749400"/>
                  <a:pt x="2957881" y="760048"/>
                  <a:pt x="2939146" y="772983"/>
                </a:cubicBezTo>
                <a:cubicBezTo>
                  <a:pt x="2920410" y="785917"/>
                  <a:pt x="2908232" y="795260"/>
                  <a:pt x="2902610" y="801010"/>
                </a:cubicBezTo>
                <a:cubicBezTo>
                  <a:pt x="2896989" y="806761"/>
                  <a:pt x="2887732" y="805499"/>
                  <a:pt x="2874840" y="797225"/>
                </a:cubicBezTo>
                <a:cubicBezTo>
                  <a:pt x="2861948" y="788950"/>
                  <a:pt x="2859009" y="783591"/>
                  <a:pt x="2866021" y="781146"/>
                </a:cubicBezTo>
                <a:cubicBezTo>
                  <a:pt x="2873033" y="778701"/>
                  <a:pt x="2880806" y="775908"/>
                  <a:pt x="2889338" y="772767"/>
                </a:cubicBezTo>
                <a:cubicBezTo>
                  <a:pt x="2897871" y="769627"/>
                  <a:pt x="2912992" y="762629"/>
                  <a:pt x="2934703" y="751773"/>
                </a:cubicBezTo>
                <a:cubicBezTo>
                  <a:pt x="2956286" y="740975"/>
                  <a:pt x="2971680" y="734397"/>
                  <a:pt x="2980886" y="732038"/>
                </a:cubicBezTo>
                <a:cubicBezTo>
                  <a:pt x="2983188" y="731448"/>
                  <a:pt x="2984916" y="731193"/>
                  <a:pt x="2986070" y="731273"/>
                </a:cubicBezTo>
                <a:close/>
                <a:moveTo>
                  <a:pt x="490520" y="731273"/>
                </a:moveTo>
                <a:cubicBezTo>
                  <a:pt x="493983" y="731514"/>
                  <a:pt x="492284" y="734769"/>
                  <a:pt x="485422" y="741040"/>
                </a:cubicBezTo>
                <a:cubicBezTo>
                  <a:pt x="476274" y="749400"/>
                  <a:pt x="462331" y="760048"/>
                  <a:pt x="443596" y="772983"/>
                </a:cubicBezTo>
                <a:cubicBezTo>
                  <a:pt x="424860" y="785917"/>
                  <a:pt x="412681" y="795260"/>
                  <a:pt x="407060" y="801010"/>
                </a:cubicBezTo>
                <a:cubicBezTo>
                  <a:pt x="401439" y="806761"/>
                  <a:pt x="392182" y="805499"/>
                  <a:pt x="379290" y="797225"/>
                </a:cubicBezTo>
                <a:cubicBezTo>
                  <a:pt x="366398" y="788950"/>
                  <a:pt x="363459" y="783591"/>
                  <a:pt x="370471" y="781146"/>
                </a:cubicBezTo>
                <a:cubicBezTo>
                  <a:pt x="377484" y="778701"/>
                  <a:pt x="385256" y="775908"/>
                  <a:pt x="393788" y="772767"/>
                </a:cubicBezTo>
                <a:cubicBezTo>
                  <a:pt x="402321" y="769627"/>
                  <a:pt x="417442" y="762629"/>
                  <a:pt x="439154" y="751773"/>
                </a:cubicBezTo>
                <a:cubicBezTo>
                  <a:pt x="460736" y="740975"/>
                  <a:pt x="476130" y="734397"/>
                  <a:pt x="485336" y="732038"/>
                </a:cubicBezTo>
                <a:cubicBezTo>
                  <a:pt x="487638" y="731448"/>
                  <a:pt x="489366" y="731193"/>
                  <a:pt x="490520" y="731273"/>
                </a:cubicBezTo>
                <a:close/>
                <a:moveTo>
                  <a:pt x="1893858" y="721778"/>
                </a:moveTo>
                <a:cubicBezTo>
                  <a:pt x="1895837" y="721829"/>
                  <a:pt x="1897098" y="722317"/>
                  <a:pt x="1897642" y="723240"/>
                </a:cubicBezTo>
                <a:cubicBezTo>
                  <a:pt x="1899814" y="726933"/>
                  <a:pt x="1895286" y="732095"/>
                  <a:pt x="1884058" y="738727"/>
                </a:cubicBezTo>
                <a:cubicBezTo>
                  <a:pt x="1872829" y="745360"/>
                  <a:pt x="1860629" y="751967"/>
                  <a:pt x="1847458" y="758549"/>
                </a:cubicBezTo>
                <a:cubicBezTo>
                  <a:pt x="1834287" y="765131"/>
                  <a:pt x="1825023" y="770792"/>
                  <a:pt x="1819667" y="775532"/>
                </a:cubicBezTo>
                <a:cubicBezTo>
                  <a:pt x="1814311" y="780271"/>
                  <a:pt x="1806689" y="776765"/>
                  <a:pt x="1796801" y="765013"/>
                </a:cubicBezTo>
                <a:cubicBezTo>
                  <a:pt x="1786914" y="753261"/>
                  <a:pt x="1786784" y="747611"/>
                  <a:pt x="1796414" y="748063"/>
                </a:cubicBezTo>
                <a:cubicBezTo>
                  <a:pt x="1806043" y="748515"/>
                  <a:pt x="1826123" y="743521"/>
                  <a:pt x="1856654" y="733081"/>
                </a:cubicBezTo>
                <a:cubicBezTo>
                  <a:pt x="1875518" y="725391"/>
                  <a:pt x="1887919" y="721623"/>
                  <a:pt x="1893858" y="721778"/>
                </a:cubicBezTo>
                <a:close/>
                <a:moveTo>
                  <a:pt x="1952783" y="694900"/>
                </a:moveTo>
                <a:cubicBezTo>
                  <a:pt x="1949169" y="694900"/>
                  <a:pt x="1945821" y="695151"/>
                  <a:pt x="1942738" y="695653"/>
                </a:cubicBezTo>
                <a:cubicBezTo>
                  <a:pt x="1942957" y="705964"/>
                  <a:pt x="1943057" y="715430"/>
                  <a:pt x="1943039" y="724052"/>
                </a:cubicBezTo>
                <a:lnTo>
                  <a:pt x="1942871" y="733672"/>
                </a:lnTo>
                <a:lnTo>
                  <a:pt x="1943986" y="727908"/>
                </a:lnTo>
                <a:cubicBezTo>
                  <a:pt x="1946201" y="726352"/>
                  <a:pt x="1950231" y="725316"/>
                  <a:pt x="1956074" y="724799"/>
                </a:cubicBezTo>
                <a:cubicBezTo>
                  <a:pt x="1956074" y="715120"/>
                  <a:pt x="1954977" y="705153"/>
                  <a:pt x="1952783" y="694900"/>
                </a:cubicBezTo>
                <a:close/>
                <a:moveTo>
                  <a:pt x="1989286" y="690856"/>
                </a:moveTo>
                <a:lnTo>
                  <a:pt x="1972444" y="692405"/>
                </a:lnTo>
                <a:cubicBezTo>
                  <a:pt x="1976946" y="692434"/>
                  <a:pt x="1978961" y="695158"/>
                  <a:pt x="1978488" y="700579"/>
                </a:cubicBezTo>
                <a:cubicBezTo>
                  <a:pt x="1978015" y="705999"/>
                  <a:pt x="1977348" y="712603"/>
                  <a:pt x="1976488" y="720390"/>
                </a:cubicBezTo>
                <a:lnTo>
                  <a:pt x="1991179" y="718346"/>
                </a:lnTo>
                <a:cubicBezTo>
                  <a:pt x="1991179" y="706616"/>
                  <a:pt x="1990548" y="697453"/>
                  <a:pt x="1989286" y="690856"/>
                </a:cubicBezTo>
                <a:close/>
                <a:moveTo>
                  <a:pt x="244631" y="646654"/>
                </a:moveTo>
                <a:cubicBezTo>
                  <a:pt x="260811" y="645570"/>
                  <a:pt x="274383" y="647943"/>
                  <a:pt x="285348" y="653772"/>
                </a:cubicBezTo>
                <a:cubicBezTo>
                  <a:pt x="299968" y="661545"/>
                  <a:pt x="306407" y="668543"/>
                  <a:pt x="304664" y="674766"/>
                </a:cubicBezTo>
                <a:cubicBezTo>
                  <a:pt x="302922" y="680990"/>
                  <a:pt x="295888" y="683654"/>
                  <a:pt x="283563" y="682758"/>
                </a:cubicBezTo>
                <a:cubicBezTo>
                  <a:pt x="271237" y="681861"/>
                  <a:pt x="253918" y="681413"/>
                  <a:pt x="231605" y="681413"/>
                </a:cubicBezTo>
                <a:cubicBezTo>
                  <a:pt x="209320" y="681413"/>
                  <a:pt x="185379" y="682535"/>
                  <a:pt x="159782" y="684780"/>
                </a:cubicBezTo>
                <a:cubicBezTo>
                  <a:pt x="134185" y="687024"/>
                  <a:pt x="112760" y="689695"/>
                  <a:pt x="95509" y="692792"/>
                </a:cubicBezTo>
                <a:cubicBezTo>
                  <a:pt x="78257" y="695890"/>
                  <a:pt x="63200" y="698815"/>
                  <a:pt x="50337" y="701568"/>
                </a:cubicBezTo>
                <a:cubicBezTo>
                  <a:pt x="37474" y="704322"/>
                  <a:pt x="24088" y="701332"/>
                  <a:pt x="10178" y="692599"/>
                </a:cubicBezTo>
                <a:cubicBezTo>
                  <a:pt x="-2428" y="678731"/>
                  <a:pt x="-3323" y="672483"/>
                  <a:pt x="7489" y="673852"/>
                </a:cubicBezTo>
                <a:cubicBezTo>
                  <a:pt x="18301" y="675222"/>
                  <a:pt x="36825" y="674792"/>
                  <a:pt x="63060" y="672562"/>
                </a:cubicBezTo>
                <a:cubicBezTo>
                  <a:pt x="89296" y="670332"/>
                  <a:pt x="117302" y="666958"/>
                  <a:pt x="147080" y="662441"/>
                </a:cubicBezTo>
                <a:cubicBezTo>
                  <a:pt x="176857" y="657924"/>
                  <a:pt x="203692" y="653407"/>
                  <a:pt x="227582" y="648890"/>
                </a:cubicBezTo>
                <a:cubicBezTo>
                  <a:pt x="233555" y="647760"/>
                  <a:pt x="239238" y="647015"/>
                  <a:pt x="244631" y="646654"/>
                </a:cubicBezTo>
                <a:close/>
                <a:moveTo>
                  <a:pt x="1196345" y="643060"/>
                </a:moveTo>
                <a:cubicBezTo>
                  <a:pt x="1194904" y="642530"/>
                  <a:pt x="1191093" y="642716"/>
                  <a:pt x="1184912" y="643620"/>
                </a:cubicBezTo>
                <a:cubicBezTo>
                  <a:pt x="1178731" y="644523"/>
                  <a:pt x="1170271" y="646064"/>
                  <a:pt x="1159530" y="648244"/>
                </a:cubicBezTo>
                <a:cubicBezTo>
                  <a:pt x="1160391" y="662097"/>
                  <a:pt x="1161201" y="673999"/>
                  <a:pt x="1161961" y="683951"/>
                </a:cubicBezTo>
                <a:cubicBezTo>
                  <a:pt x="1174767" y="682259"/>
                  <a:pt x="1186117" y="679893"/>
                  <a:pt x="1196012" y="676853"/>
                </a:cubicBezTo>
                <a:cubicBezTo>
                  <a:pt x="1197675" y="664320"/>
                  <a:pt x="1198507" y="655465"/>
                  <a:pt x="1198507" y="650288"/>
                </a:cubicBezTo>
                <a:cubicBezTo>
                  <a:pt x="1198507" y="646000"/>
                  <a:pt x="1197786" y="643591"/>
                  <a:pt x="1196345" y="643060"/>
                </a:cubicBezTo>
                <a:close/>
                <a:moveTo>
                  <a:pt x="2697408" y="629813"/>
                </a:moveTo>
                <a:cubicBezTo>
                  <a:pt x="2699311" y="630033"/>
                  <a:pt x="2701625" y="630613"/>
                  <a:pt x="2704349" y="631552"/>
                </a:cubicBezTo>
                <a:cubicBezTo>
                  <a:pt x="2712538" y="634621"/>
                  <a:pt x="2719310" y="639325"/>
                  <a:pt x="2724666" y="645663"/>
                </a:cubicBezTo>
                <a:cubicBezTo>
                  <a:pt x="2730022" y="652001"/>
                  <a:pt x="2730080" y="657504"/>
                  <a:pt x="2724838" y="662172"/>
                </a:cubicBezTo>
                <a:cubicBezTo>
                  <a:pt x="2719597" y="666840"/>
                  <a:pt x="2711591" y="679266"/>
                  <a:pt x="2700822" y="699450"/>
                </a:cubicBezTo>
                <a:cubicBezTo>
                  <a:pt x="2690052" y="719633"/>
                  <a:pt x="2676920" y="738161"/>
                  <a:pt x="2661426" y="755032"/>
                </a:cubicBezTo>
                <a:cubicBezTo>
                  <a:pt x="2645931" y="771903"/>
                  <a:pt x="2627407" y="786986"/>
                  <a:pt x="2605854" y="800279"/>
                </a:cubicBezTo>
                <a:cubicBezTo>
                  <a:pt x="2584300" y="813573"/>
                  <a:pt x="2561109" y="822955"/>
                  <a:pt x="2536279" y="828425"/>
                </a:cubicBezTo>
                <a:cubicBezTo>
                  <a:pt x="2511448" y="833896"/>
                  <a:pt x="2509842" y="831100"/>
                  <a:pt x="2531460" y="820036"/>
                </a:cubicBezTo>
                <a:cubicBezTo>
                  <a:pt x="2553078" y="808973"/>
                  <a:pt x="2574140" y="795421"/>
                  <a:pt x="2594647" y="779382"/>
                </a:cubicBezTo>
                <a:cubicBezTo>
                  <a:pt x="2615153" y="763342"/>
                  <a:pt x="2632734" y="747109"/>
                  <a:pt x="2647390" y="730683"/>
                </a:cubicBezTo>
                <a:cubicBezTo>
                  <a:pt x="2662046" y="714256"/>
                  <a:pt x="2673604" y="696560"/>
                  <a:pt x="2682065" y="677595"/>
                </a:cubicBezTo>
                <a:cubicBezTo>
                  <a:pt x="2690526" y="658630"/>
                  <a:pt x="2693630" y="645276"/>
                  <a:pt x="2691379" y="637532"/>
                </a:cubicBezTo>
                <a:cubicBezTo>
                  <a:pt x="2689690" y="631724"/>
                  <a:pt x="2691700" y="629151"/>
                  <a:pt x="2697408" y="629813"/>
                </a:cubicBezTo>
                <a:close/>
                <a:moveTo>
                  <a:pt x="1207095" y="615022"/>
                </a:moveTo>
                <a:cubicBezTo>
                  <a:pt x="1212856" y="615789"/>
                  <a:pt x="1219903" y="618323"/>
                  <a:pt x="1228234" y="622625"/>
                </a:cubicBezTo>
                <a:cubicBezTo>
                  <a:pt x="1240021" y="631301"/>
                  <a:pt x="1243115" y="638482"/>
                  <a:pt x="1237516" y="644168"/>
                </a:cubicBezTo>
                <a:cubicBezTo>
                  <a:pt x="1231916" y="649854"/>
                  <a:pt x="1226621" y="659451"/>
                  <a:pt x="1221630" y="672960"/>
                </a:cubicBezTo>
                <a:cubicBezTo>
                  <a:pt x="1232428" y="687343"/>
                  <a:pt x="1232317" y="694818"/>
                  <a:pt x="1221297" y="695384"/>
                </a:cubicBezTo>
                <a:cubicBezTo>
                  <a:pt x="1210276" y="695950"/>
                  <a:pt x="1190849" y="698335"/>
                  <a:pt x="1163015" y="702536"/>
                </a:cubicBezTo>
                <a:cubicBezTo>
                  <a:pt x="1160950" y="713650"/>
                  <a:pt x="1157433" y="718321"/>
                  <a:pt x="1152464" y="716550"/>
                </a:cubicBezTo>
                <a:cubicBezTo>
                  <a:pt x="1147495" y="714779"/>
                  <a:pt x="1143624" y="707645"/>
                  <a:pt x="1140848" y="695147"/>
                </a:cubicBezTo>
                <a:cubicBezTo>
                  <a:pt x="1138074" y="682650"/>
                  <a:pt x="1135779" y="671859"/>
                  <a:pt x="1133965" y="662774"/>
                </a:cubicBezTo>
                <a:cubicBezTo>
                  <a:pt x="1132151" y="653690"/>
                  <a:pt x="1129182" y="645279"/>
                  <a:pt x="1125060" y="637543"/>
                </a:cubicBezTo>
                <a:cubicBezTo>
                  <a:pt x="1120937" y="629806"/>
                  <a:pt x="1122504" y="625938"/>
                  <a:pt x="1129760" y="625938"/>
                </a:cubicBezTo>
                <a:cubicBezTo>
                  <a:pt x="1134951" y="625938"/>
                  <a:pt x="1140167" y="626834"/>
                  <a:pt x="1145409" y="628627"/>
                </a:cubicBezTo>
                <a:cubicBezTo>
                  <a:pt x="1150650" y="630419"/>
                  <a:pt x="1158408" y="630484"/>
                  <a:pt x="1168683" y="628820"/>
                </a:cubicBezTo>
                <a:cubicBezTo>
                  <a:pt x="1178957" y="627157"/>
                  <a:pt x="1187285" y="623558"/>
                  <a:pt x="1193667" y="618022"/>
                </a:cubicBezTo>
                <a:cubicBezTo>
                  <a:pt x="1196858" y="615255"/>
                  <a:pt x="1201334" y="614254"/>
                  <a:pt x="1207095" y="615022"/>
                </a:cubicBezTo>
                <a:close/>
                <a:moveTo>
                  <a:pt x="3076274" y="607794"/>
                </a:moveTo>
                <a:cubicBezTo>
                  <a:pt x="3073169" y="608203"/>
                  <a:pt x="3067494" y="608866"/>
                  <a:pt x="3059248" y="609784"/>
                </a:cubicBezTo>
                <a:cubicBezTo>
                  <a:pt x="3051002" y="610702"/>
                  <a:pt x="3040735" y="612673"/>
                  <a:pt x="3028445" y="615699"/>
                </a:cubicBezTo>
                <a:cubicBezTo>
                  <a:pt x="3029349" y="623773"/>
                  <a:pt x="3029801" y="637073"/>
                  <a:pt x="3029801" y="655601"/>
                </a:cubicBezTo>
                <a:cubicBezTo>
                  <a:pt x="3033414" y="655701"/>
                  <a:pt x="3039574" y="654152"/>
                  <a:pt x="3048278" y="650955"/>
                </a:cubicBezTo>
                <a:cubicBezTo>
                  <a:pt x="3056982" y="647757"/>
                  <a:pt x="3064626" y="648621"/>
                  <a:pt x="3071208" y="653547"/>
                </a:cubicBezTo>
                <a:cubicBezTo>
                  <a:pt x="3077790" y="658472"/>
                  <a:pt x="3076037" y="663223"/>
                  <a:pt x="3065949" y="667797"/>
                </a:cubicBezTo>
                <a:cubicBezTo>
                  <a:pt x="3055861" y="672372"/>
                  <a:pt x="3044255" y="674659"/>
                  <a:pt x="3031134" y="674659"/>
                </a:cubicBezTo>
                <a:lnTo>
                  <a:pt x="3031134" y="708236"/>
                </a:lnTo>
                <a:cubicBezTo>
                  <a:pt x="3034949" y="708323"/>
                  <a:pt x="3041509" y="706996"/>
                  <a:pt x="3050816" y="704257"/>
                </a:cubicBezTo>
                <a:cubicBezTo>
                  <a:pt x="3060123" y="701518"/>
                  <a:pt x="3067268" y="703009"/>
                  <a:pt x="3072251" y="708731"/>
                </a:cubicBezTo>
                <a:cubicBezTo>
                  <a:pt x="3077234" y="714453"/>
                  <a:pt x="3074184" y="718977"/>
                  <a:pt x="3063099" y="722304"/>
                </a:cubicBezTo>
                <a:cubicBezTo>
                  <a:pt x="3052013" y="725631"/>
                  <a:pt x="3041359" y="727295"/>
                  <a:pt x="3031134" y="727295"/>
                </a:cubicBezTo>
                <a:lnTo>
                  <a:pt x="3031134" y="768982"/>
                </a:lnTo>
                <a:cubicBezTo>
                  <a:pt x="3044012" y="769053"/>
                  <a:pt x="3060611" y="767870"/>
                  <a:pt x="3080931" y="765432"/>
                </a:cubicBezTo>
                <a:lnTo>
                  <a:pt x="3080931" y="616538"/>
                </a:lnTo>
                <a:cubicBezTo>
                  <a:pt x="3080931" y="610300"/>
                  <a:pt x="3079378" y="607385"/>
                  <a:pt x="3076274" y="607794"/>
                </a:cubicBezTo>
                <a:close/>
                <a:moveTo>
                  <a:pt x="580724" y="607794"/>
                </a:moveTo>
                <a:cubicBezTo>
                  <a:pt x="577619" y="608203"/>
                  <a:pt x="571944" y="608866"/>
                  <a:pt x="563698" y="609784"/>
                </a:cubicBezTo>
                <a:cubicBezTo>
                  <a:pt x="555453" y="610702"/>
                  <a:pt x="545185" y="612673"/>
                  <a:pt x="532896" y="615699"/>
                </a:cubicBezTo>
                <a:cubicBezTo>
                  <a:pt x="533799" y="623773"/>
                  <a:pt x="534251" y="637073"/>
                  <a:pt x="534251" y="655601"/>
                </a:cubicBezTo>
                <a:cubicBezTo>
                  <a:pt x="537865" y="655701"/>
                  <a:pt x="544024" y="654152"/>
                  <a:pt x="552728" y="650955"/>
                </a:cubicBezTo>
                <a:cubicBezTo>
                  <a:pt x="561433" y="647757"/>
                  <a:pt x="569076" y="648621"/>
                  <a:pt x="575658" y="653547"/>
                </a:cubicBezTo>
                <a:cubicBezTo>
                  <a:pt x="582241" y="658472"/>
                  <a:pt x="580487" y="663223"/>
                  <a:pt x="570399" y="667797"/>
                </a:cubicBezTo>
                <a:cubicBezTo>
                  <a:pt x="560310" y="672372"/>
                  <a:pt x="548706" y="674659"/>
                  <a:pt x="535584" y="674659"/>
                </a:cubicBezTo>
                <a:lnTo>
                  <a:pt x="535584" y="708236"/>
                </a:lnTo>
                <a:cubicBezTo>
                  <a:pt x="539399" y="708323"/>
                  <a:pt x="545960" y="706996"/>
                  <a:pt x="555266" y="704257"/>
                </a:cubicBezTo>
                <a:cubicBezTo>
                  <a:pt x="564573" y="701518"/>
                  <a:pt x="571718" y="703009"/>
                  <a:pt x="576701" y="708731"/>
                </a:cubicBezTo>
                <a:cubicBezTo>
                  <a:pt x="581684" y="714453"/>
                  <a:pt x="578634" y="718977"/>
                  <a:pt x="567549" y="722304"/>
                </a:cubicBezTo>
                <a:cubicBezTo>
                  <a:pt x="556464" y="725631"/>
                  <a:pt x="545809" y="727295"/>
                  <a:pt x="535584" y="727295"/>
                </a:cubicBezTo>
                <a:lnTo>
                  <a:pt x="535584" y="768982"/>
                </a:lnTo>
                <a:cubicBezTo>
                  <a:pt x="548462" y="769053"/>
                  <a:pt x="565061" y="767870"/>
                  <a:pt x="585381" y="765432"/>
                </a:cubicBezTo>
                <a:lnTo>
                  <a:pt x="585381" y="616538"/>
                </a:lnTo>
                <a:cubicBezTo>
                  <a:pt x="585381" y="610300"/>
                  <a:pt x="583829" y="607385"/>
                  <a:pt x="580724" y="607794"/>
                </a:cubicBezTo>
                <a:close/>
                <a:moveTo>
                  <a:pt x="2561820" y="601180"/>
                </a:moveTo>
                <a:cubicBezTo>
                  <a:pt x="2563743" y="600954"/>
                  <a:pt x="2566124" y="602384"/>
                  <a:pt x="2568964" y="605471"/>
                </a:cubicBezTo>
                <a:cubicBezTo>
                  <a:pt x="2574642" y="611644"/>
                  <a:pt x="2577482" y="620733"/>
                  <a:pt x="2577482" y="632735"/>
                </a:cubicBezTo>
                <a:cubicBezTo>
                  <a:pt x="2577482" y="644150"/>
                  <a:pt x="2572950" y="657816"/>
                  <a:pt x="2563887" y="673734"/>
                </a:cubicBezTo>
                <a:cubicBezTo>
                  <a:pt x="2554824" y="689652"/>
                  <a:pt x="2547374" y="692469"/>
                  <a:pt x="2541538" y="682188"/>
                </a:cubicBezTo>
                <a:cubicBezTo>
                  <a:pt x="2535701" y="671906"/>
                  <a:pt x="2534590" y="663484"/>
                  <a:pt x="2538204" y="656924"/>
                </a:cubicBezTo>
                <a:cubicBezTo>
                  <a:pt x="2541818" y="650363"/>
                  <a:pt x="2545474" y="641999"/>
                  <a:pt x="2549174" y="631832"/>
                </a:cubicBezTo>
                <a:cubicBezTo>
                  <a:pt x="2552659" y="622238"/>
                  <a:pt x="2555409" y="613903"/>
                  <a:pt x="2557423" y="606826"/>
                </a:cubicBezTo>
                <a:cubicBezTo>
                  <a:pt x="2558431" y="603288"/>
                  <a:pt x="2559896" y="601406"/>
                  <a:pt x="2561820" y="601180"/>
                </a:cubicBezTo>
                <a:close/>
                <a:moveTo>
                  <a:pt x="2003628" y="601104"/>
                </a:moveTo>
                <a:cubicBezTo>
                  <a:pt x="2002485" y="600653"/>
                  <a:pt x="2000844" y="600879"/>
                  <a:pt x="1998708" y="601782"/>
                </a:cubicBezTo>
                <a:lnTo>
                  <a:pt x="1947943" y="610666"/>
                </a:lnTo>
                <a:lnTo>
                  <a:pt x="1946803" y="635360"/>
                </a:lnTo>
                <a:cubicBezTo>
                  <a:pt x="1964958" y="631760"/>
                  <a:pt x="1984296" y="628397"/>
                  <a:pt x="2004817" y="625271"/>
                </a:cubicBezTo>
                <a:cubicBezTo>
                  <a:pt x="2005620" y="615032"/>
                  <a:pt x="2005871" y="608106"/>
                  <a:pt x="2005569" y="604492"/>
                </a:cubicBezTo>
                <a:cubicBezTo>
                  <a:pt x="2005419" y="602685"/>
                  <a:pt x="2004772" y="601556"/>
                  <a:pt x="2003628" y="601104"/>
                </a:cubicBezTo>
                <a:close/>
                <a:moveTo>
                  <a:pt x="1469602" y="595528"/>
                </a:moveTo>
                <a:cubicBezTo>
                  <a:pt x="1470946" y="595255"/>
                  <a:pt x="1472702" y="595297"/>
                  <a:pt x="1474871" y="595652"/>
                </a:cubicBezTo>
                <a:cubicBezTo>
                  <a:pt x="1483547" y="597071"/>
                  <a:pt x="1491183" y="599667"/>
                  <a:pt x="1497780" y="603438"/>
                </a:cubicBezTo>
                <a:cubicBezTo>
                  <a:pt x="1506326" y="607955"/>
                  <a:pt x="1509238" y="613681"/>
                  <a:pt x="1506513" y="620614"/>
                </a:cubicBezTo>
                <a:cubicBezTo>
                  <a:pt x="1503789" y="627548"/>
                  <a:pt x="1502207" y="642562"/>
                  <a:pt x="1501770" y="665657"/>
                </a:cubicBezTo>
                <a:cubicBezTo>
                  <a:pt x="1501333" y="688752"/>
                  <a:pt x="1501129" y="703425"/>
                  <a:pt x="1501157" y="709678"/>
                </a:cubicBezTo>
                <a:cubicBezTo>
                  <a:pt x="1501157" y="713220"/>
                  <a:pt x="1503950" y="712280"/>
                  <a:pt x="1509535" y="706860"/>
                </a:cubicBezTo>
                <a:cubicBezTo>
                  <a:pt x="1515121" y="701439"/>
                  <a:pt x="1527597" y="690193"/>
                  <a:pt x="1546963" y="673121"/>
                </a:cubicBezTo>
                <a:cubicBezTo>
                  <a:pt x="1566329" y="656049"/>
                  <a:pt x="1577934" y="648850"/>
                  <a:pt x="1581777" y="651525"/>
                </a:cubicBezTo>
                <a:cubicBezTo>
                  <a:pt x="1585621" y="654199"/>
                  <a:pt x="1580705" y="663366"/>
                  <a:pt x="1567032" y="679025"/>
                </a:cubicBezTo>
                <a:cubicBezTo>
                  <a:pt x="1553359" y="694685"/>
                  <a:pt x="1540363" y="708896"/>
                  <a:pt x="1528045" y="721659"/>
                </a:cubicBezTo>
                <a:cubicBezTo>
                  <a:pt x="1515726" y="734422"/>
                  <a:pt x="1506058" y="746650"/>
                  <a:pt x="1499038" y="758345"/>
                </a:cubicBezTo>
                <a:cubicBezTo>
                  <a:pt x="1492019" y="770039"/>
                  <a:pt x="1485949" y="775886"/>
                  <a:pt x="1480830" y="775886"/>
                </a:cubicBezTo>
                <a:cubicBezTo>
                  <a:pt x="1475710" y="775886"/>
                  <a:pt x="1470816" y="772097"/>
                  <a:pt x="1466149" y="764518"/>
                </a:cubicBezTo>
                <a:cubicBezTo>
                  <a:pt x="1461481" y="756939"/>
                  <a:pt x="1461416" y="749823"/>
                  <a:pt x="1465955" y="743169"/>
                </a:cubicBezTo>
                <a:cubicBezTo>
                  <a:pt x="1470494" y="736515"/>
                  <a:pt x="1474094" y="726786"/>
                  <a:pt x="1476754" y="713980"/>
                </a:cubicBezTo>
                <a:cubicBezTo>
                  <a:pt x="1479414" y="701174"/>
                  <a:pt x="1479858" y="682205"/>
                  <a:pt x="1478088" y="657074"/>
                </a:cubicBezTo>
                <a:cubicBezTo>
                  <a:pt x="1476316" y="631943"/>
                  <a:pt x="1473168" y="615068"/>
                  <a:pt x="1468644" y="606450"/>
                </a:cubicBezTo>
                <a:cubicBezTo>
                  <a:pt x="1465251" y="599986"/>
                  <a:pt x="1465570" y="596345"/>
                  <a:pt x="1469602" y="595528"/>
                </a:cubicBezTo>
                <a:close/>
                <a:moveTo>
                  <a:pt x="2732399" y="585466"/>
                </a:moveTo>
                <a:cubicBezTo>
                  <a:pt x="2736429" y="584527"/>
                  <a:pt x="2745033" y="586381"/>
                  <a:pt x="2758211" y="591027"/>
                </a:cubicBezTo>
                <a:cubicBezTo>
                  <a:pt x="2773498" y="594096"/>
                  <a:pt x="2781392" y="602277"/>
                  <a:pt x="2781894" y="615570"/>
                </a:cubicBezTo>
                <a:cubicBezTo>
                  <a:pt x="2782396" y="628863"/>
                  <a:pt x="2776678" y="632958"/>
                  <a:pt x="2764740" y="627852"/>
                </a:cubicBezTo>
                <a:cubicBezTo>
                  <a:pt x="2752801" y="622747"/>
                  <a:pt x="2739501" y="614982"/>
                  <a:pt x="2724838" y="604557"/>
                </a:cubicBezTo>
                <a:cubicBezTo>
                  <a:pt x="2710175" y="594131"/>
                  <a:pt x="2706762" y="588578"/>
                  <a:pt x="2714599" y="587897"/>
                </a:cubicBezTo>
                <a:cubicBezTo>
                  <a:pt x="2722436" y="587216"/>
                  <a:pt x="2728370" y="586406"/>
                  <a:pt x="2732399" y="585466"/>
                </a:cubicBezTo>
                <a:close/>
                <a:moveTo>
                  <a:pt x="3085300" y="582662"/>
                </a:moveTo>
                <a:cubicBezTo>
                  <a:pt x="3088708" y="582585"/>
                  <a:pt x="3092353" y="583391"/>
                  <a:pt x="3096235" y="585079"/>
                </a:cubicBezTo>
                <a:cubicBezTo>
                  <a:pt x="3104001" y="588456"/>
                  <a:pt x="3109941" y="591794"/>
                  <a:pt x="3114056" y="595092"/>
                </a:cubicBezTo>
                <a:cubicBezTo>
                  <a:pt x="3118172" y="598390"/>
                  <a:pt x="3118635" y="603015"/>
                  <a:pt x="3115444" y="608966"/>
                </a:cubicBezTo>
                <a:cubicBezTo>
                  <a:pt x="3112253" y="614918"/>
                  <a:pt x="3110217" y="624515"/>
                  <a:pt x="3109335" y="637758"/>
                </a:cubicBezTo>
                <a:cubicBezTo>
                  <a:pt x="3108453" y="651001"/>
                  <a:pt x="3107786" y="668804"/>
                  <a:pt x="3107335" y="691168"/>
                </a:cubicBezTo>
                <a:cubicBezTo>
                  <a:pt x="3106883" y="713532"/>
                  <a:pt x="3106234" y="737218"/>
                  <a:pt x="3105388" y="762227"/>
                </a:cubicBezTo>
                <a:cubicBezTo>
                  <a:pt x="3113677" y="762313"/>
                  <a:pt x="3121997" y="761213"/>
                  <a:pt x="3130351" y="758926"/>
                </a:cubicBezTo>
                <a:cubicBezTo>
                  <a:pt x="3138704" y="756638"/>
                  <a:pt x="3146279" y="758269"/>
                  <a:pt x="3153076" y="763819"/>
                </a:cubicBezTo>
                <a:cubicBezTo>
                  <a:pt x="3159873" y="769369"/>
                  <a:pt x="3163523" y="774567"/>
                  <a:pt x="3164025" y="779414"/>
                </a:cubicBezTo>
                <a:cubicBezTo>
                  <a:pt x="3164527" y="784261"/>
                  <a:pt x="3157558" y="786236"/>
                  <a:pt x="3143117" y="785340"/>
                </a:cubicBezTo>
                <a:cubicBezTo>
                  <a:pt x="3128676" y="784444"/>
                  <a:pt x="3118585" y="784222"/>
                  <a:pt x="3112841" y="784673"/>
                </a:cubicBezTo>
                <a:cubicBezTo>
                  <a:pt x="3107098" y="785125"/>
                  <a:pt x="3100082" y="785351"/>
                  <a:pt x="3091793" y="785351"/>
                </a:cubicBezTo>
                <a:cubicBezTo>
                  <a:pt x="3084853" y="785351"/>
                  <a:pt x="3072029" y="786244"/>
                  <a:pt x="3053322" y="788029"/>
                </a:cubicBezTo>
                <a:cubicBezTo>
                  <a:pt x="3034615" y="789814"/>
                  <a:pt x="3019755" y="791614"/>
                  <a:pt x="3008742" y="793428"/>
                </a:cubicBezTo>
                <a:cubicBezTo>
                  <a:pt x="2997729" y="795242"/>
                  <a:pt x="2989196" y="795905"/>
                  <a:pt x="2983145" y="795418"/>
                </a:cubicBezTo>
                <a:cubicBezTo>
                  <a:pt x="2977093" y="794930"/>
                  <a:pt x="2970504" y="790854"/>
                  <a:pt x="2963377" y="783189"/>
                </a:cubicBezTo>
                <a:cubicBezTo>
                  <a:pt x="2956250" y="775524"/>
                  <a:pt x="2957189" y="772140"/>
                  <a:pt x="2966195" y="773036"/>
                </a:cubicBezTo>
                <a:cubicBezTo>
                  <a:pt x="2975200" y="773933"/>
                  <a:pt x="2989146" y="773656"/>
                  <a:pt x="3008032" y="772208"/>
                </a:cubicBezTo>
                <a:cubicBezTo>
                  <a:pt x="3008032" y="709054"/>
                  <a:pt x="3007591" y="667969"/>
                  <a:pt x="3006710" y="648954"/>
                </a:cubicBezTo>
                <a:cubicBezTo>
                  <a:pt x="3005828" y="629939"/>
                  <a:pt x="3003354" y="615721"/>
                  <a:pt x="2999288" y="606299"/>
                </a:cubicBezTo>
                <a:cubicBezTo>
                  <a:pt x="2995223" y="596878"/>
                  <a:pt x="2998152" y="593067"/>
                  <a:pt x="3008075" y="594866"/>
                </a:cubicBezTo>
                <a:cubicBezTo>
                  <a:pt x="3017999" y="596666"/>
                  <a:pt x="3030299" y="596483"/>
                  <a:pt x="3044976" y="594318"/>
                </a:cubicBezTo>
                <a:cubicBezTo>
                  <a:pt x="3059653" y="592152"/>
                  <a:pt x="3069925" y="589227"/>
                  <a:pt x="3075790" y="585542"/>
                </a:cubicBezTo>
                <a:cubicBezTo>
                  <a:pt x="3078722" y="583699"/>
                  <a:pt x="3081892" y="582739"/>
                  <a:pt x="3085300" y="582662"/>
                </a:cubicBezTo>
                <a:close/>
                <a:moveTo>
                  <a:pt x="589750" y="582662"/>
                </a:moveTo>
                <a:cubicBezTo>
                  <a:pt x="593157" y="582585"/>
                  <a:pt x="596803" y="583391"/>
                  <a:pt x="600685" y="585079"/>
                </a:cubicBezTo>
                <a:cubicBezTo>
                  <a:pt x="608451" y="588456"/>
                  <a:pt x="614391" y="591794"/>
                  <a:pt x="618507" y="595092"/>
                </a:cubicBezTo>
                <a:cubicBezTo>
                  <a:pt x="622622" y="598390"/>
                  <a:pt x="623085" y="603015"/>
                  <a:pt x="619894" y="608966"/>
                </a:cubicBezTo>
                <a:cubicBezTo>
                  <a:pt x="616703" y="614918"/>
                  <a:pt x="614667" y="624515"/>
                  <a:pt x="613785" y="637758"/>
                </a:cubicBezTo>
                <a:cubicBezTo>
                  <a:pt x="612903" y="651001"/>
                  <a:pt x="612236" y="668804"/>
                  <a:pt x="611785" y="691168"/>
                </a:cubicBezTo>
                <a:cubicBezTo>
                  <a:pt x="611333" y="713532"/>
                  <a:pt x="610684" y="737218"/>
                  <a:pt x="609838" y="762227"/>
                </a:cubicBezTo>
                <a:cubicBezTo>
                  <a:pt x="618127" y="762313"/>
                  <a:pt x="626448" y="761213"/>
                  <a:pt x="634801" y="758926"/>
                </a:cubicBezTo>
                <a:cubicBezTo>
                  <a:pt x="643154" y="756638"/>
                  <a:pt x="650729" y="758269"/>
                  <a:pt x="657526" y="763819"/>
                </a:cubicBezTo>
                <a:cubicBezTo>
                  <a:pt x="664323" y="769369"/>
                  <a:pt x="667974" y="774567"/>
                  <a:pt x="668475" y="779414"/>
                </a:cubicBezTo>
                <a:cubicBezTo>
                  <a:pt x="668977" y="784261"/>
                  <a:pt x="662008" y="786236"/>
                  <a:pt x="647567" y="785340"/>
                </a:cubicBezTo>
                <a:cubicBezTo>
                  <a:pt x="633126" y="784444"/>
                  <a:pt x="623034" y="784222"/>
                  <a:pt x="617291" y="784673"/>
                </a:cubicBezTo>
                <a:cubicBezTo>
                  <a:pt x="611548" y="785125"/>
                  <a:pt x="604532" y="785351"/>
                  <a:pt x="596244" y="785351"/>
                </a:cubicBezTo>
                <a:cubicBezTo>
                  <a:pt x="589303" y="785351"/>
                  <a:pt x="576479" y="786244"/>
                  <a:pt x="557773" y="788029"/>
                </a:cubicBezTo>
                <a:cubicBezTo>
                  <a:pt x="539066" y="789814"/>
                  <a:pt x="524205" y="791614"/>
                  <a:pt x="513192" y="793428"/>
                </a:cubicBezTo>
                <a:cubicBezTo>
                  <a:pt x="502179" y="795242"/>
                  <a:pt x="493646" y="795905"/>
                  <a:pt x="487595" y="795418"/>
                </a:cubicBezTo>
                <a:cubicBezTo>
                  <a:pt x="481543" y="794930"/>
                  <a:pt x="474954" y="790854"/>
                  <a:pt x="467827" y="783189"/>
                </a:cubicBezTo>
                <a:cubicBezTo>
                  <a:pt x="460700" y="775524"/>
                  <a:pt x="461639" y="772140"/>
                  <a:pt x="470645" y="773036"/>
                </a:cubicBezTo>
                <a:cubicBezTo>
                  <a:pt x="479651" y="773933"/>
                  <a:pt x="493596" y="773656"/>
                  <a:pt x="512482" y="772208"/>
                </a:cubicBezTo>
                <a:cubicBezTo>
                  <a:pt x="512482" y="709054"/>
                  <a:pt x="512041" y="667969"/>
                  <a:pt x="511159" y="648954"/>
                </a:cubicBezTo>
                <a:cubicBezTo>
                  <a:pt x="510278" y="629939"/>
                  <a:pt x="507804" y="615721"/>
                  <a:pt x="503738" y="606299"/>
                </a:cubicBezTo>
                <a:cubicBezTo>
                  <a:pt x="499673" y="596878"/>
                  <a:pt x="502602" y="593067"/>
                  <a:pt x="512525" y="594866"/>
                </a:cubicBezTo>
                <a:cubicBezTo>
                  <a:pt x="522449" y="596666"/>
                  <a:pt x="534749" y="596483"/>
                  <a:pt x="549426" y="594318"/>
                </a:cubicBezTo>
                <a:cubicBezTo>
                  <a:pt x="564103" y="592152"/>
                  <a:pt x="574375" y="589227"/>
                  <a:pt x="580240" y="585542"/>
                </a:cubicBezTo>
                <a:cubicBezTo>
                  <a:pt x="583172" y="583699"/>
                  <a:pt x="586342" y="582739"/>
                  <a:pt x="589750" y="582662"/>
                </a:cubicBezTo>
                <a:close/>
                <a:moveTo>
                  <a:pt x="1553922" y="579414"/>
                </a:moveTo>
                <a:cubicBezTo>
                  <a:pt x="1557091" y="578297"/>
                  <a:pt x="1562605" y="578329"/>
                  <a:pt x="1570463" y="579508"/>
                </a:cubicBezTo>
                <a:cubicBezTo>
                  <a:pt x="1586180" y="581867"/>
                  <a:pt x="1597007" y="586531"/>
                  <a:pt x="1602944" y="593500"/>
                </a:cubicBezTo>
                <a:cubicBezTo>
                  <a:pt x="1608880" y="600470"/>
                  <a:pt x="1610981" y="608766"/>
                  <a:pt x="1609246" y="618388"/>
                </a:cubicBezTo>
                <a:cubicBezTo>
                  <a:pt x="1607511" y="628010"/>
                  <a:pt x="1601839" y="629943"/>
                  <a:pt x="1592231" y="624185"/>
                </a:cubicBezTo>
                <a:cubicBezTo>
                  <a:pt x="1582623" y="618427"/>
                  <a:pt x="1574263" y="612437"/>
                  <a:pt x="1567150" y="606213"/>
                </a:cubicBezTo>
                <a:cubicBezTo>
                  <a:pt x="1559722" y="599703"/>
                  <a:pt x="1554488" y="593034"/>
                  <a:pt x="1551448" y="586208"/>
                </a:cubicBezTo>
                <a:cubicBezTo>
                  <a:pt x="1549928" y="582795"/>
                  <a:pt x="1550753" y="580531"/>
                  <a:pt x="1553922" y="579414"/>
                </a:cubicBezTo>
                <a:close/>
                <a:moveTo>
                  <a:pt x="2012727" y="574934"/>
                </a:moveTo>
                <a:cubicBezTo>
                  <a:pt x="2016072" y="574642"/>
                  <a:pt x="2019623" y="575353"/>
                  <a:pt x="2023380" y="577067"/>
                </a:cubicBezTo>
                <a:cubicBezTo>
                  <a:pt x="2030894" y="580494"/>
                  <a:pt x="2036656" y="584470"/>
                  <a:pt x="2040664" y="588994"/>
                </a:cubicBezTo>
                <a:cubicBezTo>
                  <a:pt x="2044672" y="593518"/>
                  <a:pt x="2044510" y="597663"/>
                  <a:pt x="2040180" y="601427"/>
                </a:cubicBezTo>
                <a:cubicBezTo>
                  <a:pt x="2035849" y="605191"/>
                  <a:pt x="2030815" y="613204"/>
                  <a:pt x="2025079" y="625465"/>
                </a:cubicBezTo>
                <a:cubicBezTo>
                  <a:pt x="2034974" y="635073"/>
                  <a:pt x="2033246" y="640726"/>
                  <a:pt x="2019895" y="642426"/>
                </a:cubicBezTo>
                <a:cubicBezTo>
                  <a:pt x="2006545" y="644125"/>
                  <a:pt x="1981636" y="647513"/>
                  <a:pt x="1945169" y="652589"/>
                </a:cubicBezTo>
                <a:cubicBezTo>
                  <a:pt x="1944409" y="663918"/>
                  <a:pt x="1943154" y="673024"/>
                  <a:pt x="1941404" y="679907"/>
                </a:cubicBezTo>
                <a:cubicBezTo>
                  <a:pt x="1961481" y="679076"/>
                  <a:pt x="1980399" y="676882"/>
                  <a:pt x="1998159" y="673325"/>
                </a:cubicBezTo>
                <a:cubicBezTo>
                  <a:pt x="2015920" y="669769"/>
                  <a:pt x="2027410" y="666826"/>
                  <a:pt x="2032629" y="664495"/>
                </a:cubicBezTo>
                <a:cubicBezTo>
                  <a:pt x="2037849" y="662165"/>
                  <a:pt x="2042861" y="661484"/>
                  <a:pt x="2047665" y="662452"/>
                </a:cubicBezTo>
                <a:cubicBezTo>
                  <a:pt x="2052469" y="663420"/>
                  <a:pt x="2060704" y="666987"/>
                  <a:pt x="2072370" y="673153"/>
                </a:cubicBezTo>
                <a:cubicBezTo>
                  <a:pt x="2084035" y="679319"/>
                  <a:pt x="2088051" y="684557"/>
                  <a:pt x="2084416" y="688866"/>
                </a:cubicBezTo>
                <a:cubicBezTo>
                  <a:pt x="2080780" y="693176"/>
                  <a:pt x="2078744" y="704049"/>
                  <a:pt x="2078307" y="721487"/>
                </a:cubicBezTo>
                <a:cubicBezTo>
                  <a:pt x="2077869" y="738925"/>
                  <a:pt x="2077421" y="754559"/>
                  <a:pt x="2076962" y="768390"/>
                </a:cubicBezTo>
                <a:cubicBezTo>
                  <a:pt x="2076503" y="782221"/>
                  <a:pt x="2074359" y="792962"/>
                  <a:pt x="2070531" y="800613"/>
                </a:cubicBezTo>
                <a:cubicBezTo>
                  <a:pt x="2066702" y="808263"/>
                  <a:pt x="2060887" y="815505"/>
                  <a:pt x="2053086" y="822338"/>
                </a:cubicBezTo>
                <a:cubicBezTo>
                  <a:pt x="2045285" y="829171"/>
                  <a:pt x="2039204" y="828716"/>
                  <a:pt x="2034845" y="820972"/>
                </a:cubicBezTo>
                <a:cubicBezTo>
                  <a:pt x="2030486" y="813228"/>
                  <a:pt x="2023918" y="804427"/>
                  <a:pt x="2015142" y="794568"/>
                </a:cubicBezTo>
                <a:cubicBezTo>
                  <a:pt x="2006365" y="784709"/>
                  <a:pt x="2007871" y="781131"/>
                  <a:pt x="2019659" y="783835"/>
                </a:cubicBezTo>
                <a:cubicBezTo>
                  <a:pt x="2031446" y="786538"/>
                  <a:pt x="2038323" y="787964"/>
                  <a:pt x="2040287" y="788115"/>
                </a:cubicBezTo>
                <a:cubicBezTo>
                  <a:pt x="2042252" y="788266"/>
                  <a:pt x="2044231" y="785756"/>
                  <a:pt x="2046224" y="780586"/>
                </a:cubicBezTo>
                <a:cubicBezTo>
                  <a:pt x="2048217" y="775417"/>
                  <a:pt x="2049440" y="760650"/>
                  <a:pt x="2049891" y="736286"/>
                </a:cubicBezTo>
                <a:cubicBezTo>
                  <a:pt x="2050343" y="711922"/>
                  <a:pt x="2049253" y="696234"/>
                  <a:pt x="2046622" y="689221"/>
                </a:cubicBezTo>
                <a:cubicBezTo>
                  <a:pt x="2043991" y="682209"/>
                  <a:pt x="2031410" y="681191"/>
                  <a:pt x="2008882" y="686167"/>
                </a:cubicBezTo>
                <a:cubicBezTo>
                  <a:pt x="2016081" y="688777"/>
                  <a:pt x="2018985" y="691950"/>
                  <a:pt x="2017594" y="695685"/>
                </a:cubicBezTo>
                <a:cubicBezTo>
                  <a:pt x="2016203" y="699421"/>
                  <a:pt x="2015099" y="705404"/>
                  <a:pt x="2014281" y="713636"/>
                </a:cubicBezTo>
                <a:cubicBezTo>
                  <a:pt x="2015486" y="713722"/>
                  <a:pt x="2018888" y="713069"/>
                  <a:pt x="2024488" y="711678"/>
                </a:cubicBezTo>
                <a:cubicBezTo>
                  <a:pt x="2030088" y="710287"/>
                  <a:pt x="2035411" y="711908"/>
                  <a:pt x="2040459" y="716539"/>
                </a:cubicBezTo>
                <a:cubicBezTo>
                  <a:pt x="2045507" y="721171"/>
                  <a:pt x="2043410" y="725248"/>
                  <a:pt x="2034167" y="728768"/>
                </a:cubicBezTo>
                <a:cubicBezTo>
                  <a:pt x="2024925" y="732289"/>
                  <a:pt x="2017845" y="734665"/>
                  <a:pt x="2012926" y="735899"/>
                </a:cubicBezTo>
                <a:cubicBezTo>
                  <a:pt x="2012926" y="747371"/>
                  <a:pt x="2011460" y="760955"/>
                  <a:pt x="2008527" y="776650"/>
                </a:cubicBezTo>
                <a:cubicBezTo>
                  <a:pt x="2005595" y="792345"/>
                  <a:pt x="2001984" y="797461"/>
                  <a:pt x="1997697" y="791998"/>
                </a:cubicBezTo>
                <a:cubicBezTo>
                  <a:pt x="1993409" y="786534"/>
                  <a:pt x="1990799" y="778948"/>
                  <a:pt x="1989867" y="769240"/>
                </a:cubicBezTo>
                <a:cubicBezTo>
                  <a:pt x="1988935" y="759531"/>
                  <a:pt x="1988469" y="749601"/>
                  <a:pt x="1988469" y="739448"/>
                </a:cubicBezTo>
                <a:lnTo>
                  <a:pt x="1977542" y="741707"/>
                </a:lnTo>
                <a:cubicBezTo>
                  <a:pt x="1976753" y="752634"/>
                  <a:pt x="1975355" y="762414"/>
                  <a:pt x="1973347" y="771047"/>
                </a:cubicBezTo>
                <a:cubicBezTo>
                  <a:pt x="1971340" y="779679"/>
                  <a:pt x="1968192" y="781486"/>
                  <a:pt x="1963904" y="776467"/>
                </a:cubicBezTo>
                <a:cubicBezTo>
                  <a:pt x="1959616" y="771448"/>
                  <a:pt x="1957064" y="760313"/>
                  <a:pt x="1956246" y="743062"/>
                </a:cubicBezTo>
                <a:cubicBezTo>
                  <a:pt x="1953170" y="742682"/>
                  <a:pt x="1950510" y="741748"/>
                  <a:pt x="1948266" y="740260"/>
                </a:cubicBezTo>
                <a:lnTo>
                  <a:pt x="1942861" y="734224"/>
                </a:lnTo>
                <a:lnTo>
                  <a:pt x="1942630" y="747385"/>
                </a:lnTo>
                <a:cubicBezTo>
                  <a:pt x="1942121" y="761252"/>
                  <a:pt x="1941139" y="771742"/>
                  <a:pt x="1939683" y="778855"/>
                </a:cubicBezTo>
                <a:cubicBezTo>
                  <a:pt x="1936772" y="793080"/>
                  <a:pt x="1931804" y="795310"/>
                  <a:pt x="1924777" y="785545"/>
                </a:cubicBezTo>
                <a:cubicBezTo>
                  <a:pt x="1917750" y="775779"/>
                  <a:pt x="1915366" y="768487"/>
                  <a:pt x="1917625" y="763669"/>
                </a:cubicBezTo>
                <a:cubicBezTo>
                  <a:pt x="1919883" y="758850"/>
                  <a:pt x="1921902" y="744481"/>
                  <a:pt x="1923680" y="720562"/>
                </a:cubicBezTo>
                <a:cubicBezTo>
                  <a:pt x="1920683" y="740939"/>
                  <a:pt x="1913193" y="758266"/>
                  <a:pt x="1901212" y="772542"/>
                </a:cubicBezTo>
                <a:cubicBezTo>
                  <a:pt x="1889231" y="786817"/>
                  <a:pt x="1878734" y="795895"/>
                  <a:pt x="1869721" y="799774"/>
                </a:cubicBezTo>
                <a:cubicBezTo>
                  <a:pt x="1860708" y="803653"/>
                  <a:pt x="1857596" y="802721"/>
                  <a:pt x="1860386" y="796977"/>
                </a:cubicBezTo>
                <a:cubicBezTo>
                  <a:pt x="1863175" y="791234"/>
                  <a:pt x="1868388" y="783870"/>
                  <a:pt x="1876024" y="774886"/>
                </a:cubicBezTo>
                <a:cubicBezTo>
                  <a:pt x="1883660" y="765902"/>
                  <a:pt x="1891712" y="752720"/>
                  <a:pt x="1900180" y="735339"/>
                </a:cubicBezTo>
                <a:cubicBezTo>
                  <a:pt x="1908648" y="717959"/>
                  <a:pt x="1914466" y="700224"/>
                  <a:pt x="1917635" y="682134"/>
                </a:cubicBezTo>
                <a:cubicBezTo>
                  <a:pt x="1920805" y="664044"/>
                  <a:pt x="1922830" y="647843"/>
                  <a:pt x="1923712" y="633531"/>
                </a:cubicBezTo>
                <a:cubicBezTo>
                  <a:pt x="1924594" y="619220"/>
                  <a:pt x="1923687" y="608296"/>
                  <a:pt x="1920991" y="600760"/>
                </a:cubicBezTo>
                <a:cubicBezTo>
                  <a:pt x="1918295" y="593224"/>
                  <a:pt x="1919801" y="590152"/>
                  <a:pt x="1925508" y="591543"/>
                </a:cubicBezTo>
                <a:cubicBezTo>
                  <a:pt x="1931215" y="592934"/>
                  <a:pt x="1936880" y="593594"/>
                  <a:pt x="1942501" y="593522"/>
                </a:cubicBezTo>
                <a:cubicBezTo>
                  <a:pt x="1977176" y="588316"/>
                  <a:pt x="1997446" y="583416"/>
                  <a:pt x="2003311" y="578820"/>
                </a:cubicBezTo>
                <a:cubicBezTo>
                  <a:pt x="2006244" y="576522"/>
                  <a:pt x="2009382" y="575227"/>
                  <a:pt x="2012727" y="574934"/>
                </a:cubicBezTo>
                <a:close/>
                <a:moveTo>
                  <a:pt x="2291528" y="562633"/>
                </a:moveTo>
                <a:cubicBezTo>
                  <a:pt x="2287634" y="566462"/>
                  <a:pt x="2282840" y="570752"/>
                  <a:pt x="2277145" y="575504"/>
                </a:cubicBezTo>
                <a:lnTo>
                  <a:pt x="2260564" y="588611"/>
                </a:lnTo>
                <a:lnTo>
                  <a:pt x="2270609" y="588284"/>
                </a:lnTo>
                <a:cubicBezTo>
                  <a:pt x="2281342" y="590199"/>
                  <a:pt x="2289244" y="593719"/>
                  <a:pt x="2294313" y="598846"/>
                </a:cubicBezTo>
                <a:cubicBezTo>
                  <a:pt x="2299382" y="603972"/>
                  <a:pt x="2301465" y="608041"/>
                  <a:pt x="2300562" y="611053"/>
                </a:cubicBezTo>
                <a:cubicBezTo>
                  <a:pt x="2302785" y="607367"/>
                  <a:pt x="2308302" y="600674"/>
                  <a:pt x="2317114" y="590973"/>
                </a:cubicBezTo>
                <a:cubicBezTo>
                  <a:pt x="2325926" y="581272"/>
                  <a:pt x="2331193" y="574571"/>
                  <a:pt x="2332913" y="570872"/>
                </a:cubicBezTo>
                <a:cubicBezTo>
                  <a:pt x="2334634" y="567172"/>
                  <a:pt x="2333272" y="565322"/>
                  <a:pt x="2328826" y="565322"/>
                </a:cubicBezTo>
                <a:cubicBezTo>
                  <a:pt x="2322918" y="565322"/>
                  <a:pt x="2316587" y="565774"/>
                  <a:pt x="2309833" y="566677"/>
                </a:cubicBezTo>
                <a:cubicBezTo>
                  <a:pt x="2303079" y="567581"/>
                  <a:pt x="2296977" y="566233"/>
                  <a:pt x="2291528" y="562633"/>
                </a:cubicBezTo>
                <a:close/>
                <a:moveTo>
                  <a:pt x="1664399" y="558439"/>
                </a:moveTo>
                <a:cubicBezTo>
                  <a:pt x="1668873" y="558439"/>
                  <a:pt x="1676079" y="561192"/>
                  <a:pt x="1686016" y="566699"/>
                </a:cubicBezTo>
                <a:cubicBezTo>
                  <a:pt x="1695954" y="572205"/>
                  <a:pt x="1700672" y="576927"/>
                  <a:pt x="1700170" y="580863"/>
                </a:cubicBezTo>
                <a:cubicBezTo>
                  <a:pt x="1699668" y="584800"/>
                  <a:pt x="1698059" y="589485"/>
                  <a:pt x="1695341" y="594920"/>
                </a:cubicBezTo>
                <a:cubicBezTo>
                  <a:pt x="1692624" y="600355"/>
                  <a:pt x="1688103" y="615480"/>
                  <a:pt x="1681779" y="640296"/>
                </a:cubicBezTo>
                <a:cubicBezTo>
                  <a:pt x="1675455" y="665112"/>
                  <a:pt x="1666091" y="687142"/>
                  <a:pt x="1653687" y="706387"/>
                </a:cubicBezTo>
                <a:cubicBezTo>
                  <a:pt x="1679843" y="720827"/>
                  <a:pt x="1697381" y="731805"/>
                  <a:pt x="1706301" y="739319"/>
                </a:cubicBezTo>
                <a:cubicBezTo>
                  <a:pt x="1715220" y="746833"/>
                  <a:pt x="1720379" y="755394"/>
                  <a:pt x="1721777" y="765002"/>
                </a:cubicBezTo>
                <a:cubicBezTo>
                  <a:pt x="1723175" y="774610"/>
                  <a:pt x="1721663" y="782651"/>
                  <a:pt x="1717239" y="789126"/>
                </a:cubicBezTo>
                <a:cubicBezTo>
                  <a:pt x="1712815" y="795601"/>
                  <a:pt x="1706831" y="794048"/>
                  <a:pt x="1699288" y="784469"/>
                </a:cubicBezTo>
                <a:cubicBezTo>
                  <a:pt x="1691745" y="774890"/>
                  <a:pt x="1685088" y="765888"/>
                  <a:pt x="1679316" y="757463"/>
                </a:cubicBezTo>
                <a:cubicBezTo>
                  <a:pt x="1673544" y="749038"/>
                  <a:pt x="1662843" y="735383"/>
                  <a:pt x="1647212" y="716496"/>
                </a:cubicBezTo>
                <a:cubicBezTo>
                  <a:pt x="1631007" y="740846"/>
                  <a:pt x="1614348" y="759273"/>
                  <a:pt x="1597233" y="771778"/>
                </a:cubicBezTo>
                <a:cubicBezTo>
                  <a:pt x="1580117" y="784283"/>
                  <a:pt x="1564074" y="792145"/>
                  <a:pt x="1549103" y="795364"/>
                </a:cubicBezTo>
                <a:cubicBezTo>
                  <a:pt x="1534132" y="798583"/>
                  <a:pt x="1526912" y="798386"/>
                  <a:pt x="1527442" y="794772"/>
                </a:cubicBezTo>
                <a:cubicBezTo>
                  <a:pt x="1527973" y="791159"/>
                  <a:pt x="1536236" y="784777"/>
                  <a:pt x="1552233" y="775628"/>
                </a:cubicBezTo>
                <a:cubicBezTo>
                  <a:pt x="1568230" y="766479"/>
                  <a:pt x="1584653" y="752372"/>
                  <a:pt x="1601502" y="733307"/>
                </a:cubicBezTo>
                <a:cubicBezTo>
                  <a:pt x="1618352" y="714241"/>
                  <a:pt x="1631459" y="694018"/>
                  <a:pt x="1640823" y="672637"/>
                </a:cubicBezTo>
                <a:cubicBezTo>
                  <a:pt x="1650187" y="651256"/>
                  <a:pt x="1656443" y="631448"/>
                  <a:pt x="1659591" y="613215"/>
                </a:cubicBezTo>
                <a:cubicBezTo>
                  <a:pt x="1662739" y="594981"/>
                  <a:pt x="1662964" y="581293"/>
                  <a:pt x="1660269" y="572151"/>
                </a:cubicBezTo>
                <a:cubicBezTo>
                  <a:pt x="1657573" y="563010"/>
                  <a:pt x="1658949" y="558439"/>
                  <a:pt x="1664399" y="558439"/>
                </a:cubicBezTo>
                <a:close/>
                <a:moveTo>
                  <a:pt x="3302719" y="550480"/>
                </a:moveTo>
                <a:cubicBezTo>
                  <a:pt x="3328704" y="546780"/>
                  <a:pt x="3349332" y="559600"/>
                  <a:pt x="3364604" y="588940"/>
                </a:cubicBezTo>
                <a:cubicBezTo>
                  <a:pt x="3373696" y="620905"/>
                  <a:pt x="3361256" y="652625"/>
                  <a:pt x="3327284" y="684102"/>
                </a:cubicBezTo>
                <a:cubicBezTo>
                  <a:pt x="3317160" y="699303"/>
                  <a:pt x="3312098" y="717299"/>
                  <a:pt x="3312098" y="738093"/>
                </a:cubicBezTo>
                <a:lnTo>
                  <a:pt x="3279660" y="738093"/>
                </a:lnTo>
                <a:cubicBezTo>
                  <a:pt x="3278685" y="701583"/>
                  <a:pt x="3293635" y="668335"/>
                  <a:pt x="3324509" y="638349"/>
                </a:cubicBezTo>
                <a:cubicBezTo>
                  <a:pt x="3331435" y="627996"/>
                  <a:pt x="3334461" y="616990"/>
                  <a:pt x="3333586" y="605331"/>
                </a:cubicBezTo>
                <a:cubicBezTo>
                  <a:pt x="3328869" y="589457"/>
                  <a:pt x="3319913" y="581971"/>
                  <a:pt x="3306720" y="582874"/>
                </a:cubicBezTo>
                <a:lnTo>
                  <a:pt x="3301428" y="582874"/>
                </a:lnTo>
                <a:cubicBezTo>
                  <a:pt x="3285153" y="583649"/>
                  <a:pt x="3277466" y="597595"/>
                  <a:pt x="3278369" y="624712"/>
                </a:cubicBezTo>
                <a:lnTo>
                  <a:pt x="3244555" y="624712"/>
                </a:lnTo>
                <a:cubicBezTo>
                  <a:pt x="3243595" y="587599"/>
                  <a:pt x="3255332" y="564813"/>
                  <a:pt x="3279768" y="556352"/>
                </a:cubicBezTo>
                <a:cubicBezTo>
                  <a:pt x="3283740" y="553369"/>
                  <a:pt x="3291391" y="551412"/>
                  <a:pt x="3302719" y="550480"/>
                </a:cubicBezTo>
                <a:close/>
                <a:moveTo>
                  <a:pt x="1348985" y="549679"/>
                </a:moveTo>
                <a:cubicBezTo>
                  <a:pt x="1356053" y="550353"/>
                  <a:pt x="1362086" y="552165"/>
                  <a:pt x="1367083" y="555115"/>
                </a:cubicBezTo>
                <a:cubicBezTo>
                  <a:pt x="1377078" y="561016"/>
                  <a:pt x="1382330" y="567118"/>
                  <a:pt x="1382839" y="573421"/>
                </a:cubicBezTo>
                <a:cubicBezTo>
                  <a:pt x="1383348" y="579723"/>
                  <a:pt x="1376332" y="582200"/>
                  <a:pt x="1361792" y="580852"/>
                </a:cubicBezTo>
                <a:cubicBezTo>
                  <a:pt x="1347251" y="579504"/>
                  <a:pt x="1333577" y="579056"/>
                  <a:pt x="1320771" y="579508"/>
                </a:cubicBezTo>
                <a:cubicBezTo>
                  <a:pt x="1307966" y="579960"/>
                  <a:pt x="1293360" y="580802"/>
                  <a:pt x="1276955" y="582035"/>
                </a:cubicBezTo>
                <a:cubicBezTo>
                  <a:pt x="1289560" y="589464"/>
                  <a:pt x="1294737" y="595874"/>
                  <a:pt x="1292485" y="601266"/>
                </a:cubicBezTo>
                <a:cubicBezTo>
                  <a:pt x="1290234" y="606658"/>
                  <a:pt x="1289108" y="620295"/>
                  <a:pt x="1289108" y="642178"/>
                </a:cubicBezTo>
                <a:cubicBezTo>
                  <a:pt x="1289108" y="664764"/>
                  <a:pt x="1289560" y="687095"/>
                  <a:pt x="1290463" y="709172"/>
                </a:cubicBezTo>
                <a:cubicBezTo>
                  <a:pt x="1291367" y="731249"/>
                  <a:pt x="1291818" y="750311"/>
                  <a:pt x="1291818" y="766357"/>
                </a:cubicBezTo>
                <a:cubicBezTo>
                  <a:pt x="1291818" y="784297"/>
                  <a:pt x="1287180" y="799369"/>
                  <a:pt x="1277901" y="811572"/>
                </a:cubicBezTo>
                <a:cubicBezTo>
                  <a:pt x="1268623" y="823776"/>
                  <a:pt x="1261084" y="824256"/>
                  <a:pt x="1255283" y="813013"/>
                </a:cubicBezTo>
                <a:cubicBezTo>
                  <a:pt x="1249482" y="801770"/>
                  <a:pt x="1240147" y="790496"/>
                  <a:pt x="1227277" y="779188"/>
                </a:cubicBezTo>
                <a:cubicBezTo>
                  <a:pt x="1214406" y="767881"/>
                  <a:pt x="1215123" y="764027"/>
                  <a:pt x="1229428" y="767626"/>
                </a:cubicBezTo>
                <a:cubicBezTo>
                  <a:pt x="1243732" y="771226"/>
                  <a:pt x="1252530" y="772552"/>
                  <a:pt x="1255821" y="771606"/>
                </a:cubicBezTo>
                <a:cubicBezTo>
                  <a:pt x="1259112" y="770659"/>
                  <a:pt x="1261406" y="765235"/>
                  <a:pt x="1262704" y="755333"/>
                </a:cubicBezTo>
                <a:cubicBezTo>
                  <a:pt x="1264002" y="745431"/>
                  <a:pt x="1264425" y="720164"/>
                  <a:pt x="1263973" y="679531"/>
                </a:cubicBezTo>
                <a:cubicBezTo>
                  <a:pt x="1263522" y="638898"/>
                  <a:pt x="1262206" y="613989"/>
                  <a:pt x="1260026" y="604804"/>
                </a:cubicBezTo>
                <a:cubicBezTo>
                  <a:pt x="1257847" y="595619"/>
                  <a:pt x="1255481" y="588761"/>
                  <a:pt x="1252928" y="584230"/>
                </a:cubicBezTo>
                <a:cubicBezTo>
                  <a:pt x="1219903" y="585993"/>
                  <a:pt x="1195262" y="588008"/>
                  <a:pt x="1179008" y="590274"/>
                </a:cubicBezTo>
                <a:cubicBezTo>
                  <a:pt x="1162753" y="592540"/>
                  <a:pt x="1146914" y="594798"/>
                  <a:pt x="1131491" y="597050"/>
                </a:cubicBezTo>
                <a:cubicBezTo>
                  <a:pt x="1116068" y="599301"/>
                  <a:pt x="1102911" y="595225"/>
                  <a:pt x="1092020" y="584821"/>
                </a:cubicBezTo>
                <a:cubicBezTo>
                  <a:pt x="1081128" y="574417"/>
                  <a:pt x="1081566" y="569900"/>
                  <a:pt x="1093332" y="571270"/>
                </a:cubicBezTo>
                <a:cubicBezTo>
                  <a:pt x="1105098" y="572639"/>
                  <a:pt x="1120948" y="572883"/>
                  <a:pt x="1140881" y="572001"/>
                </a:cubicBezTo>
                <a:cubicBezTo>
                  <a:pt x="1160813" y="571119"/>
                  <a:pt x="1191860" y="568211"/>
                  <a:pt x="1234020" y="563278"/>
                </a:cubicBezTo>
                <a:cubicBezTo>
                  <a:pt x="1276180" y="558345"/>
                  <a:pt x="1306399" y="554276"/>
                  <a:pt x="1324675" y="551071"/>
                </a:cubicBezTo>
                <a:cubicBezTo>
                  <a:pt x="1333814" y="549469"/>
                  <a:pt x="1341917" y="549005"/>
                  <a:pt x="1348985" y="549679"/>
                </a:cubicBezTo>
                <a:close/>
                <a:moveTo>
                  <a:pt x="2932238" y="539107"/>
                </a:moveTo>
                <a:cubicBezTo>
                  <a:pt x="2936381" y="539517"/>
                  <a:pt x="2942436" y="542623"/>
                  <a:pt x="2950406" y="548426"/>
                </a:cubicBezTo>
                <a:cubicBezTo>
                  <a:pt x="2961032" y="556162"/>
                  <a:pt x="2963954" y="562457"/>
                  <a:pt x="2959172" y="567312"/>
                </a:cubicBezTo>
                <a:cubicBezTo>
                  <a:pt x="2954389" y="572166"/>
                  <a:pt x="2950245" y="577325"/>
                  <a:pt x="2946739" y="582788"/>
                </a:cubicBezTo>
                <a:cubicBezTo>
                  <a:pt x="2943233" y="588252"/>
                  <a:pt x="2929527" y="609834"/>
                  <a:pt x="2905622" y="647534"/>
                </a:cubicBezTo>
                <a:lnTo>
                  <a:pt x="2935413" y="647534"/>
                </a:lnTo>
                <a:cubicBezTo>
                  <a:pt x="2947832" y="631115"/>
                  <a:pt x="2953367" y="617782"/>
                  <a:pt x="2952019" y="607536"/>
                </a:cubicBezTo>
                <a:cubicBezTo>
                  <a:pt x="2950671" y="597290"/>
                  <a:pt x="2956999" y="595745"/>
                  <a:pt x="2971002" y="602900"/>
                </a:cubicBezTo>
                <a:cubicBezTo>
                  <a:pt x="2985006" y="610056"/>
                  <a:pt x="2990437" y="615527"/>
                  <a:pt x="2987296" y="619313"/>
                </a:cubicBezTo>
                <a:cubicBezTo>
                  <a:pt x="2984156" y="623099"/>
                  <a:pt x="2979158" y="628996"/>
                  <a:pt x="2972303" y="637005"/>
                </a:cubicBezTo>
                <a:cubicBezTo>
                  <a:pt x="2965449" y="645014"/>
                  <a:pt x="2957185" y="655741"/>
                  <a:pt x="2947513" y="669185"/>
                </a:cubicBezTo>
                <a:cubicBezTo>
                  <a:pt x="2937840" y="682628"/>
                  <a:pt x="2929276" y="693846"/>
                  <a:pt x="2921819" y="702837"/>
                </a:cubicBezTo>
                <a:cubicBezTo>
                  <a:pt x="2936962" y="697603"/>
                  <a:pt x="2952220" y="693373"/>
                  <a:pt x="2967593" y="690146"/>
                </a:cubicBezTo>
                <a:cubicBezTo>
                  <a:pt x="2982965" y="686920"/>
                  <a:pt x="2978244" y="692398"/>
                  <a:pt x="2953428" y="706580"/>
                </a:cubicBezTo>
                <a:cubicBezTo>
                  <a:pt x="2928613" y="720763"/>
                  <a:pt x="2913207" y="730686"/>
                  <a:pt x="2907213" y="736350"/>
                </a:cubicBezTo>
                <a:cubicBezTo>
                  <a:pt x="2901219" y="742015"/>
                  <a:pt x="2895153" y="740308"/>
                  <a:pt x="2889016" y="731231"/>
                </a:cubicBezTo>
                <a:cubicBezTo>
                  <a:pt x="2882878" y="722154"/>
                  <a:pt x="2883283" y="714715"/>
                  <a:pt x="2890231" y="708914"/>
                </a:cubicBezTo>
                <a:cubicBezTo>
                  <a:pt x="2897179" y="703113"/>
                  <a:pt x="2903538" y="696660"/>
                  <a:pt x="2909311" y="689555"/>
                </a:cubicBezTo>
                <a:cubicBezTo>
                  <a:pt x="2915083" y="682449"/>
                  <a:pt x="2921898" y="673433"/>
                  <a:pt x="2929756" y="662506"/>
                </a:cubicBezTo>
                <a:cubicBezTo>
                  <a:pt x="2905693" y="666908"/>
                  <a:pt x="2890088" y="671386"/>
                  <a:pt x="2882939" y="675939"/>
                </a:cubicBezTo>
                <a:cubicBezTo>
                  <a:pt x="2875790" y="680492"/>
                  <a:pt x="2870556" y="677340"/>
                  <a:pt x="2867237" y="666485"/>
                </a:cubicBezTo>
                <a:cubicBezTo>
                  <a:pt x="2863916" y="655629"/>
                  <a:pt x="2865831" y="648972"/>
                  <a:pt x="2872980" y="646513"/>
                </a:cubicBezTo>
                <a:cubicBezTo>
                  <a:pt x="2880128" y="644053"/>
                  <a:pt x="2886230" y="639665"/>
                  <a:pt x="2891285" y="633348"/>
                </a:cubicBezTo>
                <a:cubicBezTo>
                  <a:pt x="2896340" y="627031"/>
                  <a:pt x="2903790" y="614100"/>
                  <a:pt x="2913634" y="594554"/>
                </a:cubicBezTo>
                <a:cubicBezTo>
                  <a:pt x="2923479" y="575009"/>
                  <a:pt x="2927501" y="561425"/>
                  <a:pt x="2925702" y="553803"/>
                </a:cubicBezTo>
                <a:cubicBezTo>
                  <a:pt x="2923902" y="546181"/>
                  <a:pt x="2924913" y="541446"/>
                  <a:pt x="2928735" y="539596"/>
                </a:cubicBezTo>
                <a:cubicBezTo>
                  <a:pt x="2929690" y="539133"/>
                  <a:pt x="2930858" y="538970"/>
                  <a:pt x="2932238" y="539107"/>
                </a:cubicBezTo>
                <a:close/>
                <a:moveTo>
                  <a:pt x="436688" y="539107"/>
                </a:moveTo>
                <a:cubicBezTo>
                  <a:pt x="440831" y="539517"/>
                  <a:pt x="446887" y="542623"/>
                  <a:pt x="454856" y="548426"/>
                </a:cubicBezTo>
                <a:cubicBezTo>
                  <a:pt x="465482" y="556162"/>
                  <a:pt x="468404" y="562457"/>
                  <a:pt x="463622" y="567312"/>
                </a:cubicBezTo>
                <a:cubicBezTo>
                  <a:pt x="458839" y="572166"/>
                  <a:pt x="454695" y="577325"/>
                  <a:pt x="451189" y="582788"/>
                </a:cubicBezTo>
                <a:cubicBezTo>
                  <a:pt x="447682" y="588252"/>
                  <a:pt x="433977" y="609834"/>
                  <a:pt x="410072" y="647534"/>
                </a:cubicBezTo>
                <a:lnTo>
                  <a:pt x="439863" y="647534"/>
                </a:lnTo>
                <a:cubicBezTo>
                  <a:pt x="452282" y="631115"/>
                  <a:pt x="457818" y="617782"/>
                  <a:pt x="456470" y="607536"/>
                </a:cubicBezTo>
                <a:cubicBezTo>
                  <a:pt x="455121" y="597290"/>
                  <a:pt x="461449" y="595745"/>
                  <a:pt x="475452" y="602900"/>
                </a:cubicBezTo>
                <a:cubicBezTo>
                  <a:pt x="489455" y="610056"/>
                  <a:pt x="494887" y="615527"/>
                  <a:pt x="491746" y="619313"/>
                </a:cubicBezTo>
                <a:cubicBezTo>
                  <a:pt x="488606" y="623099"/>
                  <a:pt x="483609" y="628996"/>
                  <a:pt x="476753" y="637005"/>
                </a:cubicBezTo>
                <a:cubicBezTo>
                  <a:pt x="469899" y="645014"/>
                  <a:pt x="461636" y="655741"/>
                  <a:pt x="451963" y="669185"/>
                </a:cubicBezTo>
                <a:cubicBezTo>
                  <a:pt x="442290" y="682628"/>
                  <a:pt x="433726" y="693846"/>
                  <a:pt x="426269" y="702837"/>
                </a:cubicBezTo>
                <a:cubicBezTo>
                  <a:pt x="441412" y="697603"/>
                  <a:pt x="456670" y="693373"/>
                  <a:pt x="472043" y="690146"/>
                </a:cubicBezTo>
                <a:cubicBezTo>
                  <a:pt x="487416" y="686920"/>
                  <a:pt x="482694" y="692398"/>
                  <a:pt x="457879" y="706580"/>
                </a:cubicBezTo>
                <a:cubicBezTo>
                  <a:pt x="433062" y="720763"/>
                  <a:pt x="417657" y="730686"/>
                  <a:pt x="411663" y="736350"/>
                </a:cubicBezTo>
                <a:cubicBezTo>
                  <a:pt x="405669" y="742015"/>
                  <a:pt x="399604" y="740308"/>
                  <a:pt x="393466" y="731231"/>
                </a:cubicBezTo>
                <a:cubicBezTo>
                  <a:pt x="387328" y="722154"/>
                  <a:pt x="387733" y="714715"/>
                  <a:pt x="394681" y="708914"/>
                </a:cubicBezTo>
                <a:cubicBezTo>
                  <a:pt x="401629" y="703113"/>
                  <a:pt x="407989" y="696660"/>
                  <a:pt x="413761" y="689555"/>
                </a:cubicBezTo>
                <a:cubicBezTo>
                  <a:pt x="419533" y="682449"/>
                  <a:pt x="426348" y="673433"/>
                  <a:pt x="434206" y="662506"/>
                </a:cubicBezTo>
                <a:cubicBezTo>
                  <a:pt x="410143" y="666908"/>
                  <a:pt x="394538" y="671386"/>
                  <a:pt x="387389" y="675939"/>
                </a:cubicBezTo>
                <a:cubicBezTo>
                  <a:pt x="380241" y="680492"/>
                  <a:pt x="375006" y="677340"/>
                  <a:pt x="371687" y="666485"/>
                </a:cubicBezTo>
                <a:cubicBezTo>
                  <a:pt x="368367" y="655629"/>
                  <a:pt x="370281" y="648972"/>
                  <a:pt x="377430" y="646513"/>
                </a:cubicBezTo>
                <a:cubicBezTo>
                  <a:pt x="384578" y="644053"/>
                  <a:pt x="390680" y="639665"/>
                  <a:pt x="395735" y="633348"/>
                </a:cubicBezTo>
                <a:cubicBezTo>
                  <a:pt x="400790" y="627031"/>
                  <a:pt x="408240" y="614100"/>
                  <a:pt x="418084" y="594554"/>
                </a:cubicBezTo>
                <a:cubicBezTo>
                  <a:pt x="427929" y="575009"/>
                  <a:pt x="431951" y="561425"/>
                  <a:pt x="430152" y="553803"/>
                </a:cubicBezTo>
                <a:cubicBezTo>
                  <a:pt x="428352" y="546181"/>
                  <a:pt x="429363" y="541446"/>
                  <a:pt x="433185" y="539596"/>
                </a:cubicBezTo>
                <a:cubicBezTo>
                  <a:pt x="434140" y="539133"/>
                  <a:pt x="435308" y="538970"/>
                  <a:pt x="436688" y="539107"/>
                </a:cubicBezTo>
                <a:close/>
                <a:moveTo>
                  <a:pt x="1857622" y="538197"/>
                </a:moveTo>
                <a:cubicBezTo>
                  <a:pt x="1861149" y="538197"/>
                  <a:pt x="1867671" y="540843"/>
                  <a:pt x="1877185" y="546135"/>
                </a:cubicBezTo>
                <a:cubicBezTo>
                  <a:pt x="1886700" y="551426"/>
                  <a:pt x="1888883" y="557424"/>
                  <a:pt x="1883735" y="564128"/>
                </a:cubicBezTo>
                <a:cubicBezTo>
                  <a:pt x="1878587" y="570832"/>
                  <a:pt x="1860913" y="591887"/>
                  <a:pt x="1830712" y="627293"/>
                </a:cubicBezTo>
                <a:cubicBezTo>
                  <a:pt x="1834412" y="627293"/>
                  <a:pt x="1846974" y="626469"/>
                  <a:pt x="1868398" y="624819"/>
                </a:cubicBezTo>
                <a:cubicBezTo>
                  <a:pt x="1878264" y="610952"/>
                  <a:pt x="1882746" y="600018"/>
                  <a:pt x="1881842" y="592016"/>
                </a:cubicBezTo>
                <a:cubicBezTo>
                  <a:pt x="1880939" y="584014"/>
                  <a:pt x="1884305" y="581709"/>
                  <a:pt x="1891941" y="585101"/>
                </a:cubicBezTo>
                <a:cubicBezTo>
                  <a:pt x="1899577" y="588492"/>
                  <a:pt x="1906131" y="592375"/>
                  <a:pt x="1911602" y="596749"/>
                </a:cubicBezTo>
                <a:cubicBezTo>
                  <a:pt x="1917072" y="601122"/>
                  <a:pt x="1916485" y="606643"/>
                  <a:pt x="1909838" y="613311"/>
                </a:cubicBezTo>
                <a:cubicBezTo>
                  <a:pt x="1903191" y="619980"/>
                  <a:pt x="1894817" y="629516"/>
                  <a:pt x="1884714" y="641920"/>
                </a:cubicBezTo>
                <a:cubicBezTo>
                  <a:pt x="1874611" y="654324"/>
                  <a:pt x="1865111" y="664657"/>
                  <a:pt x="1856213" y="672917"/>
                </a:cubicBezTo>
                <a:cubicBezTo>
                  <a:pt x="1847315" y="681177"/>
                  <a:pt x="1844952" y="685099"/>
                  <a:pt x="1849125" y="684683"/>
                </a:cubicBezTo>
                <a:cubicBezTo>
                  <a:pt x="1853298" y="684267"/>
                  <a:pt x="1861859" y="682467"/>
                  <a:pt x="1874808" y="679284"/>
                </a:cubicBezTo>
                <a:cubicBezTo>
                  <a:pt x="1887758" y="676100"/>
                  <a:pt x="1896469" y="675677"/>
                  <a:pt x="1900943" y="678015"/>
                </a:cubicBezTo>
                <a:cubicBezTo>
                  <a:pt x="1905418" y="680352"/>
                  <a:pt x="1896731" y="686145"/>
                  <a:pt x="1874884" y="695395"/>
                </a:cubicBezTo>
                <a:cubicBezTo>
                  <a:pt x="1853036" y="704644"/>
                  <a:pt x="1838036" y="711599"/>
                  <a:pt x="1829884" y="716260"/>
                </a:cubicBezTo>
                <a:cubicBezTo>
                  <a:pt x="1821732" y="720920"/>
                  <a:pt x="1815755" y="717798"/>
                  <a:pt x="1811955" y="706892"/>
                </a:cubicBezTo>
                <a:cubicBezTo>
                  <a:pt x="1808155" y="695986"/>
                  <a:pt x="1809822" y="689544"/>
                  <a:pt x="1816956" y="687565"/>
                </a:cubicBezTo>
                <a:cubicBezTo>
                  <a:pt x="1824091" y="685586"/>
                  <a:pt x="1839424" y="670034"/>
                  <a:pt x="1862956" y="640909"/>
                </a:cubicBezTo>
                <a:cubicBezTo>
                  <a:pt x="1839754" y="646158"/>
                  <a:pt x="1824696" y="650621"/>
                  <a:pt x="1817784" y="654299"/>
                </a:cubicBezTo>
                <a:cubicBezTo>
                  <a:pt x="1810873" y="657978"/>
                  <a:pt x="1804975" y="655181"/>
                  <a:pt x="1800092" y="645910"/>
                </a:cubicBezTo>
                <a:cubicBezTo>
                  <a:pt x="1795209" y="636639"/>
                  <a:pt x="1796719" y="629824"/>
                  <a:pt x="1804620" y="625465"/>
                </a:cubicBezTo>
                <a:cubicBezTo>
                  <a:pt x="1812522" y="621105"/>
                  <a:pt x="1819297" y="614577"/>
                  <a:pt x="1824947" y="605880"/>
                </a:cubicBezTo>
                <a:cubicBezTo>
                  <a:pt x="1830598" y="597182"/>
                  <a:pt x="1836767" y="587090"/>
                  <a:pt x="1843457" y="575604"/>
                </a:cubicBezTo>
                <a:cubicBezTo>
                  <a:pt x="1850147" y="564117"/>
                  <a:pt x="1852818" y="555011"/>
                  <a:pt x="1851470" y="548286"/>
                </a:cubicBezTo>
                <a:cubicBezTo>
                  <a:pt x="1850122" y="541560"/>
                  <a:pt x="1852172" y="538197"/>
                  <a:pt x="1857622" y="538197"/>
                </a:cubicBezTo>
                <a:close/>
                <a:moveTo>
                  <a:pt x="1962419" y="538006"/>
                </a:moveTo>
                <a:cubicBezTo>
                  <a:pt x="1965166" y="537721"/>
                  <a:pt x="1968751" y="537814"/>
                  <a:pt x="1973175" y="538284"/>
                </a:cubicBezTo>
                <a:cubicBezTo>
                  <a:pt x="1985809" y="540219"/>
                  <a:pt x="1994692" y="543521"/>
                  <a:pt x="1999826" y="548189"/>
                </a:cubicBezTo>
                <a:cubicBezTo>
                  <a:pt x="2004960" y="552857"/>
                  <a:pt x="2006641" y="559356"/>
                  <a:pt x="2004870" y="567688"/>
                </a:cubicBezTo>
                <a:cubicBezTo>
                  <a:pt x="2003099" y="576020"/>
                  <a:pt x="1997521" y="577827"/>
                  <a:pt x="1988135" y="573109"/>
                </a:cubicBezTo>
                <a:cubicBezTo>
                  <a:pt x="1978750" y="568391"/>
                  <a:pt x="1969486" y="560937"/>
                  <a:pt x="1960344" y="550749"/>
                </a:cubicBezTo>
                <a:cubicBezTo>
                  <a:pt x="1953488" y="543107"/>
                  <a:pt x="1954179" y="538860"/>
                  <a:pt x="1962419" y="538006"/>
                </a:cubicBezTo>
                <a:close/>
                <a:moveTo>
                  <a:pt x="2631448" y="523581"/>
                </a:moveTo>
                <a:cubicBezTo>
                  <a:pt x="2635623" y="523911"/>
                  <a:pt x="2641367" y="525227"/>
                  <a:pt x="2648681" y="527528"/>
                </a:cubicBezTo>
                <a:cubicBezTo>
                  <a:pt x="2663308" y="531902"/>
                  <a:pt x="2668822" y="538301"/>
                  <a:pt x="2665222" y="546726"/>
                </a:cubicBezTo>
                <a:cubicBezTo>
                  <a:pt x="2661623" y="555151"/>
                  <a:pt x="2659823" y="572571"/>
                  <a:pt x="2659823" y="598986"/>
                </a:cubicBezTo>
                <a:cubicBezTo>
                  <a:pt x="2659823" y="625845"/>
                  <a:pt x="2659106" y="646710"/>
                  <a:pt x="2657672" y="661581"/>
                </a:cubicBezTo>
                <a:cubicBezTo>
                  <a:pt x="2656238" y="676451"/>
                  <a:pt x="2653019" y="685048"/>
                  <a:pt x="2648014" y="687371"/>
                </a:cubicBezTo>
                <a:cubicBezTo>
                  <a:pt x="2643009" y="689695"/>
                  <a:pt x="2637850" y="685984"/>
                  <a:pt x="2632537" y="676240"/>
                </a:cubicBezTo>
                <a:cubicBezTo>
                  <a:pt x="2627224" y="666496"/>
                  <a:pt x="2626141" y="656766"/>
                  <a:pt x="2629289" y="647050"/>
                </a:cubicBezTo>
                <a:cubicBezTo>
                  <a:pt x="2632437" y="637335"/>
                  <a:pt x="2634011" y="619069"/>
                  <a:pt x="2634011" y="592253"/>
                </a:cubicBezTo>
                <a:cubicBezTo>
                  <a:pt x="2634011" y="565250"/>
                  <a:pt x="2631763" y="548203"/>
                  <a:pt x="2627267" y="541112"/>
                </a:cubicBezTo>
                <a:cubicBezTo>
                  <a:pt x="2622772" y="534021"/>
                  <a:pt x="2621560" y="528833"/>
                  <a:pt x="2623632" y="525549"/>
                </a:cubicBezTo>
                <a:cubicBezTo>
                  <a:pt x="2624668" y="523907"/>
                  <a:pt x="2627274" y="523251"/>
                  <a:pt x="2631448" y="523581"/>
                </a:cubicBezTo>
                <a:close/>
                <a:moveTo>
                  <a:pt x="2287757" y="515788"/>
                </a:moveTo>
                <a:cubicBezTo>
                  <a:pt x="2289123" y="515819"/>
                  <a:pt x="2290696" y="516201"/>
                  <a:pt x="2292474" y="516935"/>
                </a:cubicBezTo>
                <a:cubicBezTo>
                  <a:pt x="2299587" y="519867"/>
                  <a:pt x="2306090" y="524076"/>
                  <a:pt x="2311984" y="529561"/>
                </a:cubicBezTo>
                <a:cubicBezTo>
                  <a:pt x="2317878" y="535046"/>
                  <a:pt x="2319172" y="539115"/>
                  <a:pt x="2315867" y="541768"/>
                </a:cubicBezTo>
                <a:cubicBezTo>
                  <a:pt x="2312561" y="544421"/>
                  <a:pt x="2307460" y="546830"/>
                  <a:pt x="2300562" y="548996"/>
                </a:cubicBezTo>
                <a:cubicBezTo>
                  <a:pt x="2320380" y="548996"/>
                  <a:pt x="2333856" y="547192"/>
                  <a:pt x="2340991" y="543586"/>
                </a:cubicBezTo>
                <a:cubicBezTo>
                  <a:pt x="2348125" y="539979"/>
                  <a:pt x="2355073" y="539868"/>
                  <a:pt x="2361834" y="543252"/>
                </a:cubicBezTo>
                <a:cubicBezTo>
                  <a:pt x="2368595" y="546637"/>
                  <a:pt x="2374697" y="550975"/>
                  <a:pt x="2380139" y="556266"/>
                </a:cubicBezTo>
                <a:cubicBezTo>
                  <a:pt x="2385581" y="561558"/>
                  <a:pt x="2385104" y="565630"/>
                  <a:pt x="2378709" y="568484"/>
                </a:cubicBezTo>
                <a:cubicBezTo>
                  <a:pt x="2372313" y="571338"/>
                  <a:pt x="2366251" y="576292"/>
                  <a:pt x="2360522" y="583348"/>
                </a:cubicBezTo>
                <a:cubicBezTo>
                  <a:pt x="2354793" y="590403"/>
                  <a:pt x="2346705" y="598921"/>
                  <a:pt x="2336258" y="608902"/>
                </a:cubicBezTo>
                <a:cubicBezTo>
                  <a:pt x="2325811" y="618883"/>
                  <a:pt x="2315117" y="627748"/>
                  <a:pt x="2304176" y="635499"/>
                </a:cubicBezTo>
                <a:lnTo>
                  <a:pt x="2299627" y="638011"/>
                </a:lnTo>
                <a:lnTo>
                  <a:pt x="2303657" y="637582"/>
                </a:lnTo>
                <a:cubicBezTo>
                  <a:pt x="2305277" y="637773"/>
                  <a:pt x="2307167" y="638297"/>
                  <a:pt x="2309327" y="639156"/>
                </a:cubicBezTo>
                <a:cubicBezTo>
                  <a:pt x="2317967" y="642591"/>
                  <a:pt x="2324291" y="646864"/>
                  <a:pt x="2328299" y="651976"/>
                </a:cubicBezTo>
                <a:cubicBezTo>
                  <a:pt x="2332307" y="657089"/>
                  <a:pt x="2332268" y="661093"/>
                  <a:pt x="2328181" y="663990"/>
                </a:cubicBezTo>
                <a:cubicBezTo>
                  <a:pt x="2324094" y="666886"/>
                  <a:pt x="2319842" y="669052"/>
                  <a:pt x="2315426" y="670486"/>
                </a:cubicBezTo>
                <a:cubicBezTo>
                  <a:pt x="2324015" y="670486"/>
                  <a:pt x="2333250" y="669410"/>
                  <a:pt x="2343131" y="667259"/>
                </a:cubicBezTo>
                <a:cubicBezTo>
                  <a:pt x="2353011" y="665108"/>
                  <a:pt x="2360698" y="662402"/>
                  <a:pt x="2366190" y="659139"/>
                </a:cubicBezTo>
                <a:cubicBezTo>
                  <a:pt x="2371682" y="655877"/>
                  <a:pt x="2378526" y="656174"/>
                  <a:pt x="2386721" y="660032"/>
                </a:cubicBezTo>
                <a:cubicBezTo>
                  <a:pt x="2394917" y="663889"/>
                  <a:pt x="2402403" y="669077"/>
                  <a:pt x="2409178" y="675595"/>
                </a:cubicBezTo>
                <a:cubicBezTo>
                  <a:pt x="2415954" y="682112"/>
                  <a:pt x="2415929" y="687285"/>
                  <a:pt x="2409103" y="691114"/>
                </a:cubicBezTo>
                <a:cubicBezTo>
                  <a:pt x="2402277" y="694943"/>
                  <a:pt x="2393952" y="702658"/>
                  <a:pt x="2384130" y="714259"/>
                </a:cubicBezTo>
                <a:cubicBezTo>
                  <a:pt x="2374306" y="725861"/>
                  <a:pt x="2358765" y="741387"/>
                  <a:pt x="2337506" y="760840"/>
                </a:cubicBezTo>
                <a:cubicBezTo>
                  <a:pt x="2316247" y="780292"/>
                  <a:pt x="2291893" y="796647"/>
                  <a:pt x="2264446" y="809905"/>
                </a:cubicBezTo>
                <a:cubicBezTo>
                  <a:pt x="2236999" y="823162"/>
                  <a:pt x="2210036" y="831157"/>
                  <a:pt x="2183557" y="833889"/>
                </a:cubicBezTo>
                <a:cubicBezTo>
                  <a:pt x="2157077" y="836621"/>
                  <a:pt x="2155880" y="833305"/>
                  <a:pt x="2179964" y="823940"/>
                </a:cubicBezTo>
                <a:cubicBezTo>
                  <a:pt x="2204049" y="814576"/>
                  <a:pt x="2228061" y="803240"/>
                  <a:pt x="2252002" y="789933"/>
                </a:cubicBezTo>
                <a:cubicBezTo>
                  <a:pt x="2275943" y="776625"/>
                  <a:pt x="2292976" y="765468"/>
                  <a:pt x="2303100" y="756463"/>
                </a:cubicBezTo>
                <a:cubicBezTo>
                  <a:pt x="2296776" y="752562"/>
                  <a:pt x="2288448" y="744682"/>
                  <a:pt x="2278116" y="732823"/>
                </a:cubicBezTo>
                <a:cubicBezTo>
                  <a:pt x="2267784" y="720963"/>
                  <a:pt x="2265626" y="714127"/>
                  <a:pt x="2271641" y="712313"/>
                </a:cubicBezTo>
                <a:cubicBezTo>
                  <a:pt x="2277657" y="710499"/>
                  <a:pt x="2286881" y="712033"/>
                  <a:pt x="2299314" y="716916"/>
                </a:cubicBezTo>
                <a:cubicBezTo>
                  <a:pt x="2311747" y="721799"/>
                  <a:pt x="2318315" y="731503"/>
                  <a:pt x="2319018" y="746030"/>
                </a:cubicBezTo>
                <a:cubicBezTo>
                  <a:pt x="2328654" y="736135"/>
                  <a:pt x="2338760" y="724355"/>
                  <a:pt x="2349337" y="710689"/>
                </a:cubicBezTo>
                <a:cubicBezTo>
                  <a:pt x="2359912" y="697022"/>
                  <a:pt x="2365200" y="688139"/>
                  <a:pt x="2365200" y="684037"/>
                </a:cubicBezTo>
                <a:cubicBezTo>
                  <a:pt x="2365200" y="682288"/>
                  <a:pt x="2361042" y="682313"/>
                  <a:pt x="2352724" y="684113"/>
                </a:cubicBezTo>
                <a:cubicBezTo>
                  <a:pt x="2344407" y="685912"/>
                  <a:pt x="2335910" y="687486"/>
                  <a:pt x="2327235" y="688834"/>
                </a:cubicBezTo>
                <a:cubicBezTo>
                  <a:pt x="2318559" y="690182"/>
                  <a:pt x="2311116" y="688160"/>
                  <a:pt x="2304907" y="682768"/>
                </a:cubicBezTo>
                <a:cubicBezTo>
                  <a:pt x="2291972" y="696621"/>
                  <a:pt x="2276334" y="708358"/>
                  <a:pt x="2257993" y="717981"/>
                </a:cubicBezTo>
                <a:cubicBezTo>
                  <a:pt x="2239652" y="727603"/>
                  <a:pt x="2222566" y="734260"/>
                  <a:pt x="2206734" y="737953"/>
                </a:cubicBezTo>
                <a:cubicBezTo>
                  <a:pt x="2190902" y="741646"/>
                  <a:pt x="2190859" y="738430"/>
                  <a:pt x="2206605" y="728306"/>
                </a:cubicBezTo>
                <a:cubicBezTo>
                  <a:pt x="2222350" y="718181"/>
                  <a:pt x="2238415" y="707143"/>
                  <a:pt x="2254799" y="695190"/>
                </a:cubicBezTo>
                <a:cubicBezTo>
                  <a:pt x="2271182" y="683238"/>
                  <a:pt x="2282207" y="672684"/>
                  <a:pt x="2287871" y="663527"/>
                </a:cubicBezTo>
                <a:cubicBezTo>
                  <a:pt x="2293535" y="654371"/>
                  <a:pt x="2296367" y="648158"/>
                  <a:pt x="2296367" y="644889"/>
                </a:cubicBezTo>
                <a:cubicBezTo>
                  <a:pt x="2296367" y="643075"/>
                  <a:pt x="2296637" y="641595"/>
                  <a:pt x="2297177" y="640449"/>
                </a:cubicBezTo>
                <a:lnTo>
                  <a:pt x="2299588" y="638032"/>
                </a:lnTo>
                <a:lnTo>
                  <a:pt x="2258230" y="660871"/>
                </a:lnTo>
                <a:cubicBezTo>
                  <a:pt x="2238541" y="670034"/>
                  <a:pt x="2219952" y="675075"/>
                  <a:pt x="2202464" y="675993"/>
                </a:cubicBezTo>
                <a:cubicBezTo>
                  <a:pt x="2184976" y="676910"/>
                  <a:pt x="2183367" y="673795"/>
                  <a:pt x="2197635" y="666646"/>
                </a:cubicBezTo>
                <a:cubicBezTo>
                  <a:pt x="2211904" y="659498"/>
                  <a:pt x="2225849" y="652632"/>
                  <a:pt x="2239473" y="646050"/>
                </a:cubicBezTo>
                <a:cubicBezTo>
                  <a:pt x="2253096" y="639468"/>
                  <a:pt x="2267558" y="631531"/>
                  <a:pt x="2282859" y="622238"/>
                </a:cubicBezTo>
                <a:cubicBezTo>
                  <a:pt x="2267988" y="611139"/>
                  <a:pt x="2259545" y="602226"/>
                  <a:pt x="2257531" y="595501"/>
                </a:cubicBezTo>
                <a:lnTo>
                  <a:pt x="2258978" y="589865"/>
                </a:lnTo>
                <a:lnTo>
                  <a:pt x="2257358" y="591145"/>
                </a:lnTo>
                <a:cubicBezTo>
                  <a:pt x="2242366" y="602495"/>
                  <a:pt x="2225545" y="610705"/>
                  <a:pt x="2206895" y="615774"/>
                </a:cubicBezTo>
                <a:cubicBezTo>
                  <a:pt x="2188246" y="620844"/>
                  <a:pt x="2187188" y="617667"/>
                  <a:pt x="2203722" y="606245"/>
                </a:cubicBezTo>
                <a:cubicBezTo>
                  <a:pt x="2220257" y="594823"/>
                  <a:pt x="2237139" y="580501"/>
                  <a:pt x="2254369" y="563278"/>
                </a:cubicBezTo>
                <a:cubicBezTo>
                  <a:pt x="2271598" y="546056"/>
                  <a:pt x="2280478" y="533293"/>
                  <a:pt x="2281009" y="524990"/>
                </a:cubicBezTo>
                <a:cubicBezTo>
                  <a:pt x="2281407" y="518763"/>
                  <a:pt x="2283656" y="515696"/>
                  <a:pt x="2287757" y="515788"/>
                </a:cubicBezTo>
                <a:close/>
                <a:moveTo>
                  <a:pt x="5224226" y="239905"/>
                </a:moveTo>
                <a:cubicBezTo>
                  <a:pt x="5228209" y="239262"/>
                  <a:pt x="5232611" y="239560"/>
                  <a:pt x="5237433" y="240800"/>
                </a:cubicBezTo>
                <a:cubicBezTo>
                  <a:pt x="5247077" y="243281"/>
                  <a:pt x="5253376" y="248498"/>
                  <a:pt x="5256330" y="256449"/>
                </a:cubicBezTo>
                <a:cubicBezTo>
                  <a:pt x="5259284" y="264401"/>
                  <a:pt x="5258868" y="274349"/>
                  <a:pt x="5255082" y="286295"/>
                </a:cubicBezTo>
                <a:cubicBezTo>
                  <a:pt x="5251296" y="298240"/>
                  <a:pt x="5244420" y="309666"/>
                  <a:pt x="5234454" y="320571"/>
                </a:cubicBezTo>
                <a:cubicBezTo>
                  <a:pt x="5224487" y="331477"/>
                  <a:pt x="5214879" y="337414"/>
                  <a:pt x="5205630" y="338382"/>
                </a:cubicBezTo>
                <a:cubicBezTo>
                  <a:pt x="5196380" y="339350"/>
                  <a:pt x="5194573" y="336866"/>
                  <a:pt x="5200209" y="330929"/>
                </a:cubicBezTo>
                <a:cubicBezTo>
                  <a:pt x="5205845" y="324992"/>
                  <a:pt x="5211040" y="319001"/>
                  <a:pt x="5215794" y="312957"/>
                </a:cubicBezTo>
                <a:cubicBezTo>
                  <a:pt x="5220547" y="306912"/>
                  <a:pt x="5224681" y="299674"/>
                  <a:pt x="5228194" y="291242"/>
                </a:cubicBezTo>
                <a:cubicBezTo>
                  <a:pt x="5221870" y="291242"/>
                  <a:pt x="5216554" y="289625"/>
                  <a:pt x="5212245" y="286392"/>
                </a:cubicBezTo>
                <a:cubicBezTo>
                  <a:pt x="5207935" y="283158"/>
                  <a:pt x="5205017" y="278927"/>
                  <a:pt x="5203490" y="273700"/>
                </a:cubicBezTo>
                <a:cubicBezTo>
                  <a:pt x="5201963" y="268473"/>
                  <a:pt x="5201683" y="263591"/>
                  <a:pt x="5202651" y="259052"/>
                </a:cubicBezTo>
                <a:cubicBezTo>
                  <a:pt x="5203619" y="254513"/>
                  <a:pt x="5207247" y="249716"/>
                  <a:pt x="5213535" y="244662"/>
                </a:cubicBezTo>
                <a:cubicBezTo>
                  <a:pt x="5216679" y="242134"/>
                  <a:pt x="5220243" y="240549"/>
                  <a:pt x="5224226" y="239905"/>
                </a:cubicBezTo>
                <a:close/>
                <a:moveTo>
                  <a:pt x="5728401" y="230646"/>
                </a:moveTo>
                <a:cubicBezTo>
                  <a:pt x="5730766" y="231219"/>
                  <a:pt x="5733756" y="232385"/>
                  <a:pt x="5737372" y="234143"/>
                </a:cubicBezTo>
                <a:cubicBezTo>
                  <a:pt x="5751834" y="241177"/>
                  <a:pt x="5763145" y="248315"/>
                  <a:pt x="5771304" y="255557"/>
                </a:cubicBezTo>
                <a:cubicBezTo>
                  <a:pt x="5779980" y="262311"/>
                  <a:pt x="5785952" y="270700"/>
                  <a:pt x="5789222" y="280724"/>
                </a:cubicBezTo>
                <a:cubicBezTo>
                  <a:pt x="5792492" y="290747"/>
                  <a:pt x="5791520" y="300406"/>
                  <a:pt x="5786308" y="309698"/>
                </a:cubicBezTo>
                <a:cubicBezTo>
                  <a:pt x="5781095" y="318990"/>
                  <a:pt x="5773294" y="317252"/>
                  <a:pt x="5762904" y="304482"/>
                </a:cubicBezTo>
                <a:cubicBezTo>
                  <a:pt x="5752515" y="291712"/>
                  <a:pt x="5744821" y="281007"/>
                  <a:pt x="5739824" y="272367"/>
                </a:cubicBezTo>
                <a:cubicBezTo>
                  <a:pt x="5734827" y="263727"/>
                  <a:pt x="5729552" y="253438"/>
                  <a:pt x="5724003" y="241500"/>
                </a:cubicBezTo>
                <a:cubicBezTo>
                  <a:pt x="5719841" y="232546"/>
                  <a:pt x="5721307" y="228928"/>
                  <a:pt x="5728401" y="230646"/>
                </a:cubicBezTo>
                <a:close/>
                <a:moveTo>
                  <a:pt x="1608011" y="216888"/>
                </a:moveTo>
                <a:cubicBezTo>
                  <a:pt x="1609515" y="217111"/>
                  <a:pt x="1611203" y="217714"/>
                  <a:pt x="1613075" y="218699"/>
                </a:cubicBezTo>
                <a:cubicBezTo>
                  <a:pt x="1620560" y="222635"/>
                  <a:pt x="1626125" y="226883"/>
                  <a:pt x="1629767" y="231443"/>
                </a:cubicBezTo>
                <a:cubicBezTo>
                  <a:pt x="1634012" y="238312"/>
                  <a:pt x="1633789" y="242923"/>
                  <a:pt x="1629100" y="245275"/>
                </a:cubicBezTo>
                <a:cubicBezTo>
                  <a:pt x="1624411" y="247626"/>
                  <a:pt x="1616244" y="253958"/>
                  <a:pt x="1604600" y="264268"/>
                </a:cubicBezTo>
                <a:cubicBezTo>
                  <a:pt x="1592956" y="274579"/>
                  <a:pt x="1578024" y="285883"/>
                  <a:pt x="1559805" y="298179"/>
                </a:cubicBezTo>
                <a:cubicBezTo>
                  <a:pt x="1541586" y="310476"/>
                  <a:pt x="1523406" y="318467"/>
                  <a:pt x="1505265" y="322152"/>
                </a:cubicBezTo>
                <a:cubicBezTo>
                  <a:pt x="1487126" y="325838"/>
                  <a:pt x="1486595" y="322393"/>
                  <a:pt x="1503674" y="311817"/>
                </a:cubicBezTo>
                <a:cubicBezTo>
                  <a:pt x="1520753" y="301241"/>
                  <a:pt x="1540574" y="286216"/>
                  <a:pt x="1563139" y="266742"/>
                </a:cubicBezTo>
                <a:cubicBezTo>
                  <a:pt x="1585703" y="247268"/>
                  <a:pt x="1597796" y="233408"/>
                  <a:pt x="1599416" y="225162"/>
                </a:cubicBezTo>
                <a:cubicBezTo>
                  <a:pt x="1600631" y="218978"/>
                  <a:pt x="1603496" y="216220"/>
                  <a:pt x="1608011" y="216888"/>
                </a:cubicBezTo>
                <a:close/>
                <a:moveTo>
                  <a:pt x="3379108" y="210979"/>
                </a:moveTo>
                <a:cubicBezTo>
                  <a:pt x="3381201" y="212003"/>
                  <a:pt x="3381784" y="216924"/>
                  <a:pt x="3380855" y="225743"/>
                </a:cubicBezTo>
                <a:cubicBezTo>
                  <a:pt x="3378998" y="243382"/>
                  <a:pt x="3372538" y="259156"/>
                  <a:pt x="3361475" y="273066"/>
                </a:cubicBezTo>
                <a:cubicBezTo>
                  <a:pt x="3350411" y="286976"/>
                  <a:pt x="3341660" y="288181"/>
                  <a:pt x="3335221" y="276680"/>
                </a:cubicBezTo>
                <a:cubicBezTo>
                  <a:pt x="3331407" y="264347"/>
                  <a:pt x="3333407" y="255137"/>
                  <a:pt x="3341223" y="249050"/>
                </a:cubicBezTo>
                <a:cubicBezTo>
                  <a:pt x="3349038" y="242962"/>
                  <a:pt x="3358062" y="233146"/>
                  <a:pt x="3368293" y="219602"/>
                </a:cubicBezTo>
                <a:cubicBezTo>
                  <a:pt x="3373409" y="212830"/>
                  <a:pt x="3377014" y="209956"/>
                  <a:pt x="3379108" y="210979"/>
                </a:cubicBezTo>
                <a:close/>
                <a:moveTo>
                  <a:pt x="3339418" y="209605"/>
                </a:moveTo>
                <a:cubicBezTo>
                  <a:pt x="3345221" y="209279"/>
                  <a:pt x="3343933" y="211941"/>
                  <a:pt x="3335555" y="217591"/>
                </a:cubicBezTo>
                <a:cubicBezTo>
                  <a:pt x="3318798" y="228891"/>
                  <a:pt x="3303899" y="238237"/>
                  <a:pt x="3290856" y="245630"/>
                </a:cubicBezTo>
                <a:cubicBezTo>
                  <a:pt x="3277814" y="253022"/>
                  <a:pt x="3267227" y="259547"/>
                  <a:pt x="3259096" y="265204"/>
                </a:cubicBezTo>
                <a:cubicBezTo>
                  <a:pt x="3250965" y="270861"/>
                  <a:pt x="3241318" y="267817"/>
                  <a:pt x="3230154" y="256073"/>
                </a:cubicBezTo>
                <a:cubicBezTo>
                  <a:pt x="3218990" y="244328"/>
                  <a:pt x="3219288" y="238456"/>
                  <a:pt x="3231047" y="238456"/>
                </a:cubicBezTo>
                <a:cubicBezTo>
                  <a:pt x="3240354" y="238456"/>
                  <a:pt x="3263585" y="232153"/>
                  <a:pt x="3300740" y="219548"/>
                </a:cubicBezTo>
                <a:cubicBezTo>
                  <a:pt x="3320723" y="213246"/>
                  <a:pt x="3333616" y="209931"/>
                  <a:pt x="3339418" y="209605"/>
                </a:cubicBezTo>
                <a:close/>
                <a:moveTo>
                  <a:pt x="3472318" y="209555"/>
                </a:moveTo>
                <a:cubicBezTo>
                  <a:pt x="3475080" y="209984"/>
                  <a:pt x="3478693" y="211261"/>
                  <a:pt x="3483158" y="213386"/>
                </a:cubicBezTo>
                <a:cubicBezTo>
                  <a:pt x="3501019" y="221882"/>
                  <a:pt x="3511620" y="229766"/>
                  <a:pt x="3514961" y="237036"/>
                </a:cubicBezTo>
                <a:cubicBezTo>
                  <a:pt x="3518303" y="244307"/>
                  <a:pt x="3518478" y="252685"/>
                  <a:pt x="3515488" y="262171"/>
                </a:cubicBezTo>
                <a:cubicBezTo>
                  <a:pt x="3512498" y="271657"/>
                  <a:pt x="3506519" y="272066"/>
                  <a:pt x="3497549" y="263397"/>
                </a:cubicBezTo>
                <a:cubicBezTo>
                  <a:pt x="3488579" y="254728"/>
                  <a:pt x="3479548" y="243116"/>
                  <a:pt x="3470457" y="228561"/>
                </a:cubicBezTo>
                <a:cubicBezTo>
                  <a:pt x="3463412" y="214601"/>
                  <a:pt x="3464032" y="208265"/>
                  <a:pt x="3472318" y="209555"/>
                </a:cubicBezTo>
                <a:close/>
                <a:moveTo>
                  <a:pt x="1587945" y="181736"/>
                </a:moveTo>
                <a:cubicBezTo>
                  <a:pt x="1591835" y="182551"/>
                  <a:pt x="1597222" y="185612"/>
                  <a:pt x="1604105" y="190918"/>
                </a:cubicBezTo>
                <a:cubicBezTo>
                  <a:pt x="1611964" y="201601"/>
                  <a:pt x="1612849" y="208094"/>
                  <a:pt x="1606762" y="210396"/>
                </a:cubicBezTo>
                <a:cubicBezTo>
                  <a:pt x="1600674" y="212697"/>
                  <a:pt x="1593404" y="217630"/>
                  <a:pt x="1584950" y="225195"/>
                </a:cubicBezTo>
                <a:cubicBezTo>
                  <a:pt x="1576497" y="232759"/>
                  <a:pt x="1565419" y="241109"/>
                  <a:pt x="1551717" y="250243"/>
                </a:cubicBezTo>
                <a:cubicBezTo>
                  <a:pt x="1538015" y="259378"/>
                  <a:pt x="1525686" y="265344"/>
                  <a:pt x="1514730" y="268140"/>
                </a:cubicBezTo>
                <a:cubicBezTo>
                  <a:pt x="1503774" y="270936"/>
                  <a:pt x="1503111" y="267828"/>
                  <a:pt x="1512741" y="258815"/>
                </a:cubicBezTo>
                <a:cubicBezTo>
                  <a:pt x="1522370" y="249803"/>
                  <a:pt x="1535667" y="237255"/>
                  <a:pt x="1552631" y="221172"/>
                </a:cubicBezTo>
                <a:cubicBezTo>
                  <a:pt x="1569596" y="205090"/>
                  <a:pt x="1578975" y="193374"/>
                  <a:pt x="1580767" y="186024"/>
                </a:cubicBezTo>
                <a:cubicBezTo>
                  <a:pt x="1581663" y="182350"/>
                  <a:pt x="1584056" y="180920"/>
                  <a:pt x="1587945" y="181736"/>
                </a:cubicBezTo>
                <a:close/>
                <a:moveTo>
                  <a:pt x="6446250" y="179216"/>
                </a:moveTo>
                <a:lnTo>
                  <a:pt x="6395832" y="183171"/>
                </a:lnTo>
                <a:lnTo>
                  <a:pt x="6400316" y="184357"/>
                </a:lnTo>
                <a:cubicBezTo>
                  <a:pt x="6411981" y="188803"/>
                  <a:pt x="6418305" y="194127"/>
                  <a:pt x="6419288" y="200329"/>
                </a:cubicBezTo>
                <a:cubicBezTo>
                  <a:pt x="6420270" y="206531"/>
                  <a:pt x="6418700" y="212435"/>
                  <a:pt x="6414576" y="218043"/>
                </a:cubicBezTo>
                <a:cubicBezTo>
                  <a:pt x="6410454" y="223650"/>
                  <a:pt x="6405790" y="222510"/>
                  <a:pt x="6400584" y="214622"/>
                </a:cubicBezTo>
                <a:cubicBezTo>
                  <a:pt x="6395378" y="206735"/>
                  <a:pt x="6390934" y="199565"/>
                  <a:pt x="6387248" y="193112"/>
                </a:cubicBezTo>
                <a:cubicBezTo>
                  <a:pt x="6386509" y="190542"/>
                  <a:pt x="6386228" y="188431"/>
                  <a:pt x="6386403" y="186781"/>
                </a:cubicBezTo>
                <a:lnTo>
                  <a:pt x="6387994" y="183785"/>
                </a:lnTo>
                <a:lnTo>
                  <a:pt x="6362596" y="185777"/>
                </a:lnTo>
                <a:cubicBezTo>
                  <a:pt x="6350566" y="209797"/>
                  <a:pt x="6342958" y="222402"/>
                  <a:pt x="6339774" y="223592"/>
                </a:cubicBezTo>
                <a:cubicBezTo>
                  <a:pt x="6376658" y="223635"/>
                  <a:pt x="6410486" y="223635"/>
                  <a:pt x="6441260" y="223592"/>
                </a:cubicBezTo>
                <a:cubicBezTo>
                  <a:pt x="6442823" y="215131"/>
                  <a:pt x="6444486" y="200340"/>
                  <a:pt x="6446250" y="179216"/>
                </a:cubicBezTo>
                <a:close/>
                <a:moveTo>
                  <a:pt x="3732384" y="158608"/>
                </a:moveTo>
                <a:cubicBezTo>
                  <a:pt x="3734702" y="158919"/>
                  <a:pt x="3737507" y="159554"/>
                  <a:pt x="3740798" y="160513"/>
                </a:cubicBezTo>
                <a:cubicBezTo>
                  <a:pt x="3753962" y="164349"/>
                  <a:pt x="3763438" y="170161"/>
                  <a:pt x="3769224" y="177947"/>
                </a:cubicBezTo>
                <a:cubicBezTo>
                  <a:pt x="3775010" y="185734"/>
                  <a:pt x="3776438" y="195313"/>
                  <a:pt x="3773505" y="206685"/>
                </a:cubicBezTo>
                <a:cubicBezTo>
                  <a:pt x="3770572" y="218057"/>
                  <a:pt x="3761327" y="215375"/>
                  <a:pt x="3745767" y="198640"/>
                </a:cubicBezTo>
                <a:cubicBezTo>
                  <a:pt x="3734080" y="182450"/>
                  <a:pt x="3727039" y="171089"/>
                  <a:pt x="3724644" y="164557"/>
                </a:cubicBezTo>
                <a:cubicBezTo>
                  <a:pt x="3722848" y="159658"/>
                  <a:pt x="3725428" y="157675"/>
                  <a:pt x="3732384" y="158608"/>
                </a:cubicBezTo>
                <a:close/>
                <a:moveTo>
                  <a:pt x="131647" y="154910"/>
                </a:moveTo>
                <a:cubicBezTo>
                  <a:pt x="131375" y="155785"/>
                  <a:pt x="120174" y="157011"/>
                  <a:pt x="98047" y="158588"/>
                </a:cubicBezTo>
                <a:cubicBezTo>
                  <a:pt x="99811" y="161284"/>
                  <a:pt x="101933" y="173050"/>
                  <a:pt x="104414" y="193886"/>
                </a:cubicBezTo>
                <a:cubicBezTo>
                  <a:pt x="114223" y="193944"/>
                  <a:pt x="122440" y="193636"/>
                  <a:pt x="129065" y="192962"/>
                </a:cubicBezTo>
                <a:cubicBezTo>
                  <a:pt x="129883" y="179138"/>
                  <a:pt x="130743" y="166454"/>
                  <a:pt x="131647" y="154910"/>
                </a:cubicBezTo>
                <a:close/>
                <a:moveTo>
                  <a:pt x="195406" y="146682"/>
                </a:moveTo>
                <a:cubicBezTo>
                  <a:pt x="193357" y="146309"/>
                  <a:pt x="190506" y="146341"/>
                  <a:pt x="186853" y="146779"/>
                </a:cubicBezTo>
                <a:cubicBezTo>
                  <a:pt x="179546" y="147654"/>
                  <a:pt x="168766" y="149281"/>
                  <a:pt x="154513" y="151662"/>
                </a:cubicBezTo>
                <a:cubicBezTo>
                  <a:pt x="153723" y="167493"/>
                  <a:pt x="152899" y="180220"/>
                  <a:pt x="152038" y="189843"/>
                </a:cubicBezTo>
                <a:cubicBezTo>
                  <a:pt x="166636" y="189025"/>
                  <a:pt x="179851" y="188215"/>
                  <a:pt x="191682" y="187412"/>
                </a:cubicBezTo>
                <a:cubicBezTo>
                  <a:pt x="194851" y="176313"/>
                  <a:pt x="197109" y="167730"/>
                  <a:pt x="198457" y="161664"/>
                </a:cubicBezTo>
                <a:cubicBezTo>
                  <a:pt x="199806" y="155598"/>
                  <a:pt x="200035" y="151382"/>
                  <a:pt x="199146" y="149016"/>
                </a:cubicBezTo>
                <a:cubicBezTo>
                  <a:pt x="198701" y="147833"/>
                  <a:pt x="197455" y="147055"/>
                  <a:pt x="195406" y="146682"/>
                </a:cubicBezTo>
                <a:close/>
                <a:moveTo>
                  <a:pt x="3410800" y="145631"/>
                </a:moveTo>
                <a:cubicBezTo>
                  <a:pt x="3407278" y="145808"/>
                  <a:pt x="3402721" y="146492"/>
                  <a:pt x="3397128" y="147682"/>
                </a:cubicBezTo>
                <a:cubicBezTo>
                  <a:pt x="3389528" y="162955"/>
                  <a:pt x="3384706" y="171100"/>
                  <a:pt x="3382662" y="172118"/>
                </a:cubicBezTo>
                <a:cubicBezTo>
                  <a:pt x="3380619" y="173136"/>
                  <a:pt x="3382186" y="173434"/>
                  <a:pt x="3387362" y="173011"/>
                </a:cubicBezTo>
                <a:cubicBezTo>
                  <a:pt x="3392539" y="172588"/>
                  <a:pt x="3403882" y="171179"/>
                  <a:pt x="3421391" y="168784"/>
                </a:cubicBezTo>
                <a:cubicBezTo>
                  <a:pt x="3422209" y="155677"/>
                  <a:pt x="3421166" y="148288"/>
                  <a:pt x="3418262" y="146618"/>
                </a:cubicBezTo>
                <a:cubicBezTo>
                  <a:pt x="3416810" y="145782"/>
                  <a:pt x="3414323" y="145453"/>
                  <a:pt x="3410800" y="145631"/>
                </a:cubicBezTo>
                <a:close/>
                <a:moveTo>
                  <a:pt x="1562848" y="143552"/>
                </a:moveTo>
                <a:cubicBezTo>
                  <a:pt x="1566290" y="142807"/>
                  <a:pt x="1571452" y="144176"/>
                  <a:pt x="1578336" y="147661"/>
                </a:cubicBezTo>
                <a:cubicBezTo>
                  <a:pt x="1590769" y="157455"/>
                  <a:pt x="1594501" y="164102"/>
                  <a:pt x="1589532" y="167601"/>
                </a:cubicBezTo>
                <a:cubicBezTo>
                  <a:pt x="1584563" y="171100"/>
                  <a:pt x="1578688" y="175818"/>
                  <a:pt x="1571904" y="181755"/>
                </a:cubicBezTo>
                <a:cubicBezTo>
                  <a:pt x="1565121" y="187691"/>
                  <a:pt x="1556890" y="194528"/>
                  <a:pt x="1547211" y="202265"/>
                </a:cubicBezTo>
                <a:cubicBezTo>
                  <a:pt x="1537531" y="210001"/>
                  <a:pt x="1526059" y="216193"/>
                  <a:pt x="1512794" y="220839"/>
                </a:cubicBezTo>
                <a:cubicBezTo>
                  <a:pt x="1499530" y="225485"/>
                  <a:pt x="1497744" y="223277"/>
                  <a:pt x="1507438" y="214214"/>
                </a:cubicBezTo>
                <a:cubicBezTo>
                  <a:pt x="1517133" y="205151"/>
                  <a:pt x="1527930" y="194001"/>
                  <a:pt x="1539833" y="180765"/>
                </a:cubicBezTo>
                <a:cubicBezTo>
                  <a:pt x="1551735" y="167529"/>
                  <a:pt x="1557686" y="157986"/>
                  <a:pt x="1557686" y="152135"/>
                </a:cubicBezTo>
                <a:cubicBezTo>
                  <a:pt x="1557686" y="147159"/>
                  <a:pt x="1559407" y="144298"/>
                  <a:pt x="1562848" y="143552"/>
                </a:cubicBezTo>
                <a:close/>
                <a:moveTo>
                  <a:pt x="2032877" y="142068"/>
                </a:moveTo>
                <a:cubicBezTo>
                  <a:pt x="2025442" y="142498"/>
                  <a:pt x="2009348" y="144363"/>
                  <a:pt x="1984597" y="147661"/>
                </a:cubicBezTo>
                <a:cubicBezTo>
                  <a:pt x="1986346" y="180242"/>
                  <a:pt x="1987608" y="202405"/>
                  <a:pt x="1988383" y="214149"/>
                </a:cubicBezTo>
                <a:cubicBezTo>
                  <a:pt x="2005720" y="211554"/>
                  <a:pt x="2023438" y="209015"/>
                  <a:pt x="2041535" y="206535"/>
                </a:cubicBezTo>
                <a:cubicBezTo>
                  <a:pt x="2043958" y="194446"/>
                  <a:pt x="2045618" y="181844"/>
                  <a:pt x="2046514" y="168730"/>
                </a:cubicBezTo>
                <a:cubicBezTo>
                  <a:pt x="2047411" y="155616"/>
                  <a:pt x="2047221" y="147786"/>
                  <a:pt x="2045944" y="145241"/>
                </a:cubicBezTo>
                <a:cubicBezTo>
                  <a:pt x="2044668" y="142695"/>
                  <a:pt x="2040312" y="141638"/>
                  <a:pt x="2032877" y="142068"/>
                </a:cubicBezTo>
                <a:close/>
                <a:moveTo>
                  <a:pt x="3656252" y="131281"/>
                </a:moveTo>
                <a:cubicBezTo>
                  <a:pt x="3651326" y="131718"/>
                  <a:pt x="3638789" y="133944"/>
                  <a:pt x="3618641" y="137960"/>
                </a:cubicBezTo>
                <a:lnTo>
                  <a:pt x="3619824" y="176356"/>
                </a:lnTo>
                <a:cubicBezTo>
                  <a:pt x="3627754" y="175610"/>
                  <a:pt x="3634354" y="173846"/>
                  <a:pt x="3639624" y="171064"/>
                </a:cubicBezTo>
                <a:cubicBezTo>
                  <a:pt x="3644894" y="168282"/>
                  <a:pt x="3650588" y="169899"/>
                  <a:pt x="3656704" y="175915"/>
                </a:cubicBezTo>
                <a:cubicBezTo>
                  <a:pt x="3662820" y="181930"/>
                  <a:pt x="3661063" y="186906"/>
                  <a:pt x="3651434" y="190843"/>
                </a:cubicBezTo>
                <a:cubicBezTo>
                  <a:pt x="3641804" y="194779"/>
                  <a:pt x="3631325" y="196747"/>
                  <a:pt x="3619996" y="196747"/>
                </a:cubicBezTo>
                <a:lnTo>
                  <a:pt x="3621158" y="231680"/>
                </a:lnTo>
                <a:cubicBezTo>
                  <a:pt x="3625689" y="231809"/>
                  <a:pt x="3632444" y="230042"/>
                  <a:pt x="3641420" y="226378"/>
                </a:cubicBezTo>
                <a:cubicBezTo>
                  <a:pt x="3650398" y="222714"/>
                  <a:pt x="3656417" y="222907"/>
                  <a:pt x="3659478" y="226959"/>
                </a:cubicBezTo>
                <a:cubicBezTo>
                  <a:pt x="3662540" y="231010"/>
                  <a:pt x="3664795" y="230752"/>
                  <a:pt x="3666243" y="226184"/>
                </a:cubicBezTo>
                <a:cubicBezTo>
                  <a:pt x="3667692" y="221617"/>
                  <a:pt x="3668642" y="206101"/>
                  <a:pt x="3669094" y="179636"/>
                </a:cubicBezTo>
                <a:cubicBezTo>
                  <a:pt x="3669545" y="153171"/>
                  <a:pt x="3668749" y="138386"/>
                  <a:pt x="3666706" y="135282"/>
                </a:cubicBezTo>
                <a:cubicBezTo>
                  <a:pt x="3664662" y="132177"/>
                  <a:pt x="3661178" y="130843"/>
                  <a:pt x="3656252" y="131281"/>
                </a:cubicBezTo>
                <a:close/>
                <a:moveTo>
                  <a:pt x="775164" y="129581"/>
                </a:moveTo>
                <a:cubicBezTo>
                  <a:pt x="778806" y="127106"/>
                  <a:pt x="781313" y="133437"/>
                  <a:pt x="782684" y="148575"/>
                </a:cubicBezTo>
                <a:cubicBezTo>
                  <a:pt x="784513" y="168759"/>
                  <a:pt x="779057" y="189032"/>
                  <a:pt x="766315" y="209395"/>
                </a:cubicBezTo>
                <a:cubicBezTo>
                  <a:pt x="753573" y="229758"/>
                  <a:pt x="744098" y="234089"/>
                  <a:pt x="737889" y="222388"/>
                </a:cubicBezTo>
                <a:cubicBezTo>
                  <a:pt x="731680" y="210686"/>
                  <a:pt x="731752" y="200426"/>
                  <a:pt x="738104" y="191606"/>
                </a:cubicBezTo>
                <a:cubicBezTo>
                  <a:pt x="744457" y="182787"/>
                  <a:pt x="749834" y="174032"/>
                  <a:pt x="754237" y="165342"/>
                </a:cubicBezTo>
                <a:cubicBezTo>
                  <a:pt x="759644" y="156236"/>
                  <a:pt x="765279" y="146119"/>
                  <a:pt x="771144" y="134991"/>
                </a:cubicBezTo>
                <a:cubicBezTo>
                  <a:pt x="772610" y="132209"/>
                  <a:pt x="773950" y="130406"/>
                  <a:pt x="775164" y="129581"/>
                </a:cubicBezTo>
                <a:close/>
                <a:moveTo>
                  <a:pt x="931224" y="121795"/>
                </a:moveTo>
                <a:cubicBezTo>
                  <a:pt x="938537" y="123221"/>
                  <a:pt x="948683" y="127190"/>
                  <a:pt x="961661" y="133701"/>
                </a:cubicBezTo>
                <a:cubicBezTo>
                  <a:pt x="974969" y="139379"/>
                  <a:pt x="985595" y="148833"/>
                  <a:pt x="993539" y="162062"/>
                </a:cubicBezTo>
                <a:cubicBezTo>
                  <a:pt x="1001483" y="175291"/>
                  <a:pt x="1002656" y="188656"/>
                  <a:pt x="997056" y="202157"/>
                </a:cubicBezTo>
                <a:cubicBezTo>
                  <a:pt x="991456" y="215658"/>
                  <a:pt x="982748" y="213317"/>
                  <a:pt x="970932" y="195134"/>
                </a:cubicBezTo>
                <a:cubicBezTo>
                  <a:pt x="959116" y="176951"/>
                  <a:pt x="947715" y="159825"/>
                  <a:pt x="936730" y="143757"/>
                </a:cubicBezTo>
                <a:cubicBezTo>
                  <a:pt x="925746" y="127688"/>
                  <a:pt x="923910" y="120368"/>
                  <a:pt x="931224" y="121795"/>
                </a:cubicBezTo>
                <a:close/>
                <a:moveTo>
                  <a:pt x="6395200" y="120417"/>
                </a:moveTo>
                <a:cubicBezTo>
                  <a:pt x="6396798" y="120305"/>
                  <a:pt x="6398790" y="120613"/>
                  <a:pt x="6401176" y="121343"/>
                </a:cubicBezTo>
                <a:cubicBezTo>
                  <a:pt x="6410720" y="124261"/>
                  <a:pt x="6417269" y="128076"/>
                  <a:pt x="6420825" y="132786"/>
                </a:cubicBezTo>
                <a:cubicBezTo>
                  <a:pt x="6424382" y="137497"/>
                  <a:pt x="6424582" y="143714"/>
                  <a:pt x="6421428" y="151436"/>
                </a:cubicBezTo>
                <a:cubicBezTo>
                  <a:pt x="6418273" y="159158"/>
                  <a:pt x="6413150" y="159291"/>
                  <a:pt x="6406058" y="151834"/>
                </a:cubicBezTo>
                <a:cubicBezTo>
                  <a:pt x="6398967" y="144377"/>
                  <a:pt x="6394102" y="138031"/>
                  <a:pt x="6391464" y="132797"/>
                </a:cubicBezTo>
                <a:cubicBezTo>
                  <a:pt x="6389162" y="124881"/>
                  <a:pt x="6390408" y="120755"/>
                  <a:pt x="6395200" y="120417"/>
                </a:cubicBezTo>
                <a:close/>
                <a:moveTo>
                  <a:pt x="1242480" y="120009"/>
                </a:moveTo>
                <a:cubicBezTo>
                  <a:pt x="1246040" y="120418"/>
                  <a:pt x="1249752" y="121841"/>
                  <a:pt x="1253616" y="124279"/>
                </a:cubicBezTo>
                <a:cubicBezTo>
                  <a:pt x="1261346" y="129155"/>
                  <a:pt x="1267845" y="134468"/>
                  <a:pt x="1273116" y="140218"/>
                </a:cubicBezTo>
                <a:cubicBezTo>
                  <a:pt x="1278385" y="145969"/>
                  <a:pt x="1277016" y="150260"/>
                  <a:pt x="1269007" y="153092"/>
                </a:cubicBezTo>
                <a:cubicBezTo>
                  <a:pt x="1260998" y="155924"/>
                  <a:pt x="1253516" y="159732"/>
                  <a:pt x="1246561" y="164514"/>
                </a:cubicBezTo>
                <a:cubicBezTo>
                  <a:pt x="1239606" y="169297"/>
                  <a:pt x="1233992" y="173064"/>
                  <a:pt x="1229718" y="175818"/>
                </a:cubicBezTo>
                <a:cubicBezTo>
                  <a:pt x="1233045" y="178184"/>
                  <a:pt x="1235719" y="181059"/>
                  <a:pt x="1237742" y="184443"/>
                </a:cubicBezTo>
                <a:cubicBezTo>
                  <a:pt x="1276016" y="180012"/>
                  <a:pt x="1302624" y="177331"/>
                  <a:pt x="1317567" y="176399"/>
                </a:cubicBezTo>
                <a:cubicBezTo>
                  <a:pt x="1332509" y="175466"/>
                  <a:pt x="1343425" y="180425"/>
                  <a:pt x="1350316" y="191273"/>
                </a:cubicBezTo>
                <a:cubicBezTo>
                  <a:pt x="1357207" y="202121"/>
                  <a:pt x="1353553" y="206868"/>
                  <a:pt x="1339357" y="205513"/>
                </a:cubicBezTo>
                <a:cubicBezTo>
                  <a:pt x="1325159" y="204158"/>
                  <a:pt x="1309698" y="203258"/>
                  <a:pt x="1292970" y="202813"/>
                </a:cubicBezTo>
                <a:cubicBezTo>
                  <a:pt x="1276241" y="202369"/>
                  <a:pt x="1259661" y="203258"/>
                  <a:pt x="1243227" y="205481"/>
                </a:cubicBezTo>
                <a:cubicBezTo>
                  <a:pt x="1246783" y="211045"/>
                  <a:pt x="1248788" y="227019"/>
                  <a:pt x="1249239" y="253405"/>
                </a:cubicBezTo>
                <a:cubicBezTo>
                  <a:pt x="1249691" y="279791"/>
                  <a:pt x="1242646" y="299441"/>
                  <a:pt x="1228105" y="312355"/>
                </a:cubicBezTo>
                <a:cubicBezTo>
                  <a:pt x="1213565" y="325268"/>
                  <a:pt x="1204429" y="327215"/>
                  <a:pt x="1200701" y="318195"/>
                </a:cubicBezTo>
                <a:cubicBezTo>
                  <a:pt x="1196972" y="309175"/>
                  <a:pt x="1190276" y="300377"/>
                  <a:pt x="1180610" y="291801"/>
                </a:cubicBezTo>
                <a:cubicBezTo>
                  <a:pt x="1170945" y="283226"/>
                  <a:pt x="1169127" y="279397"/>
                  <a:pt x="1175158" y="280315"/>
                </a:cubicBezTo>
                <a:cubicBezTo>
                  <a:pt x="1181188" y="281233"/>
                  <a:pt x="1188985" y="282133"/>
                  <a:pt x="1198550" y="283014"/>
                </a:cubicBezTo>
                <a:cubicBezTo>
                  <a:pt x="1208115" y="283896"/>
                  <a:pt x="1214098" y="280681"/>
                  <a:pt x="1216501" y="273367"/>
                </a:cubicBezTo>
                <a:cubicBezTo>
                  <a:pt x="1218903" y="266054"/>
                  <a:pt x="1220103" y="254890"/>
                  <a:pt x="1220103" y="239876"/>
                </a:cubicBezTo>
                <a:cubicBezTo>
                  <a:pt x="1220103" y="225091"/>
                  <a:pt x="1219186" y="214766"/>
                  <a:pt x="1217350" y="208901"/>
                </a:cubicBezTo>
                <a:cubicBezTo>
                  <a:pt x="1170687" y="216099"/>
                  <a:pt x="1140691" y="221050"/>
                  <a:pt x="1127361" y="223754"/>
                </a:cubicBezTo>
                <a:cubicBezTo>
                  <a:pt x="1114032" y="226457"/>
                  <a:pt x="1102986" y="225166"/>
                  <a:pt x="1094225" y="219882"/>
                </a:cubicBezTo>
                <a:cubicBezTo>
                  <a:pt x="1085463" y="214597"/>
                  <a:pt x="1081728" y="210299"/>
                  <a:pt x="1083018" y="206986"/>
                </a:cubicBezTo>
                <a:cubicBezTo>
                  <a:pt x="1084309" y="203674"/>
                  <a:pt x="1090891" y="202017"/>
                  <a:pt x="1102765" y="202017"/>
                </a:cubicBezTo>
                <a:cubicBezTo>
                  <a:pt x="1112559" y="202017"/>
                  <a:pt x="1126845" y="200899"/>
                  <a:pt x="1145624" y="198662"/>
                </a:cubicBezTo>
                <a:cubicBezTo>
                  <a:pt x="1164402" y="196425"/>
                  <a:pt x="1186985" y="193714"/>
                  <a:pt x="1213371" y="190531"/>
                </a:cubicBezTo>
                <a:cubicBezTo>
                  <a:pt x="1210216" y="185526"/>
                  <a:pt x="1206050" y="179661"/>
                  <a:pt x="1200873" y="172935"/>
                </a:cubicBezTo>
                <a:cubicBezTo>
                  <a:pt x="1195696" y="166210"/>
                  <a:pt x="1201590" y="164647"/>
                  <a:pt x="1218555" y="168246"/>
                </a:cubicBezTo>
                <a:cubicBezTo>
                  <a:pt x="1218942" y="168447"/>
                  <a:pt x="1220452" y="166124"/>
                  <a:pt x="1223083" y="161277"/>
                </a:cubicBezTo>
                <a:cubicBezTo>
                  <a:pt x="1225714" y="156430"/>
                  <a:pt x="1228352" y="152303"/>
                  <a:pt x="1230998" y="148898"/>
                </a:cubicBezTo>
                <a:cubicBezTo>
                  <a:pt x="1233644" y="145492"/>
                  <a:pt x="1234146" y="143169"/>
                  <a:pt x="1232504" y="141928"/>
                </a:cubicBezTo>
                <a:cubicBezTo>
                  <a:pt x="1230862" y="140688"/>
                  <a:pt x="1221989" y="142541"/>
                  <a:pt x="1205885" y="147489"/>
                </a:cubicBezTo>
                <a:cubicBezTo>
                  <a:pt x="1189781" y="152436"/>
                  <a:pt x="1178786" y="155810"/>
                  <a:pt x="1172899" y="157609"/>
                </a:cubicBezTo>
                <a:cubicBezTo>
                  <a:pt x="1167012" y="159409"/>
                  <a:pt x="1159688" y="156236"/>
                  <a:pt x="1150926" y="148091"/>
                </a:cubicBezTo>
                <a:cubicBezTo>
                  <a:pt x="1142164" y="139946"/>
                  <a:pt x="1144108" y="135873"/>
                  <a:pt x="1156755" y="135873"/>
                </a:cubicBezTo>
                <a:cubicBezTo>
                  <a:pt x="1167353" y="135873"/>
                  <a:pt x="1180958" y="134342"/>
                  <a:pt x="1197572" y="131281"/>
                </a:cubicBezTo>
                <a:cubicBezTo>
                  <a:pt x="1214185" y="128219"/>
                  <a:pt x="1225746" y="125068"/>
                  <a:pt x="1232256" y="121827"/>
                </a:cubicBezTo>
                <a:cubicBezTo>
                  <a:pt x="1235512" y="120206"/>
                  <a:pt x="1238919" y="119601"/>
                  <a:pt x="1242480" y="120009"/>
                </a:cubicBezTo>
                <a:close/>
                <a:moveTo>
                  <a:pt x="6438420" y="111628"/>
                </a:moveTo>
                <a:cubicBezTo>
                  <a:pt x="6435481" y="111673"/>
                  <a:pt x="6431602" y="112140"/>
                  <a:pt x="6426784" y="113029"/>
                </a:cubicBezTo>
                <a:cubicBezTo>
                  <a:pt x="6417147" y="114807"/>
                  <a:pt x="6403122" y="116535"/>
                  <a:pt x="6384710" y="118213"/>
                </a:cubicBezTo>
                <a:cubicBezTo>
                  <a:pt x="6380852" y="130589"/>
                  <a:pt x="6375776" y="145467"/>
                  <a:pt x="6369480" y="162847"/>
                </a:cubicBezTo>
                <a:cubicBezTo>
                  <a:pt x="6394360" y="162001"/>
                  <a:pt x="6419972" y="160338"/>
                  <a:pt x="6446315" y="157857"/>
                </a:cubicBezTo>
                <a:cubicBezTo>
                  <a:pt x="6447176" y="129391"/>
                  <a:pt x="6446544" y="114359"/>
                  <a:pt x="6444422" y="112760"/>
                </a:cubicBezTo>
                <a:cubicBezTo>
                  <a:pt x="6443361" y="111961"/>
                  <a:pt x="6441360" y="111584"/>
                  <a:pt x="6438420" y="111628"/>
                </a:cubicBezTo>
                <a:close/>
                <a:moveTo>
                  <a:pt x="6028954" y="106318"/>
                </a:moveTo>
                <a:cubicBezTo>
                  <a:pt x="5999213" y="109860"/>
                  <a:pt x="5979022" y="112384"/>
                  <a:pt x="5968381" y="113890"/>
                </a:cubicBezTo>
                <a:cubicBezTo>
                  <a:pt x="5970145" y="132890"/>
                  <a:pt x="5972253" y="151913"/>
                  <a:pt x="5974706" y="170956"/>
                </a:cubicBezTo>
                <a:cubicBezTo>
                  <a:pt x="5988558" y="170139"/>
                  <a:pt x="6006641" y="168081"/>
                  <a:pt x="6028954" y="164783"/>
                </a:cubicBezTo>
                <a:close/>
                <a:moveTo>
                  <a:pt x="6109486" y="97031"/>
                </a:moveTo>
                <a:cubicBezTo>
                  <a:pt x="6106724" y="96697"/>
                  <a:pt x="6103072" y="96868"/>
                  <a:pt x="6098530" y="97542"/>
                </a:cubicBezTo>
                <a:cubicBezTo>
                  <a:pt x="6089446" y="98890"/>
                  <a:pt x="6075696" y="100768"/>
                  <a:pt x="6057284" y="103177"/>
                </a:cubicBezTo>
                <a:cubicBezTo>
                  <a:pt x="6056509" y="124716"/>
                  <a:pt x="6056122" y="143710"/>
                  <a:pt x="6056122" y="160158"/>
                </a:cubicBezTo>
                <a:cubicBezTo>
                  <a:pt x="6072498" y="159327"/>
                  <a:pt x="6091442" y="157262"/>
                  <a:pt x="6112952" y="153963"/>
                </a:cubicBezTo>
                <a:cubicBezTo>
                  <a:pt x="6115462" y="138834"/>
                  <a:pt x="6116939" y="126652"/>
                  <a:pt x="6117383" y="117417"/>
                </a:cubicBezTo>
                <a:cubicBezTo>
                  <a:pt x="6117828" y="108182"/>
                  <a:pt x="6117068" y="102224"/>
                  <a:pt x="6115103" y="99542"/>
                </a:cubicBezTo>
                <a:cubicBezTo>
                  <a:pt x="6114121" y="98201"/>
                  <a:pt x="6112248" y="97364"/>
                  <a:pt x="6109486" y="97031"/>
                </a:cubicBezTo>
                <a:close/>
                <a:moveTo>
                  <a:pt x="5719722" y="92831"/>
                </a:moveTo>
                <a:cubicBezTo>
                  <a:pt x="5710430" y="94623"/>
                  <a:pt x="5692806" y="98015"/>
                  <a:pt x="5666850" y="103005"/>
                </a:cubicBezTo>
                <a:cubicBezTo>
                  <a:pt x="5666219" y="108756"/>
                  <a:pt x="5665903" y="116557"/>
                  <a:pt x="5665903" y="126409"/>
                </a:cubicBezTo>
                <a:cubicBezTo>
                  <a:pt x="5668097" y="125763"/>
                  <a:pt x="5673941" y="123576"/>
                  <a:pt x="5683434" y="119848"/>
                </a:cubicBezTo>
                <a:cubicBezTo>
                  <a:pt x="5692928" y="116119"/>
                  <a:pt x="5700926" y="117274"/>
                  <a:pt x="5707429" y="123311"/>
                </a:cubicBezTo>
                <a:cubicBezTo>
                  <a:pt x="5713932" y="129348"/>
                  <a:pt x="5710975" y="134550"/>
                  <a:pt x="5698556" y="138917"/>
                </a:cubicBezTo>
                <a:cubicBezTo>
                  <a:pt x="5686138" y="143283"/>
                  <a:pt x="5675153" y="145467"/>
                  <a:pt x="5665602" y="145467"/>
                </a:cubicBezTo>
                <a:cubicBezTo>
                  <a:pt x="5664871" y="157226"/>
                  <a:pt x="5664520" y="163471"/>
                  <a:pt x="5664548" y="164202"/>
                </a:cubicBezTo>
                <a:cubicBezTo>
                  <a:pt x="5668019" y="164317"/>
                  <a:pt x="5673870" y="162546"/>
                  <a:pt x="5682101" y="158889"/>
                </a:cubicBezTo>
                <a:cubicBezTo>
                  <a:pt x="5690332" y="155232"/>
                  <a:pt x="5697563" y="155473"/>
                  <a:pt x="5703794" y="159610"/>
                </a:cubicBezTo>
                <a:cubicBezTo>
                  <a:pt x="5710025" y="163747"/>
                  <a:pt x="5710226" y="168250"/>
                  <a:pt x="5704396" y="173118"/>
                </a:cubicBezTo>
                <a:cubicBezTo>
                  <a:pt x="5698567" y="177987"/>
                  <a:pt x="5685284" y="181669"/>
                  <a:pt x="5664548" y="184164"/>
                </a:cubicBezTo>
                <a:cubicBezTo>
                  <a:pt x="5664548" y="193055"/>
                  <a:pt x="5664097" y="202146"/>
                  <a:pt x="5663193" y="211439"/>
                </a:cubicBezTo>
                <a:cubicBezTo>
                  <a:pt x="5677118" y="209689"/>
                  <a:pt x="5694656" y="207187"/>
                  <a:pt x="5715807" y="203932"/>
                </a:cubicBezTo>
                <a:cubicBezTo>
                  <a:pt x="5718418" y="160395"/>
                  <a:pt x="5719722" y="123361"/>
                  <a:pt x="5719722" y="92831"/>
                </a:cubicBezTo>
                <a:close/>
                <a:moveTo>
                  <a:pt x="6447342" y="83840"/>
                </a:moveTo>
                <a:cubicBezTo>
                  <a:pt x="6451204" y="83549"/>
                  <a:pt x="6455077" y="84370"/>
                  <a:pt x="6458963" y="86303"/>
                </a:cubicBezTo>
                <a:cubicBezTo>
                  <a:pt x="6466736" y="90167"/>
                  <a:pt x="6473562" y="94684"/>
                  <a:pt x="6479440" y="99854"/>
                </a:cubicBezTo>
                <a:cubicBezTo>
                  <a:pt x="6485320" y="105024"/>
                  <a:pt x="6486234" y="110538"/>
                  <a:pt x="6482184" y="116396"/>
                </a:cubicBezTo>
                <a:cubicBezTo>
                  <a:pt x="6478132" y="122254"/>
                  <a:pt x="6476106" y="135041"/>
                  <a:pt x="6476106" y="154759"/>
                </a:cubicBezTo>
                <a:cubicBezTo>
                  <a:pt x="6495509" y="153899"/>
                  <a:pt x="6513062" y="152332"/>
                  <a:pt x="6528764" y="150059"/>
                </a:cubicBezTo>
                <a:cubicBezTo>
                  <a:pt x="6544466" y="147786"/>
                  <a:pt x="6556265" y="152300"/>
                  <a:pt x="6564160" y="163600"/>
                </a:cubicBezTo>
                <a:cubicBezTo>
                  <a:pt x="6572054" y="174900"/>
                  <a:pt x="6570781" y="180328"/>
                  <a:pt x="6560341" y="179883"/>
                </a:cubicBezTo>
                <a:cubicBezTo>
                  <a:pt x="6549902" y="179439"/>
                  <a:pt x="6538190" y="178991"/>
                  <a:pt x="6525204" y="178539"/>
                </a:cubicBezTo>
                <a:cubicBezTo>
                  <a:pt x="6512219" y="178087"/>
                  <a:pt x="6495330" y="177861"/>
                  <a:pt x="6474536" y="177861"/>
                </a:cubicBezTo>
                <a:cubicBezTo>
                  <a:pt x="6473734" y="199027"/>
                  <a:pt x="6472458" y="215182"/>
                  <a:pt x="6470708" y="226324"/>
                </a:cubicBezTo>
                <a:cubicBezTo>
                  <a:pt x="6476315" y="226324"/>
                  <a:pt x="6486166" y="227536"/>
                  <a:pt x="6500262" y="229959"/>
                </a:cubicBezTo>
                <a:cubicBezTo>
                  <a:pt x="6514360" y="232383"/>
                  <a:pt x="6522630" y="238929"/>
                  <a:pt x="6525075" y="249598"/>
                </a:cubicBezTo>
                <a:cubicBezTo>
                  <a:pt x="6527520" y="260267"/>
                  <a:pt x="6522462" y="263781"/>
                  <a:pt x="6509900" y="260138"/>
                </a:cubicBezTo>
                <a:cubicBezTo>
                  <a:pt x="6497338" y="256496"/>
                  <a:pt x="6483528" y="252918"/>
                  <a:pt x="6468470" y="249405"/>
                </a:cubicBezTo>
                <a:cubicBezTo>
                  <a:pt x="6463437" y="277626"/>
                  <a:pt x="6454496" y="298402"/>
                  <a:pt x="6441647" y="311731"/>
                </a:cubicBezTo>
                <a:cubicBezTo>
                  <a:pt x="6428798" y="325060"/>
                  <a:pt x="6419750" y="327007"/>
                  <a:pt x="6414501" y="317571"/>
                </a:cubicBezTo>
                <a:cubicBezTo>
                  <a:pt x="6409252" y="308135"/>
                  <a:pt x="6401308" y="298885"/>
                  <a:pt x="6390668" y="289822"/>
                </a:cubicBezTo>
                <a:cubicBezTo>
                  <a:pt x="6380028" y="280759"/>
                  <a:pt x="6382150" y="277580"/>
                  <a:pt x="6397034" y="280283"/>
                </a:cubicBezTo>
                <a:cubicBezTo>
                  <a:pt x="6411920" y="282986"/>
                  <a:pt x="6421614" y="282821"/>
                  <a:pt x="6426116" y="279788"/>
                </a:cubicBezTo>
                <a:cubicBezTo>
                  <a:pt x="6430620" y="276755"/>
                  <a:pt x="6434635" y="265645"/>
                  <a:pt x="6438162" y="246458"/>
                </a:cubicBezTo>
                <a:cubicBezTo>
                  <a:pt x="6390696" y="243919"/>
                  <a:pt x="6359729" y="243970"/>
                  <a:pt x="6345260" y="246608"/>
                </a:cubicBezTo>
                <a:cubicBezTo>
                  <a:pt x="6330790" y="249247"/>
                  <a:pt x="6319544" y="252620"/>
                  <a:pt x="6311521" y="256729"/>
                </a:cubicBezTo>
                <a:cubicBezTo>
                  <a:pt x="6303498" y="260837"/>
                  <a:pt x="6297850" y="257722"/>
                  <a:pt x="6294581" y="247383"/>
                </a:cubicBezTo>
                <a:cubicBezTo>
                  <a:pt x="6291312" y="237043"/>
                  <a:pt x="6294298" y="229984"/>
                  <a:pt x="6303540" y="226206"/>
                </a:cubicBezTo>
                <a:cubicBezTo>
                  <a:pt x="6312783" y="222427"/>
                  <a:pt x="6323907" y="209460"/>
                  <a:pt x="6336914" y="187304"/>
                </a:cubicBezTo>
                <a:cubicBezTo>
                  <a:pt x="6307717" y="189986"/>
                  <a:pt x="6288544" y="192230"/>
                  <a:pt x="6279395" y="194037"/>
                </a:cubicBezTo>
                <a:cubicBezTo>
                  <a:pt x="6270246" y="195844"/>
                  <a:pt x="6261126" y="191997"/>
                  <a:pt x="6252034" y="182497"/>
                </a:cubicBezTo>
                <a:cubicBezTo>
                  <a:pt x="6242942" y="172996"/>
                  <a:pt x="6245352" y="168705"/>
                  <a:pt x="6259261" y="169623"/>
                </a:cubicBezTo>
                <a:cubicBezTo>
                  <a:pt x="6273172" y="170541"/>
                  <a:pt x="6301586" y="169286"/>
                  <a:pt x="6344506" y="165859"/>
                </a:cubicBezTo>
                <a:cubicBezTo>
                  <a:pt x="6355649" y="137135"/>
                  <a:pt x="6359420" y="117528"/>
                  <a:pt x="6355821" y="107039"/>
                </a:cubicBezTo>
                <a:cubicBezTo>
                  <a:pt x="6352222" y="96549"/>
                  <a:pt x="6353390" y="91788"/>
                  <a:pt x="6359327" y="92756"/>
                </a:cubicBezTo>
                <a:cubicBezTo>
                  <a:pt x="6365264" y="93724"/>
                  <a:pt x="6370384" y="95075"/>
                  <a:pt x="6374686" y="96810"/>
                </a:cubicBezTo>
                <a:cubicBezTo>
                  <a:pt x="6378988" y="98546"/>
                  <a:pt x="6388330" y="98775"/>
                  <a:pt x="6402714" y="97499"/>
                </a:cubicBezTo>
                <a:cubicBezTo>
                  <a:pt x="6417097" y="96222"/>
                  <a:pt x="6428124" y="93071"/>
                  <a:pt x="6435796" y="88045"/>
                </a:cubicBezTo>
                <a:cubicBezTo>
                  <a:pt x="6439632" y="85532"/>
                  <a:pt x="6443482" y="84130"/>
                  <a:pt x="6447342" y="83840"/>
                </a:cubicBezTo>
                <a:close/>
                <a:moveTo>
                  <a:pt x="4534874" y="76634"/>
                </a:moveTo>
                <a:cubicBezTo>
                  <a:pt x="4530170" y="75730"/>
                  <a:pt x="4524004" y="76917"/>
                  <a:pt x="4516375" y="80194"/>
                </a:cubicBezTo>
                <a:cubicBezTo>
                  <a:pt x="4508746" y="83470"/>
                  <a:pt x="4502630" y="90114"/>
                  <a:pt x="4498027" y="100123"/>
                </a:cubicBezTo>
                <a:cubicBezTo>
                  <a:pt x="4493424" y="110132"/>
                  <a:pt x="4491775" y="120708"/>
                  <a:pt x="4493079" y="131851"/>
                </a:cubicBezTo>
                <a:cubicBezTo>
                  <a:pt x="4494384" y="142993"/>
                  <a:pt x="4498930" y="151845"/>
                  <a:pt x="4506717" y="158405"/>
                </a:cubicBezTo>
                <a:cubicBezTo>
                  <a:pt x="4514504" y="164966"/>
                  <a:pt x="4522721" y="168060"/>
                  <a:pt x="4531368" y="167687"/>
                </a:cubicBezTo>
                <a:cubicBezTo>
                  <a:pt x="4540015" y="167314"/>
                  <a:pt x="4546988" y="165091"/>
                  <a:pt x="4552287" y="161019"/>
                </a:cubicBezTo>
                <a:cubicBezTo>
                  <a:pt x="4557585" y="156946"/>
                  <a:pt x="4562830" y="149704"/>
                  <a:pt x="4568021" y="139293"/>
                </a:cubicBezTo>
                <a:cubicBezTo>
                  <a:pt x="4571534" y="126301"/>
                  <a:pt x="4572452" y="115453"/>
                  <a:pt x="4570775" y="106748"/>
                </a:cubicBezTo>
                <a:cubicBezTo>
                  <a:pt x="4569097" y="98044"/>
                  <a:pt x="4564802" y="90848"/>
                  <a:pt x="4557890" y="85163"/>
                </a:cubicBezTo>
                <a:cubicBezTo>
                  <a:pt x="4550978" y="79477"/>
                  <a:pt x="4543306" y="76634"/>
                  <a:pt x="4534874" y="76634"/>
                </a:cubicBezTo>
                <a:close/>
                <a:moveTo>
                  <a:pt x="4711519" y="74558"/>
                </a:moveTo>
                <a:cubicBezTo>
                  <a:pt x="4701760" y="74135"/>
                  <a:pt x="4692930" y="79348"/>
                  <a:pt x="4685029" y="90196"/>
                </a:cubicBezTo>
                <a:cubicBezTo>
                  <a:pt x="4677127" y="101044"/>
                  <a:pt x="4671850" y="118564"/>
                  <a:pt x="4669197" y="142756"/>
                </a:cubicBezTo>
                <a:cubicBezTo>
                  <a:pt x="4666559" y="166934"/>
                  <a:pt x="4667455" y="188534"/>
                  <a:pt x="4671886" y="207556"/>
                </a:cubicBezTo>
                <a:cubicBezTo>
                  <a:pt x="4676317" y="226579"/>
                  <a:pt x="4683168" y="239632"/>
                  <a:pt x="4692439" y="246716"/>
                </a:cubicBezTo>
                <a:cubicBezTo>
                  <a:pt x="4701710" y="253800"/>
                  <a:pt x="4711017" y="255288"/>
                  <a:pt x="4720359" y="251179"/>
                </a:cubicBezTo>
                <a:cubicBezTo>
                  <a:pt x="4729702" y="247071"/>
                  <a:pt x="4736775" y="237818"/>
                  <a:pt x="4741579" y="223420"/>
                </a:cubicBezTo>
                <a:cubicBezTo>
                  <a:pt x="4746383" y="209023"/>
                  <a:pt x="4748785" y="193155"/>
                  <a:pt x="4748785" y="175818"/>
                </a:cubicBezTo>
                <a:cubicBezTo>
                  <a:pt x="4748785" y="158480"/>
                  <a:pt x="4748126" y="142767"/>
                  <a:pt x="4746806" y="128678"/>
                </a:cubicBezTo>
                <a:cubicBezTo>
                  <a:pt x="4745487" y="114589"/>
                  <a:pt x="4741716" y="102152"/>
                  <a:pt x="4735492" y="91368"/>
                </a:cubicBezTo>
                <a:cubicBezTo>
                  <a:pt x="4729268" y="80584"/>
                  <a:pt x="4721277" y="74981"/>
                  <a:pt x="4711519" y="74558"/>
                </a:cubicBezTo>
                <a:close/>
                <a:moveTo>
                  <a:pt x="2284639" y="60640"/>
                </a:moveTo>
                <a:lnTo>
                  <a:pt x="2275981" y="61364"/>
                </a:lnTo>
                <a:cubicBezTo>
                  <a:pt x="2258647" y="62882"/>
                  <a:pt x="2238433" y="64710"/>
                  <a:pt x="2215338" y="66847"/>
                </a:cubicBezTo>
                <a:cubicBezTo>
                  <a:pt x="2214521" y="90494"/>
                  <a:pt x="2213890" y="116521"/>
                  <a:pt x="2213445" y="144929"/>
                </a:cubicBezTo>
                <a:cubicBezTo>
                  <a:pt x="2213001" y="173337"/>
                  <a:pt x="2211000" y="212608"/>
                  <a:pt x="2207444" y="262741"/>
                </a:cubicBezTo>
                <a:cubicBezTo>
                  <a:pt x="2229270" y="261909"/>
                  <a:pt x="2248518" y="260368"/>
                  <a:pt x="2265188" y="258116"/>
                </a:cubicBezTo>
                <a:lnTo>
                  <a:pt x="2298516" y="252567"/>
                </a:lnTo>
                <a:lnTo>
                  <a:pt x="2298024" y="252444"/>
                </a:lnTo>
                <a:cubicBezTo>
                  <a:pt x="2296663" y="251407"/>
                  <a:pt x="2295426" y="249706"/>
                  <a:pt x="2294313" y="247340"/>
                </a:cubicBezTo>
                <a:cubicBezTo>
                  <a:pt x="2289861" y="237875"/>
                  <a:pt x="2283239" y="229077"/>
                  <a:pt x="2274448" y="220946"/>
                </a:cubicBezTo>
                <a:cubicBezTo>
                  <a:pt x="2265658" y="212816"/>
                  <a:pt x="2266794" y="209872"/>
                  <a:pt x="2277858" y="212116"/>
                </a:cubicBezTo>
                <a:cubicBezTo>
                  <a:pt x="2288921" y="214361"/>
                  <a:pt x="2295220" y="212532"/>
                  <a:pt x="2296755" y="206631"/>
                </a:cubicBezTo>
                <a:cubicBezTo>
                  <a:pt x="2298289" y="200730"/>
                  <a:pt x="2298418" y="183942"/>
                  <a:pt x="2297142" y="156265"/>
                </a:cubicBezTo>
                <a:cubicBezTo>
                  <a:pt x="2296038" y="164367"/>
                  <a:pt x="2288839" y="174832"/>
                  <a:pt x="2275545" y="187659"/>
                </a:cubicBezTo>
                <a:cubicBezTo>
                  <a:pt x="2262252" y="200487"/>
                  <a:pt x="2248224" y="209707"/>
                  <a:pt x="2233461" y="215321"/>
                </a:cubicBezTo>
                <a:cubicBezTo>
                  <a:pt x="2218697" y="220936"/>
                  <a:pt x="2216363" y="218781"/>
                  <a:pt x="2226459" y="208858"/>
                </a:cubicBezTo>
                <a:cubicBezTo>
                  <a:pt x="2236554" y="198934"/>
                  <a:pt x="2247621" y="187061"/>
                  <a:pt x="2259660" y="173237"/>
                </a:cubicBezTo>
                <a:cubicBezTo>
                  <a:pt x="2271699" y="159413"/>
                  <a:pt x="2280335" y="147453"/>
                  <a:pt x="2285569" y="137357"/>
                </a:cubicBezTo>
                <a:cubicBezTo>
                  <a:pt x="2277137" y="139164"/>
                  <a:pt x="2269519" y="140742"/>
                  <a:pt x="2262715" y="142090"/>
                </a:cubicBezTo>
                <a:cubicBezTo>
                  <a:pt x="2255910" y="143438"/>
                  <a:pt x="2247894" y="140824"/>
                  <a:pt x="2238666" y="134249"/>
                </a:cubicBezTo>
                <a:cubicBezTo>
                  <a:pt x="2229438" y="127674"/>
                  <a:pt x="2229911" y="124064"/>
                  <a:pt x="2240086" y="123419"/>
                </a:cubicBezTo>
                <a:cubicBezTo>
                  <a:pt x="2250260" y="122773"/>
                  <a:pt x="2260237" y="121554"/>
                  <a:pt x="2270017" y="119762"/>
                </a:cubicBezTo>
                <a:lnTo>
                  <a:pt x="2296367" y="114965"/>
                </a:lnTo>
                <a:cubicBezTo>
                  <a:pt x="2296367" y="107824"/>
                  <a:pt x="2295711" y="100324"/>
                  <a:pt x="2294399" y="92465"/>
                </a:cubicBezTo>
                <a:cubicBezTo>
                  <a:pt x="2293087" y="84607"/>
                  <a:pt x="2290388" y="76601"/>
                  <a:pt x="2286301" y="68449"/>
                </a:cubicBezTo>
                <a:cubicBezTo>
                  <a:pt x="2285279" y="66411"/>
                  <a:pt x="2284637" y="64671"/>
                  <a:pt x="2284374" y="63230"/>
                </a:cubicBezTo>
                <a:close/>
                <a:moveTo>
                  <a:pt x="2347833" y="56153"/>
                </a:moveTo>
                <a:cubicBezTo>
                  <a:pt x="2340411" y="56309"/>
                  <a:pt x="2330913" y="56837"/>
                  <a:pt x="2319340" y="57737"/>
                </a:cubicBezTo>
                <a:lnTo>
                  <a:pt x="2297462" y="59567"/>
                </a:lnTo>
                <a:lnTo>
                  <a:pt x="2314608" y="63685"/>
                </a:lnTo>
                <a:cubicBezTo>
                  <a:pt x="2321448" y="65864"/>
                  <a:pt x="2324195" y="69324"/>
                  <a:pt x="2322847" y="74063"/>
                </a:cubicBezTo>
                <a:cubicBezTo>
                  <a:pt x="2321498" y="78803"/>
                  <a:pt x="2320825" y="90400"/>
                  <a:pt x="2320825" y="108856"/>
                </a:cubicBezTo>
                <a:cubicBezTo>
                  <a:pt x="2325944" y="108153"/>
                  <a:pt x="2332895" y="106404"/>
                  <a:pt x="2341679" y="103608"/>
                </a:cubicBezTo>
                <a:cubicBezTo>
                  <a:pt x="2350462" y="100811"/>
                  <a:pt x="2357281" y="103041"/>
                  <a:pt x="2362135" y="110297"/>
                </a:cubicBezTo>
                <a:cubicBezTo>
                  <a:pt x="2366989" y="117554"/>
                  <a:pt x="2364358" y="122304"/>
                  <a:pt x="2354241" y="124548"/>
                </a:cubicBezTo>
                <a:cubicBezTo>
                  <a:pt x="2344124" y="126792"/>
                  <a:pt x="2332985" y="129047"/>
                  <a:pt x="2320825" y="131313"/>
                </a:cubicBezTo>
                <a:cubicBezTo>
                  <a:pt x="2321671" y="144233"/>
                  <a:pt x="2322320" y="157645"/>
                  <a:pt x="2322771" y="171548"/>
                </a:cubicBezTo>
                <a:cubicBezTo>
                  <a:pt x="2323223" y="185451"/>
                  <a:pt x="2323911" y="198020"/>
                  <a:pt x="2324836" y="209256"/>
                </a:cubicBezTo>
                <a:cubicBezTo>
                  <a:pt x="2325761" y="220491"/>
                  <a:pt x="2322018" y="232013"/>
                  <a:pt x="2313608" y="243823"/>
                </a:cubicBezTo>
                <a:cubicBezTo>
                  <a:pt x="2311505" y="246775"/>
                  <a:pt x="2309526" y="249062"/>
                  <a:pt x="2307671" y="250685"/>
                </a:cubicBezTo>
                <a:lnTo>
                  <a:pt x="2306747" y="251197"/>
                </a:lnTo>
                <a:lnTo>
                  <a:pt x="2309951" y="250663"/>
                </a:lnTo>
                <a:cubicBezTo>
                  <a:pt x="2323122" y="247945"/>
                  <a:pt x="2335781" y="246830"/>
                  <a:pt x="2347928" y="247318"/>
                </a:cubicBezTo>
                <a:cubicBezTo>
                  <a:pt x="2360074" y="247806"/>
                  <a:pt x="2368463" y="251172"/>
                  <a:pt x="2373095" y="257417"/>
                </a:cubicBezTo>
                <a:cubicBezTo>
                  <a:pt x="2377726" y="263662"/>
                  <a:pt x="2380043" y="240714"/>
                  <a:pt x="2380043" y="188573"/>
                </a:cubicBezTo>
                <a:cubicBezTo>
                  <a:pt x="2380043" y="133177"/>
                  <a:pt x="2378985" y="97660"/>
                  <a:pt x="2376870" y="82022"/>
                </a:cubicBezTo>
                <a:cubicBezTo>
                  <a:pt x="2374754" y="66384"/>
                  <a:pt x="2370424" y="57977"/>
                  <a:pt x="2363878" y="56801"/>
                </a:cubicBezTo>
                <a:cubicBezTo>
                  <a:pt x="2360604" y="56213"/>
                  <a:pt x="2355256" y="55997"/>
                  <a:pt x="2347833" y="56153"/>
                </a:cubicBezTo>
                <a:close/>
                <a:moveTo>
                  <a:pt x="3009296" y="52250"/>
                </a:moveTo>
                <a:cubicBezTo>
                  <a:pt x="3011865" y="52454"/>
                  <a:pt x="3015068" y="53049"/>
                  <a:pt x="3018906" y="54037"/>
                </a:cubicBezTo>
                <a:cubicBezTo>
                  <a:pt x="3034257" y="57988"/>
                  <a:pt x="3041015" y="64004"/>
                  <a:pt x="3039179" y="72084"/>
                </a:cubicBezTo>
                <a:cubicBezTo>
                  <a:pt x="3037343" y="80165"/>
                  <a:pt x="3035996" y="92688"/>
                  <a:pt x="3035135" y="109652"/>
                </a:cubicBezTo>
                <a:cubicBezTo>
                  <a:pt x="3034275" y="126617"/>
                  <a:pt x="3033844" y="147073"/>
                  <a:pt x="3033844" y="171021"/>
                </a:cubicBezTo>
                <a:lnTo>
                  <a:pt x="3033844" y="234476"/>
                </a:lnTo>
                <a:cubicBezTo>
                  <a:pt x="3033844" y="253420"/>
                  <a:pt x="3033131" y="268384"/>
                  <a:pt x="3031705" y="279368"/>
                </a:cubicBezTo>
                <a:cubicBezTo>
                  <a:pt x="3030277" y="290353"/>
                  <a:pt x="3027072" y="297778"/>
                  <a:pt x="3022089" y="301642"/>
                </a:cubicBezTo>
                <a:cubicBezTo>
                  <a:pt x="3017106" y="305507"/>
                  <a:pt x="3012391" y="302087"/>
                  <a:pt x="3007946" y="291382"/>
                </a:cubicBezTo>
                <a:cubicBezTo>
                  <a:pt x="3003501" y="280677"/>
                  <a:pt x="3002407" y="270470"/>
                  <a:pt x="3004666" y="260762"/>
                </a:cubicBezTo>
                <a:cubicBezTo>
                  <a:pt x="3006925" y="251054"/>
                  <a:pt x="3008498" y="235566"/>
                  <a:pt x="3009387" y="214300"/>
                </a:cubicBezTo>
                <a:cubicBezTo>
                  <a:pt x="2999306" y="218487"/>
                  <a:pt x="2989465" y="221785"/>
                  <a:pt x="2979865" y="224194"/>
                </a:cubicBezTo>
                <a:cubicBezTo>
                  <a:pt x="2970263" y="226604"/>
                  <a:pt x="2961534" y="224578"/>
                  <a:pt x="2953676" y="218118"/>
                </a:cubicBezTo>
                <a:cubicBezTo>
                  <a:pt x="2945817" y="211658"/>
                  <a:pt x="2944698" y="208047"/>
                  <a:pt x="2950320" y="207287"/>
                </a:cubicBezTo>
                <a:cubicBezTo>
                  <a:pt x="2955941" y="206527"/>
                  <a:pt x="2962229" y="205495"/>
                  <a:pt x="2969184" y="204190"/>
                </a:cubicBezTo>
                <a:cubicBezTo>
                  <a:pt x="2976140" y="202885"/>
                  <a:pt x="2983959" y="201067"/>
                  <a:pt x="2992642" y="198737"/>
                </a:cubicBezTo>
                <a:cubicBezTo>
                  <a:pt x="3001324" y="196407"/>
                  <a:pt x="3006906" y="196145"/>
                  <a:pt x="3009387" y="197952"/>
                </a:cubicBezTo>
                <a:lnTo>
                  <a:pt x="3009387" y="171107"/>
                </a:lnTo>
                <a:cubicBezTo>
                  <a:pt x="3000869" y="176513"/>
                  <a:pt x="2992573" y="178736"/>
                  <a:pt x="2984500" y="177775"/>
                </a:cubicBezTo>
                <a:cubicBezTo>
                  <a:pt x="2976426" y="176814"/>
                  <a:pt x="2970683" y="174108"/>
                  <a:pt x="2967270" y="169655"/>
                </a:cubicBezTo>
                <a:cubicBezTo>
                  <a:pt x="2963857" y="165202"/>
                  <a:pt x="2965829" y="162073"/>
                  <a:pt x="2973185" y="160266"/>
                </a:cubicBezTo>
                <a:cubicBezTo>
                  <a:pt x="2980542" y="158459"/>
                  <a:pt x="2987479" y="157093"/>
                  <a:pt x="2993997" y="156168"/>
                </a:cubicBezTo>
                <a:cubicBezTo>
                  <a:pt x="3000515" y="155243"/>
                  <a:pt x="3006096" y="154781"/>
                  <a:pt x="3010742" y="154781"/>
                </a:cubicBezTo>
                <a:lnTo>
                  <a:pt x="3010742" y="130625"/>
                </a:lnTo>
                <a:cubicBezTo>
                  <a:pt x="3002310" y="134224"/>
                  <a:pt x="2994688" y="136024"/>
                  <a:pt x="2987877" y="136024"/>
                </a:cubicBezTo>
                <a:cubicBezTo>
                  <a:pt x="2981639" y="136024"/>
                  <a:pt x="2975566" y="133593"/>
                  <a:pt x="2969658" y="128732"/>
                </a:cubicBezTo>
                <a:cubicBezTo>
                  <a:pt x="2963750" y="123870"/>
                  <a:pt x="2966983" y="120034"/>
                  <a:pt x="2979359" y="117224"/>
                </a:cubicBezTo>
                <a:cubicBezTo>
                  <a:pt x="2991735" y="114413"/>
                  <a:pt x="3002196" y="112656"/>
                  <a:pt x="3010742" y="111954"/>
                </a:cubicBezTo>
                <a:cubicBezTo>
                  <a:pt x="3010742" y="86586"/>
                  <a:pt x="3008265" y="69603"/>
                  <a:pt x="3003311" y="61006"/>
                </a:cubicBezTo>
                <a:cubicBezTo>
                  <a:pt x="2999595" y="54559"/>
                  <a:pt x="3001590" y="51640"/>
                  <a:pt x="3009296" y="52250"/>
                </a:cubicBezTo>
                <a:close/>
                <a:moveTo>
                  <a:pt x="6696852" y="43419"/>
                </a:moveTo>
                <a:cubicBezTo>
                  <a:pt x="6704452" y="44507"/>
                  <a:pt x="6711519" y="46727"/>
                  <a:pt x="6718050" y="50079"/>
                </a:cubicBezTo>
                <a:cubicBezTo>
                  <a:pt x="6731115" y="56783"/>
                  <a:pt x="6740210" y="66477"/>
                  <a:pt x="6745336" y="79161"/>
                </a:cubicBezTo>
                <a:cubicBezTo>
                  <a:pt x="6750463" y="91845"/>
                  <a:pt x="6751138" y="105823"/>
                  <a:pt x="6747358" y="121096"/>
                </a:cubicBezTo>
                <a:cubicBezTo>
                  <a:pt x="6743580" y="136368"/>
                  <a:pt x="6733323" y="148543"/>
                  <a:pt x="6716588" y="157620"/>
                </a:cubicBezTo>
                <a:cubicBezTo>
                  <a:pt x="6728590" y="161750"/>
                  <a:pt x="6738112" y="169465"/>
                  <a:pt x="6745154" y="180765"/>
                </a:cubicBezTo>
                <a:cubicBezTo>
                  <a:pt x="6752195" y="192065"/>
                  <a:pt x="6754546" y="206900"/>
                  <a:pt x="6752209" y="225270"/>
                </a:cubicBezTo>
                <a:cubicBezTo>
                  <a:pt x="6749872" y="243640"/>
                  <a:pt x="6741533" y="258554"/>
                  <a:pt x="6727192" y="270011"/>
                </a:cubicBezTo>
                <a:cubicBezTo>
                  <a:pt x="6712852" y="281469"/>
                  <a:pt x="6696648" y="286965"/>
                  <a:pt x="6678579" y="286499"/>
                </a:cubicBezTo>
                <a:cubicBezTo>
                  <a:pt x="6660510" y="286033"/>
                  <a:pt x="6644812" y="280329"/>
                  <a:pt x="6631482" y="269388"/>
                </a:cubicBezTo>
                <a:cubicBezTo>
                  <a:pt x="6618153" y="258446"/>
                  <a:pt x="6609574" y="241618"/>
                  <a:pt x="6605745" y="218903"/>
                </a:cubicBezTo>
                <a:lnTo>
                  <a:pt x="6637301" y="212794"/>
                </a:lnTo>
                <a:cubicBezTo>
                  <a:pt x="6641402" y="226632"/>
                  <a:pt x="6647174" y="236839"/>
                  <a:pt x="6654616" y="243414"/>
                </a:cubicBezTo>
                <a:cubicBezTo>
                  <a:pt x="6662059" y="249989"/>
                  <a:pt x="6671112" y="253305"/>
                  <a:pt x="6681774" y="253362"/>
                </a:cubicBezTo>
                <a:cubicBezTo>
                  <a:pt x="6692436" y="253420"/>
                  <a:pt x="6701100" y="249086"/>
                  <a:pt x="6707768" y="240359"/>
                </a:cubicBezTo>
                <a:cubicBezTo>
                  <a:pt x="6714437" y="231633"/>
                  <a:pt x="6717341" y="221635"/>
                  <a:pt x="6716480" y="210363"/>
                </a:cubicBezTo>
                <a:cubicBezTo>
                  <a:pt x="6715620" y="199092"/>
                  <a:pt x="6711300" y="190380"/>
                  <a:pt x="6703520" y="184228"/>
                </a:cubicBezTo>
                <a:cubicBezTo>
                  <a:pt x="6695741" y="178076"/>
                  <a:pt x="6681590" y="173538"/>
                  <a:pt x="6661070" y="170612"/>
                </a:cubicBezTo>
                <a:lnTo>
                  <a:pt x="6661070" y="147059"/>
                </a:lnTo>
                <a:cubicBezTo>
                  <a:pt x="6681175" y="145151"/>
                  <a:pt x="6695200" y="140444"/>
                  <a:pt x="6703144" y="132937"/>
                </a:cubicBezTo>
                <a:cubicBezTo>
                  <a:pt x="6711089" y="125430"/>
                  <a:pt x="6714642" y="115714"/>
                  <a:pt x="6713802" y="103790"/>
                </a:cubicBezTo>
                <a:cubicBezTo>
                  <a:pt x="6712964" y="91867"/>
                  <a:pt x="6707751" y="83234"/>
                  <a:pt x="6698164" y="77892"/>
                </a:cubicBezTo>
                <a:cubicBezTo>
                  <a:pt x="6688578" y="72550"/>
                  <a:pt x="6678304" y="71984"/>
                  <a:pt x="6667340" y="76193"/>
                </a:cubicBezTo>
                <a:cubicBezTo>
                  <a:pt x="6656377" y="80402"/>
                  <a:pt x="6647131" y="93146"/>
                  <a:pt x="6639602" y="114427"/>
                </a:cubicBezTo>
                <a:lnTo>
                  <a:pt x="6608434" y="109588"/>
                </a:lnTo>
                <a:cubicBezTo>
                  <a:pt x="6613998" y="90515"/>
                  <a:pt x="6621724" y="75329"/>
                  <a:pt x="6631612" y="64029"/>
                </a:cubicBezTo>
                <a:cubicBezTo>
                  <a:pt x="6641500" y="52729"/>
                  <a:pt x="6655112" y="45903"/>
                  <a:pt x="6672448" y="43551"/>
                </a:cubicBezTo>
                <a:cubicBezTo>
                  <a:pt x="6681118" y="42375"/>
                  <a:pt x="6689252" y="42331"/>
                  <a:pt x="6696852" y="43419"/>
                </a:cubicBezTo>
                <a:close/>
                <a:moveTo>
                  <a:pt x="4372753" y="43419"/>
                </a:moveTo>
                <a:cubicBezTo>
                  <a:pt x="4380353" y="44507"/>
                  <a:pt x="4387419" y="46727"/>
                  <a:pt x="4393951" y="50079"/>
                </a:cubicBezTo>
                <a:cubicBezTo>
                  <a:pt x="4407015" y="56783"/>
                  <a:pt x="4416110" y="66477"/>
                  <a:pt x="4421237" y="79161"/>
                </a:cubicBezTo>
                <a:cubicBezTo>
                  <a:pt x="4426363" y="91845"/>
                  <a:pt x="4427037" y="105823"/>
                  <a:pt x="4423259" y="121096"/>
                </a:cubicBezTo>
                <a:cubicBezTo>
                  <a:pt x="4419480" y="136368"/>
                  <a:pt x="4409223" y="148543"/>
                  <a:pt x="4392488" y="157620"/>
                </a:cubicBezTo>
                <a:cubicBezTo>
                  <a:pt x="4404491" y="161750"/>
                  <a:pt x="4414013" y="169465"/>
                  <a:pt x="4421054" y="180765"/>
                </a:cubicBezTo>
                <a:cubicBezTo>
                  <a:pt x="4428095" y="192065"/>
                  <a:pt x="4430447" y="206900"/>
                  <a:pt x="4428110" y="225270"/>
                </a:cubicBezTo>
                <a:cubicBezTo>
                  <a:pt x="4425772" y="243640"/>
                  <a:pt x="4417433" y="258554"/>
                  <a:pt x="4403093" y="270011"/>
                </a:cubicBezTo>
                <a:cubicBezTo>
                  <a:pt x="4388753" y="281469"/>
                  <a:pt x="4372548" y="286965"/>
                  <a:pt x="4354480" y="286499"/>
                </a:cubicBezTo>
                <a:cubicBezTo>
                  <a:pt x="4336411" y="286033"/>
                  <a:pt x="4320712" y="280329"/>
                  <a:pt x="4307383" y="269388"/>
                </a:cubicBezTo>
                <a:cubicBezTo>
                  <a:pt x="4294053" y="258446"/>
                  <a:pt x="4285475" y="241618"/>
                  <a:pt x="4281646" y="218903"/>
                </a:cubicBezTo>
                <a:lnTo>
                  <a:pt x="4313201" y="212794"/>
                </a:lnTo>
                <a:cubicBezTo>
                  <a:pt x="4317303" y="226632"/>
                  <a:pt x="4323075" y="236839"/>
                  <a:pt x="4330517" y="243414"/>
                </a:cubicBezTo>
                <a:cubicBezTo>
                  <a:pt x="4337960" y="249989"/>
                  <a:pt x="4347012" y="253305"/>
                  <a:pt x="4357674" y="253362"/>
                </a:cubicBezTo>
                <a:cubicBezTo>
                  <a:pt x="4368336" y="253420"/>
                  <a:pt x="4377001" y="249086"/>
                  <a:pt x="4383669" y="240359"/>
                </a:cubicBezTo>
                <a:cubicBezTo>
                  <a:pt x="4390337" y="231633"/>
                  <a:pt x="4393241" y="221635"/>
                  <a:pt x="4392381" y="210363"/>
                </a:cubicBezTo>
                <a:cubicBezTo>
                  <a:pt x="4391520" y="199092"/>
                  <a:pt x="4387200" y="190380"/>
                  <a:pt x="4379421" y="184228"/>
                </a:cubicBezTo>
                <a:cubicBezTo>
                  <a:pt x="4371641" y="178076"/>
                  <a:pt x="4357491" y="173538"/>
                  <a:pt x="4336970" y="170612"/>
                </a:cubicBezTo>
                <a:lnTo>
                  <a:pt x="4336970" y="147058"/>
                </a:lnTo>
                <a:cubicBezTo>
                  <a:pt x="4357075" y="145151"/>
                  <a:pt x="4371100" y="140444"/>
                  <a:pt x="4379044" y="132937"/>
                </a:cubicBezTo>
                <a:cubicBezTo>
                  <a:pt x="4386989" y="125430"/>
                  <a:pt x="4390542" y="115714"/>
                  <a:pt x="4389703" y="103790"/>
                </a:cubicBezTo>
                <a:cubicBezTo>
                  <a:pt x="4388864" y="91867"/>
                  <a:pt x="4383651" y="83234"/>
                  <a:pt x="4374065" y="77892"/>
                </a:cubicBezTo>
                <a:cubicBezTo>
                  <a:pt x="4364479" y="72550"/>
                  <a:pt x="4354204" y="71984"/>
                  <a:pt x="4343241" y="76193"/>
                </a:cubicBezTo>
                <a:cubicBezTo>
                  <a:pt x="4332277" y="80402"/>
                  <a:pt x="4323032" y="93146"/>
                  <a:pt x="4315503" y="114427"/>
                </a:cubicBezTo>
                <a:lnTo>
                  <a:pt x="4284335" y="109588"/>
                </a:lnTo>
                <a:cubicBezTo>
                  <a:pt x="4289898" y="90515"/>
                  <a:pt x="4297624" y="75329"/>
                  <a:pt x="4307512" y="64029"/>
                </a:cubicBezTo>
                <a:cubicBezTo>
                  <a:pt x="4317399" y="52729"/>
                  <a:pt x="4331012" y="45903"/>
                  <a:pt x="4348349" y="43551"/>
                </a:cubicBezTo>
                <a:cubicBezTo>
                  <a:pt x="4357018" y="42375"/>
                  <a:pt x="4365152" y="42331"/>
                  <a:pt x="4372753" y="43419"/>
                </a:cubicBezTo>
                <a:close/>
                <a:moveTo>
                  <a:pt x="4711906" y="42755"/>
                </a:moveTo>
                <a:cubicBezTo>
                  <a:pt x="4729021" y="42755"/>
                  <a:pt x="4743716" y="49602"/>
                  <a:pt x="4755991" y="63297"/>
                </a:cubicBezTo>
                <a:cubicBezTo>
                  <a:pt x="4768266" y="76992"/>
                  <a:pt x="4776229" y="93867"/>
                  <a:pt x="4779878" y="113922"/>
                </a:cubicBezTo>
                <a:cubicBezTo>
                  <a:pt x="4783528" y="133977"/>
                  <a:pt x="4784668" y="157014"/>
                  <a:pt x="4783299" y="183034"/>
                </a:cubicBezTo>
                <a:cubicBezTo>
                  <a:pt x="4781929" y="209055"/>
                  <a:pt x="4777247" y="230526"/>
                  <a:pt x="4769252" y="247447"/>
                </a:cubicBezTo>
                <a:cubicBezTo>
                  <a:pt x="4761257" y="264369"/>
                  <a:pt x="4749086" y="276124"/>
                  <a:pt x="4732739" y="282713"/>
                </a:cubicBezTo>
                <a:cubicBezTo>
                  <a:pt x="4716391" y="289303"/>
                  <a:pt x="4700075" y="288600"/>
                  <a:pt x="4683792" y="280605"/>
                </a:cubicBezTo>
                <a:cubicBezTo>
                  <a:pt x="4667509" y="272611"/>
                  <a:pt x="4656083" y="262042"/>
                  <a:pt x="4649515" y="248899"/>
                </a:cubicBezTo>
                <a:cubicBezTo>
                  <a:pt x="4642947" y="235756"/>
                  <a:pt x="4638280" y="222033"/>
                  <a:pt x="4635512" y="207728"/>
                </a:cubicBezTo>
                <a:cubicBezTo>
                  <a:pt x="4632744" y="193424"/>
                  <a:pt x="4631812" y="174205"/>
                  <a:pt x="4632716" y="150070"/>
                </a:cubicBezTo>
                <a:cubicBezTo>
                  <a:pt x="4633633" y="125935"/>
                  <a:pt x="4637061" y="106788"/>
                  <a:pt x="4642998" y="92627"/>
                </a:cubicBezTo>
                <a:cubicBezTo>
                  <a:pt x="4648934" y="78466"/>
                  <a:pt x="4657625" y="66614"/>
                  <a:pt x="4669068" y="57070"/>
                </a:cubicBezTo>
                <a:cubicBezTo>
                  <a:pt x="4680512" y="47527"/>
                  <a:pt x="4694791" y="42755"/>
                  <a:pt x="4711906" y="42755"/>
                </a:cubicBezTo>
                <a:close/>
                <a:moveTo>
                  <a:pt x="4536304" y="42755"/>
                </a:moveTo>
                <a:cubicBezTo>
                  <a:pt x="4545446" y="42755"/>
                  <a:pt x="4554832" y="44680"/>
                  <a:pt x="4564461" y="48530"/>
                </a:cubicBezTo>
                <a:cubicBezTo>
                  <a:pt x="4574091" y="52381"/>
                  <a:pt x="4582670" y="58070"/>
                  <a:pt x="4590198" y="65599"/>
                </a:cubicBezTo>
                <a:cubicBezTo>
                  <a:pt x="4597727" y="73128"/>
                  <a:pt x="4602893" y="80853"/>
                  <a:pt x="4605697" y="88776"/>
                </a:cubicBezTo>
                <a:cubicBezTo>
                  <a:pt x="4608500" y="96699"/>
                  <a:pt x="4609902" y="106909"/>
                  <a:pt x="4609902" y="119407"/>
                </a:cubicBezTo>
                <a:cubicBezTo>
                  <a:pt x="4609902" y="131904"/>
                  <a:pt x="4605288" y="147844"/>
                  <a:pt x="4596060" y="167224"/>
                </a:cubicBezTo>
                <a:cubicBezTo>
                  <a:pt x="4586832" y="186605"/>
                  <a:pt x="4564314" y="226596"/>
                  <a:pt x="4528507" y="287198"/>
                </a:cubicBezTo>
                <a:lnTo>
                  <a:pt x="4492305" y="287198"/>
                </a:lnTo>
                <a:cubicBezTo>
                  <a:pt x="4512166" y="250702"/>
                  <a:pt x="4528363" y="220552"/>
                  <a:pt x="4540897" y="196747"/>
                </a:cubicBezTo>
                <a:cubicBezTo>
                  <a:pt x="4520577" y="200347"/>
                  <a:pt x="4502519" y="197163"/>
                  <a:pt x="4486723" y="187197"/>
                </a:cubicBezTo>
                <a:cubicBezTo>
                  <a:pt x="4470927" y="177230"/>
                  <a:pt x="4461384" y="163729"/>
                  <a:pt x="4458093" y="146693"/>
                </a:cubicBezTo>
                <a:cubicBezTo>
                  <a:pt x="4454802" y="129657"/>
                  <a:pt x="4454985" y="114467"/>
                  <a:pt x="4458641" y="101123"/>
                </a:cubicBezTo>
                <a:cubicBezTo>
                  <a:pt x="4462298" y="87780"/>
                  <a:pt x="4468134" y="76627"/>
                  <a:pt x="4476151" y="67664"/>
                </a:cubicBezTo>
                <a:cubicBezTo>
                  <a:pt x="4484167" y="58701"/>
                  <a:pt x="4493911" y="52309"/>
                  <a:pt x="4505383" y="48487"/>
                </a:cubicBezTo>
                <a:cubicBezTo>
                  <a:pt x="4516855" y="44666"/>
                  <a:pt x="4527162" y="42755"/>
                  <a:pt x="4536304" y="42755"/>
                </a:cubicBezTo>
                <a:close/>
                <a:moveTo>
                  <a:pt x="6921368" y="33313"/>
                </a:moveTo>
                <a:cubicBezTo>
                  <a:pt x="6923449" y="33578"/>
                  <a:pt x="6926010" y="34359"/>
                  <a:pt x="6929048" y="35657"/>
                </a:cubicBezTo>
                <a:cubicBezTo>
                  <a:pt x="6941201" y="40848"/>
                  <a:pt x="6950224" y="46075"/>
                  <a:pt x="6956118" y="51338"/>
                </a:cubicBezTo>
                <a:cubicBezTo>
                  <a:pt x="6962012" y="56600"/>
                  <a:pt x="6962592" y="62068"/>
                  <a:pt x="6957860" y="67739"/>
                </a:cubicBezTo>
                <a:cubicBezTo>
                  <a:pt x="6953128" y="73411"/>
                  <a:pt x="6948342" y="81750"/>
                  <a:pt x="6943502" y="92756"/>
                </a:cubicBezTo>
                <a:cubicBezTo>
                  <a:pt x="6938662" y="103762"/>
                  <a:pt x="6933669" y="114987"/>
                  <a:pt x="6928520" y="126430"/>
                </a:cubicBezTo>
                <a:cubicBezTo>
                  <a:pt x="6943448" y="144542"/>
                  <a:pt x="6962506" y="164977"/>
                  <a:pt x="6985694" y="187734"/>
                </a:cubicBezTo>
                <a:cubicBezTo>
                  <a:pt x="7008883" y="210492"/>
                  <a:pt x="7027773" y="226066"/>
                  <a:pt x="7042364" y="234455"/>
                </a:cubicBezTo>
                <a:cubicBezTo>
                  <a:pt x="7056955" y="242844"/>
                  <a:pt x="7073576" y="250720"/>
                  <a:pt x="7092225" y="258084"/>
                </a:cubicBezTo>
                <a:cubicBezTo>
                  <a:pt x="7110874" y="265448"/>
                  <a:pt x="7110068" y="270564"/>
                  <a:pt x="7089804" y="273432"/>
                </a:cubicBezTo>
                <a:cubicBezTo>
                  <a:pt x="7069542" y="276300"/>
                  <a:pt x="7052484" y="277027"/>
                  <a:pt x="7038632" y="275615"/>
                </a:cubicBezTo>
                <a:cubicBezTo>
                  <a:pt x="7024779" y="274202"/>
                  <a:pt x="7014186" y="268244"/>
                  <a:pt x="7006850" y="257740"/>
                </a:cubicBezTo>
                <a:cubicBezTo>
                  <a:pt x="6999516" y="247236"/>
                  <a:pt x="6986548" y="229913"/>
                  <a:pt x="6967948" y="205771"/>
                </a:cubicBezTo>
                <a:cubicBezTo>
                  <a:pt x="6949350" y="181629"/>
                  <a:pt x="6933575" y="158825"/>
                  <a:pt x="6920626" y="137357"/>
                </a:cubicBezTo>
                <a:cubicBezTo>
                  <a:pt x="6906644" y="163858"/>
                  <a:pt x="6892799" y="186476"/>
                  <a:pt x="6879090" y="205212"/>
                </a:cubicBezTo>
                <a:cubicBezTo>
                  <a:pt x="6865380" y="223947"/>
                  <a:pt x="6851862" y="238832"/>
                  <a:pt x="6838532" y="249867"/>
                </a:cubicBezTo>
                <a:cubicBezTo>
                  <a:pt x="6825203" y="260902"/>
                  <a:pt x="6810296" y="269205"/>
                  <a:pt x="6793812" y="274776"/>
                </a:cubicBezTo>
                <a:cubicBezTo>
                  <a:pt x="6777328" y="280347"/>
                  <a:pt x="6777314" y="276113"/>
                  <a:pt x="6793769" y="262074"/>
                </a:cubicBezTo>
                <a:cubicBezTo>
                  <a:pt x="6810224" y="248035"/>
                  <a:pt x="6826450" y="231236"/>
                  <a:pt x="6842447" y="211675"/>
                </a:cubicBezTo>
                <a:cubicBezTo>
                  <a:pt x="6858444" y="192115"/>
                  <a:pt x="6872744" y="169960"/>
                  <a:pt x="6885349" y="145209"/>
                </a:cubicBezTo>
                <a:cubicBezTo>
                  <a:pt x="6897954" y="120457"/>
                  <a:pt x="6906924" y="100385"/>
                  <a:pt x="6912258" y="84990"/>
                </a:cubicBezTo>
                <a:cubicBezTo>
                  <a:pt x="6917593" y="69596"/>
                  <a:pt x="6918686" y="56228"/>
                  <a:pt x="6915539" y="44884"/>
                </a:cubicBezTo>
                <a:cubicBezTo>
                  <a:pt x="6913178" y="36377"/>
                  <a:pt x="6915121" y="32520"/>
                  <a:pt x="6921368" y="33313"/>
                </a:cubicBezTo>
                <a:close/>
                <a:moveTo>
                  <a:pt x="4959218" y="33313"/>
                </a:moveTo>
                <a:cubicBezTo>
                  <a:pt x="4961299" y="33578"/>
                  <a:pt x="4963860" y="34359"/>
                  <a:pt x="4966898" y="35657"/>
                </a:cubicBezTo>
                <a:cubicBezTo>
                  <a:pt x="4979051" y="40848"/>
                  <a:pt x="4988074" y="46075"/>
                  <a:pt x="4993968" y="51338"/>
                </a:cubicBezTo>
                <a:cubicBezTo>
                  <a:pt x="4999862" y="56600"/>
                  <a:pt x="5000443" y="62068"/>
                  <a:pt x="4995711" y="67739"/>
                </a:cubicBezTo>
                <a:cubicBezTo>
                  <a:pt x="4990978" y="73411"/>
                  <a:pt x="4986193" y="81750"/>
                  <a:pt x="4981353" y="92756"/>
                </a:cubicBezTo>
                <a:cubicBezTo>
                  <a:pt x="4976513" y="103762"/>
                  <a:pt x="4971519" y="114987"/>
                  <a:pt x="4966371" y="126430"/>
                </a:cubicBezTo>
                <a:cubicBezTo>
                  <a:pt x="4981299" y="144542"/>
                  <a:pt x="5000357" y="164977"/>
                  <a:pt x="5023545" y="187734"/>
                </a:cubicBezTo>
                <a:cubicBezTo>
                  <a:pt x="5046733" y="210492"/>
                  <a:pt x="5065623" y="226066"/>
                  <a:pt x="5080214" y="234455"/>
                </a:cubicBezTo>
                <a:cubicBezTo>
                  <a:pt x="5094805" y="242844"/>
                  <a:pt x="5111426" y="250720"/>
                  <a:pt x="5130075" y="258084"/>
                </a:cubicBezTo>
                <a:cubicBezTo>
                  <a:pt x="5148725" y="265448"/>
                  <a:pt x="5147918" y="270564"/>
                  <a:pt x="5127655" y="273432"/>
                </a:cubicBezTo>
                <a:cubicBezTo>
                  <a:pt x="5107392" y="276300"/>
                  <a:pt x="5090335" y="277027"/>
                  <a:pt x="5076482" y="275615"/>
                </a:cubicBezTo>
                <a:cubicBezTo>
                  <a:pt x="5062629" y="274202"/>
                  <a:pt x="5052036" y="268244"/>
                  <a:pt x="5044701" y="257740"/>
                </a:cubicBezTo>
                <a:cubicBezTo>
                  <a:pt x="5037366" y="247236"/>
                  <a:pt x="5024398" y="229913"/>
                  <a:pt x="5005799" y="205771"/>
                </a:cubicBezTo>
                <a:cubicBezTo>
                  <a:pt x="4987200" y="181629"/>
                  <a:pt x="4971425" y="158825"/>
                  <a:pt x="4958476" y="137357"/>
                </a:cubicBezTo>
                <a:cubicBezTo>
                  <a:pt x="4944495" y="163858"/>
                  <a:pt x="4930649" y="186476"/>
                  <a:pt x="4916940" y="205212"/>
                </a:cubicBezTo>
                <a:cubicBezTo>
                  <a:pt x="4903231" y="223947"/>
                  <a:pt x="4889712" y="238832"/>
                  <a:pt x="4876382" y="249867"/>
                </a:cubicBezTo>
                <a:cubicBezTo>
                  <a:pt x="4863053" y="260902"/>
                  <a:pt x="4848146" y="269205"/>
                  <a:pt x="4831663" y="274776"/>
                </a:cubicBezTo>
                <a:cubicBezTo>
                  <a:pt x="4815179" y="280347"/>
                  <a:pt x="4815164" y="276113"/>
                  <a:pt x="4831619" y="262074"/>
                </a:cubicBezTo>
                <a:cubicBezTo>
                  <a:pt x="4848075" y="248035"/>
                  <a:pt x="4864301" y="231236"/>
                  <a:pt x="4880297" y="211675"/>
                </a:cubicBezTo>
                <a:cubicBezTo>
                  <a:pt x="4896294" y="192115"/>
                  <a:pt x="4910594" y="169960"/>
                  <a:pt x="4923199" y="145209"/>
                </a:cubicBezTo>
                <a:cubicBezTo>
                  <a:pt x="4935804" y="120457"/>
                  <a:pt x="4944774" y="100385"/>
                  <a:pt x="4950109" y="84990"/>
                </a:cubicBezTo>
                <a:cubicBezTo>
                  <a:pt x="4955443" y="69596"/>
                  <a:pt x="4956537" y="56228"/>
                  <a:pt x="4953389" y="44884"/>
                </a:cubicBezTo>
                <a:cubicBezTo>
                  <a:pt x="4951028" y="36377"/>
                  <a:pt x="4952971" y="32520"/>
                  <a:pt x="4959218" y="33313"/>
                </a:cubicBezTo>
                <a:close/>
                <a:moveTo>
                  <a:pt x="2370307" y="28338"/>
                </a:moveTo>
                <a:cubicBezTo>
                  <a:pt x="2376283" y="28426"/>
                  <a:pt x="2384995" y="31758"/>
                  <a:pt x="2396444" y="38335"/>
                </a:cubicBezTo>
                <a:cubicBezTo>
                  <a:pt x="2411710" y="47104"/>
                  <a:pt x="2417747" y="54969"/>
                  <a:pt x="2414556" y="61931"/>
                </a:cubicBezTo>
                <a:cubicBezTo>
                  <a:pt x="2411365" y="68894"/>
                  <a:pt x="2409110" y="80083"/>
                  <a:pt x="2407791" y="95498"/>
                </a:cubicBezTo>
                <a:cubicBezTo>
                  <a:pt x="2406471" y="110914"/>
                  <a:pt x="2406256" y="128237"/>
                  <a:pt x="2407146" y="147467"/>
                </a:cubicBezTo>
                <a:cubicBezTo>
                  <a:pt x="2408034" y="166697"/>
                  <a:pt x="2408942" y="186007"/>
                  <a:pt x="2409867" y="205394"/>
                </a:cubicBezTo>
                <a:cubicBezTo>
                  <a:pt x="2410792" y="224782"/>
                  <a:pt x="2411254" y="242120"/>
                  <a:pt x="2411254" y="257406"/>
                </a:cubicBezTo>
                <a:cubicBezTo>
                  <a:pt x="2411254" y="273396"/>
                  <a:pt x="2406834" y="288657"/>
                  <a:pt x="2397993" y="303191"/>
                </a:cubicBezTo>
                <a:cubicBezTo>
                  <a:pt x="2389152" y="317725"/>
                  <a:pt x="2381017" y="315542"/>
                  <a:pt x="2373589" y="296641"/>
                </a:cubicBezTo>
                <a:cubicBezTo>
                  <a:pt x="2366161" y="277741"/>
                  <a:pt x="2356693" y="268965"/>
                  <a:pt x="2345185" y="270313"/>
                </a:cubicBezTo>
                <a:cubicBezTo>
                  <a:pt x="2333677" y="271661"/>
                  <a:pt x="2321223" y="272557"/>
                  <a:pt x="2307822" y="273001"/>
                </a:cubicBezTo>
                <a:cubicBezTo>
                  <a:pt x="2294421" y="273446"/>
                  <a:pt x="2275603" y="275246"/>
                  <a:pt x="2251368" y="278400"/>
                </a:cubicBezTo>
                <a:cubicBezTo>
                  <a:pt x="2227133" y="281555"/>
                  <a:pt x="2212090" y="281785"/>
                  <a:pt x="2206239" y="279089"/>
                </a:cubicBezTo>
                <a:cubicBezTo>
                  <a:pt x="2204117" y="288367"/>
                  <a:pt x="2200618" y="295412"/>
                  <a:pt x="2195742" y="300223"/>
                </a:cubicBezTo>
                <a:cubicBezTo>
                  <a:pt x="2190866" y="305034"/>
                  <a:pt x="2185944" y="301166"/>
                  <a:pt x="2180975" y="288618"/>
                </a:cubicBezTo>
                <a:cubicBezTo>
                  <a:pt x="2176006" y="276070"/>
                  <a:pt x="2175103" y="265408"/>
                  <a:pt x="2178265" y="256632"/>
                </a:cubicBezTo>
                <a:cubicBezTo>
                  <a:pt x="2181427" y="247856"/>
                  <a:pt x="2183679" y="233397"/>
                  <a:pt x="2185019" y="213256"/>
                </a:cubicBezTo>
                <a:cubicBezTo>
                  <a:pt x="2186360" y="193116"/>
                  <a:pt x="2187479" y="175187"/>
                  <a:pt x="2188375" y="159470"/>
                </a:cubicBezTo>
                <a:cubicBezTo>
                  <a:pt x="2189271" y="143753"/>
                  <a:pt x="2189278" y="123282"/>
                  <a:pt x="2188396" y="98058"/>
                </a:cubicBezTo>
                <a:cubicBezTo>
                  <a:pt x="2187514" y="72834"/>
                  <a:pt x="2185493" y="56403"/>
                  <a:pt x="2182330" y="48767"/>
                </a:cubicBezTo>
                <a:cubicBezTo>
                  <a:pt x="2179168" y="41131"/>
                  <a:pt x="2181040" y="38037"/>
                  <a:pt x="2187945" y="39485"/>
                </a:cubicBezTo>
                <a:cubicBezTo>
                  <a:pt x="2194849" y="40934"/>
                  <a:pt x="2200517" y="42769"/>
                  <a:pt x="2204949" y="44992"/>
                </a:cubicBezTo>
                <a:cubicBezTo>
                  <a:pt x="2209380" y="47215"/>
                  <a:pt x="2213370" y="48520"/>
                  <a:pt x="2216919" y="48907"/>
                </a:cubicBezTo>
                <a:cubicBezTo>
                  <a:pt x="2220468" y="49294"/>
                  <a:pt x="2234213" y="48384"/>
                  <a:pt x="2258154" y="46175"/>
                </a:cubicBezTo>
                <a:cubicBezTo>
                  <a:pt x="2282095" y="43967"/>
                  <a:pt x="2304545" y="41299"/>
                  <a:pt x="2325503" y="38173"/>
                </a:cubicBezTo>
                <a:cubicBezTo>
                  <a:pt x="2346461" y="35047"/>
                  <a:pt x="2359708" y="32100"/>
                  <a:pt x="2365243" y="29332"/>
                </a:cubicBezTo>
                <a:cubicBezTo>
                  <a:pt x="2366627" y="28641"/>
                  <a:pt x="2368315" y="28309"/>
                  <a:pt x="2370307" y="28338"/>
                </a:cubicBezTo>
                <a:close/>
                <a:moveTo>
                  <a:pt x="1876521" y="28090"/>
                </a:moveTo>
                <a:cubicBezTo>
                  <a:pt x="1880391" y="27671"/>
                  <a:pt x="1886983" y="29576"/>
                  <a:pt x="1896297" y="33807"/>
                </a:cubicBezTo>
                <a:cubicBezTo>
                  <a:pt x="1910164" y="40245"/>
                  <a:pt x="1915248" y="46121"/>
                  <a:pt x="1911548" y="51434"/>
                </a:cubicBezTo>
                <a:cubicBezTo>
                  <a:pt x="1907848" y="56747"/>
                  <a:pt x="1902951" y="73637"/>
                  <a:pt x="1896856" y="102102"/>
                </a:cubicBezTo>
                <a:cubicBezTo>
                  <a:pt x="1904543" y="100525"/>
                  <a:pt x="1910824" y="98108"/>
                  <a:pt x="1915699" y="94853"/>
                </a:cubicBezTo>
                <a:cubicBezTo>
                  <a:pt x="1920575" y="91598"/>
                  <a:pt x="1926702" y="91185"/>
                  <a:pt x="1934080" y="93616"/>
                </a:cubicBezTo>
                <a:cubicBezTo>
                  <a:pt x="1941458" y="96047"/>
                  <a:pt x="1947671" y="99675"/>
                  <a:pt x="1952719" y="104500"/>
                </a:cubicBezTo>
                <a:cubicBezTo>
                  <a:pt x="1957766" y="109326"/>
                  <a:pt x="1958010" y="114915"/>
                  <a:pt x="1953450" y="121268"/>
                </a:cubicBezTo>
                <a:lnTo>
                  <a:pt x="1950650" y="126955"/>
                </a:lnTo>
                <a:lnTo>
                  <a:pt x="1952084" y="125770"/>
                </a:lnTo>
                <a:cubicBezTo>
                  <a:pt x="1953256" y="125443"/>
                  <a:pt x="1954794" y="125455"/>
                  <a:pt x="1956698" y="125806"/>
                </a:cubicBezTo>
                <a:cubicBezTo>
                  <a:pt x="1964313" y="127212"/>
                  <a:pt x="1970257" y="128337"/>
                  <a:pt x="1974530" y="129183"/>
                </a:cubicBezTo>
                <a:cubicBezTo>
                  <a:pt x="1978804" y="130029"/>
                  <a:pt x="1984769" y="130248"/>
                  <a:pt x="1992427" y="129839"/>
                </a:cubicBezTo>
                <a:cubicBezTo>
                  <a:pt x="2000084" y="129431"/>
                  <a:pt x="2009355" y="128137"/>
                  <a:pt x="2020240" y="125957"/>
                </a:cubicBezTo>
                <a:cubicBezTo>
                  <a:pt x="2031124" y="123777"/>
                  <a:pt x="2039258" y="121056"/>
                  <a:pt x="2044643" y="117794"/>
                </a:cubicBezTo>
                <a:cubicBezTo>
                  <a:pt x="2050028" y="114531"/>
                  <a:pt x="2057047" y="114338"/>
                  <a:pt x="2065702" y="117213"/>
                </a:cubicBezTo>
                <a:cubicBezTo>
                  <a:pt x="2074356" y="120088"/>
                  <a:pt x="2081899" y="124211"/>
                  <a:pt x="2088330" y="129581"/>
                </a:cubicBezTo>
                <a:cubicBezTo>
                  <a:pt x="2094762" y="134952"/>
                  <a:pt x="2095189" y="140448"/>
                  <a:pt x="2089610" y="146069"/>
                </a:cubicBezTo>
                <a:cubicBezTo>
                  <a:pt x="2084032" y="151690"/>
                  <a:pt x="2076023" y="171114"/>
                  <a:pt x="2065583" y="204340"/>
                </a:cubicBezTo>
                <a:cubicBezTo>
                  <a:pt x="2078174" y="218853"/>
                  <a:pt x="2077988" y="226392"/>
                  <a:pt x="2065024" y="226959"/>
                </a:cubicBezTo>
                <a:cubicBezTo>
                  <a:pt x="2052060" y="227525"/>
                  <a:pt x="2026628" y="229529"/>
                  <a:pt x="1988727" y="232971"/>
                </a:cubicBezTo>
                <a:cubicBezTo>
                  <a:pt x="1982532" y="243927"/>
                  <a:pt x="1977581" y="246684"/>
                  <a:pt x="1973874" y="241241"/>
                </a:cubicBezTo>
                <a:cubicBezTo>
                  <a:pt x="1970167" y="235799"/>
                  <a:pt x="1967647" y="227496"/>
                  <a:pt x="1966313" y="216332"/>
                </a:cubicBezTo>
                <a:cubicBezTo>
                  <a:pt x="1964980" y="205169"/>
                  <a:pt x="1963184" y="191664"/>
                  <a:pt x="1960925" y="175818"/>
                </a:cubicBezTo>
                <a:cubicBezTo>
                  <a:pt x="1958666" y="159972"/>
                  <a:pt x="1955494" y="147324"/>
                  <a:pt x="1951407" y="137874"/>
                </a:cubicBezTo>
                <a:cubicBezTo>
                  <a:pt x="1950385" y="135511"/>
                  <a:pt x="1949729" y="133488"/>
                  <a:pt x="1949438" y="131804"/>
                </a:cubicBezTo>
                <a:lnTo>
                  <a:pt x="1949589" y="129110"/>
                </a:lnTo>
                <a:lnTo>
                  <a:pt x="1947661" y="133026"/>
                </a:lnTo>
                <a:cubicBezTo>
                  <a:pt x="1946082" y="137688"/>
                  <a:pt x="1944853" y="143093"/>
                  <a:pt x="1943975" y="149242"/>
                </a:cubicBezTo>
                <a:cubicBezTo>
                  <a:pt x="1942218" y="161539"/>
                  <a:pt x="1939744" y="177248"/>
                  <a:pt x="1936554" y="196371"/>
                </a:cubicBezTo>
                <a:cubicBezTo>
                  <a:pt x="1933363" y="215494"/>
                  <a:pt x="1928003" y="231874"/>
                  <a:pt x="1920475" y="245511"/>
                </a:cubicBezTo>
                <a:cubicBezTo>
                  <a:pt x="1912946" y="259149"/>
                  <a:pt x="1903342" y="268380"/>
                  <a:pt x="1891662" y="273206"/>
                </a:cubicBezTo>
                <a:cubicBezTo>
                  <a:pt x="1879982" y="278031"/>
                  <a:pt x="1873862" y="276382"/>
                  <a:pt x="1873303" y="268258"/>
                </a:cubicBezTo>
                <a:cubicBezTo>
                  <a:pt x="1872743" y="260135"/>
                  <a:pt x="1869302" y="250208"/>
                  <a:pt x="1862978" y="238477"/>
                </a:cubicBezTo>
                <a:cubicBezTo>
                  <a:pt x="1856654" y="226747"/>
                  <a:pt x="1858450" y="223363"/>
                  <a:pt x="1868366" y="228324"/>
                </a:cubicBezTo>
                <a:cubicBezTo>
                  <a:pt x="1878282" y="233286"/>
                  <a:pt x="1885054" y="235767"/>
                  <a:pt x="1888682" y="235767"/>
                </a:cubicBezTo>
                <a:cubicBezTo>
                  <a:pt x="1891178" y="235767"/>
                  <a:pt x="1894053" y="232311"/>
                  <a:pt x="1897308" y="225399"/>
                </a:cubicBezTo>
                <a:cubicBezTo>
                  <a:pt x="1900563" y="218487"/>
                  <a:pt x="1903973" y="208151"/>
                  <a:pt x="1907536" y="194392"/>
                </a:cubicBezTo>
                <a:cubicBezTo>
                  <a:pt x="1911100" y="180633"/>
                  <a:pt x="1914007" y="165012"/>
                  <a:pt x="1916259" y="147532"/>
                </a:cubicBezTo>
                <a:cubicBezTo>
                  <a:pt x="1918510" y="130051"/>
                  <a:pt x="1918779" y="120386"/>
                  <a:pt x="1917065" y="118536"/>
                </a:cubicBezTo>
                <a:cubicBezTo>
                  <a:pt x="1915352" y="116686"/>
                  <a:pt x="1907396" y="118213"/>
                  <a:pt x="1893200" y="123118"/>
                </a:cubicBezTo>
                <a:cubicBezTo>
                  <a:pt x="1881885" y="155354"/>
                  <a:pt x="1871413" y="179263"/>
                  <a:pt x="1861784" y="194844"/>
                </a:cubicBezTo>
                <a:cubicBezTo>
                  <a:pt x="1852154" y="210424"/>
                  <a:pt x="1841833" y="223954"/>
                  <a:pt x="1830820" y="235434"/>
                </a:cubicBezTo>
                <a:cubicBezTo>
                  <a:pt x="1819806" y="246913"/>
                  <a:pt x="1806660" y="256611"/>
                  <a:pt x="1791381" y="264526"/>
                </a:cubicBezTo>
                <a:cubicBezTo>
                  <a:pt x="1776101" y="272442"/>
                  <a:pt x="1775294" y="268975"/>
                  <a:pt x="1788961" y="254126"/>
                </a:cubicBezTo>
                <a:cubicBezTo>
                  <a:pt x="1802627" y="239277"/>
                  <a:pt x="1815931" y="222029"/>
                  <a:pt x="1828873" y="202383"/>
                </a:cubicBezTo>
                <a:cubicBezTo>
                  <a:pt x="1841815" y="182737"/>
                  <a:pt x="1853621" y="157914"/>
                  <a:pt x="1864290" y="127914"/>
                </a:cubicBezTo>
                <a:cubicBezTo>
                  <a:pt x="1850896" y="131385"/>
                  <a:pt x="1839567" y="134504"/>
                  <a:pt x="1830303" y="137271"/>
                </a:cubicBezTo>
                <a:cubicBezTo>
                  <a:pt x="1821040" y="140039"/>
                  <a:pt x="1811568" y="136895"/>
                  <a:pt x="1801888" y="127839"/>
                </a:cubicBezTo>
                <a:cubicBezTo>
                  <a:pt x="1792209" y="118783"/>
                  <a:pt x="1793811" y="114714"/>
                  <a:pt x="1806696" y="115632"/>
                </a:cubicBezTo>
                <a:cubicBezTo>
                  <a:pt x="1819581" y="116550"/>
                  <a:pt x="1839861" y="114076"/>
                  <a:pt x="1867538" y="108211"/>
                </a:cubicBezTo>
                <a:cubicBezTo>
                  <a:pt x="1870779" y="97671"/>
                  <a:pt x="1873299" y="85589"/>
                  <a:pt x="1875099" y="71966"/>
                </a:cubicBezTo>
                <a:cubicBezTo>
                  <a:pt x="1876898" y="58343"/>
                  <a:pt x="1876225" y="46462"/>
                  <a:pt x="1873077" y="36323"/>
                </a:cubicBezTo>
                <a:cubicBezTo>
                  <a:pt x="1871503" y="31254"/>
                  <a:pt x="1872651" y="28510"/>
                  <a:pt x="1876521" y="28090"/>
                </a:cubicBezTo>
                <a:close/>
                <a:moveTo>
                  <a:pt x="1150085" y="27388"/>
                </a:moveTo>
                <a:cubicBezTo>
                  <a:pt x="1153080" y="27250"/>
                  <a:pt x="1157932" y="28752"/>
                  <a:pt x="1164639" y="31892"/>
                </a:cubicBezTo>
                <a:cubicBezTo>
                  <a:pt x="1178054" y="38173"/>
                  <a:pt x="1185955" y="45483"/>
                  <a:pt x="1188344" y="53822"/>
                </a:cubicBezTo>
                <a:cubicBezTo>
                  <a:pt x="1190731" y="62161"/>
                  <a:pt x="1189767" y="70069"/>
                  <a:pt x="1185450" y="77548"/>
                </a:cubicBezTo>
                <a:cubicBezTo>
                  <a:pt x="1181134" y="85026"/>
                  <a:pt x="1175337" y="84370"/>
                  <a:pt x="1168059" y="75580"/>
                </a:cubicBezTo>
                <a:cubicBezTo>
                  <a:pt x="1160781" y="66789"/>
                  <a:pt x="1155745" y="59124"/>
                  <a:pt x="1152948" y="52585"/>
                </a:cubicBezTo>
                <a:cubicBezTo>
                  <a:pt x="1150195" y="46175"/>
                  <a:pt x="1148101" y="39553"/>
                  <a:pt x="1146667" y="32720"/>
                </a:cubicBezTo>
                <a:cubicBezTo>
                  <a:pt x="1145950" y="29304"/>
                  <a:pt x="1147090" y="27526"/>
                  <a:pt x="1150085" y="27388"/>
                </a:cubicBezTo>
                <a:close/>
                <a:moveTo>
                  <a:pt x="843408" y="27300"/>
                </a:moveTo>
                <a:cubicBezTo>
                  <a:pt x="851575" y="28712"/>
                  <a:pt x="860677" y="31699"/>
                  <a:pt x="870715" y="36259"/>
                </a:cubicBezTo>
                <a:cubicBezTo>
                  <a:pt x="882245" y="41722"/>
                  <a:pt x="886640" y="48179"/>
                  <a:pt x="883901" y="55629"/>
                </a:cubicBezTo>
                <a:cubicBezTo>
                  <a:pt x="881162" y="63079"/>
                  <a:pt x="879362" y="72604"/>
                  <a:pt x="878502" y="84205"/>
                </a:cubicBezTo>
                <a:cubicBezTo>
                  <a:pt x="877641" y="95807"/>
                  <a:pt x="877211" y="113051"/>
                  <a:pt x="877211" y="135938"/>
                </a:cubicBezTo>
                <a:cubicBezTo>
                  <a:pt x="877211" y="157806"/>
                  <a:pt x="878104" y="178127"/>
                  <a:pt x="879889" y="196898"/>
                </a:cubicBezTo>
                <a:cubicBezTo>
                  <a:pt x="881674" y="215669"/>
                  <a:pt x="881876" y="232931"/>
                  <a:pt x="880491" y="248684"/>
                </a:cubicBezTo>
                <a:cubicBezTo>
                  <a:pt x="879108" y="264437"/>
                  <a:pt x="874132" y="278393"/>
                  <a:pt x="865563" y="290554"/>
                </a:cubicBezTo>
                <a:cubicBezTo>
                  <a:pt x="856995" y="302714"/>
                  <a:pt x="849693" y="304460"/>
                  <a:pt x="843655" y="295792"/>
                </a:cubicBezTo>
                <a:cubicBezTo>
                  <a:pt x="837618" y="287123"/>
                  <a:pt x="832201" y="279953"/>
                  <a:pt x="827404" y="274281"/>
                </a:cubicBezTo>
                <a:cubicBezTo>
                  <a:pt x="822608" y="268610"/>
                  <a:pt x="817086" y="262343"/>
                  <a:pt x="810842" y="255481"/>
                </a:cubicBezTo>
                <a:cubicBezTo>
                  <a:pt x="804596" y="248619"/>
                  <a:pt x="806062" y="246142"/>
                  <a:pt x="815240" y="248049"/>
                </a:cubicBezTo>
                <a:cubicBezTo>
                  <a:pt x="824418" y="249957"/>
                  <a:pt x="831997" y="251530"/>
                  <a:pt x="837977" y="252771"/>
                </a:cubicBezTo>
                <a:cubicBezTo>
                  <a:pt x="843957" y="254011"/>
                  <a:pt x="847466" y="252810"/>
                  <a:pt x="848506" y="249168"/>
                </a:cubicBezTo>
                <a:cubicBezTo>
                  <a:pt x="849546" y="245526"/>
                  <a:pt x="850513" y="238087"/>
                  <a:pt x="851410" y="226851"/>
                </a:cubicBezTo>
                <a:cubicBezTo>
                  <a:pt x="852306" y="215615"/>
                  <a:pt x="852536" y="184852"/>
                  <a:pt x="852098" y="134561"/>
                </a:cubicBezTo>
                <a:cubicBezTo>
                  <a:pt x="851661" y="84270"/>
                  <a:pt x="848062" y="53467"/>
                  <a:pt x="841300" y="42153"/>
                </a:cubicBezTo>
                <a:cubicBezTo>
                  <a:pt x="834539" y="30838"/>
                  <a:pt x="835241" y="25887"/>
                  <a:pt x="843408" y="27300"/>
                </a:cubicBezTo>
                <a:close/>
                <a:moveTo>
                  <a:pt x="3058503" y="22597"/>
                </a:moveTo>
                <a:cubicBezTo>
                  <a:pt x="3061775" y="22179"/>
                  <a:pt x="3067924" y="23604"/>
                  <a:pt x="3076951" y="26870"/>
                </a:cubicBezTo>
                <a:cubicBezTo>
                  <a:pt x="3095006" y="33402"/>
                  <a:pt x="3102007" y="39105"/>
                  <a:pt x="3097956" y="43981"/>
                </a:cubicBezTo>
                <a:cubicBezTo>
                  <a:pt x="3093905" y="48857"/>
                  <a:pt x="3091879" y="66882"/>
                  <a:pt x="3091879" y="98058"/>
                </a:cubicBezTo>
                <a:cubicBezTo>
                  <a:pt x="3102706" y="95462"/>
                  <a:pt x="3113960" y="93014"/>
                  <a:pt x="3125640" y="90712"/>
                </a:cubicBezTo>
                <a:cubicBezTo>
                  <a:pt x="3137320" y="88411"/>
                  <a:pt x="3146311" y="90587"/>
                  <a:pt x="3152614" y="97241"/>
                </a:cubicBezTo>
                <a:cubicBezTo>
                  <a:pt x="3158917" y="103894"/>
                  <a:pt x="3155155" y="109096"/>
                  <a:pt x="3141332" y="112846"/>
                </a:cubicBezTo>
                <a:cubicBezTo>
                  <a:pt x="3127508" y="116596"/>
                  <a:pt x="3111024" y="117568"/>
                  <a:pt x="3091879" y="115761"/>
                </a:cubicBezTo>
                <a:lnTo>
                  <a:pt x="3091879" y="149360"/>
                </a:lnTo>
                <a:cubicBezTo>
                  <a:pt x="3107396" y="147625"/>
                  <a:pt x="3120259" y="146291"/>
                  <a:pt x="3130469" y="145359"/>
                </a:cubicBezTo>
                <a:cubicBezTo>
                  <a:pt x="3140679" y="144427"/>
                  <a:pt x="3147150" y="147159"/>
                  <a:pt x="3149882" y="153555"/>
                </a:cubicBezTo>
                <a:cubicBezTo>
                  <a:pt x="3152614" y="159950"/>
                  <a:pt x="3146308" y="164926"/>
                  <a:pt x="3130964" y="168483"/>
                </a:cubicBezTo>
                <a:cubicBezTo>
                  <a:pt x="3115619" y="172039"/>
                  <a:pt x="3102591" y="172018"/>
                  <a:pt x="3091879" y="168418"/>
                </a:cubicBezTo>
                <a:lnTo>
                  <a:pt x="3091879" y="201996"/>
                </a:lnTo>
                <a:cubicBezTo>
                  <a:pt x="3102721" y="202068"/>
                  <a:pt x="3112780" y="200286"/>
                  <a:pt x="3122058" y="196651"/>
                </a:cubicBezTo>
                <a:cubicBezTo>
                  <a:pt x="3131337" y="193015"/>
                  <a:pt x="3139414" y="192187"/>
                  <a:pt x="3146290" y="194166"/>
                </a:cubicBezTo>
                <a:cubicBezTo>
                  <a:pt x="3153166" y="196145"/>
                  <a:pt x="3158414" y="199766"/>
                  <a:pt x="3162036" y="205029"/>
                </a:cubicBezTo>
                <a:cubicBezTo>
                  <a:pt x="3165656" y="210292"/>
                  <a:pt x="3161465" y="214278"/>
                  <a:pt x="3149462" y="216989"/>
                </a:cubicBezTo>
                <a:cubicBezTo>
                  <a:pt x="3137460" y="219699"/>
                  <a:pt x="3126339" y="221054"/>
                  <a:pt x="3116100" y="221054"/>
                </a:cubicBezTo>
                <a:cubicBezTo>
                  <a:pt x="3105861" y="221054"/>
                  <a:pt x="3097787" y="220151"/>
                  <a:pt x="3091879" y="218344"/>
                </a:cubicBezTo>
                <a:cubicBezTo>
                  <a:pt x="3091879" y="240356"/>
                  <a:pt x="3091639" y="259260"/>
                  <a:pt x="3091159" y="275056"/>
                </a:cubicBezTo>
                <a:cubicBezTo>
                  <a:pt x="3090678" y="290851"/>
                  <a:pt x="3088685" y="304697"/>
                  <a:pt x="3085179" y="316592"/>
                </a:cubicBezTo>
                <a:cubicBezTo>
                  <a:pt x="3081673" y="328487"/>
                  <a:pt x="3075811" y="328677"/>
                  <a:pt x="3067594" y="317162"/>
                </a:cubicBezTo>
                <a:cubicBezTo>
                  <a:pt x="3059377" y="305647"/>
                  <a:pt x="3056846" y="295680"/>
                  <a:pt x="3060001" y="287263"/>
                </a:cubicBezTo>
                <a:cubicBezTo>
                  <a:pt x="3063156" y="278845"/>
                  <a:pt x="3065407" y="255377"/>
                  <a:pt x="3066755" y="216859"/>
                </a:cubicBezTo>
                <a:cubicBezTo>
                  <a:pt x="3068103" y="178342"/>
                  <a:pt x="3068110" y="139516"/>
                  <a:pt x="3066777" y="100381"/>
                </a:cubicBezTo>
                <a:cubicBezTo>
                  <a:pt x="3065443" y="61247"/>
                  <a:pt x="3062292" y="37578"/>
                  <a:pt x="3057323" y="29375"/>
                </a:cubicBezTo>
                <a:cubicBezTo>
                  <a:pt x="3054839" y="25274"/>
                  <a:pt x="3055232" y="23015"/>
                  <a:pt x="3058503" y="22597"/>
                </a:cubicBezTo>
                <a:close/>
                <a:moveTo>
                  <a:pt x="1205428" y="19682"/>
                </a:moveTo>
                <a:cubicBezTo>
                  <a:pt x="1208239" y="19548"/>
                  <a:pt x="1212904" y="21180"/>
                  <a:pt x="1219425" y="24579"/>
                </a:cubicBezTo>
                <a:cubicBezTo>
                  <a:pt x="1232468" y="31376"/>
                  <a:pt x="1239470" y="39697"/>
                  <a:pt x="1240430" y="49541"/>
                </a:cubicBezTo>
                <a:cubicBezTo>
                  <a:pt x="1241392" y="59386"/>
                  <a:pt x="1239262" y="67037"/>
                  <a:pt x="1234042" y="72493"/>
                </a:cubicBezTo>
                <a:cubicBezTo>
                  <a:pt x="1228822" y="77949"/>
                  <a:pt x="1224147" y="77401"/>
                  <a:pt x="1220017" y="70847"/>
                </a:cubicBezTo>
                <a:cubicBezTo>
                  <a:pt x="1215887" y="64294"/>
                  <a:pt x="1212324" y="57031"/>
                  <a:pt x="1209326" y="49057"/>
                </a:cubicBezTo>
                <a:cubicBezTo>
                  <a:pt x="1206616" y="40611"/>
                  <a:pt x="1204361" y="32720"/>
                  <a:pt x="1202561" y="25385"/>
                </a:cubicBezTo>
                <a:cubicBezTo>
                  <a:pt x="1201662" y="21718"/>
                  <a:pt x="1202617" y="19817"/>
                  <a:pt x="1205428" y="19682"/>
                </a:cubicBezTo>
                <a:close/>
                <a:moveTo>
                  <a:pt x="3764480" y="18188"/>
                </a:moveTo>
                <a:cubicBezTo>
                  <a:pt x="3766368" y="18130"/>
                  <a:pt x="3768703" y="18515"/>
                  <a:pt x="3771483" y="19341"/>
                </a:cubicBezTo>
                <a:cubicBezTo>
                  <a:pt x="3782603" y="22646"/>
                  <a:pt x="3790953" y="26493"/>
                  <a:pt x="3796531" y="30881"/>
                </a:cubicBezTo>
                <a:cubicBezTo>
                  <a:pt x="3802110" y="35269"/>
                  <a:pt x="3802766" y="40088"/>
                  <a:pt x="3798500" y="45336"/>
                </a:cubicBezTo>
                <a:cubicBezTo>
                  <a:pt x="3794234" y="50585"/>
                  <a:pt x="3789193" y="59017"/>
                  <a:pt x="3783378" y="70632"/>
                </a:cubicBezTo>
                <a:cubicBezTo>
                  <a:pt x="3777563" y="82248"/>
                  <a:pt x="3768991" y="94093"/>
                  <a:pt x="3757662" y="106167"/>
                </a:cubicBezTo>
                <a:cubicBezTo>
                  <a:pt x="3786013" y="105379"/>
                  <a:pt x="3803541" y="102482"/>
                  <a:pt x="3810244" y="97477"/>
                </a:cubicBezTo>
                <a:cubicBezTo>
                  <a:pt x="3816948" y="92472"/>
                  <a:pt x="3824717" y="91899"/>
                  <a:pt x="3833551" y="95756"/>
                </a:cubicBezTo>
                <a:cubicBezTo>
                  <a:pt x="3842384" y="99614"/>
                  <a:pt x="3849494" y="104436"/>
                  <a:pt x="3854878" y="110222"/>
                </a:cubicBezTo>
                <a:cubicBezTo>
                  <a:pt x="3860263" y="116008"/>
                  <a:pt x="3860668" y="121393"/>
                  <a:pt x="3856093" y="126376"/>
                </a:cubicBezTo>
                <a:cubicBezTo>
                  <a:pt x="3851519" y="131360"/>
                  <a:pt x="3848347" y="143176"/>
                  <a:pt x="3846575" y="161825"/>
                </a:cubicBezTo>
                <a:cubicBezTo>
                  <a:pt x="3844804" y="180475"/>
                  <a:pt x="3843245" y="199232"/>
                  <a:pt x="3841897" y="218096"/>
                </a:cubicBezTo>
                <a:cubicBezTo>
                  <a:pt x="3840549" y="236961"/>
                  <a:pt x="3836570" y="253233"/>
                  <a:pt x="3829958" y="266914"/>
                </a:cubicBezTo>
                <a:cubicBezTo>
                  <a:pt x="3823348" y="280595"/>
                  <a:pt x="3813091" y="290995"/>
                  <a:pt x="3799188" y="298115"/>
                </a:cubicBezTo>
                <a:cubicBezTo>
                  <a:pt x="3785285" y="305235"/>
                  <a:pt x="3777807" y="303446"/>
                  <a:pt x="3776753" y="292748"/>
                </a:cubicBezTo>
                <a:cubicBezTo>
                  <a:pt x="3775699" y="282050"/>
                  <a:pt x="3769977" y="269875"/>
                  <a:pt x="3759587" y="256223"/>
                </a:cubicBezTo>
                <a:cubicBezTo>
                  <a:pt x="3749198" y="242571"/>
                  <a:pt x="3750604" y="238943"/>
                  <a:pt x="3763803" y="245339"/>
                </a:cubicBezTo>
                <a:cubicBezTo>
                  <a:pt x="3777004" y="251735"/>
                  <a:pt x="3786221" y="255334"/>
                  <a:pt x="3791455" y="256137"/>
                </a:cubicBezTo>
                <a:cubicBezTo>
                  <a:pt x="3796690" y="256940"/>
                  <a:pt x="3801562" y="252133"/>
                  <a:pt x="3806071" y="241715"/>
                </a:cubicBezTo>
                <a:cubicBezTo>
                  <a:pt x="3810581" y="231296"/>
                  <a:pt x="3813736" y="215519"/>
                  <a:pt x="3815536" y="194381"/>
                </a:cubicBezTo>
                <a:cubicBezTo>
                  <a:pt x="3817336" y="173244"/>
                  <a:pt x="3818235" y="155562"/>
                  <a:pt x="3818235" y="141337"/>
                </a:cubicBezTo>
                <a:cubicBezTo>
                  <a:pt x="3818235" y="128502"/>
                  <a:pt x="3816998" y="121257"/>
                  <a:pt x="3814525" y="119601"/>
                </a:cubicBezTo>
                <a:cubicBezTo>
                  <a:pt x="3812051" y="117944"/>
                  <a:pt x="3805903" y="118349"/>
                  <a:pt x="3796080" y="120816"/>
                </a:cubicBezTo>
                <a:lnTo>
                  <a:pt x="3767944" y="127871"/>
                </a:lnTo>
                <a:cubicBezTo>
                  <a:pt x="3761118" y="128803"/>
                  <a:pt x="3755053" y="126566"/>
                  <a:pt x="3749746" y="121160"/>
                </a:cubicBezTo>
                <a:cubicBezTo>
                  <a:pt x="3736023" y="136748"/>
                  <a:pt x="3721737" y="148743"/>
                  <a:pt x="3706887" y="157147"/>
                </a:cubicBezTo>
                <a:cubicBezTo>
                  <a:pt x="3703175" y="159248"/>
                  <a:pt x="3700380" y="160526"/>
                  <a:pt x="3698502" y="160982"/>
                </a:cubicBezTo>
                <a:lnTo>
                  <a:pt x="3696840" y="160349"/>
                </a:lnTo>
                <a:lnTo>
                  <a:pt x="3696522" y="165912"/>
                </a:lnTo>
                <a:cubicBezTo>
                  <a:pt x="3696316" y="173244"/>
                  <a:pt x="3696437" y="182307"/>
                  <a:pt x="3696885" y="193101"/>
                </a:cubicBezTo>
                <a:cubicBezTo>
                  <a:pt x="3697781" y="214691"/>
                  <a:pt x="3697071" y="231038"/>
                  <a:pt x="3694755" y="242145"/>
                </a:cubicBezTo>
                <a:cubicBezTo>
                  <a:pt x="3692440" y="253251"/>
                  <a:pt x="3689328" y="262185"/>
                  <a:pt x="3685420" y="268947"/>
                </a:cubicBezTo>
                <a:cubicBezTo>
                  <a:pt x="3681513" y="275708"/>
                  <a:pt x="3677329" y="275808"/>
                  <a:pt x="3672869" y="269248"/>
                </a:cubicBezTo>
                <a:cubicBezTo>
                  <a:pt x="3668409" y="262687"/>
                  <a:pt x="3664996" y="257238"/>
                  <a:pt x="3662630" y="252900"/>
                </a:cubicBezTo>
                <a:cubicBezTo>
                  <a:pt x="3660264" y="248562"/>
                  <a:pt x="3657951" y="246217"/>
                  <a:pt x="3655693" y="245866"/>
                </a:cubicBezTo>
                <a:cubicBezTo>
                  <a:pt x="3653434" y="245515"/>
                  <a:pt x="3642209" y="246988"/>
                  <a:pt x="3622018" y="250286"/>
                </a:cubicBezTo>
                <a:cubicBezTo>
                  <a:pt x="3617315" y="270391"/>
                  <a:pt x="3611948" y="275891"/>
                  <a:pt x="3605918" y="266785"/>
                </a:cubicBezTo>
                <a:cubicBezTo>
                  <a:pt x="3599888" y="257679"/>
                  <a:pt x="3596873" y="245554"/>
                  <a:pt x="3596873" y="230411"/>
                </a:cubicBezTo>
                <a:cubicBezTo>
                  <a:pt x="3596873" y="216142"/>
                  <a:pt x="3596432" y="198414"/>
                  <a:pt x="3595550" y="177227"/>
                </a:cubicBezTo>
                <a:cubicBezTo>
                  <a:pt x="3594668" y="156039"/>
                  <a:pt x="3591520" y="140702"/>
                  <a:pt x="3586107" y="131216"/>
                </a:cubicBezTo>
                <a:cubicBezTo>
                  <a:pt x="3580694" y="121730"/>
                  <a:pt x="3581615" y="116987"/>
                  <a:pt x="3588871" y="116987"/>
                </a:cubicBezTo>
                <a:cubicBezTo>
                  <a:pt x="3593661" y="116987"/>
                  <a:pt x="3599260" y="117424"/>
                  <a:pt x="3605670" y="118299"/>
                </a:cubicBezTo>
                <a:cubicBezTo>
                  <a:pt x="3612554" y="109652"/>
                  <a:pt x="3620233" y="96280"/>
                  <a:pt x="3628708" y="78182"/>
                </a:cubicBezTo>
                <a:cubicBezTo>
                  <a:pt x="3637183" y="60085"/>
                  <a:pt x="3639847" y="45827"/>
                  <a:pt x="3636699" y="35409"/>
                </a:cubicBezTo>
                <a:cubicBezTo>
                  <a:pt x="3633551" y="24991"/>
                  <a:pt x="3641478" y="23905"/>
                  <a:pt x="3660479" y="32150"/>
                </a:cubicBezTo>
                <a:cubicBezTo>
                  <a:pt x="3676683" y="39980"/>
                  <a:pt x="3681692" y="46874"/>
                  <a:pt x="3675504" y="52833"/>
                </a:cubicBezTo>
                <a:cubicBezTo>
                  <a:pt x="3669316" y="58791"/>
                  <a:pt x="3662651" y="67126"/>
                  <a:pt x="3655510" y="77838"/>
                </a:cubicBezTo>
                <a:cubicBezTo>
                  <a:pt x="3648368" y="88550"/>
                  <a:pt x="3637427" y="102037"/>
                  <a:pt x="3622685" y="118299"/>
                </a:cubicBezTo>
                <a:cubicBezTo>
                  <a:pt x="3640037" y="115804"/>
                  <a:pt x="3652097" y="111581"/>
                  <a:pt x="3658865" y="105630"/>
                </a:cubicBezTo>
                <a:cubicBezTo>
                  <a:pt x="3665634" y="99678"/>
                  <a:pt x="3672962" y="98624"/>
                  <a:pt x="3680849" y="102468"/>
                </a:cubicBezTo>
                <a:cubicBezTo>
                  <a:pt x="3688736" y="106311"/>
                  <a:pt x="3695637" y="110312"/>
                  <a:pt x="3701553" y="114470"/>
                </a:cubicBezTo>
                <a:cubicBezTo>
                  <a:pt x="3707468" y="118629"/>
                  <a:pt x="3708805" y="123508"/>
                  <a:pt x="3705564" y="129108"/>
                </a:cubicBezTo>
                <a:cubicBezTo>
                  <a:pt x="3702324" y="134708"/>
                  <a:pt x="3699843" y="141376"/>
                  <a:pt x="3698122" y="149113"/>
                </a:cubicBezTo>
                <a:cubicBezTo>
                  <a:pt x="3697691" y="151047"/>
                  <a:pt x="3697343" y="153414"/>
                  <a:pt x="3697076" y="156214"/>
                </a:cubicBezTo>
                <a:lnTo>
                  <a:pt x="3697055" y="156586"/>
                </a:lnTo>
                <a:lnTo>
                  <a:pt x="3698244" y="153852"/>
                </a:lnTo>
                <a:cubicBezTo>
                  <a:pt x="3700036" y="151019"/>
                  <a:pt x="3702745" y="147363"/>
                  <a:pt x="3706371" y="142885"/>
                </a:cubicBezTo>
                <a:cubicBezTo>
                  <a:pt x="3720876" y="124975"/>
                  <a:pt x="3734148" y="104500"/>
                  <a:pt x="3746186" y="81463"/>
                </a:cubicBezTo>
                <a:cubicBezTo>
                  <a:pt x="3758225" y="58425"/>
                  <a:pt x="3762671" y="41486"/>
                  <a:pt x="3759523" y="30645"/>
                </a:cubicBezTo>
                <a:cubicBezTo>
                  <a:pt x="3757162" y="22514"/>
                  <a:pt x="3758814" y="18362"/>
                  <a:pt x="3764480" y="18188"/>
                </a:cubicBezTo>
                <a:close/>
                <a:moveTo>
                  <a:pt x="2915602" y="17448"/>
                </a:moveTo>
                <a:cubicBezTo>
                  <a:pt x="2918538" y="16810"/>
                  <a:pt x="2923956" y="18097"/>
                  <a:pt x="2931854" y="21309"/>
                </a:cubicBezTo>
                <a:cubicBezTo>
                  <a:pt x="2947649" y="27734"/>
                  <a:pt x="2953959" y="34459"/>
                  <a:pt x="2950783" y="41486"/>
                </a:cubicBezTo>
                <a:cubicBezTo>
                  <a:pt x="2947606" y="48513"/>
                  <a:pt x="2945595" y="68273"/>
                  <a:pt x="2944749" y="100768"/>
                </a:cubicBezTo>
                <a:cubicBezTo>
                  <a:pt x="2957698" y="98058"/>
                  <a:pt x="2966335" y="100019"/>
                  <a:pt x="2970658" y="106651"/>
                </a:cubicBezTo>
                <a:cubicBezTo>
                  <a:pt x="2974982" y="113284"/>
                  <a:pt x="2966345" y="120443"/>
                  <a:pt x="2944749" y="128129"/>
                </a:cubicBezTo>
                <a:lnTo>
                  <a:pt x="2944749" y="153404"/>
                </a:lnTo>
                <a:cubicBezTo>
                  <a:pt x="2951116" y="147525"/>
                  <a:pt x="2957658" y="143355"/>
                  <a:pt x="2964377" y="140896"/>
                </a:cubicBezTo>
                <a:cubicBezTo>
                  <a:pt x="2971095" y="138436"/>
                  <a:pt x="2972465" y="140849"/>
                  <a:pt x="2968486" y="148134"/>
                </a:cubicBezTo>
                <a:cubicBezTo>
                  <a:pt x="2964506" y="155419"/>
                  <a:pt x="2956594" y="164984"/>
                  <a:pt x="2944749" y="176829"/>
                </a:cubicBezTo>
                <a:lnTo>
                  <a:pt x="2944749" y="235810"/>
                </a:lnTo>
                <a:cubicBezTo>
                  <a:pt x="2944749" y="262598"/>
                  <a:pt x="2941027" y="281681"/>
                  <a:pt x="2933585" y="293060"/>
                </a:cubicBezTo>
                <a:cubicBezTo>
                  <a:pt x="2926142" y="304439"/>
                  <a:pt x="2920134" y="305313"/>
                  <a:pt x="2915559" y="295684"/>
                </a:cubicBezTo>
                <a:cubicBezTo>
                  <a:pt x="2910985" y="286055"/>
                  <a:pt x="2904783" y="276131"/>
                  <a:pt x="2896953" y="265914"/>
                </a:cubicBezTo>
                <a:cubicBezTo>
                  <a:pt x="2889123" y="255696"/>
                  <a:pt x="2889815" y="251936"/>
                  <a:pt x="2899029" y="254632"/>
                </a:cubicBezTo>
                <a:cubicBezTo>
                  <a:pt x="2908242" y="257328"/>
                  <a:pt x="2913681" y="258765"/>
                  <a:pt x="2915344" y="258944"/>
                </a:cubicBezTo>
                <a:cubicBezTo>
                  <a:pt x="2917008" y="259124"/>
                  <a:pt x="2918248" y="255718"/>
                  <a:pt x="2919065" y="248727"/>
                </a:cubicBezTo>
                <a:cubicBezTo>
                  <a:pt x="2919883" y="241736"/>
                  <a:pt x="2920743" y="222610"/>
                  <a:pt x="2921647" y="191348"/>
                </a:cubicBezTo>
                <a:cubicBezTo>
                  <a:pt x="2907894" y="204441"/>
                  <a:pt x="2897125" y="214450"/>
                  <a:pt x="2889338" y="221377"/>
                </a:cubicBezTo>
                <a:cubicBezTo>
                  <a:pt x="2881551" y="228303"/>
                  <a:pt x="2875880" y="234028"/>
                  <a:pt x="2872324" y="238553"/>
                </a:cubicBezTo>
                <a:cubicBezTo>
                  <a:pt x="2868767" y="243077"/>
                  <a:pt x="2861927" y="240076"/>
                  <a:pt x="2851803" y="229551"/>
                </a:cubicBezTo>
                <a:cubicBezTo>
                  <a:pt x="2841679" y="219025"/>
                  <a:pt x="2840582" y="213192"/>
                  <a:pt x="2848512" y="212052"/>
                </a:cubicBezTo>
                <a:cubicBezTo>
                  <a:pt x="2856442" y="210912"/>
                  <a:pt x="2867057" y="205907"/>
                  <a:pt x="2880358" y="197038"/>
                </a:cubicBezTo>
                <a:cubicBezTo>
                  <a:pt x="2893658" y="188168"/>
                  <a:pt x="2907421" y="178291"/>
                  <a:pt x="2921647" y="167407"/>
                </a:cubicBezTo>
                <a:lnTo>
                  <a:pt x="2921647" y="131958"/>
                </a:lnTo>
                <a:cubicBezTo>
                  <a:pt x="2912153" y="134669"/>
                  <a:pt x="2903847" y="136472"/>
                  <a:pt x="2896727" y="137368"/>
                </a:cubicBezTo>
                <a:cubicBezTo>
                  <a:pt x="2889607" y="138264"/>
                  <a:pt x="2881182" y="136382"/>
                  <a:pt x="2871453" y="131722"/>
                </a:cubicBezTo>
                <a:cubicBezTo>
                  <a:pt x="2861722" y="127061"/>
                  <a:pt x="2862235" y="123480"/>
                  <a:pt x="2872990" y="120977"/>
                </a:cubicBezTo>
                <a:cubicBezTo>
                  <a:pt x="2883746" y="118475"/>
                  <a:pt x="2899964" y="113890"/>
                  <a:pt x="2921647" y="107221"/>
                </a:cubicBezTo>
                <a:cubicBezTo>
                  <a:pt x="2921647" y="84205"/>
                  <a:pt x="2921424" y="67015"/>
                  <a:pt x="2920980" y="55650"/>
                </a:cubicBezTo>
                <a:cubicBezTo>
                  <a:pt x="2920535" y="44286"/>
                  <a:pt x="2918288" y="34115"/>
                  <a:pt x="2914237" y="25138"/>
                </a:cubicBezTo>
                <a:cubicBezTo>
                  <a:pt x="2912211" y="20649"/>
                  <a:pt x="2912666" y="18086"/>
                  <a:pt x="2915602" y="17448"/>
                </a:cubicBezTo>
                <a:close/>
                <a:moveTo>
                  <a:pt x="3289540" y="15316"/>
                </a:moveTo>
                <a:cubicBezTo>
                  <a:pt x="3291308" y="15603"/>
                  <a:pt x="3293446" y="16349"/>
                  <a:pt x="3295954" y="17556"/>
                </a:cubicBezTo>
                <a:cubicBezTo>
                  <a:pt x="3305985" y="22381"/>
                  <a:pt x="3313209" y="27271"/>
                  <a:pt x="3317626" y="32226"/>
                </a:cubicBezTo>
                <a:cubicBezTo>
                  <a:pt x="3322043" y="37180"/>
                  <a:pt x="3321383" y="42009"/>
                  <a:pt x="3315647" y="46713"/>
                </a:cubicBezTo>
                <a:cubicBezTo>
                  <a:pt x="3309911" y="51416"/>
                  <a:pt x="3303515" y="59719"/>
                  <a:pt x="3296460" y="71622"/>
                </a:cubicBezTo>
                <a:cubicBezTo>
                  <a:pt x="3289404" y="83524"/>
                  <a:pt x="3280219" y="97836"/>
                  <a:pt x="3268905" y="114556"/>
                </a:cubicBezTo>
                <a:lnTo>
                  <a:pt x="3296201" y="114255"/>
                </a:lnTo>
                <a:cubicBezTo>
                  <a:pt x="3308491" y="100546"/>
                  <a:pt x="3313962" y="89020"/>
                  <a:pt x="3312614" y="79677"/>
                </a:cubicBezTo>
                <a:cubicBezTo>
                  <a:pt x="3311266" y="70335"/>
                  <a:pt x="3315392" y="68083"/>
                  <a:pt x="3324993" y="72923"/>
                </a:cubicBezTo>
                <a:cubicBezTo>
                  <a:pt x="3334594" y="77763"/>
                  <a:pt x="3341370" y="82750"/>
                  <a:pt x="3345320" y="87884"/>
                </a:cubicBezTo>
                <a:lnTo>
                  <a:pt x="3344716" y="91330"/>
                </a:lnTo>
                <a:lnTo>
                  <a:pt x="3354183" y="88239"/>
                </a:lnTo>
                <a:cubicBezTo>
                  <a:pt x="3366150" y="87643"/>
                  <a:pt x="3381081" y="85718"/>
                  <a:pt x="3398978" y="82463"/>
                </a:cubicBezTo>
                <a:cubicBezTo>
                  <a:pt x="3408442" y="56192"/>
                  <a:pt x="3411601" y="37825"/>
                  <a:pt x="3408453" y="27364"/>
                </a:cubicBezTo>
                <a:cubicBezTo>
                  <a:pt x="3405306" y="16903"/>
                  <a:pt x="3408650" y="13573"/>
                  <a:pt x="3418488" y="17373"/>
                </a:cubicBezTo>
                <a:cubicBezTo>
                  <a:pt x="3428325" y="21173"/>
                  <a:pt x="3436227" y="25231"/>
                  <a:pt x="3442192" y="29548"/>
                </a:cubicBezTo>
                <a:cubicBezTo>
                  <a:pt x="3448158" y="33864"/>
                  <a:pt x="3448785" y="38887"/>
                  <a:pt x="3444074" y="44616"/>
                </a:cubicBezTo>
                <a:cubicBezTo>
                  <a:pt x="3439363" y="50345"/>
                  <a:pt x="3432720" y="61863"/>
                  <a:pt x="3424145" y="79172"/>
                </a:cubicBezTo>
                <a:cubicBezTo>
                  <a:pt x="3444852" y="76576"/>
                  <a:pt x="3459591" y="73676"/>
                  <a:pt x="3468359" y="70471"/>
                </a:cubicBezTo>
                <a:cubicBezTo>
                  <a:pt x="3477128" y="67266"/>
                  <a:pt x="3486349" y="69783"/>
                  <a:pt x="3496022" y="78021"/>
                </a:cubicBezTo>
                <a:cubicBezTo>
                  <a:pt x="3505694" y="86260"/>
                  <a:pt x="3500030" y="91687"/>
                  <a:pt x="3479028" y="94304"/>
                </a:cubicBezTo>
                <a:cubicBezTo>
                  <a:pt x="3458027" y="96922"/>
                  <a:pt x="3437926" y="99478"/>
                  <a:pt x="3418724" y="101973"/>
                </a:cubicBezTo>
                <a:cubicBezTo>
                  <a:pt x="3413935" y="112370"/>
                  <a:pt x="3408988" y="120966"/>
                  <a:pt x="3403882" y="127764"/>
                </a:cubicBezTo>
                <a:cubicBezTo>
                  <a:pt x="3413619" y="126129"/>
                  <a:pt x="3420108" y="124595"/>
                  <a:pt x="3423349" y="123161"/>
                </a:cubicBezTo>
                <a:cubicBezTo>
                  <a:pt x="3426590" y="121727"/>
                  <a:pt x="3432932" y="123092"/>
                  <a:pt x="3442375" y="127258"/>
                </a:cubicBezTo>
                <a:cubicBezTo>
                  <a:pt x="3451818" y="131424"/>
                  <a:pt x="3455389" y="135930"/>
                  <a:pt x="3453087" y="140777"/>
                </a:cubicBezTo>
                <a:cubicBezTo>
                  <a:pt x="3450785" y="145624"/>
                  <a:pt x="3448782" y="153884"/>
                  <a:pt x="3447075" y="165557"/>
                </a:cubicBezTo>
                <a:cubicBezTo>
                  <a:pt x="3461716" y="163822"/>
                  <a:pt x="3473669" y="161811"/>
                  <a:pt x="3482932" y="159524"/>
                </a:cubicBezTo>
                <a:cubicBezTo>
                  <a:pt x="3492196" y="157236"/>
                  <a:pt x="3500912" y="160026"/>
                  <a:pt x="3509078" y="167891"/>
                </a:cubicBezTo>
                <a:cubicBezTo>
                  <a:pt x="3517245" y="175757"/>
                  <a:pt x="3515105" y="180428"/>
                  <a:pt x="3502657" y="181905"/>
                </a:cubicBezTo>
                <a:lnTo>
                  <a:pt x="3446860" y="186982"/>
                </a:lnTo>
                <a:cubicBezTo>
                  <a:pt x="3446085" y="205237"/>
                  <a:pt x="3445928" y="219530"/>
                  <a:pt x="3446386" y="229862"/>
                </a:cubicBezTo>
                <a:cubicBezTo>
                  <a:pt x="3446846" y="240195"/>
                  <a:pt x="3447075" y="252079"/>
                  <a:pt x="3447075" y="265516"/>
                </a:cubicBezTo>
                <a:cubicBezTo>
                  <a:pt x="3447075" y="280845"/>
                  <a:pt x="3442217" y="294365"/>
                  <a:pt x="3432502" y="306073"/>
                </a:cubicBezTo>
                <a:cubicBezTo>
                  <a:pt x="3422786" y="317782"/>
                  <a:pt x="3415469" y="319349"/>
                  <a:pt x="3410550" y="310773"/>
                </a:cubicBezTo>
                <a:cubicBezTo>
                  <a:pt x="3405632" y="302198"/>
                  <a:pt x="3397192" y="292497"/>
                  <a:pt x="3385233" y="281670"/>
                </a:cubicBezTo>
                <a:cubicBezTo>
                  <a:pt x="3373273" y="270843"/>
                  <a:pt x="3373449" y="266785"/>
                  <a:pt x="3385760" y="269495"/>
                </a:cubicBezTo>
                <a:cubicBezTo>
                  <a:pt x="3398071" y="272206"/>
                  <a:pt x="3406334" y="273561"/>
                  <a:pt x="3410550" y="273561"/>
                </a:cubicBezTo>
                <a:cubicBezTo>
                  <a:pt x="3412931" y="273561"/>
                  <a:pt x="3415315" y="270374"/>
                  <a:pt x="3417702" y="263999"/>
                </a:cubicBezTo>
                <a:cubicBezTo>
                  <a:pt x="3420090" y="257625"/>
                  <a:pt x="3421284" y="247332"/>
                  <a:pt x="3421284" y="233121"/>
                </a:cubicBezTo>
                <a:lnTo>
                  <a:pt x="3421284" y="188659"/>
                </a:lnTo>
                <a:cubicBezTo>
                  <a:pt x="3394411" y="192187"/>
                  <a:pt x="3376880" y="196443"/>
                  <a:pt x="3368691" y="201426"/>
                </a:cubicBezTo>
                <a:cubicBezTo>
                  <a:pt x="3360503" y="206409"/>
                  <a:pt x="3353946" y="204237"/>
                  <a:pt x="3349020" y="194908"/>
                </a:cubicBezTo>
                <a:cubicBezTo>
                  <a:pt x="3344094" y="185580"/>
                  <a:pt x="3344661" y="179439"/>
                  <a:pt x="3350719" y="176485"/>
                </a:cubicBezTo>
                <a:cubicBezTo>
                  <a:pt x="3356778" y="173531"/>
                  <a:pt x="3364547" y="164087"/>
                  <a:pt x="3374026" y="148156"/>
                </a:cubicBezTo>
                <a:cubicBezTo>
                  <a:pt x="3366368" y="151755"/>
                  <a:pt x="3358833" y="149934"/>
                  <a:pt x="3351418" y="142692"/>
                </a:cubicBezTo>
                <a:cubicBezTo>
                  <a:pt x="3344005" y="135450"/>
                  <a:pt x="3344822" y="131829"/>
                  <a:pt x="3353871" y="131829"/>
                </a:cubicBezTo>
                <a:cubicBezTo>
                  <a:pt x="3361227" y="131829"/>
                  <a:pt x="3369831" y="131449"/>
                  <a:pt x="3379683" y="130689"/>
                </a:cubicBezTo>
                <a:cubicBezTo>
                  <a:pt x="3383211" y="126444"/>
                  <a:pt x="3388080" y="117424"/>
                  <a:pt x="3394288" y="103629"/>
                </a:cubicBezTo>
                <a:cubicBezTo>
                  <a:pt x="3390259" y="104504"/>
                  <a:pt x="3383957" y="105845"/>
                  <a:pt x="3375381" y="107652"/>
                </a:cubicBezTo>
                <a:cubicBezTo>
                  <a:pt x="3366806" y="109458"/>
                  <a:pt x="3358137" y="106823"/>
                  <a:pt x="3349375" y="99747"/>
                </a:cubicBezTo>
                <a:lnTo>
                  <a:pt x="3344534" y="92368"/>
                </a:lnTo>
                <a:lnTo>
                  <a:pt x="3343105" y="100521"/>
                </a:lnTo>
                <a:cubicBezTo>
                  <a:pt x="3337677" y="103812"/>
                  <a:pt x="3329008" y="112556"/>
                  <a:pt x="3317099" y="126753"/>
                </a:cubicBezTo>
                <a:cubicBezTo>
                  <a:pt x="3305190" y="140950"/>
                  <a:pt x="3297112" y="150812"/>
                  <a:pt x="3292867" y="156340"/>
                </a:cubicBezTo>
                <a:cubicBezTo>
                  <a:pt x="3288623" y="161868"/>
                  <a:pt x="3284020" y="166364"/>
                  <a:pt x="3279058" y="169827"/>
                </a:cubicBezTo>
                <a:cubicBezTo>
                  <a:pt x="3274096" y="173290"/>
                  <a:pt x="3272490" y="175022"/>
                  <a:pt x="3274239" y="175022"/>
                </a:cubicBezTo>
                <a:cubicBezTo>
                  <a:pt x="3278728" y="175022"/>
                  <a:pt x="3282227" y="175022"/>
                  <a:pt x="3284736" y="175022"/>
                </a:cubicBezTo>
                <a:lnTo>
                  <a:pt x="3299794" y="170956"/>
                </a:lnTo>
                <a:cubicBezTo>
                  <a:pt x="3305946" y="170971"/>
                  <a:pt x="3314521" y="170978"/>
                  <a:pt x="3325520" y="170978"/>
                </a:cubicBezTo>
                <a:cubicBezTo>
                  <a:pt x="3339975" y="170978"/>
                  <a:pt x="3339886" y="174373"/>
                  <a:pt x="3325251" y="181163"/>
                </a:cubicBezTo>
                <a:cubicBezTo>
                  <a:pt x="3310617" y="187953"/>
                  <a:pt x="3296926" y="192890"/>
                  <a:pt x="3284177" y="195973"/>
                </a:cubicBezTo>
                <a:cubicBezTo>
                  <a:pt x="3271429" y="199056"/>
                  <a:pt x="3261563" y="202655"/>
                  <a:pt x="3254579" y="206771"/>
                </a:cubicBezTo>
                <a:cubicBezTo>
                  <a:pt x="3247596" y="210887"/>
                  <a:pt x="3241913" y="208015"/>
                  <a:pt x="3237532" y="198156"/>
                </a:cubicBezTo>
                <a:cubicBezTo>
                  <a:pt x="3233152" y="188297"/>
                  <a:pt x="3235166" y="181672"/>
                  <a:pt x="3243576" y="178281"/>
                </a:cubicBezTo>
                <a:cubicBezTo>
                  <a:pt x="3251987" y="174889"/>
                  <a:pt x="3267127" y="159004"/>
                  <a:pt x="3288995" y="130625"/>
                </a:cubicBezTo>
                <a:cubicBezTo>
                  <a:pt x="3265578" y="134167"/>
                  <a:pt x="3251607" y="136852"/>
                  <a:pt x="3247083" y="138680"/>
                </a:cubicBezTo>
                <a:cubicBezTo>
                  <a:pt x="3242559" y="140509"/>
                  <a:pt x="3238067" y="137637"/>
                  <a:pt x="3233606" y="130065"/>
                </a:cubicBezTo>
                <a:cubicBezTo>
                  <a:pt x="3229147" y="122494"/>
                  <a:pt x="3230660" y="117217"/>
                  <a:pt x="3238145" y="114234"/>
                </a:cubicBezTo>
                <a:cubicBezTo>
                  <a:pt x="3245631" y="111251"/>
                  <a:pt x="3251503" y="106350"/>
                  <a:pt x="3255762" y="99531"/>
                </a:cubicBezTo>
                <a:cubicBezTo>
                  <a:pt x="3260021" y="92713"/>
                  <a:pt x="3266177" y="81086"/>
                  <a:pt x="3274229" y="64652"/>
                </a:cubicBezTo>
                <a:cubicBezTo>
                  <a:pt x="3282281" y="48219"/>
                  <a:pt x="3285407" y="35054"/>
                  <a:pt x="3283607" y="25159"/>
                </a:cubicBezTo>
                <a:cubicBezTo>
                  <a:pt x="3282258" y="17738"/>
                  <a:pt x="3284235" y="14457"/>
                  <a:pt x="3289540" y="15316"/>
                </a:cubicBezTo>
                <a:close/>
                <a:moveTo>
                  <a:pt x="181141" y="13038"/>
                </a:moveTo>
                <a:cubicBezTo>
                  <a:pt x="185343" y="11224"/>
                  <a:pt x="192567" y="13139"/>
                  <a:pt x="202813" y="18782"/>
                </a:cubicBezTo>
                <a:cubicBezTo>
                  <a:pt x="213059" y="24425"/>
                  <a:pt x="217003" y="29444"/>
                  <a:pt x="214644" y="33839"/>
                </a:cubicBezTo>
                <a:cubicBezTo>
                  <a:pt x="212285" y="38234"/>
                  <a:pt x="208065" y="45243"/>
                  <a:pt x="201985" y="54865"/>
                </a:cubicBezTo>
                <a:cubicBezTo>
                  <a:pt x="213242" y="54019"/>
                  <a:pt x="225811" y="52460"/>
                  <a:pt x="239693" y="50187"/>
                </a:cubicBezTo>
                <a:cubicBezTo>
                  <a:pt x="253574" y="47914"/>
                  <a:pt x="264484" y="52202"/>
                  <a:pt x="272421" y="63050"/>
                </a:cubicBezTo>
                <a:cubicBezTo>
                  <a:pt x="280358" y="73898"/>
                  <a:pt x="275536" y="78649"/>
                  <a:pt x="257955" y="77301"/>
                </a:cubicBezTo>
                <a:cubicBezTo>
                  <a:pt x="240374" y="75953"/>
                  <a:pt x="219903" y="76110"/>
                  <a:pt x="196543" y="77774"/>
                </a:cubicBezTo>
                <a:cubicBezTo>
                  <a:pt x="193488" y="84671"/>
                  <a:pt x="187982" y="92505"/>
                  <a:pt x="180023" y="101274"/>
                </a:cubicBezTo>
                <a:cubicBezTo>
                  <a:pt x="172064" y="110043"/>
                  <a:pt x="168085" y="110348"/>
                  <a:pt x="168085" y="102188"/>
                </a:cubicBezTo>
                <a:cubicBezTo>
                  <a:pt x="168085" y="96610"/>
                  <a:pt x="169885" y="88988"/>
                  <a:pt x="173484" y="79323"/>
                </a:cubicBezTo>
                <a:lnTo>
                  <a:pt x="127753" y="85604"/>
                </a:lnTo>
                <a:cubicBezTo>
                  <a:pt x="127979" y="90856"/>
                  <a:pt x="127982" y="95318"/>
                  <a:pt x="127761" y="98990"/>
                </a:cubicBezTo>
                <a:lnTo>
                  <a:pt x="126819" y="105097"/>
                </a:lnTo>
                <a:lnTo>
                  <a:pt x="131267" y="104853"/>
                </a:lnTo>
                <a:cubicBezTo>
                  <a:pt x="133581" y="105120"/>
                  <a:pt x="136433" y="105752"/>
                  <a:pt x="139820" y="106748"/>
                </a:cubicBezTo>
                <a:cubicBezTo>
                  <a:pt x="153372" y="110735"/>
                  <a:pt x="159681" y="115144"/>
                  <a:pt x="158749" y="119977"/>
                </a:cubicBezTo>
                <a:cubicBezTo>
                  <a:pt x="157817" y="124810"/>
                  <a:pt x="156936" y="129205"/>
                  <a:pt x="156104" y="133163"/>
                </a:cubicBezTo>
                <a:cubicBezTo>
                  <a:pt x="177728" y="129664"/>
                  <a:pt x="191785" y="126764"/>
                  <a:pt x="198274" y="124462"/>
                </a:cubicBezTo>
                <a:cubicBezTo>
                  <a:pt x="204763" y="122160"/>
                  <a:pt x="214203" y="125365"/>
                  <a:pt x="226593" y="134077"/>
                </a:cubicBezTo>
                <a:cubicBezTo>
                  <a:pt x="238983" y="142789"/>
                  <a:pt x="241697" y="149973"/>
                  <a:pt x="234734" y="155630"/>
                </a:cubicBezTo>
                <a:cubicBezTo>
                  <a:pt x="227772" y="161288"/>
                  <a:pt x="221359" y="170892"/>
                  <a:pt x="215494" y="184443"/>
                </a:cubicBezTo>
                <a:cubicBezTo>
                  <a:pt x="245063" y="181762"/>
                  <a:pt x="265225" y="180912"/>
                  <a:pt x="275981" y="181894"/>
                </a:cubicBezTo>
                <a:cubicBezTo>
                  <a:pt x="286736" y="182877"/>
                  <a:pt x="294863" y="187286"/>
                  <a:pt x="300363" y="195123"/>
                </a:cubicBezTo>
                <a:cubicBezTo>
                  <a:pt x="305862" y="202960"/>
                  <a:pt x="305449" y="207216"/>
                  <a:pt x="299126" y="207890"/>
                </a:cubicBezTo>
                <a:cubicBezTo>
                  <a:pt x="292802" y="208564"/>
                  <a:pt x="283925" y="208449"/>
                  <a:pt x="272496" y="207545"/>
                </a:cubicBezTo>
                <a:cubicBezTo>
                  <a:pt x="261067" y="206642"/>
                  <a:pt x="247153" y="205968"/>
                  <a:pt x="230755" y="205524"/>
                </a:cubicBezTo>
                <a:cubicBezTo>
                  <a:pt x="214357" y="205079"/>
                  <a:pt x="198389" y="205298"/>
                  <a:pt x="182852" y="206180"/>
                </a:cubicBezTo>
                <a:cubicBezTo>
                  <a:pt x="167315" y="207062"/>
                  <a:pt x="156598" y="207703"/>
                  <a:pt x="150704" y="208105"/>
                </a:cubicBezTo>
                <a:cubicBezTo>
                  <a:pt x="164457" y="220968"/>
                  <a:pt x="178242" y="233193"/>
                  <a:pt x="192058" y="244780"/>
                </a:cubicBezTo>
                <a:cubicBezTo>
                  <a:pt x="205875" y="256367"/>
                  <a:pt x="220466" y="265455"/>
                  <a:pt x="235832" y="272044"/>
                </a:cubicBezTo>
                <a:cubicBezTo>
                  <a:pt x="251197" y="278634"/>
                  <a:pt x="266946" y="284603"/>
                  <a:pt x="283079" y="289952"/>
                </a:cubicBezTo>
                <a:cubicBezTo>
                  <a:pt x="299212" y="295300"/>
                  <a:pt x="305181" y="299319"/>
                  <a:pt x="300986" y="302008"/>
                </a:cubicBezTo>
                <a:cubicBezTo>
                  <a:pt x="296792" y="304697"/>
                  <a:pt x="282803" y="306948"/>
                  <a:pt x="259019" y="308762"/>
                </a:cubicBezTo>
                <a:cubicBezTo>
                  <a:pt x="235237" y="310576"/>
                  <a:pt x="219273" y="307680"/>
                  <a:pt x="211127" y="300072"/>
                </a:cubicBezTo>
                <a:cubicBezTo>
                  <a:pt x="202982" y="292465"/>
                  <a:pt x="193639" y="282699"/>
                  <a:pt x="183099" y="270775"/>
                </a:cubicBezTo>
                <a:cubicBezTo>
                  <a:pt x="172559" y="258851"/>
                  <a:pt x="160047" y="242729"/>
                  <a:pt x="145563" y="222409"/>
                </a:cubicBezTo>
                <a:cubicBezTo>
                  <a:pt x="140545" y="241883"/>
                  <a:pt x="128040" y="260450"/>
                  <a:pt x="108050" y="278110"/>
                </a:cubicBezTo>
                <a:cubicBezTo>
                  <a:pt x="88059" y="295770"/>
                  <a:pt x="65621" y="305747"/>
                  <a:pt x="40733" y="308042"/>
                </a:cubicBezTo>
                <a:cubicBezTo>
                  <a:pt x="15846" y="310336"/>
                  <a:pt x="11361" y="307715"/>
                  <a:pt x="27278" y="300180"/>
                </a:cubicBezTo>
                <a:cubicBezTo>
                  <a:pt x="43196" y="292644"/>
                  <a:pt x="56403" y="285599"/>
                  <a:pt x="66900" y="279046"/>
                </a:cubicBezTo>
                <a:cubicBezTo>
                  <a:pt x="77398" y="272492"/>
                  <a:pt x="88368" y="262831"/>
                  <a:pt x="99811" y="250061"/>
                </a:cubicBezTo>
                <a:cubicBezTo>
                  <a:pt x="111255" y="237291"/>
                  <a:pt x="119615" y="224474"/>
                  <a:pt x="124893" y="211611"/>
                </a:cubicBezTo>
                <a:cubicBezTo>
                  <a:pt x="84998" y="216974"/>
                  <a:pt x="60781" y="220789"/>
                  <a:pt x="52241" y="223054"/>
                </a:cubicBezTo>
                <a:cubicBezTo>
                  <a:pt x="43701" y="225320"/>
                  <a:pt x="37019" y="225295"/>
                  <a:pt x="32193" y="222979"/>
                </a:cubicBezTo>
                <a:cubicBezTo>
                  <a:pt x="27369" y="220663"/>
                  <a:pt x="21140" y="216365"/>
                  <a:pt x="13511" y="210084"/>
                </a:cubicBezTo>
                <a:cubicBezTo>
                  <a:pt x="5883" y="203803"/>
                  <a:pt x="8392" y="200662"/>
                  <a:pt x="21041" y="200662"/>
                </a:cubicBezTo>
                <a:cubicBezTo>
                  <a:pt x="31940" y="200662"/>
                  <a:pt x="52610" y="199450"/>
                  <a:pt x="83055" y="197027"/>
                </a:cubicBezTo>
                <a:cubicBezTo>
                  <a:pt x="77806" y="174527"/>
                  <a:pt x="72668" y="158706"/>
                  <a:pt x="67642" y="149564"/>
                </a:cubicBezTo>
                <a:cubicBezTo>
                  <a:pt x="62616" y="140423"/>
                  <a:pt x="65334" y="136977"/>
                  <a:pt x="75795" y="139229"/>
                </a:cubicBezTo>
                <a:cubicBezTo>
                  <a:pt x="86256" y="141480"/>
                  <a:pt x="104873" y="141014"/>
                  <a:pt x="131647" y="137831"/>
                </a:cubicBezTo>
                <a:cubicBezTo>
                  <a:pt x="130801" y="128495"/>
                  <a:pt x="128563" y="119984"/>
                  <a:pt x="124935" y="112298"/>
                </a:cubicBezTo>
                <a:lnTo>
                  <a:pt x="124498" y="110459"/>
                </a:lnTo>
                <a:lnTo>
                  <a:pt x="123754" y="111547"/>
                </a:lnTo>
                <a:cubicBezTo>
                  <a:pt x="122640" y="112060"/>
                  <a:pt x="121302" y="111783"/>
                  <a:pt x="119741" y="110717"/>
                </a:cubicBezTo>
                <a:cubicBezTo>
                  <a:pt x="113495" y="106451"/>
                  <a:pt x="109204" y="98689"/>
                  <a:pt x="106867" y="87432"/>
                </a:cubicBezTo>
                <a:cubicBezTo>
                  <a:pt x="85069" y="91031"/>
                  <a:pt x="69191" y="93731"/>
                  <a:pt x="59232" y="95531"/>
                </a:cubicBezTo>
                <a:cubicBezTo>
                  <a:pt x="49273" y="97330"/>
                  <a:pt x="39277" y="93702"/>
                  <a:pt x="29247" y="84646"/>
                </a:cubicBezTo>
                <a:cubicBezTo>
                  <a:pt x="19215" y="75590"/>
                  <a:pt x="20890" y="71521"/>
                  <a:pt x="34269" y="72439"/>
                </a:cubicBezTo>
                <a:cubicBezTo>
                  <a:pt x="47649" y="73357"/>
                  <a:pt x="70206" y="71758"/>
                  <a:pt x="101941" y="67642"/>
                </a:cubicBezTo>
                <a:cubicBezTo>
                  <a:pt x="98628" y="57074"/>
                  <a:pt x="93752" y="47803"/>
                  <a:pt x="87314" y="39830"/>
                </a:cubicBezTo>
                <a:cubicBezTo>
                  <a:pt x="80875" y="31856"/>
                  <a:pt x="86006" y="29329"/>
                  <a:pt x="102704" y="32247"/>
                </a:cubicBezTo>
                <a:cubicBezTo>
                  <a:pt x="119403" y="35165"/>
                  <a:pt x="127528" y="40027"/>
                  <a:pt x="127075" y="46831"/>
                </a:cubicBezTo>
                <a:cubicBezTo>
                  <a:pt x="126624" y="53636"/>
                  <a:pt x="126398" y="59461"/>
                  <a:pt x="126398" y="64308"/>
                </a:cubicBezTo>
                <a:lnTo>
                  <a:pt x="175420" y="59339"/>
                </a:lnTo>
                <a:cubicBezTo>
                  <a:pt x="176826" y="54449"/>
                  <a:pt x="177979" y="48964"/>
                  <a:pt x="178883" y="42884"/>
                </a:cubicBezTo>
                <a:cubicBezTo>
                  <a:pt x="179787" y="36804"/>
                  <a:pt x="179339" y="30763"/>
                  <a:pt x="177539" y="24762"/>
                </a:cubicBezTo>
                <a:cubicBezTo>
                  <a:pt x="175739" y="18760"/>
                  <a:pt x="176940" y="14852"/>
                  <a:pt x="181141" y="13038"/>
                </a:cubicBezTo>
                <a:close/>
                <a:moveTo>
                  <a:pt x="2667072" y="11748"/>
                </a:moveTo>
                <a:cubicBezTo>
                  <a:pt x="2672909" y="12701"/>
                  <a:pt x="2680359" y="14992"/>
                  <a:pt x="2689421" y="18620"/>
                </a:cubicBezTo>
                <a:cubicBezTo>
                  <a:pt x="2698484" y="22248"/>
                  <a:pt x="2701872" y="27138"/>
                  <a:pt x="2699585" y="33290"/>
                </a:cubicBezTo>
                <a:cubicBezTo>
                  <a:pt x="2697298" y="39442"/>
                  <a:pt x="2695294" y="59684"/>
                  <a:pt x="2693573" y="94014"/>
                </a:cubicBezTo>
                <a:cubicBezTo>
                  <a:pt x="2703382" y="92365"/>
                  <a:pt x="2715650" y="89253"/>
                  <a:pt x="2730377" y="84679"/>
                </a:cubicBezTo>
                <a:cubicBezTo>
                  <a:pt x="2745105" y="80104"/>
                  <a:pt x="2757050" y="81850"/>
                  <a:pt x="2766213" y="89916"/>
                </a:cubicBezTo>
                <a:cubicBezTo>
                  <a:pt x="2775377" y="97983"/>
                  <a:pt x="2774566" y="103185"/>
                  <a:pt x="2763782" y="105522"/>
                </a:cubicBezTo>
                <a:cubicBezTo>
                  <a:pt x="2752999" y="107860"/>
                  <a:pt x="2730492" y="111029"/>
                  <a:pt x="2696262" y="115030"/>
                </a:cubicBezTo>
                <a:cubicBezTo>
                  <a:pt x="2713040" y="138963"/>
                  <a:pt x="2731413" y="160470"/>
                  <a:pt x="2751382" y="179550"/>
                </a:cubicBezTo>
                <a:cubicBezTo>
                  <a:pt x="2771351" y="198629"/>
                  <a:pt x="2789204" y="211726"/>
                  <a:pt x="2804943" y="218838"/>
                </a:cubicBezTo>
                <a:cubicBezTo>
                  <a:pt x="2820681" y="225951"/>
                  <a:pt x="2823147" y="230798"/>
                  <a:pt x="2812342" y="233379"/>
                </a:cubicBezTo>
                <a:cubicBezTo>
                  <a:pt x="2801537" y="235961"/>
                  <a:pt x="2788964" y="236545"/>
                  <a:pt x="2774624" y="235132"/>
                </a:cubicBezTo>
                <a:cubicBezTo>
                  <a:pt x="2760284" y="233720"/>
                  <a:pt x="2750683" y="229131"/>
                  <a:pt x="2745821" y="221366"/>
                </a:cubicBezTo>
                <a:cubicBezTo>
                  <a:pt x="2740960" y="213601"/>
                  <a:pt x="2734292" y="203028"/>
                  <a:pt x="2725817" y="189649"/>
                </a:cubicBezTo>
                <a:cubicBezTo>
                  <a:pt x="2717342" y="176269"/>
                  <a:pt x="2706594" y="154795"/>
                  <a:pt x="2693573" y="125226"/>
                </a:cubicBezTo>
                <a:lnTo>
                  <a:pt x="2693573" y="204685"/>
                </a:lnTo>
                <a:cubicBezTo>
                  <a:pt x="2697904" y="203953"/>
                  <a:pt x="2702693" y="202648"/>
                  <a:pt x="2707942" y="200770"/>
                </a:cubicBezTo>
                <a:cubicBezTo>
                  <a:pt x="2713190" y="198891"/>
                  <a:pt x="2719529" y="200827"/>
                  <a:pt x="2726957" y="206578"/>
                </a:cubicBezTo>
                <a:cubicBezTo>
                  <a:pt x="2734385" y="212328"/>
                  <a:pt x="2734475" y="217286"/>
                  <a:pt x="2727226" y="221452"/>
                </a:cubicBezTo>
                <a:cubicBezTo>
                  <a:pt x="2719977" y="225618"/>
                  <a:pt x="2708759" y="228891"/>
                  <a:pt x="2693573" y="231271"/>
                </a:cubicBezTo>
                <a:cubicBezTo>
                  <a:pt x="2694433" y="249799"/>
                  <a:pt x="2693781" y="268925"/>
                  <a:pt x="2691615" y="288650"/>
                </a:cubicBezTo>
                <a:cubicBezTo>
                  <a:pt x="2689450" y="308375"/>
                  <a:pt x="2684033" y="313204"/>
                  <a:pt x="2675364" y="303137"/>
                </a:cubicBezTo>
                <a:cubicBezTo>
                  <a:pt x="2666696" y="293071"/>
                  <a:pt x="2663487" y="283100"/>
                  <a:pt x="2665738" y="273227"/>
                </a:cubicBezTo>
                <a:cubicBezTo>
                  <a:pt x="2667990" y="263354"/>
                  <a:pt x="2669560" y="250459"/>
                  <a:pt x="2670449" y="234541"/>
                </a:cubicBezTo>
                <a:cubicBezTo>
                  <a:pt x="2659336" y="235444"/>
                  <a:pt x="2648684" y="234258"/>
                  <a:pt x="2638496" y="230981"/>
                </a:cubicBezTo>
                <a:cubicBezTo>
                  <a:pt x="2628307" y="227704"/>
                  <a:pt x="2627210" y="224352"/>
                  <a:pt x="2635205" y="220925"/>
                </a:cubicBezTo>
                <a:cubicBezTo>
                  <a:pt x="2643199" y="217498"/>
                  <a:pt x="2654948" y="214156"/>
                  <a:pt x="2670449" y="210901"/>
                </a:cubicBezTo>
                <a:lnTo>
                  <a:pt x="2670449" y="140068"/>
                </a:lnTo>
                <a:cubicBezTo>
                  <a:pt x="2662921" y="162238"/>
                  <a:pt x="2651345" y="182052"/>
                  <a:pt x="2635721" y="199511"/>
                </a:cubicBezTo>
                <a:cubicBezTo>
                  <a:pt x="2620097" y="216971"/>
                  <a:pt x="2605108" y="228751"/>
                  <a:pt x="2590754" y="234853"/>
                </a:cubicBezTo>
                <a:lnTo>
                  <a:pt x="2582782" y="237453"/>
                </a:lnTo>
                <a:lnTo>
                  <a:pt x="2582735" y="238889"/>
                </a:lnTo>
                <a:cubicBezTo>
                  <a:pt x="2581585" y="259998"/>
                  <a:pt x="2579224" y="274663"/>
                  <a:pt x="2575653" y="282885"/>
                </a:cubicBezTo>
                <a:cubicBezTo>
                  <a:pt x="2570892" y="293848"/>
                  <a:pt x="2565031" y="293314"/>
                  <a:pt x="2558069" y="281283"/>
                </a:cubicBezTo>
                <a:cubicBezTo>
                  <a:pt x="2551107" y="269251"/>
                  <a:pt x="2549203" y="259500"/>
                  <a:pt x="2552358" y="252029"/>
                </a:cubicBezTo>
                <a:cubicBezTo>
                  <a:pt x="2555512" y="244558"/>
                  <a:pt x="2557986" y="232078"/>
                  <a:pt x="2559779" y="214590"/>
                </a:cubicBezTo>
                <a:cubicBezTo>
                  <a:pt x="2561571" y="197102"/>
                  <a:pt x="2562467" y="179432"/>
                  <a:pt x="2562467" y="161578"/>
                </a:cubicBezTo>
                <a:cubicBezTo>
                  <a:pt x="2562467" y="144542"/>
                  <a:pt x="2562088" y="134669"/>
                  <a:pt x="2561327" y="131958"/>
                </a:cubicBezTo>
                <a:cubicBezTo>
                  <a:pt x="2553283" y="144692"/>
                  <a:pt x="2543560" y="156304"/>
                  <a:pt x="2532159" y="166794"/>
                </a:cubicBezTo>
                <a:cubicBezTo>
                  <a:pt x="2520759" y="177284"/>
                  <a:pt x="2509688" y="185125"/>
                  <a:pt x="2498947" y="190316"/>
                </a:cubicBezTo>
                <a:cubicBezTo>
                  <a:pt x="2488207" y="195507"/>
                  <a:pt x="2488078" y="191592"/>
                  <a:pt x="2498560" y="178571"/>
                </a:cubicBezTo>
                <a:cubicBezTo>
                  <a:pt x="2509043" y="165550"/>
                  <a:pt x="2520340" y="150525"/>
                  <a:pt x="2532450" y="133496"/>
                </a:cubicBezTo>
                <a:cubicBezTo>
                  <a:pt x="2544560" y="116467"/>
                  <a:pt x="2555068" y="97768"/>
                  <a:pt x="2563973" y="77397"/>
                </a:cubicBezTo>
                <a:cubicBezTo>
                  <a:pt x="2572878" y="57027"/>
                  <a:pt x="2576654" y="42332"/>
                  <a:pt x="2575298" y="33312"/>
                </a:cubicBezTo>
                <a:cubicBezTo>
                  <a:pt x="2573943" y="24292"/>
                  <a:pt x="2578722" y="21954"/>
                  <a:pt x="2589635" y="26300"/>
                </a:cubicBezTo>
                <a:cubicBezTo>
                  <a:pt x="2600548" y="30645"/>
                  <a:pt x="2607775" y="34792"/>
                  <a:pt x="2611317" y="38743"/>
                </a:cubicBezTo>
                <a:cubicBezTo>
                  <a:pt x="2614859" y="42694"/>
                  <a:pt x="2615150" y="46351"/>
                  <a:pt x="2612189" y="49714"/>
                </a:cubicBezTo>
                <a:cubicBezTo>
                  <a:pt x="2609227" y="53076"/>
                  <a:pt x="2605104" y="60042"/>
                  <a:pt x="2599820" y="70611"/>
                </a:cubicBezTo>
                <a:cubicBezTo>
                  <a:pt x="2594536" y="81180"/>
                  <a:pt x="2584394" y="97284"/>
                  <a:pt x="2569394" y="118923"/>
                </a:cubicBezTo>
                <a:cubicBezTo>
                  <a:pt x="2583791" y="124917"/>
                  <a:pt x="2589854" y="134066"/>
                  <a:pt x="2587581" y="146370"/>
                </a:cubicBezTo>
                <a:cubicBezTo>
                  <a:pt x="2585308" y="158674"/>
                  <a:pt x="2583942" y="181762"/>
                  <a:pt x="2583483" y="215633"/>
                </a:cubicBezTo>
                <a:lnTo>
                  <a:pt x="2583014" y="230226"/>
                </a:lnTo>
                <a:lnTo>
                  <a:pt x="2589721" y="222420"/>
                </a:lnTo>
                <a:cubicBezTo>
                  <a:pt x="2603387" y="208029"/>
                  <a:pt x="2616899" y="190588"/>
                  <a:pt x="2630257" y="170096"/>
                </a:cubicBezTo>
                <a:cubicBezTo>
                  <a:pt x="2643615" y="149604"/>
                  <a:pt x="2652969" y="133292"/>
                  <a:pt x="2658317" y="121160"/>
                </a:cubicBezTo>
                <a:cubicBezTo>
                  <a:pt x="2649799" y="123870"/>
                  <a:pt x="2641224" y="125900"/>
                  <a:pt x="2632591" y="127247"/>
                </a:cubicBezTo>
                <a:cubicBezTo>
                  <a:pt x="2623958" y="128595"/>
                  <a:pt x="2615738" y="126039"/>
                  <a:pt x="2607930" y="119579"/>
                </a:cubicBezTo>
                <a:cubicBezTo>
                  <a:pt x="2600121" y="113119"/>
                  <a:pt x="2601240" y="109286"/>
                  <a:pt x="2611285" y="108082"/>
                </a:cubicBezTo>
                <a:cubicBezTo>
                  <a:pt x="2621330" y="106877"/>
                  <a:pt x="2631573" y="105368"/>
                  <a:pt x="2642013" y="103554"/>
                </a:cubicBezTo>
                <a:cubicBezTo>
                  <a:pt x="2652452" y="101740"/>
                  <a:pt x="2661931" y="100123"/>
                  <a:pt x="2670449" y="98703"/>
                </a:cubicBezTo>
                <a:cubicBezTo>
                  <a:pt x="2670449" y="78871"/>
                  <a:pt x="2669786" y="63197"/>
                  <a:pt x="2668460" y="51682"/>
                </a:cubicBezTo>
                <a:cubicBezTo>
                  <a:pt x="2667133" y="40167"/>
                  <a:pt x="2665111" y="30394"/>
                  <a:pt x="2662394" y="22363"/>
                </a:cubicBezTo>
                <a:cubicBezTo>
                  <a:pt x="2659676" y="14333"/>
                  <a:pt x="2661236" y="10794"/>
                  <a:pt x="2667072" y="11748"/>
                </a:cubicBezTo>
                <a:close/>
                <a:moveTo>
                  <a:pt x="6021179" y="10145"/>
                </a:moveTo>
                <a:cubicBezTo>
                  <a:pt x="6022860" y="9876"/>
                  <a:pt x="6025065" y="9977"/>
                  <a:pt x="6027792" y="10446"/>
                </a:cubicBezTo>
                <a:cubicBezTo>
                  <a:pt x="6038706" y="12325"/>
                  <a:pt x="6048630" y="15634"/>
                  <a:pt x="6057563" y="20373"/>
                </a:cubicBezTo>
                <a:cubicBezTo>
                  <a:pt x="6066498" y="25113"/>
                  <a:pt x="6068920" y="30300"/>
                  <a:pt x="6064834" y="35936"/>
                </a:cubicBezTo>
                <a:cubicBezTo>
                  <a:pt x="6060746" y="41572"/>
                  <a:pt x="6058294" y="58228"/>
                  <a:pt x="6057477" y="85905"/>
                </a:cubicBezTo>
                <a:cubicBezTo>
                  <a:pt x="6086918" y="81560"/>
                  <a:pt x="6105746" y="77100"/>
                  <a:pt x="6113963" y="72525"/>
                </a:cubicBezTo>
                <a:cubicBezTo>
                  <a:pt x="6122180" y="67951"/>
                  <a:pt x="6129910" y="67843"/>
                  <a:pt x="6137151" y="72203"/>
                </a:cubicBezTo>
                <a:cubicBezTo>
                  <a:pt x="6144393" y="76562"/>
                  <a:pt x="6151821" y="81617"/>
                  <a:pt x="6159436" y="87367"/>
                </a:cubicBezTo>
                <a:cubicBezTo>
                  <a:pt x="6167050" y="93118"/>
                  <a:pt x="6167588" y="98599"/>
                  <a:pt x="6161049" y="103812"/>
                </a:cubicBezTo>
                <a:cubicBezTo>
                  <a:pt x="6154510" y="109025"/>
                  <a:pt x="6146530" y="125426"/>
                  <a:pt x="6137108" y="153017"/>
                </a:cubicBezTo>
                <a:cubicBezTo>
                  <a:pt x="6150602" y="167457"/>
                  <a:pt x="6148179" y="175208"/>
                  <a:pt x="6129838" y="176269"/>
                </a:cubicBezTo>
                <a:cubicBezTo>
                  <a:pt x="6111497" y="177331"/>
                  <a:pt x="6086924" y="179525"/>
                  <a:pt x="6056122" y="182852"/>
                </a:cubicBezTo>
                <a:cubicBezTo>
                  <a:pt x="6056122" y="248817"/>
                  <a:pt x="6055150" y="289321"/>
                  <a:pt x="6053208" y="304363"/>
                </a:cubicBezTo>
                <a:cubicBezTo>
                  <a:pt x="6051264" y="319406"/>
                  <a:pt x="6047228" y="327505"/>
                  <a:pt x="6041097" y="328659"/>
                </a:cubicBezTo>
                <a:cubicBezTo>
                  <a:pt x="6034966" y="329814"/>
                  <a:pt x="6031410" y="320550"/>
                  <a:pt x="6030428" y="300868"/>
                </a:cubicBezTo>
                <a:cubicBezTo>
                  <a:pt x="6029446" y="281186"/>
                  <a:pt x="6028954" y="242435"/>
                  <a:pt x="6028954" y="184616"/>
                </a:cubicBezTo>
                <a:cubicBezTo>
                  <a:pt x="6015144" y="185476"/>
                  <a:pt x="5997076" y="187562"/>
                  <a:pt x="5974748" y="190875"/>
                </a:cubicBezTo>
                <a:cubicBezTo>
                  <a:pt x="5974003" y="198289"/>
                  <a:pt x="5972526" y="203821"/>
                  <a:pt x="5970317" y="207470"/>
                </a:cubicBezTo>
                <a:cubicBezTo>
                  <a:pt x="5968109" y="211120"/>
                  <a:pt x="5965015" y="211736"/>
                  <a:pt x="5961036" y="209320"/>
                </a:cubicBezTo>
                <a:cubicBezTo>
                  <a:pt x="5957056" y="206904"/>
                  <a:pt x="5954152" y="200895"/>
                  <a:pt x="5952324" y="191294"/>
                </a:cubicBezTo>
                <a:cubicBezTo>
                  <a:pt x="5950496" y="181694"/>
                  <a:pt x="5947552" y="167411"/>
                  <a:pt x="5943494" y="148446"/>
                </a:cubicBezTo>
                <a:cubicBezTo>
                  <a:pt x="5939436" y="129481"/>
                  <a:pt x="5934894" y="115445"/>
                  <a:pt x="5929868" y="106339"/>
                </a:cubicBezTo>
                <a:cubicBezTo>
                  <a:pt x="5924841" y="97233"/>
                  <a:pt x="5926408" y="92680"/>
                  <a:pt x="5934567" y="92680"/>
                </a:cubicBezTo>
                <a:cubicBezTo>
                  <a:pt x="5940447" y="92680"/>
                  <a:pt x="5946272" y="93351"/>
                  <a:pt x="5952044" y="94692"/>
                </a:cubicBezTo>
                <a:cubicBezTo>
                  <a:pt x="5957816" y="96032"/>
                  <a:pt x="5968303" y="96054"/>
                  <a:pt x="5983503" y="94756"/>
                </a:cubicBezTo>
                <a:cubicBezTo>
                  <a:pt x="5998704" y="93458"/>
                  <a:pt x="6013854" y="91619"/>
                  <a:pt x="6028954" y="89239"/>
                </a:cubicBezTo>
                <a:cubicBezTo>
                  <a:pt x="6028954" y="54693"/>
                  <a:pt x="6026033" y="32455"/>
                  <a:pt x="6020189" y="22524"/>
                </a:cubicBezTo>
                <a:cubicBezTo>
                  <a:pt x="6015806" y="15077"/>
                  <a:pt x="6016136" y="10950"/>
                  <a:pt x="6021179" y="10145"/>
                </a:cubicBezTo>
                <a:close/>
                <a:moveTo>
                  <a:pt x="498014" y="8418"/>
                </a:moveTo>
                <a:cubicBezTo>
                  <a:pt x="499671" y="8182"/>
                  <a:pt x="501865" y="8414"/>
                  <a:pt x="504599" y="9113"/>
                </a:cubicBezTo>
                <a:cubicBezTo>
                  <a:pt x="515534" y="11909"/>
                  <a:pt x="525908" y="15652"/>
                  <a:pt x="535725" y="20341"/>
                </a:cubicBezTo>
                <a:cubicBezTo>
                  <a:pt x="545540" y="25030"/>
                  <a:pt x="547968" y="30648"/>
                  <a:pt x="543006" y="37194"/>
                </a:cubicBezTo>
                <a:cubicBezTo>
                  <a:pt x="538044" y="43741"/>
                  <a:pt x="535971" y="63132"/>
                  <a:pt x="536789" y="95369"/>
                </a:cubicBezTo>
                <a:cubicBezTo>
                  <a:pt x="562659" y="92702"/>
                  <a:pt x="582086" y="90010"/>
                  <a:pt x="595072" y="87292"/>
                </a:cubicBezTo>
                <a:cubicBezTo>
                  <a:pt x="608056" y="84575"/>
                  <a:pt x="618037" y="88866"/>
                  <a:pt x="625014" y="100166"/>
                </a:cubicBezTo>
                <a:cubicBezTo>
                  <a:pt x="631990" y="111466"/>
                  <a:pt x="627581" y="116216"/>
                  <a:pt x="611785" y="114417"/>
                </a:cubicBezTo>
                <a:cubicBezTo>
                  <a:pt x="595989" y="112617"/>
                  <a:pt x="571041" y="113818"/>
                  <a:pt x="536940" y="118020"/>
                </a:cubicBezTo>
                <a:cubicBezTo>
                  <a:pt x="536940" y="148908"/>
                  <a:pt x="537159" y="180629"/>
                  <a:pt x="537596" y="213181"/>
                </a:cubicBezTo>
                <a:cubicBezTo>
                  <a:pt x="538033" y="245734"/>
                  <a:pt x="537079" y="267384"/>
                  <a:pt x="534735" y="278132"/>
                </a:cubicBezTo>
                <a:cubicBezTo>
                  <a:pt x="532390" y="288880"/>
                  <a:pt x="527830" y="298925"/>
                  <a:pt x="521054" y="308268"/>
                </a:cubicBezTo>
                <a:cubicBezTo>
                  <a:pt x="514279" y="317610"/>
                  <a:pt x="508371" y="318209"/>
                  <a:pt x="503330" y="310064"/>
                </a:cubicBezTo>
                <a:cubicBezTo>
                  <a:pt x="498289" y="301918"/>
                  <a:pt x="489782" y="291095"/>
                  <a:pt x="477808" y="277594"/>
                </a:cubicBezTo>
                <a:cubicBezTo>
                  <a:pt x="465834" y="264093"/>
                  <a:pt x="466343" y="259393"/>
                  <a:pt x="479335" y="263494"/>
                </a:cubicBezTo>
                <a:cubicBezTo>
                  <a:pt x="492327" y="267595"/>
                  <a:pt x="499813" y="269617"/>
                  <a:pt x="501792" y="269560"/>
                </a:cubicBezTo>
                <a:cubicBezTo>
                  <a:pt x="503771" y="269502"/>
                  <a:pt x="505373" y="264914"/>
                  <a:pt x="506599" y="255793"/>
                </a:cubicBezTo>
                <a:cubicBezTo>
                  <a:pt x="507825" y="246673"/>
                  <a:pt x="508665" y="232064"/>
                  <a:pt x="509116" y="211966"/>
                </a:cubicBezTo>
                <a:cubicBezTo>
                  <a:pt x="509568" y="191868"/>
                  <a:pt x="509794" y="166999"/>
                  <a:pt x="509794" y="137357"/>
                </a:cubicBezTo>
                <a:cubicBezTo>
                  <a:pt x="497590" y="166052"/>
                  <a:pt x="483748" y="189276"/>
                  <a:pt x="468268" y="207029"/>
                </a:cubicBezTo>
                <a:cubicBezTo>
                  <a:pt x="452788" y="224782"/>
                  <a:pt x="433117" y="240105"/>
                  <a:pt x="409255" y="252997"/>
                </a:cubicBezTo>
                <a:cubicBezTo>
                  <a:pt x="385392" y="265889"/>
                  <a:pt x="383023" y="263307"/>
                  <a:pt x="402145" y="245253"/>
                </a:cubicBezTo>
                <a:cubicBezTo>
                  <a:pt x="421268" y="227199"/>
                  <a:pt x="437960" y="208815"/>
                  <a:pt x="452221" y="190101"/>
                </a:cubicBezTo>
                <a:cubicBezTo>
                  <a:pt x="466482" y="171387"/>
                  <a:pt x="481170" y="148858"/>
                  <a:pt x="496285" y="122515"/>
                </a:cubicBezTo>
                <a:cubicBezTo>
                  <a:pt x="451300" y="128811"/>
                  <a:pt x="425136" y="132636"/>
                  <a:pt x="417794" y="133991"/>
                </a:cubicBezTo>
                <a:cubicBezTo>
                  <a:pt x="410452" y="135346"/>
                  <a:pt x="404253" y="135038"/>
                  <a:pt x="399198" y="133066"/>
                </a:cubicBezTo>
                <a:cubicBezTo>
                  <a:pt x="394144" y="131094"/>
                  <a:pt x="388365" y="126340"/>
                  <a:pt x="381861" y="118805"/>
                </a:cubicBezTo>
                <a:cubicBezTo>
                  <a:pt x="375358" y="111269"/>
                  <a:pt x="378595" y="107960"/>
                  <a:pt x="391573" y="108878"/>
                </a:cubicBezTo>
                <a:cubicBezTo>
                  <a:pt x="404551" y="109795"/>
                  <a:pt x="420450" y="109358"/>
                  <a:pt x="439272" y="107566"/>
                </a:cubicBezTo>
                <a:cubicBezTo>
                  <a:pt x="458094" y="105773"/>
                  <a:pt x="481150" y="103220"/>
                  <a:pt x="508438" y="99908"/>
                </a:cubicBezTo>
                <a:cubicBezTo>
                  <a:pt x="508438" y="89812"/>
                  <a:pt x="508220" y="77537"/>
                  <a:pt x="507783" y="63082"/>
                </a:cubicBezTo>
                <a:cubicBezTo>
                  <a:pt x="507345" y="48627"/>
                  <a:pt x="503971" y="35319"/>
                  <a:pt x="497662" y="23159"/>
                </a:cubicBezTo>
                <a:cubicBezTo>
                  <a:pt x="492929" y="14039"/>
                  <a:pt x="493047" y="9125"/>
                  <a:pt x="498014" y="8418"/>
                </a:cubicBezTo>
                <a:close/>
                <a:moveTo>
                  <a:pt x="5715961" y="7476"/>
                </a:moveTo>
                <a:cubicBezTo>
                  <a:pt x="5717974" y="7372"/>
                  <a:pt x="5720547" y="7734"/>
                  <a:pt x="5723680" y="8564"/>
                </a:cubicBezTo>
                <a:cubicBezTo>
                  <a:pt x="5736214" y="11884"/>
                  <a:pt x="5745015" y="15892"/>
                  <a:pt x="5750084" y="20589"/>
                </a:cubicBezTo>
                <a:cubicBezTo>
                  <a:pt x="5755154" y="25285"/>
                  <a:pt x="5756319" y="31007"/>
                  <a:pt x="5753579" y="37754"/>
                </a:cubicBezTo>
                <a:cubicBezTo>
                  <a:pt x="5750841" y="44501"/>
                  <a:pt x="5749062" y="52456"/>
                  <a:pt x="5748245" y="61620"/>
                </a:cubicBezTo>
                <a:cubicBezTo>
                  <a:pt x="5750970" y="61720"/>
                  <a:pt x="5757918" y="59945"/>
                  <a:pt x="5769088" y="56296"/>
                </a:cubicBezTo>
                <a:cubicBezTo>
                  <a:pt x="5780260" y="52646"/>
                  <a:pt x="5789476" y="54815"/>
                  <a:pt x="5796740" y="62803"/>
                </a:cubicBezTo>
                <a:cubicBezTo>
                  <a:pt x="5804004" y="70790"/>
                  <a:pt x="5803021" y="76211"/>
                  <a:pt x="5793793" y="79064"/>
                </a:cubicBezTo>
                <a:cubicBezTo>
                  <a:pt x="5784565" y="81918"/>
                  <a:pt x="5769304" y="84980"/>
                  <a:pt x="5748008" y="88249"/>
                </a:cubicBezTo>
                <a:cubicBezTo>
                  <a:pt x="5745413" y="140950"/>
                  <a:pt x="5743241" y="178413"/>
                  <a:pt x="5741491" y="200641"/>
                </a:cubicBezTo>
                <a:cubicBezTo>
                  <a:pt x="5753536" y="198891"/>
                  <a:pt x="5766128" y="196884"/>
                  <a:pt x="5779262" y="194618"/>
                </a:cubicBezTo>
                <a:cubicBezTo>
                  <a:pt x="5792398" y="192352"/>
                  <a:pt x="5803724" y="191470"/>
                  <a:pt x="5813238" y="191972"/>
                </a:cubicBezTo>
                <a:cubicBezTo>
                  <a:pt x="5822753" y="192474"/>
                  <a:pt x="5830945" y="197357"/>
                  <a:pt x="5837814" y="206621"/>
                </a:cubicBezTo>
                <a:cubicBezTo>
                  <a:pt x="5844683" y="215884"/>
                  <a:pt x="5844332" y="220832"/>
                  <a:pt x="5836760" y="221463"/>
                </a:cubicBezTo>
                <a:cubicBezTo>
                  <a:pt x="5829188" y="222094"/>
                  <a:pt x="5819903" y="222409"/>
                  <a:pt x="5808904" y="222409"/>
                </a:cubicBezTo>
                <a:cubicBezTo>
                  <a:pt x="5798148" y="222409"/>
                  <a:pt x="5783827" y="222631"/>
                  <a:pt x="5765937" y="223076"/>
                </a:cubicBezTo>
                <a:cubicBezTo>
                  <a:pt x="5748048" y="223521"/>
                  <a:pt x="5728879" y="224854"/>
                  <a:pt x="5708429" y="227077"/>
                </a:cubicBezTo>
                <a:lnTo>
                  <a:pt x="5658292" y="233653"/>
                </a:lnTo>
                <a:lnTo>
                  <a:pt x="5667495" y="238133"/>
                </a:lnTo>
                <a:cubicBezTo>
                  <a:pt x="5681735" y="247784"/>
                  <a:pt x="5685639" y="254875"/>
                  <a:pt x="5679208" y="259407"/>
                </a:cubicBezTo>
                <a:cubicBezTo>
                  <a:pt x="5672776" y="263938"/>
                  <a:pt x="5661892" y="273417"/>
                  <a:pt x="5646555" y="287844"/>
                </a:cubicBezTo>
                <a:cubicBezTo>
                  <a:pt x="5631218" y="302270"/>
                  <a:pt x="5615283" y="312968"/>
                  <a:pt x="5598748" y="319937"/>
                </a:cubicBezTo>
                <a:cubicBezTo>
                  <a:pt x="5582214" y="326906"/>
                  <a:pt x="5579458" y="324963"/>
                  <a:pt x="5590478" y="314108"/>
                </a:cubicBezTo>
                <a:cubicBezTo>
                  <a:pt x="5601498" y="303252"/>
                  <a:pt x="5613422" y="290120"/>
                  <a:pt x="5626249" y="274711"/>
                </a:cubicBezTo>
                <a:cubicBezTo>
                  <a:pt x="5639077" y="259303"/>
                  <a:pt x="5644816" y="246931"/>
                  <a:pt x="5643468" y="237595"/>
                </a:cubicBezTo>
                <a:lnTo>
                  <a:pt x="5643759" y="235559"/>
                </a:lnTo>
                <a:lnTo>
                  <a:pt x="5636348" y="236531"/>
                </a:lnTo>
                <a:cubicBezTo>
                  <a:pt x="5608744" y="240610"/>
                  <a:pt x="5589065" y="243998"/>
                  <a:pt x="5577314" y="246694"/>
                </a:cubicBezTo>
                <a:cubicBezTo>
                  <a:pt x="5565562" y="249390"/>
                  <a:pt x="5555315" y="247021"/>
                  <a:pt x="5546575" y="239585"/>
                </a:cubicBezTo>
                <a:cubicBezTo>
                  <a:pt x="5537835" y="232150"/>
                  <a:pt x="5537014" y="228088"/>
                  <a:pt x="5544112" y="227400"/>
                </a:cubicBezTo>
                <a:cubicBezTo>
                  <a:pt x="5551211" y="226711"/>
                  <a:pt x="5562758" y="225697"/>
                  <a:pt x="5578755" y="224356"/>
                </a:cubicBezTo>
                <a:cubicBezTo>
                  <a:pt x="5594751" y="223015"/>
                  <a:pt x="5615677" y="220265"/>
                  <a:pt x="5641532" y="216107"/>
                </a:cubicBezTo>
                <a:cubicBezTo>
                  <a:pt x="5642379" y="196045"/>
                  <a:pt x="5642379" y="159900"/>
                  <a:pt x="5641532" y="107673"/>
                </a:cubicBezTo>
                <a:cubicBezTo>
                  <a:pt x="5635696" y="110369"/>
                  <a:pt x="5628497" y="111717"/>
                  <a:pt x="5619936" y="111717"/>
                </a:cubicBezTo>
                <a:cubicBezTo>
                  <a:pt x="5611906" y="111717"/>
                  <a:pt x="5604259" y="108702"/>
                  <a:pt x="5596995" y="102672"/>
                </a:cubicBezTo>
                <a:cubicBezTo>
                  <a:pt x="5589732" y="96642"/>
                  <a:pt x="5591589" y="93035"/>
                  <a:pt x="5602567" y="91852"/>
                </a:cubicBezTo>
                <a:cubicBezTo>
                  <a:pt x="5613544" y="90669"/>
                  <a:pt x="5626052" y="88522"/>
                  <a:pt x="5640091" y="85410"/>
                </a:cubicBezTo>
                <a:cubicBezTo>
                  <a:pt x="5639231" y="71400"/>
                  <a:pt x="5636316" y="59658"/>
                  <a:pt x="5631347" y="50187"/>
                </a:cubicBezTo>
                <a:cubicBezTo>
                  <a:pt x="5626379" y="40715"/>
                  <a:pt x="5632469" y="38668"/>
                  <a:pt x="5649620" y="44046"/>
                </a:cubicBezTo>
                <a:cubicBezTo>
                  <a:pt x="5666771" y="49423"/>
                  <a:pt x="5674426" y="55001"/>
                  <a:pt x="5672583" y="60781"/>
                </a:cubicBezTo>
                <a:cubicBezTo>
                  <a:pt x="5670740" y="66560"/>
                  <a:pt x="5669410" y="72690"/>
                  <a:pt x="5668592" y="79172"/>
                </a:cubicBezTo>
                <a:cubicBezTo>
                  <a:pt x="5674285" y="79244"/>
                  <a:pt x="5691350" y="76347"/>
                  <a:pt x="5719787" y="70482"/>
                </a:cubicBezTo>
                <a:cubicBezTo>
                  <a:pt x="5720647" y="49144"/>
                  <a:pt x="5718378" y="32659"/>
                  <a:pt x="5712979" y="21029"/>
                </a:cubicBezTo>
                <a:cubicBezTo>
                  <a:pt x="5708930" y="12307"/>
                  <a:pt x="5709924" y="7789"/>
                  <a:pt x="5715961" y="7476"/>
                </a:cubicBezTo>
                <a:close/>
                <a:moveTo>
                  <a:pt x="4068246" y="6295"/>
                </a:moveTo>
                <a:cubicBezTo>
                  <a:pt x="4072419" y="6295"/>
                  <a:pt x="4080224" y="8392"/>
                  <a:pt x="4091660" y="12587"/>
                </a:cubicBezTo>
                <a:cubicBezTo>
                  <a:pt x="4103096" y="16781"/>
                  <a:pt x="4107144" y="21427"/>
                  <a:pt x="4103803" y="26525"/>
                </a:cubicBezTo>
                <a:cubicBezTo>
                  <a:pt x="4100461" y="31623"/>
                  <a:pt x="4097407" y="37858"/>
                  <a:pt x="4094639" y="45229"/>
                </a:cubicBezTo>
                <a:cubicBezTo>
                  <a:pt x="4091872" y="52600"/>
                  <a:pt x="4088501" y="59411"/>
                  <a:pt x="4084529" y="65663"/>
                </a:cubicBezTo>
                <a:cubicBezTo>
                  <a:pt x="4099343" y="63914"/>
                  <a:pt x="4115533" y="61688"/>
                  <a:pt x="4133100" y="58984"/>
                </a:cubicBezTo>
                <a:cubicBezTo>
                  <a:pt x="4150666" y="56281"/>
                  <a:pt x="4164723" y="54019"/>
                  <a:pt x="4175271" y="52198"/>
                </a:cubicBezTo>
                <a:cubicBezTo>
                  <a:pt x="4185818" y="50377"/>
                  <a:pt x="4196243" y="50423"/>
                  <a:pt x="4206547" y="52338"/>
                </a:cubicBezTo>
                <a:cubicBezTo>
                  <a:pt x="4216850" y="54252"/>
                  <a:pt x="4224508" y="58823"/>
                  <a:pt x="4229520" y="66051"/>
                </a:cubicBezTo>
                <a:cubicBezTo>
                  <a:pt x="4234532" y="73278"/>
                  <a:pt x="4233721" y="77523"/>
                  <a:pt x="4227089" y="78785"/>
                </a:cubicBezTo>
                <a:cubicBezTo>
                  <a:pt x="4220456" y="80047"/>
                  <a:pt x="4209859" y="80226"/>
                  <a:pt x="4195297" y="79323"/>
                </a:cubicBezTo>
                <a:cubicBezTo>
                  <a:pt x="4180734" y="78419"/>
                  <a:pt x="4163931" y="78638"/>
                  <a:pt x="4144887" y="79979"/>
                </a:cubicBezTo>
                <a:cubicBezTo>
                  <a:pt x="4125843" y="81319"/>
                  <a:pt x="4103932" y="83696"/>
                  <a:pt x="4079152" y="87109"/>
                </a:cubicBezTo>
                <a:cubicBezTo>
                  <a:pt x="4071623" y="103873"/>
                  <a:pt x="4063965" y="117561"/>
                  <a:pt x="4056179" y="128172"/>
                </a:cubicBezTo>
                <a:cubicBezTo>
                  <a:pt x="4058229" y="129692"/>
                  <a:pt x="4067052" y="128685"/>
                  <a:pt x="4082647" y="125150"/>
                </a:cubicBezTo>
                <a:cubicBezTo>
                  <a:pt x="4098242" y="121615"/>
                  <a:pt x="4108940" y="118690"/>
                  <a:pt x="4114741" y="116374"/>
                </a:cubicBezTo>
                <a:cubicBezTo>
                  <a:pt x="4120541" y="114058"/>
                  <a:pt x="4126951" y="114094"/>
                  <a:pt x="4133971" y="116482"/>
                </a:cubicBezTo>
                <a:cubicBezTo>
                  <a:pt x="4140990" y="118869"/>
                  <a:pt x="4147325" y="121648"/>
                  <a:pt x="4152975" y="124817"/>
                </a:cubicBezTo>
                <a:cubicBezTo>
                  <a:pt x="4158625" y="127986"/>
                  <a:pt x="4159873" y="134769"/>
                  <a:pt x="4156718" y="145166"/>
                </a:cubicBezTo>
                <a:cubicBezTo>
                  <a:pt x="4153563" y="155562"/>
                  <a:pt x="4152430" y="166726"/>
                  <a:pt x="4153319" y="178657"/>
                </a:cubicBezTo>
                <a:cubicBezTo>
                  <a:pt x="4154209" y="190588"/>
                  <a:pt x="4155101" y="204645"/>
                  <a:pt x="4155997" y="220828"/>
                </a:cubicBezTo>
                <a:cubicBezTo>
                  <a:pt x="4156894" y="237011"/>
                  <a:pt x="4157804" y="251767"/>
                  <a:pt x="4158729" y="265096"/>
                </a:cubicBezTo>
                <a:cubicBezTo>
                  <a:pt x="4159654" y="278426"/>
                  <a:pt x="4158184" y="289683"/>
                  <a:pt x="4154320" y="298868"/>
                </a:cubicBezTo>
                <a:cubicBezTo>
                  <a:pt x="4150455" y="308052"/>
                  <a:pt x="4144636" y="315603"/>
                  <a:pt x="4136864" y="321518"/>
                </a:cubicBezTo>
                <a:cubicBezTo>
                  <a:pt x="4129091" y="327433"/>
                  <a:pt x="4124076" y="326225"/>
                  <a:pt x="4121817" y="317893"/>
                </a:cubicBezTo>
                <a:cubicBezTo>
                  <a:pt x="4119559" y="309562"/>
                  <a:pt x="4113877" y="299635"/>
                  <a:pt x="4104771" y="288112"/>
                </a:cubicBezTo>
                <a:cubicBezTo>
                  <a:pt x="4095664" y="276590"/>
                  <a:pt x="4095804" y="272202"/>
                  <a:pt x="4105190" y="274948"/>
                </a:cubicBezTo>
                <a:cubicBezTo>
                  <a:pt x="4114576" y="277694"/>
                  <a:pt x="4120874" y="279046"/>
                  <a:pt x="4124087" y="279003"/>
                </a:cubicBezTo>
                <a:cubicBezTo>
                  <a:pt x="4127299" y="278960"/>
                  <a:pt x="4128905" y="268613"/>
                  <a:pt x="4128905" y="247963"/>
                </a:cubicBezTo>
                <a:cubicBezTo>
                  <a:pt x="4128905" y="223886"/>
                  <a:pt x="4128037" y="199730"/>
                  <a:pt x="4126302" y="175495"/>
                </a:cubicBezTo>
                <a:cubicBezTo>
                  <a:pt x="4124567" y="151260"/>
                  <a:pt x="4121165" y="138397"/>
                  <a:pt x="4116096" y="136906"/>
                </a:cubicBezTo>
                <a:cubicBezTo>
                  <a:pt x="4111027" y="135414"/>
                  <a:pt x="4092402" y="138017"/>
                  <a:pt x="4060223" y="144714"/>
                </a:cubicBezTo>
                <a:lnTo>
                  <a:pt x="4060223" y="172290"/>
                </a:lnTo>
                <a:cubicBezTo>
                  <a:pt x="4066719" y="172376"/>
                  <a:pt x="4076542" y="170598"/>
                  <a:pt x="4089692" y="166956"/>
                </a:cubicBezTo>
                <a:cubicBezTo>
                  <a:pt x="4102842" y="163313"/>
                  <a:pt x="4111342" y="164926"/>
                  <a:pt x="4115192" y="171795"/>
                </a:cubicBezTo>
                <a:cubicBezTo>
                  <a:pt x="4119043" y="178664"/>
                  <a:pt x="4114504" y="183418"/>
                  <a:pt x="4101576" y="186057"/>
                </a:cubicBezTo>
                <a:cubicBezTo>
                  <a:pt x="4088649" y="188695"/>
                  <a:pt x="4074864" y="190015"/>
                  <a:pt x="4060223" y="190015"/>
                </a:cubicBezTo>
                <a:cubicBezTo>
                  <a:pt x="4060223" y="199078"/>
                  <a:pt x="4059326" y="208470"/>
                  <a:pt x="4057534" y="218193"/>
                </a:cubicBezTo>
                <a:cubicBezTo>
                  <a:pt x="4070225" y="218265"/>
                  <a:pt x="4081733" y="216483"/>
                  <a:pt x="4092058" y="212848"/>
                </a:cubicBezTo>
                <a:cubicBezTo>
                  <a:pt x="4102383" y="209213"/>
                  <a:pt x="4110231" y="211055"/>
                  <a:pt x="4115601" y="218376"/>
                </a:cubicBezTo>
                <a:cubicBezTo>
                  <a:pt x="4120971" y="225697"/>
                  <a:pt x="4114823" y="230899"/>
                  <a:pt x="4097156" y="233982"/>
                </a:cubicBezTo>
                <a:cubicBezTo>
                  <a:pt x="4079489" y="237065"/>
                  <a:pt x="4066138" y="236807"/>
                  <a:pt x="4057104" y="233207"/>
                </a:cubicBezTo>
                <a:cubicBezTo>
                  <a:pt x="4055498" y="256453"/>
                  <a:pt x="4051120" y="274862"/>
                  <a:pt x="4043972" y="288435"/>
                </a:cubicBezTo>
                <a:cubicBezTo>
                  <a:pt x="4036823" y="302008"/>
                  <a:pt x="4030520" y="304120"/>
                  <a:pt x="4025064" y="294770"/>
                </a:cubicBezTo>
                <a:cubicBezTo>
                  <a:pt x="4019608" y="285420"/>
                  <a:pt x="4018915" y="276081"/>
                  <a:pt x="4022988" y="266753"/>
                </a:cubicBezTo>
                <a:cubicBezTo>
                  <a:pt x="4027061" y="257424"/>
                  <a:pt x="4030208" y="246985"/>
                  <a:pt x="4032431" y="235434"/>
                </a:cubicBezTo>
                <a:cubicBezTo>
                  <a:pt x="4034654" y="223883"/>
                  <a:pt x="4036439" y="207592"/>
                  <a:pt x="4037787" y="186562"/>
                </a:cubicBezTo>
                <a:cubicBezTo>
                  <a:pt x="4039135" y="165532"/>
                  <a:pt x="4039752" y="152286"/>
                  <a:pt x="4039637" y="146822"/>
                </a:cubicBezTo>
                <a:cubicBezTo>
                  <a:pt x="4029312" y="165651"/>
                  <a:pt x="4017026" y="181952"/>
                  <a:pt x="4002779" y="195726"/>
                </a:cubicBezTo>
                <a:cubicBezTo>
                  <a:pt x="3988532" y="209499"/>
                  <a:pt x="3971345" y="220989"/>
                  <a:pt x="3951219" y="230196"/>
                </a:cubicBezTo>
                <a:cubicBezTo>
                  <a:pt x="3931093" y="239402"/>
                  <a:pt x="3929698" y="236319"/>
                  <a:pt x="3947035" y="220946"/>
                </a:cubicBezTo>
                <a:cubicBezTo>
                  <a:pt x="3964373" y="205574"/>
                  <a:pt x="3982412" y="186505"/>
                  <a:pt x="4001155" y="163740"/>
                </a:cubicBezTo>
                <a:cubicBezTo>
                  <a:pt x="4019898" y="140975"/>
                  <a:pt x="4036834" y="115983"/>
                  <a:pt x="4051963" y="88766"/>
                </a:cubicBezTo>
                <a:cubicBezTo>
                  <a:pt x="4017532" y="93225"/>
                  <a:pt x="3995304" y="96592"/>
                  <a:pt x="3985281" y="98865"/>
                </a:cubicBezTo>
                <a:cubicBezTo>
                  <a:pt x="3975257" y="101138"/>
                  <a:pt x="3965642" y="98610"/>
                  <a:pt x="3956435" y="91282"/>
                </a:cubicBezTo>
                <a:cubicBezTo>
                  <a:pt x="3947229" y="83954"/>
                  <a:pt x="3945218" y="79893"/>
                  <a:pt x="3950402" y="79097"/>
                </a:cubicBezTo>
                <a:cubicBezTo>
                  <a:pt x="3955586" y="78301"/>
                  <a:pt x="3965369" y="77677"/>
                  <a:pt x="3979752" y="77225"/>
                </a:cubicBezTo>
                <a:cubicBezTo>
                  <a:pt x="3994136" y="76774"/>
                  <a:pt x="4019819" y="73974"/>
                  <a:pt x="4056802" y="68825"/>
                </a:cubicBezTo>
                <a:cubicBezTo>
                  <a:pt x="4067070" y="43716"/>
                  <a:pt x="4070182" y="27017"/>
                  <a:pt x="4066138" y="18728"/>
                </a:cubicBezTo>
                <a:cubicBezTo>
                  <a:pt x="4062094" y="10439"/>
                  <a:pt x="4062797" y="6295"/>
                  <a:pt x="4068246" y="6295"/>
                </a:cubicBezTo>
                <a:close/>
                <a:moveTo>
                  <a:pt x="6383752" y="4526"/>
                </a:moveTo>
                <a:cubicBezTo>
                  <a:pt x="6385385" y="4635"/>
                  <a:pt x="6387328" y="5114"/>
                  <a:pt x="6389582" y="5962"/>
                </a:cubicBezTo>
                <a:cubicBezTo>
                  <a:pt x="6398594" y="9353"/>
                  <a:pt x="6405370" y="13350"/>
                  <a:pt x="6409909" y="17954"/>
                </a:cubicBezTo>
                <a:cubicBezTo>
                  <a:pt x="6414448" y="22557"/>
                  <a:pt x="6414494" y="26554"/>
                  <a:pt x="6410048" y="29946"/>
                </a:cubicBezTo>
                <a:cubicBezTo>
                  <a:pt x="6405604" y="33337"/>
                  <a:pt x="6399280" y="38948"/>
                  <a:pt x="6391076" y="46777"/>
                </a:cubicBezTo>
                <a:cubicBezTo>
                  <a:pt x="6419012" y="45946"/>
                  <a:pt x="6441350" y="42361"/>
                  <a:pt x="6458092" y="36022"/>
                </a:cubicBezTo>
                <a:cubicBezTo>
                  <a:pt x="6474834" y="29684"/>
                  <a:pt x="6487873" y="29644"/>
                  <a:pt x="6497208" y="35904"/>
                </a:cubicBezTo>
                <a:cubicBezTo>
                  <a:pt x="6506544" y="42163"/>
                  <a:pt x="6506192" y="47580"/>
                  <a:pt x="6496154" y="52155"/>
                </a:cubicBezTo>
                <a:cubicBezTo>
                  <a:pt x="6486116" y="56730"/>
                  <a:pt x="6472271" y="60372"/>
                  <a:pt x="6454618" y="63082"/>
                </a:cubicBezTo>
                <a:cubicBezTo>
                  <a:pt x="6436966" y="65793"/>
                  <a:pt x="6422679" y="67377"/>
                  <a:pt x="6411759" y="67836"/>
                </a:cubicBezTo>
                <a:cubicBezTo>
                  <a:pt x="6400838" y="68295"/>
                  <a:pt x="6391485" y="66273"/>
                  <a:pt x="6383698" y="61770"/>
                </a:cubicBezTo>
                <a:cubicBezTo>
                  <a:pt x="6359536" y="86564"/>
                  <a:pt x="6340076" y="101539"/>
                  <a:pt x="6325320" y="106694"/>
                </a:cubicBezTo>
                <a:cubicBezTo>
                  <a:pt x="6310564" y="111850"/>
                  <a:pt x="6308700" y="108767"/>
                  <a:pt x="6319726" y="97445"/>
                </a:cubicBezTo>
                <a:cubicBezTo>
                  <a:pt x="6330754" y="86123"/>
                  <a:pt x="6343352" y="71410"/>
                  <a:pt x="6357520" y="53306"/>
                </a:cubicBezTo>
                <a:cubicBezTo>
                  <a:pt x="6371688" y="35201"/>
                  <a:pt x="6378321" y="21937"/>
                  <a:pt x="6377418" y="13512"/>
                </a:cubicBezTo>
                <a:cubicBezTo>
                  <a:pt x="6376740" y="7193"/>
                  <a:pt x="6378852" y="4198"/>
                  <a:pt x="6383752" y="4526"/>
                </a:cubicBezTo>
                <a:close/>
                <a:moveTo>
                  <a:pt x="1561016" y="1744"/>
                </a:moveTo>
                <a:cubicBezTo>
                  <a:pt x="1562580" y="1942"/>
                  <a:pt x="1564442" y="2470"/>
                  <a:pt x="1566602" y="3327"/>
                </a:cubicBezTo>
                <a:cubicBezTo>
                  <a:pt x="1575243" y="6754"/>
                  <a:pt x="1581792" y="11088"/>
                  <a:pt x="1586252" y="16329"/>
                </a:cubicBezTo>
                <a:cubicBezTo>
                  <a:pt x="1590711" y="21571"/>
                  <a:pt x="1590643" y="25389"/>
                  <a:pt x="1586047" y="27784"/>
                </a:cubicBezTo>
                <a:cubicBezTo>
                  <a:pt x="1581451" y="30179"/>
                  <a:pt x="1576548" y="34201"/>
                  <a:pt x="1571335" y="39851"/>
                </a:cubicBezTo>
                <a:cubicBezTo>
                  <a:pt x="1566122" y="45501"/>
                  <a:pt x="1558973" y="51216"/>
                  <a:pt x="1549889" y="56995"/>
                </a:cubicBezTo>
                <a:cubicBezTo>
                  <a:pt x="1540804" y="62774"/>
                  <a:pt x="1539076" y="65452"/>
                  <a:pt x="1544705" y="65029"/>
                </a:cubicBezTo>
                <a:cubicBezTo>
                  <a:pt x="1550333" y="64606"/>
                  <a:pt x="1571310" y="61971"/>
                  <a:pt x="1607633" y="57124"/>
                </a:cubicBezTo>
                <a:cubicBezTo>
                  <a:pt x="1592332" y="34925"/>
                  <a:pt x="1591203" y="26188"/>
                  <a:pt x="1604245" y="30913"/>
                </a:cubicBezTo>
                <a:cubicBezTo>
                  <a:pt x="1617287" y="35639"/>
                  <a:pt x="1627214" y="40919"/>
                  <a:pt x="1634026" y="46756"/>
                </a:cubicBezTo>
                <a:cubicBezTo>
                  <a:pt x="1640838" y="52592"/>
                  <a:pt x="1644243" y="59820"/>
                  <a:pt x="1644243" y="68438"/>
                </a:cubicBezTo>
                <a:cubicBezTo>
                  <a:pt x="1644243" y="79294"/>
                  <a:pt x="1640690" y="84467"/>
                  <a:pt x="1633585" y="83958"/>
                </a:cubicBezTo>
                <a:cubicBezTo>
                  <a:pt x="1626479" y="83449"/>
                  <a:pt x="1619973" y="78756"/>
                  <a:pt x="1614064" y="69879"/>
                </a:cubicBezTo>
                <a:cubicBezTo>
                  <a:pt x="1579548" y="79774"/>
                  <a:pt x="1557213" y="85374"/>
                  <a:pt x="1547060" y="86679"/>
                </a:cubicBezTo>
                <a:cubicBezTo>
                  <a:pt x="1560554" y="92386"/>
                  <a:pt x="1565867" y="96997"/>
                  <a:pt x="1562999" y="100510"/>
                </a:cubicBezTo>
                <a:cubicBezTo>
                  <a:pt x="1560132" y="104024"/>
                  <a:pt x="1557966" y="106806"/>
                  <a:pt x="1556503" y="108856"/>
                </a:cubicBezTo>
                <a:cubicBezTo>
                  <a:pt x="1594619" y="102618"/>
                  <a:pt x="1621041" y="97459"/>
                  <a:pt x="1635768" y="93379"/>
                </a:cubicBezTo>
                <a:cubicBezTo>
                  <a:pt x="1650496" y="89300"/>
                  <a:pt x="1661889" y="92135"/>
                  <a:pt x="1669948" y="101887"/>
                </a:cubicBezTo>
                <a:cubicBezTo>
                  <a:pt x="1678007" y="111638"/>
                  <a:pt x="1675315" y="117066"/>
                  <a:pt x="1661871" y="118170"/>
                </a:cubicBezTo>
                <a:cubicBezTo>
                  <a:pt x="1648427" y="119274"/>
                  <a:pt x="1625451" y="120959"/>
                  <a:pt x="1592941" y="123225"/>
                </a:cubicBezTo>
                <a:cubicBezTo>
                  <a:pt x="1616588" y="142312"/>
                  <a:pt x="1634162" y="156053"/>
                  <a:pt x="1645663" y="164450"/>
                </a:cubicBezTo>
                <a:cubicBezTo>
                  <a:pt x="1657164" y="172846"/>
                  <a:pt x="1669084" y="180127"/>
                  <a:pt x="1681424" y="186293"/>
                </a:cubicBezTo>
                <a:cubicBezTo>
                  <a:pt x="1693764" y="192460"/>
                  <a:pt x="1708197" y="197500"/>
                  <a:pt x="1724724" y="201415"/>
                </a:cubicBezTo>
                <a:cubicBezTo>
                  <a:pt x="1741251" y="205330"/>
                  <a:pt x="1744460" y="209582"/>
                  <a:pt x="1734350" y="214171"/>
                </a:cubicBezTo>
                <a:cubicBezTo>
                  <a:pt x="1724240" y="218760"/>
                  <a:pt x="1709470" y="221054"/>
                  <a:pt x="1690039" y="221054"/>
                </a:cubicBezTo>
                <a:cubicBezTo>
                  <a:pt x="1670823" y="221054"/>
                  <a:pt x="1657580" y="217171"/>
                  <a:pt x="1650309" y="209406"/>
                </a:cubicBezTo>
                <a:cubicBezTo>
                  <a:pt x="1643039" y="201641"/>
                  <a:pt x="1633954" y="191219"/>
                  <a:pt x="1623056" y="178141"/>
                </a:cubicBezTo>
                <a:cubicBezTo>
                  <a:pt x="1612157" y="165063"/>
                  <a:pt x="1597050" y="147424"/>
                  <a:pt x="1577734" y="125226"/>
                </a:cubicBezTo>
                <a:lnTo>
                  <a:pt x="1549684" y="130280"/>
                </a:lnTo>
                <a:cubicBezTo>
                  <a:pt x="1538428" y="152795"/>
                  <a:pt x="1524084" y="173226"/>
                  <a:pt x="1506653" y="191574"/>
                </a:cubicBezTo>
                <a:cubicBezTo>
                  <a:pt x="1489223" y="209922"/>
                  <a:pt x="1469075" y="223470"/>
                  <a:pt x="1446209" y="232218"/>
                </a:cubicBezTo>
                <a:cubicBezTo>
                  <a:pt x="1423343" y="240965"/>
                  <a:pt x="1420831" y="238305"/>
                  <a:pt x="1438669" y="224238"/>
                </a:cubicBezTo>
                <a:cubicBezTo>
                  <a:pt x="1456509" y="210170"/>
                  <a:pt x="1472964" y="194718"/>
                  <a:pt x="1488036" y="177883"/>
                </a:cubicBezTo>
                <a:cubicBezTo>
                  <a:pt x="1503107" y="161047"/>
                  <a:pt x="1513726" y="146643"/>
                  <a:pt x="1519893" y="134669"/>
                </a:cubicBezTo>
                <a:cubicBezTo>
                  <a:pt x="1504893" y="137264"/>
                  <a:pt x="1493310" y="139039"/>
                  <a:pt x="1485143" y="139992"/>
                </a:cubicBezTo>
                <a:cubicBezTo>
                  <a:pt x="1476976" y="140946"/>
                  <a:pt x="1469028" y="137347"/>
                  <a:pt x="1461299" y="129194"/>
                </a:cubicBezTo>
                <a:cubicBezTo>
                  <a:pt x="1453569" y="121042"/>
                  <a:pt x="1454834" y="117421"/>
                  <a:pt x="1465095" y="118331"/>
                </a:cubicBezTo>
                <a:cubicBezTo>
                  <a:pt x="1475356" y="119242"/>
                  <a:pt x="1496102" y="117589"/>
                  <a:pt x="1527335" y="113373"/>
                </a:cubicBezTo>
                <a:cubicBezTo>
                  <a:pt x="1529572" y="106648"/>
                  <a:pt x="1530691" y="102023"/>
                  <a:pt x="1530691" y="99499"/>
                </a:cubicBezTo>
                <a:cubicBezTo>
                  <a:pt x="1530691" y="97133"/>
                  <a:pt x="1530526" y="94910"/>
                  <a:pt x="1530196" y="92831"/>
                </a:cubicBezTo>
                <a:cubicBezTo>
                  <a:pt x="1524288" y="94509"/>
                  <a:pt x="1517720" y="96502"/>
                  <a:pt x="1510493" y="98811"/>
                </a:cubicBezTo>
                <a:cubicBezTo>
                  <a:pt x="1503265" y="101120"/>
                  <a:pt x="1499651" y="96395"/>
                  <a:pt x="1499651" y="84636"/>
                </a:cubicBezTo>
                <a:cubicBezTo>
                  <a:pt x="1499651" y="74583"/>
                  <a:pt x="1502394" y="68557"/>
                  <a:pt x="1507879" y="66556"/>
                </a:cubicBezTo>
                <a:cubicBezTo>
                  <a:pt x="1513364" y="64556"/>
                  <a:pt x="1519107" y="61412"/>
                  <a:pt x="1525108" y="57124"/>
                </a:cubicBezTo>
                <a:cubicBezTo>
                  <a:pt x="1531110" y="52836"/>
                  <a:pt x="1537814" y="45497"/>
                  <a:pt x="1545221" y="35108"/>
                </a:cubicBezTo>
                <a:cubicBezTo>
                  <a:pt x="1552627" y="24719"/>
                  <a:pt x="1555883" y="15967"/>
                  <a:pt x="1554987" y="8855"/>
                </a:cubicBezTo>
                <a:cubicBezTo>
                  <a:pt x="1554315" y="3520"/>
                  <a:pt x="1556325" y="1150"/>
                  <a:pt x="1561016" y="1744"/>
                </a:cubicBezTo>
                <a:close/>
                <a:moveTo>
                  <a:pt x="1275040" y="358"/>
                </a:moveTo>
                <a:cubicBezTo>
                  <a:pt x="1281967" y="1806"/>
                  <a:pt x="1290317" y="5797"/>
                  <a:pt x="1300090" y="12329"/>
                </a:cubicBezTo>
                <a:cubicBezTo>
                  <a:pt x="1309862" y="18861"/>
                  <a:pt x="1313171" y="23191"/>
                  <a:pt x="1310017" y="25321"/>
                </a:cubicBezTo>
                <a:cubicBezTo>
                  <a:pt x="1306861" y="27450"/>
                  <a:pt x="1302843" y="32294"/>
                  <a:pt x="1297960" y="39851"/>
                </a:cubicBezTo>
                <a:cubicBezTo>
                  <a:pt x="1293077" y="47408"/>
                  <a:pt x="1287341" y="56016"/>
                  <a:pt x="1280752" y="65674"/>
                </a:cubicBezTo>
                <a:cubicBezTo>
                  <a:pt x="1274162" y="75332"/>
                  <a:pt x="1269297" y="81180"/>
                  <a:pt x="1266157" y="83216"/>
                </a:cubicBezTo>
                <a:cubicBezTo>
                  <a:pt x="1290607" y="81495"/>
                  <a:pt x="1307862" y="79039"/>
                  <a:pt x="1317922" y="75849"/>
                </a:cubicBezTo>
                <a:cubicBezTo>
                  <a:pt x="1327981" y="72658"/>
                  <a:pt x="1337256" y="73966"/>
                  <a:pt x="1345745" y="79774"/>
                </a:cubicBezTo>
                <a:cubicBezTo>
                  <a:pt x="1354235" y="85582"/>
                  <a:pt x="1361766" y="92878"/>
                  <a:pt x="1368342" y="101661"/>
                </a:cubicBezTo>
                <a:cubicBezTo>
                  <a:pt x="1374917" y="110444"/>
                  <a:pt x="1372568" y="115650"/>
                  <a:pt x="1361297" y="117277"/>
                </a:cubicBezTo>
                <a:cubicBezTo>
                  <a:pt x="1350026" y="118905"/>
                  <a:pt x="1336499" y="124010"/>
                  <a:pt x="1320717" y="132593"/>
                </a:cubicBezTo>
                <a:cubicBezTo>
                  <a:pt x="1304936" y="141175"/>
                  <a:pt x="1298663" y="141695"/>
                  <a:pt x="1301897" y="134152"/>
                </a:cubicBezTo>
                <a:cubicBezTo>
                  <a:pt x="1305130" y="126609"/>
                  <a:pt x="1308955" y="119210"/>
                  <a:pt x="1313372" y="111954"/>
                </a:cubicBezTo>
                <a:cubicBezTo>
                  <a:pt x="1317788" y="104698"/>
                  <a:pt x="1319592" y="100370"/>
                  <a:pt x="1318782" y="98972"/>
                </a:cubicBezTo>
                <a:cubicBezTo>
                  <a:pt x="1317972" y="97574"/>
                  <a:pt x="1309812" y="97542"/>
                  <a:pt x="1294303" y="98875"/>
                </a:cubicBezTo>
                <a:cubicBezTo>
                  <a:pt x="1278794" y="100209"/>
                  <a:pt x="1259513" y="102457"/>
                  <a:pt x="1236462" y="105619"/>
                </a:cubicBezTo>
                <a:cubicBezTo>
                  <a:pt x="1213410" y="108781"/>
                  <a:pt x="1191437" y="111939"/>
                  <a:pt x="1170544" y="115094"/>
                </a:cubicBezTo>
                <a:cubicBezTo>
                  <a:pt x="1149650" y="118249"/>
                  <a:pt x="1137088" y="119375"/>
                  <a:pt x="1132858" y="118471"/>
                </a:cubicBezTo>
                <a:cubicBezTo>
                  <a:pt x="1128828" y="134862"/>
                  <a:pt x="1122353" y="148406"/>
                  <a:pt x="1113434" y="159104"/>
                </a:cubicBezTo>
                <a:cubicBezTo>
                  <a:pt x="1104514" y="169802"/>
                  <a:pt x="1098018" y="169953"/>
                  <a:pt x="1093945" y="159556"/>
                </a:cubicBezTo>
                <a:cubicBezTo>
                  <a:pt x="1089873" y="149159"/>
                  <a:pt x="1090339" y="140243"/>
                  <a:pt x="1095343" y="132808"/>
                </a:cubicBezTo>
                <a:cubicBezTo>
                  <a:pt x="1100348" y="125373"/>
                  <a:pt x="1104396" y="117708"/>
                  <a:pt x="1107486" y="109813"/>
                </a:cubicBezTo>
                <a:cubicBezTo>
                  <a:pt x="1110577" y="101919"/>
                  <a:pt x="1112889" y="95513"/>
                  <a:pt x="1114423" y="90594"/>
                </a:cubicBezTo>
                <a:cubicBezTo>
                  <a:pt x="1115958" y="85675"/>
                  <a:pt x="1119360" y="85600"/>
                  <a:pt x="1124630" y="90368"/>
                </a:cubicBezTo>
                <a:cubicBezTo>
                  <a:pt x="1129900" y="95136"/>
                  <a:pt x="1132535" y="98603"/>
                  <a:pt x="1132535" y="100768"/>
                </a:cubicBezTo>
                <a:cubicBezTo>
                  <a:pt x="1142674" y="100840"/>
                  <a:pt x="1156121" y="99743"/>
                  <a:pt x="1172878" y="97477"/>
                </a:cubicBezTo>
                <a:cubicBezTo>
                  <a:pt x="1189634" y="95211"/>
                  <a:pt x="1214281" y="91935"/>
                  <a:pt x="1246819" y="87647"/>
                </a:cubicBezTo>
                <a:cubicBezTo>
                  <a:pt x="1254262" y="73579"/>
                  <a:pt x="1260220" y="58827"/>
                  <a:pt x="1264694" y="43389"/>
                </a:cubicBezTo>
                <a:cubicBezTo>
                  <a:pt x="1269169" y="27952"/>
                  <a:pt x="1270280" y="16559"/>
                  <a:pt x="1268028" y="9210"/>
                </a:cubicBezTo>
                <a:cubicBezTo>
                  <a:pt x="1265777" y="1860"/>
                  <a:pt x="1268114" y="-1090"/>
                  <a:pt x="1275040" y="3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951966" y="3442397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390÷3=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303912" y="3442397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（组）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37528" y="4565415"/>
            <a:ext cx="3312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43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utoUpdateAnimBg="0"/>
      <p:bldP spid="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2628090" y="1620759"/>
            <a:ext cx="7114247" cy="852439"/>
          </a:xfrm>
          <a:custGeom>
            <a:avLst/>
            <a:gdLst/>
            <a:ahLst/>
            <a:cxnLst/>
            <a:rect l="l" t="t" r="r" b="b"/>
            <a:pathLst>
              <a:path w="7114247" h="852439">
                <a:moveTo>
                  <a:pt x="5781098" y="759064"/>
                </a:moveTo>
                <a:lnTo>
                  <a:pt x="5827152" y="759064"/>
                </a:lnTo>
                <a:lnTo>
                  <a:pt x="5827152" y="805096"/>
                </a:lnTo>
                <a:lnTo>
                  <a:pt x="5781098" y="805096"/>
                </a:lnTo>
                <a:close/>
                <a:moveTo>
                  <a:pt x="3637973" y="759064"/>
                </a:moveTo>
                <a:lnTo>
                  <a:pt x="3684027" y="759064"/>
                </a:lnTo>
                <a:lnTo>
                  <a:pt x="3684027" y="805096"/>
                </a:lnTo>
                <a:lnTo>
                  <a:pt x="3637973" y="805096"/>
                </a:lnTo>
                <a:close/>
                <a:moveTo>
                  <a:pt x="1482771" y="753759"/>
                </a:moveTo>
                <a:cubicBezTo>
                  <a:pt x="1486754" y="753116"/>
                  <a:pt x="1491156" y="753414"/>
                  <a:pt x="1495978" y="754654"/>
                </a:cubicBezTo>
                <a:cubicBezTo>
                  <a:pt x="1505622" y="757135"/>
                  <a:pt x="1511921" y="762352"/>
                  <a:pt x="1514875" y="770303"/>
                </a:cubicBezTo>
                <a:cubicBezTo>
                  <a:pt x="1517829" y="778255"/>
                  <a:pt x="1517413" y="788203"/>
                  <a:pt x="1513627" y="800149"/>
                </a:cubicBezTo>
                <a:cubicBezTo>
                  <a:pt x="1509842" y="812094"/>
                  <a:pt x="1502966" y="823520"/>
                  <a:pt x="1492999" y="834425"/>
                </a:cubicBezTo>
                <a:cubicBezTo>
                  <a:pt x="1483033" y="845331"/>
                  <a:pt x="1473425" y="851268"/>
                  <a:pt x="1464176" y="852236"/>
                </a:cubicBezTo>
                <a:cubicBezTo>
                  <a:pt x="1454926" y="853204"/>
                  <a:pt x="1453119" y="850720"/>
                  <a:pt x="1458755" y="844783"/>
                </a:cubicBezTo>
                <a:cubicBezTo>
                  <a:pt x="1464391" y="838846"/>
                  <a:pt x="1469585" y="832855"/>
                  <a:pt x="1474339" y="826811"/>
                </a:cubicBezTo>
                <a:cubicBezTo>
                  <a:pt x="1479092" y="820766"/>
                  <a:pt x="1483226" y="813528"/>
                  <a:pt x="1486740" y="805096"/>
                </a:cubicBezTo>
                <a:cubicBezTo>
                  <a:pt x="1480415" y="805096"/>
                  <a:pt x="1475099" y="803479"/>
                  <a:pt x="1470790" y="800246"/>
                </a:cubicBezTo>
                <a:cubicBezTo>
                  <a:pt x="1466480" y="797012"/>
                  <a:pt x="1463562" y="792782"/>
                  <a:pt x="1462035" y="787555"/>
                </a:cubicBezTo>
                <a:cubicBezTo>
                  <a:pt x="1460508" y="782328"/>
                  <a:pt x="1460228" y="777445"/>
                  <a:pt x="1461196" y="772906"/>
                </a:cubicBezTo>
                <a:cubicBezTo>
                  <a:pt x="1462164" y="768367"/>
                  <a:pt x="1465792" y="763571"/>
                  <a:pt x="1472080" y="758516"/>
                </a:cubicBezTo>
                <a:cubicBezTo>
                  <a:pt x="1475224" y="755988"/>
                  <a:pt x="1478788" y="754403"/>
                  <a:pt x="1482771" y="753759"/>
                </a:cubicBezTo>
                <a:close/>
                <a:moveTo>
                  <a:pt x="3456943" y="664042"/>
                </a:moveTo>
                <a:cubicBezTo>
                  <a:pt x="3449342" y="665397"/>
                  <a:pt x="3435454" y="667688"/>
                  <a:pt x="3415277" y="670915"/>
                </a:cubicBezTo>
                <a:lnTo>
                  <a:pt x="3415277" y="696942"/>
                </a:lnTo>
                <a:cubicBezTo>
                  <a:pt x="3420985" y="696125"/>
                  <a:pt x="3427857" y="694798"/>
                  <a:pt x="3435895" y="692963"/>
                </a:cubicBezTo>
                <a:cubicBezTo>
                  <a:pt x="3443933" y="691127"/>
                  <a:pt x="3450156" y="693096"/>
                  <a:pt x="3454566" y="698867"/>
                </a:cubicBezTo>
                <a:cubicBezTo>
                  <a:pt x="3458975" y="704639"/>
                  <a:pt x="3456287" y="708938"/>
                  <a:pt x="3446499" y="711763"/>
                </a:cubicBezTo>
                <a:cubicBezTo>
                  <a:pt x="3436712" y="714588"/>
                  <a:pt x="3426305" y="715556"/>
                  <a:pt x="3415277" y="714667"/>
                </a:cubicBezTo>
                <a:cubicBezTo>
                  <a:pt x="3415277" y="720819"/>
                  <a:pt x="3414833" y="726612"/>
                  <a:pt x="3413943" y="732047"/>
                </a:cubicBezTo>
                <a:cubicBezTo>
                  <a:pt x="3424986" y="731215"/>
                  <a:pt x="3434095" y="729882"/>
                  <a:pt x="3441272" y="728046"/>
                </a:cubicBezTo>
                <a:cubicBezTo>
                  <a:pt x="3448450" y="726211"/>
                  <a:pt x="3454462" y="728770"/>
                  <a:pt x="3459309" y="735725"/>
                </a:cubicBezTo>
                <a:cubicBezTo>
                  <a:pt x="3464156" y="742680"/>
                  <a:pt x="3458889" y="747208"/>
                  <a:pt x="3443509" y="749309"/>
                </a:cubicBezTo>
                <a:cubicBezTo>
                  <a:pt x="3428130" y="751410"/>
                  <a:pt x="3417679" y="751557"/>
                  <a:pt x="3412158" y="749750"/>
                </a:cubicBezTo>
                <a:cubicBezTo>
                  <a:pt x="3411542" y="758326"/>
                  <a:pt x="3411233" y="766822"/>
                  <a:pt x="3411233" y="775240"/>
                </a:cubicBezTo>
                <a:cubicBezTo>
                  <a:pt x="3424068" y="775312"/>
                  <a:pt x="3436490" y="774204"/>
                  <a:pt x="3448500" y="771917"/>
                </a:cubicBezTo>
                <a:cubicBezTo>
                  <a:pt x="3460510" y="769629"/>
                  <a:pt x="3468035" y="770059"/>
                  <a:pt x="3471075" y="773207"/>
                </a:cubicBezTo>
                <a:cubicBezTo>
                  <a:pt x="3474115" y="776355"/>
                  <a:pt x="3475897" y="777204"/>
                  <a:pt x="3476420" y="775756"/>
                </a:cubicBezTo>
                <a:cubicBezTo>
                  <a:pt x="3476944" y="774308"/>
                  <a:pt x="3476983" y="757211"/>
                  <a:pt x="3476538" y="724465"/>
                </a:cubicBezTo>
                <a:cubicBezTo>
                  <a:pt x="3476094" y="691719"/>
                  <a:pt x="3474617" y="673123"/>
                  <a:pt x="3472107" y="668678"/>
                </a:cubicBezTo>
                <a:cubicBezTo>
                  <a:pt x="3469598" y="664232"/>
                  <a:pt x="3464543" y="662687"/>
                  <a:pt x="3456943" y="664042"/>
                </a:cubicBezTo>
                <a:close/>
                <a:moveTo>
                  <a:pt x="1313818" y="664042"/>
                </a:moveTo>
                <a:cubicBezTo>
                  <a:pt x="1306218" y="665397"/>
                  <a:pt x="1292329" y="667688"/>
                  <a:pt x="1272153" y="670915"/>
                </a:cubicBezTo>
                <a:lnTo>
                  <a:pt x="1272153" y="696942"/>
                </a:lnTo>
                <a:cubicBezTo>
                  <a:pt x="1277860" y="696125"/>
                  <a:pt x="1284733" y="694798"/>
                  <a:pt x="1292770" y="692963"/>
                </a:cubicBezTo>
                <a:cubicBezTo>
                  <a:pt x="1300808" y="691127"/>
                  <a:pt x="1307031" y="693096"/>
                  <a:pt x="1311441" y="698867"/>
                </a:cubicBezTo>
                <a:cubicBezTo>
                  <a:pt x="1315851" y="704639"/>
                  <a:pt x="1313162" y="708938"/>
                  <a:pt x="1303375" y="711763"/>
                </a:cubicBezTo>
                <a:cubicBezTo>
                  <a:pt x="1293588" y="714588"/>
                  <a:pt x="1283181" y="715556"/>
                  <a:pt x="1272153" y="714667"/>
                </a:cubicBezTo>
                <a:cubicBezTo>
                  <a:pt x="1272153" y="720819"/>
                  <a:pt x="1271708" y="726612"/>
                  <a:pt x="1270819" y="732047"/>
                </a:cubicBezTo>
                <a:cubicBezTo>
                  <a:pt x="1281861" y="731215"/>
                  <a:pt x="1290970" y="729882"/>
                  <a:pt x="1298148" y="728046"/>
                </a:cubicBezTo>
                <a:cubicBezTo>
                  <a:pt x="1305325" y="726211"/>
                  <a:pt x="1311337" y="728770"/>
                  <a:pt x="1316184" y="735725"/>
                </a:cubicBezTo>
                <a:cubicBezTo>
                  <a:pt x="1321031" y="742680"/>
                  <a:pt x="1315765" y="747208"/>
                  <a:pt x="1300385" y="749309"/>
                </a:cubicBezTo>
                <a:cubicBezTo>
                  <a:pt x="1285005" y="751410"/>
                  <a:pt x="1274555" y="751557"/>
                  <a:pt x="1269033" y="749750"/>
                </a:cubicBezTo>
                <a:cubicBezTo>
                  <a:pt x="1268417" y="758326"/>
                  <a:pt x="1268109" y="766822"/>
                  <a:pt x="1268109" y="775240"/>
                </a:cubicBezTo>
                <a:cubicBezTo>
                  <a:pt x="1280943" y="775312"/>
                  <a:pt x="1293365" y="774204"/>
                  <a:pt x="1305375" y="771917"/>
                </a:cubicBezTo>
                <a:cubicBezTo>
                  <a:pt x="1317385" y="769629"/>
                  <a:pt x="1324911" y="770059"/>
                  <a:pt x="1327950" y="773207"/>
                </a:cubicBezTo>
                <a:cubicBezTo>
                  <a:pt x="1330990" y="776355"/>
                  <a:pt x="1332772" y="777204"/>
                  <a:pt x="1333296" y="775756"/>
                </a:cubicBezTo>
                <a:cubicBezTo>
                  <a:pt x="1333819" y="774308"/>
                  <a:pt x="1333859" y="757211"/>
                  <a:pt x="1333414" y="724465"/>
                </a:cubicBezTo>
                <a:cubicBezTo>
                  <a:pt x="1332969" y="691719"/>
                  <a:pt x="1331492" y="673123"/>
                  <a:pt x="1328983" y="668678"/>
                </a:cubicBezTo>
                <a:cubicBezTo>
                  <a:pt x="1326474" y="664232"/>
                  <a:pt x="1321418" y="662687"/>
                  <a:pt x="1313818" y="664042"/>
                </a:cubicBezTo>
                <a:close/>
                <a:moveTo>
                  <a:pt x="4163398" y="650259"/>
                </a:moveTo>
                <a:cubicBezTo>
                  <a:pt x="4167194" y="650512"/>
                  <a:pt x="4171992" y="651342"/>
                  <a:pt x="4177793" y="652749"/>
                </a:cubicBezTo>
                <a:cubicBezTo>
                  <a:pt x="4200995" y="658378"/>
                  <a:pt x="4214970" y="667047"/>
                  <a:pt x="4219716" y="678755"/>
                </a:cubicBezTo>
                <a:cubicBezTo>
                  <a:pt x="4224463" y="690464"/>
                  <a:pt x="4224717" y="699377"/>
                  <a:pt x="4220480" y="705493"/>
                </a:cubicBezTo>
                <a:cubicBezTo>
                  <a:pt x="4216242" y="711609"/>
                  <a:pt x="4206437" y="708099"/>
                  <a:pt x="4191064" y="694963"/>
                </a:cubicBezTo>
                <a:cubicBezTo>
                  <a:pt x="4175692" y="681828"/>
                  <a:pt x="4164105" y="671359"/>
                  <a:pt x="4156304" y="663558"/>
                </a:cubicBezTo>
                <a:cubicBezTo>
                  <a:pt x="4149646" y="653932"/>
                  <a:pt x="4152011" y="649499"/>
                  <a:pt x="4163398" y="650259"/>
                </a:cubicBezTo>
                <a:close/>
                <a:moveTo>
                  <a:pt x="970401" y="646158"/>
                </a:moveTo>
                <a:cubicBezTo>
                  <a:pt x="986581" y="645074"/>
                  <a:pt x="1000153" y="647447"/>
                  <a:pt x="1011119" y="653276"/>
                </a:cubicBezTo>
                <a:cubicBezTo>
                  <a:pt x="1025738" y="661049"/>
                  <a:pt x="1032177" y="668047"/>
                  <a:pt x="1030434" y="674270"/>
                </a:cubicBezTo>
                <a:cubicBezTo>
                  <a:pt x="1028692" y="680494"/>
                  <a:pt x="1021658" y="683158"/>
                  <a:pt x="1009333" y="682262"/>
                </a:cubicBezTo>
                <a:cubicBezTo>
                  <a:pt x="997007" y="681365"/>
                  <a:pt x="979688" y="680917"/>
                  <a:pt x="957375" y="680917"/>
                </a:cubicBezTo>
                <a:cubicBezTo>
                  <a:pt x="935090" y="680917"/>
                  <a:pt x="911149" y="682039"/>
                  <a:pt x="885552" y="684284"/>
                </a:cubicBezTo>
                <a:cubicBezTo>
                  <a:pt x="859954" y="686528"/>
                  <a:pt x="838530" y="689199"/>
                  <a:pt x="821279" y="692296"/>
                </a:cubicBezTo>
                <a:cubicBezTo>
                  <a:pt x="804028" y="695394"/>
                  <a:pt x="788970" y="698319"/>
                  <a:pt x="776107" y="701072"/>
                </a:cubicBezTo>
                <a:cubicBezTo>
                  <a:pt x="763244" y="703826"/>
                  <a:pt x="749858" y="700836"/>
                  <a:pt x="735948" y="692103"/>
                </a:cubicBezTo>
                <a:cubicBezTo>
                  <a:pt x="723342" y="678235"/>
                  <a:pt x="722446" y="671987"/>
                  <a:pt x="733259" y="673356"/>
                </a:cubicBezTo>
                <a:cubicBezTo>
                  <a:pt x="744071" y="674726"/>
                  <a:pt x="762595" y="674296"/>
                  <a:pt x="788830" y="672066"/>
                </a:cubicBezTo>
                <a:cubicBezTo>
                  <a:pt x="815066" y="669836"/>
                  <a:pt x="843072" y="666462"/>
                  <a:pt x="872850" y="661945"/>
                </a:cubicBezTo>
                <a:cubicBezTo>
                  <a:pt x="902627" y="657428"/>
                  <a:pt x="929462" y="652911"/>
                  <a:pt x="953352" y="648394"/>
                </a:cubicBezTo>
                <a:cubicBezTo>
                  <a:pt x="959325" y="647264"/>
                  <a:pt x="965008" y="646519"/>
                  <a:pt x="970401" y="646158"/>
                </a:cubicBezTo>
                <a:close/>
                <a:moveTo>
                  <a:pt x="1922115" y="642564"/>
                </a:moveTo>
                <a:cubicBezTo>
                  <a:pt x="1920674" y="642034"/>
                  <a:pt x="1916863" y="642220"/>
                  <a:pt x="1910682" y="643124"/>
                </a:cubicBezTo>
                <a:cubicBezTo>
                  <a:pt x="1904502" y="644027"/>
                  <a:pt x="1896041" y="645568"/>
                  <a:pt x="1885300" y="647748"/>
                </a:cubicBezTo>
                <a:cubicBezTo>
                  <a:pt x="1886160" y="661601"/>
                  <a:pt x="1886971" y="673503"/>
                  <a:pt x="1887731" y="683455"/>
                </a:cubicBezTo>
                <a:cubicBezTo>
                  <a:pt x="1900536" y="681763"/>
                  <a:pt x="1911887" y="679397"/>
                  <a:pt x="1921782" y="676357"/>
                </a:cubicBezTo>
                <a:cubicBezTo>
                  <a:pt x="1923445" y="663824"/>
                  <a:pt x="1924277" y="654969"/>
                  <a:pt x="1924277" y="649792"/>
                </a:cubicBezTo>
                <a:cubicBezTo>
                  <a:pt x="1924277" y="645504"/>
                  <a:pt x="1923556" y="643095"/>
                  <a:pt x="1922115" y="642564"/>
                </a:cubicBezTo>
                <a:close/>
                <a:moveTo>
                  <a:pt x="2645401" y="640453"/>
                </a:moveTo>
                <a:cubicBezTo>
                  <a:pt x="2647138" y="640310"/>
                  <a:pt x="2649344" y="640537"/>
                  <a:pt x="2652020" y="641134"/>
                </a:cubicBezTo>
                <a:cubicBezTo>
                  <a:pt x="2662725" y="643521"/>
                  <a:pt x="2670627" y="647089"/>
                  <a:pt x="2675725" y="651835"/>
                </a:cubicBezTo>
                <a:cubicBezTo>
                  <a:pt x="2680822" y="656582"/>
                  <a:pt x="2681120" y="662619"/>
                  <a:pt x="2676617" y="669947"/>
                </a:cubicBezTo>
                <a:cubicBezTo>
                  <a:pt x="2708137" y="665559"/>
                  <a:pt x="2728741" y="661762"/>
                  <a:pt x="2738427" y="658557"/>
                </a:cubicBezTo>
                <a:cubicBezTo>
                  <a:pt x="2748114" y="655352"/>
                  <a:pt x="2757779" y="657908"/>
                  <a:pt x="2767423" y="666226"/>
                </a:cubicBezTo>
                <a:cubicBezTo>
                  <a:pt x="2777067" y="674543"/>
                  <a:pt x="2773503" y="679508"/>
                  <a:pt x="2756732" y="681121"/>
                </a:cubicBezTo>
                <a:cubicBezTo>
                  <a:pt x="2739962" y="682735"/>
                  <a:pt x="2706510" y="686452"/>
                  <a:pt x="2656376" y="692275"/>
                </a:cubicBezTo>
                <a:cubicBezTo>
                  <a:pt x="2659072" y="693981"/>
                  <a:pt x="2658620" y="696806"/>
                  <a:pt x="2655021" y="700750"/>
                </a:cubicBezTo>
                <a:cubicBezTo>
                  <a:pt x="2673749" y="711275"/>
                  <a:pt x="2687581" y="719456"/>
                  <a:pt x="2696514" y="725293"/>
                </a:cubicBezTo>
                <a:cubicBezTo>
                  <a:pt x="2718240" y="708730"/>
                  <a:pt x="2728203" y="696942"/>
                  <a:pt x="2726403" y="689930"/>
                </a:cubicBezTo>
                <a:cubicBezTo>
                  <a:pt x="2724603" y="682918"/>
                  <a:pt x="2731153" y="683975"/>
                  <a:pt x="2746053" y="693103"/>
                </a:cubicBezTo>
                <a:cubicBezTo>
                  <a:pt x="2760952" y="702230"/>
                  <a:pt x="2762841" y="708726"/>
                  <a:pt x="2751720" y="712591"/>
                </a:cubicBezTo>
                <a:cubicBezTo>
                  <a:pt x="2740600" y="716456"/>
                  <a:pt x="2725912" y="723687"/>
                  <a:pt x="2707657" y="734284"/>
                </a:cubicBezTo>
                <a:cubicBezTo>
                  <a:pt x="2717551" y="740551"/>
                  <a:pt x="2730658" y="747868"/>
                  <a:pt x="2746977" y="756236"/>
                </a:cubicBezTo>
                <a:cubicBezTo>
                  <a:pt x="2763297" y="764603"/>
                  <a:pt x="2779784" y="770590"/>
                  <a:pt x="2796440" y="774197"/>
                </a:cubicBezTo>
                <a:cubicBezTo>
                  <a:pt x="2813097" y="777803"/>
                  <a:pt x="2823611" y="781266"/>
                  <a:pt x="2827985" y="784586"/>
                </a:cubicBezTo>
                <a:cubicBezTo>
                  <a:pt x="2832359" y="787906"/>
                  <a:pt x="2819367" y="792943"/>
                  <a:pt x="2789009" y="799697"/>
                </a:cubicBezTo>
                <a:cubicBezTo>
                  <a:pt x="2771858" y="801490"/>
                  <a:pt x="2759880" y="800231"/>
                  <a:pt x="2753076" y="795922"/>
                </a:cubicBezTo>
                <a:cubicBezTo>
                  <a:pt x="2746271" y="791613"/>
                  <a:pt x="2738345" y="785615"/>
                  <a:pt x="2729296" y="777929"/>
                </a:cubicBezTo>
                <a:cubicBezTo>
                  <a:pt x="2720247" y="770242"/>
                  <a:pt x="2708535" y="760559"/>
                  <a:pt x="2694159" y="748879"/>
                </a:cubicBezTo>
                <a:cubicBezTo>
                  <a:pt x="2679783" y="737199"/>
                  <a:pt x="2663267" y="724440"/>
                  <a:pt x="2644610" y="710601"/>
                </a:cubicBezTo>
                <a:cubicBezTo>
                  <a:pt x="2639792" y="716280"/>
                  <a:pt x="2635160" y="721249"/>
                  <a:pt x="2630714" y="725508"/>
                </a:cubicBezTo>
                <a:cubicBezTo>
                  <a:pt x="2639720" y="732148"/>
                  <a:pt x="2643534" y="739267"/>
                  <a:pt x="2642158" y="746868"/>
                </a:cubicBezTo>
                <a:cubicBezTo>
                  <a:pt x="2640781" y="754468"/>
                  <a:pt x="2639655" y="764244"/>
                  <a:pt x="2638781" y="776197"/>
                </a:cubicBezTo>
                <a:cubicBezTo>
                  <a:pt x="2637906" y="788150"/>
                  <a:pt x="2640681" y="791728"/>
                  <a:pt x="2647105" y="786931"/>
                </a:cubicBezTo>
                <a:cubicBezTo>
                  <a:pt x="2653529" y="782134"/>
                  <a:pt x="2665002" y="774935"/>
                  <a:pt x="2681522" y="765334"/>
                </a:cubicBezTo>
                <a:cubicBezTo>
                  <a:pt x="2698042" y="755734"/>
                  <a:pt x="2695299" y="762015"/>
                  <a:pt x="2673294" y="784177"/>
                </a:cubicBezTo>
                <a:cubicBezTo>
                  <a:pt x="2651289" y="806340"/>
                  <a:pt x="2637440" y="820992"/>
                  <a:pt x="2631747" y="828134"/>
                </a:cubicBezTo>
                <a:cubicBezTo>
                  <a:pt x="2626054" y="835275"/>
                  <a:pt x="2621189" y="837476"/>
                  <a:pt x="2617152" y="834737"/>
                </a:cubicBezTo>
                <a:cubicBezTo>
                  <a:pt x="2613115" y="831998"/>
                  <a:pt x="2610068" y="828209"/>
                  <a:pt x="2608010" y="823369"/>
                </a:cubicBezTo>
                <a:cubicBezTo>
                  <a:pt x="2605952" y="818529"/>
                  <a:pt x="2606501" y="812621"/>
                  <a:pt x="2609656" y="805645"/>
                </a:cubicBezTo>
                <a:cubicBezTo>
                  <a:pt x="2612810" y="798668"/>
                  <a:pt x="2615058" y="787329"/>
                  <a:pt x="2616399" y="771626"/>
                </a:cubicBezTo>
                <a:cubicBezTo>
                  <a:pt x="2617740" y="755924"/>
                  <a:pt x="2617170" y="745484"/>
                  <a:pt x="2614689" y="740307"/>
                </a:cubicBezTo>
                <a:cubicBezTo>
                  <a:pt x="2603274" y="750775"/>
                  <a:pt x="2590049" y="760107"/>
                  <a:pt x="2575013" y="768303"/>
                </a:cubicBezTo>
                <a:cubicBezTo>
                  <a:pt x="2559978" y="776498"/>
                  <a:pt x="2543881" y="782428"/>
                  <a:pt x="2526723" y="786092"/>
                </a:cubicBezTo>
                <a:cubicBezTo>
                  <a:pt x="2509565" y="789756"/>
                  <a:pt x="2508414" y="786963"/>
                  <a:pt x="2523270" y="777714"/>
                </a:cubicBezTo>
                <a:cubicBezTo>
                  <a:pt x="2538127" y="768464"/>
                  <a:pt x="2556464" y="756045"/>
                  <a:pt x="2578283" y="740458"/>
                </a:cubicBezTo>
                <a:cubicBezTo>
                  <a:pt x="2600102" y="724870"/>
                  <a:pt x="2616625" y="709970"/>
                  <a:pt x="2627853" y="695759"/>
                </a:cubicBezTo>
                <a:cubicBezTo>
                  <a:pt x="2609541" y="700219"/>
                  <a:pt x="2596717" y="703134"/>
                  <a:pt x="2589382" y="704503"/>
                </a:cubicBezTo>
                <a:cubicBezTo>
                  <a:pt x="2582047" y="705873"/>
                  <a:pt x="2574253" y="703424"/>
                  <a:pt x="2566000" y="697157"/>
                </a:cubicBezTo>
                <a:cubicBezTo>
                  <a:pt x="2557748" y="690891"/>
                  <a:pt x="2554966" y="686836"/>
                  <a:pt x="2557654" y="684993"/>
                </a:cubicBezTo>
                <a:cubicBezTo>
                  <a:pt x="2560343" y="683151"/>
                  <a:pt x="2566746" y="682003"/>
                  <a:pt x="2576863" y="681552"/>
                </a:cubicBezTo>
                <a:cubicBezTo>
                  <a:pt x="2586980" y="681100"/>
                  <a:pt x="2599965" y="679967"/>
                  <a:pt x="2615818" y="678153"/>
                </a:cubicBezTo>
                <a:cubicBezTo>
                  <a:pt x="2631671" y="676339"/>
                  <a:pt x="2646933" y="674801"/>
                  <a:pt x="2661603" y="673539"/>
                </a:cubicBezTo>
                <a:cubicBezTo>
                  <a:pt x="2653171" y="668448"/>
                  <a:pt x="2646790" y="661178"/>
                  <a:pt x="2642459" y="651728"/>
                </a:cubicBezTo>
                <a:cubicBezTo>
                  <a:pt x="2639211" y="644640"/>
                  <a:pt x="2640192" y="640882"/>
                  <a:pt x="2645401" y="640453"/>
                </a:cubicBezTo>
                <a:close/>
                <a:moveTo>
                  <a:pt x="502276" y="640453"/>
                </a:moveTo>
                <a:cubicBezTo>
                  <a:pt x="504013" y="640310"/>
                  <a:pt x="506219" y="640537"/>
                  <a:pt x="508895" y="641134"/>
                </a:cubicBezTo>
                <a:cubicBezTo>
                  <a:pt x="519601" y="643521"/>
                  <a:pt x="527502" y="647089"/>
                  <a:pt x="532600" y="651835"/>
                </a:cubicBezTo>
                <a:cubicBezTo>
                  <a:pt x="537698" y="656582"/>
                  <a:pt x="537995" y="662619"/>
                  <a:pt x="533493" y="669947"/>
                </a:cubicBezTo>
                <a:cubicBezTo>
                  <a:pt x="565012" y="665559"/>
                  <a:pt x="585616" y="661762"/>
                  <a:pt x="595302" y="658557"/>
                </a:cubicBezTo>
                <a:cubicBezTo>
                  <a:pt x="604989" y="655352"/>
                  <a:pt x="614655" y="657908"/>
                  <a:pt x="624298" y="666226"/>
                </a:cubicBezTo>
                <a:cubicBezTo>
                  <a:pt x="633942" y="674543"/>
                  <a:pt x="630379" y="679508"/>
                  <a:pt x="613607" y="681121"/>
                </a:cubicBezTo>
                <a:cubicBezTo>
                  <a:pt x="596837" y="682735"/>
                  <a:pt x="563385" y="686452"/>
                  <a:pt x="513252" y="692275"/>
                </a:cubicBezTo>
                <a:cubicBezTo>
                  <a:pt x="515947" y="693981"/>
                  <a:pt x="515496" y="696806"/>
                  <a:pt x="511896" y="700750"/>
                </a:cubicBezTo>
                <a:cubicBezTo>
                  <a:pt x="530624" y="711275"/>
                  <a:pt x="544455" y="719456"/>
                  <a:pt x="553390" y="725293"/>
                </a:cubicBezTo>
                <a:cubicBezTo>
                  <a:pt x="575115" y="708730"/>
                  <a:pt x="585078" y="696942"/>
                  <a:pt x="583278" y="689930"/>
                </a:cubicBezTo>
                <a:cubicBezTo>
                  <a:pt x="581478" y="682918"/>
                  <a:pt x="588029" y="683975"/>
                  <a:pt x="602928" y="693103"/>
                </a:cubicBezTo>
                <a:cubicBezTo>
                  <a:pt x="617827" y="702230"/>
                  <a:pt x="619717" y="708726"/>
                  <a:pt x="608596" y="712591"/>
                </a:cubicBezTo>
                <a:cubicBezTo>
                  <a:pt x="597475" y="716456"/>
                  <a:pt x="582787" y="723687"/>
                  <a:pt x="564532" y="734284"/>
                </a:cubicBezTo>
                <a:cubicBezTo>
                  <a:pt x="574427" y="740551"/>
                  <a:pt x="587534" y="747868"/>
                  <a:pt x="603853" y="756236"/>
                </a:cubicBezTo>
                <a:cubicBezTo>
                  <a:pt x="620172" y="764603"/>
                  <a:pt x="636660" y="770590"/>
                  <a:pt x="653315" y="774197"/>
                </a:cubicBezTo>
                <a:cubicBezTo>
                  <a:pt x="669972" y="777803"/>
                  <a:pt x="680487" y="781266"/>
                  <a:pt x="684861" y="784586"/>
                </a:cubicBezTo>
                <a:cubicBezTo>
                  <a:pt x="689234" y="787906"/>
                  <a:pt x="676242" y="792943"/>
                  <a:pt x="645884" y="799697"/>
                </a:cubicBezTo>
                <a:cubicBezTo>
                  <a:pt x="628733" y="801490"/>
                  <a:pt x="616755" y="800231"/>
                  <a:pt x="609951" y="795922"/>
                </a:cubicBezTo>
                <a:cubicBezTo>
                  <a:pt x="603146" y="791613"/>
                  <a:pt x="595220" y="785615"/>
                  <a:pt x="586172" y="777929"/>
                </a:cubicBezTo>
                <a:cubicBezTo>
                  <a:pt x="577123" y="770242"/>
                  <a:pt x="565410" y="760559"/>
                  <a:pt x="551034" y="748879"/>
                </a:cubicBezTo>
                <a:cubicBezTo>
                  <a:pt x="536658" y="737199"/>
                  <a:pt x="520142" y="724440"/>
                  <a:pt x="501485" y="710601"/>
                </a:cubicBezTo>
                <a:cubicBezTo>
                  <a:pt x="496667" y="716280"/>
                  <a:pt x="492035" y="721249"/>
                  <a:pt x="487589" y="725508"/>
                </a:cubicBezTo>
                <a:cubicBezTo>
                  <a:pt x="496595" y="732148"/>
                  <a:pt x="500410" y="739267"/>
                  <a:pt x="499033" y="746868"/>
                </a:cubicBezTo>
                <a:cubicBezTo>
                  <a:pt x="497657" y="754468"/>
                  <a:pt x="496531" y="764244"/>
                  <a:pt x="495656" y="776197"/>
                </a:cubicBezTo>
                <a:cubicBezTo>
                  <a:pt x="494781" y="788150"/>
                  <a:pt x="497556" y="791728"/>
                  <a:pt x="503980" y="786931"/>
                </a:cubicBezTo>
                <a:cubicBezTo>
                  <a:pt x="510405" y="782134"/>
                  <a:pt x="521877" y="774935"/>
                  <a:pt x="538397" y="765334"/>
                </a:cubicBezTo>
                <a:cubicBezTo>
                  <a:pt x="554917" y="755734"/>
                  <a:pt x="552174" y="762015"/>
                  <a:pt x="530169" y="784177"/>
                </a:cubicBezTo>
                <a:cubicBezTo>
                  <a:pt x="508164" y="806340"/>
                  <a:pt x="494315" y="820992"/>
                  <a:pt x="488622" y="828134"/>
                </a:cubicBezTo>
                <a:cubicBezTo>
                  <a:pt x="482929" y="835275"/>
                  <a:pt x="478064" y="837476"/>
                  <a:pt x="474027" y="834737"/>
                </a:cubicBezTo>
                <a:cubicBezTo>
                  <a:pt x="469990" y="831998"/>
                  <a:pt x="466943" y="828209"/>
                  <a:pt x="464885" y="823369"/>
                </a:cubicBezTo>
                <a:cubicBezTo>
                  <a:pt x="462827" y="818529"/>
                  <a:pt x="463376" y="812621"/>
                  <a:pt x="466531" y="805645"/>
                </a:cubicBezTo>
                <a:cubicBezTo>
                  <a:pt x="469686" y="798668"/>
                  <a:pt x="471934" y="787329"/>
                  <a:pt x="473275" y="771626"/>
                </a:cubicBezTo>
                <a:cubicBezTo>
                  <a:pt x="474615" y="755924"/>
                  <a:pt x="474045" y="745484"/>
                  <a:pt x="471564" y="740307"/>
                </a:cubicBezTo>
                <a:cubicBezTo>
                  <a:pt x="460149" y="750775"/>
                  <a:pt x="446924" y="760107"/>
                  <a:pt x="431888" y="768303"/>
                </a:cubicBezTo>
                <a:cubicBezTo>
                  <a:pt x="416853" y="776498"/>
                  <a:pt x="400756" y="782428"/>
                  <a:pt x="383598" y="786092"/>
                </a:cubicBezTo>
                <a:cubicBezTo>
                  <a:pt x="366440" y="789756"/>
                  <a:pt x="365289" y="786963"/>
                  <a:pt x="380145" y="777714"/>
                </a:cubicBezTo>
                <a:cubicBezTo>
                  <a:pt x="395002" y="768464"/>
                  <a:pt x="413339" y="756045"/>
                  <a:pt x="435158" y="740458"/>
                </a:cubicBezTo>
                <a:cubicBezTo>
                  <a:pt x="456977" y="724870"/>
                  <a:pt x="473500" y="709970"/>
                  <a:pt x="484729" y="695759"/>
                </a:cubicBezTo>
                <a:cubicBezTo>
                  <a:pt x="466416" y="700219"/>
                  <a:pt x="453592" y="703134"/>
                  <a:pt x="446258" y="704503"/>
                </a:cubicBezTo>
                <a:cubicBezTo>
                  <a:pt x="438922" y="705873"/>
                  <a:pt x="431128" y="703424"/>
                  <a:pt x="422876" y="697157"/>
                </a:cubicBezTo>
                <a:cubicBezTo>
                  <a:pt x="414623" y="690891"/>
                  <a:pt x="411841" y="686836"/>
                  <a:pt x="414529" y="684993"/>
                </a:cubicBezTo>
                <a:cubicBezTo>
                  <a:pt x="417218" y="683151"/>
                  <a:pt x="423621" y="682003"/>
                  <a:pt x="433739" y="681552"/>
                </a:cubicBezTo>
                <a:cubicBezTo>
                  <a:pt x="443855" y="681100"/>
                  <a:pt x="456840" y="679967"/>
                  <a:pt x="472693" y="678153"/>
                </a:cubicBezTo>
                <a:cubicBezTo>
                  <a:pt x="488547" y="676339"/>
                  <a:pt x="503808" y="674801"/>
                  <a:pt x="518478" y="673539"/>
                </a:cubicBezTo>
                <a:cubicBezTo>
                  <a:pt x="510047" y="668448"/>
                  <a:pt x="503665" y="661178"/>
                  <a:pt x="499334" y="651728"/>
                </a:cubicBezTo>
                <a:cubicBezTo>
                  <a:pt x="496086" y="644640"/>
                  <a:pt x="497067" y="640882"/>
                  <a:pt x="502276" y="640453"/>
                </a:cubicBezTo>
                <a:close/>
                <a:moveTo>
                  <a:pt x="3472398" y="640333"/>
                </a:moveTo>
                <a:cubicBezTo>
                  <a:pt x="3475391" y="640340"/>
                  <a:pt x="3478654" y="640822"/>
                  <a:pt x="3482185" y="641779"/>
                </a:cubicBezTo>
                <a:cubicBezTo>
                  <a:pt x="3489248" y="643694"/>
                  <a:pt x="3496059" y="646770"/>
                  <a:pt x="3502620" y="651007"/>
                </a:cubicBezTo>
                <a:cubicBezTo>
                  <a:pt x="3509180" y="655245"/>
                  <a:pt x="3510439" y="661002"/>
                  <a:pt x="3506395" y="668280"/>
                </a:cubicBezTo>
                <a:cubicBezTo>
                  <a:pt x="3502351" y="675557"/>
                  <a:pt x="3500767" y="687772"/>
                  <a:pt x="3501641" y="704923"/>
                </a:cubicBezTo>
                <a:cubicBezTo>
                  <a:pt x="3502516" y="722073"/>
                  <a:pt x="3503412" y="740196"/>
                  <a:pt x="3504330" y="759290"/>
                </a:cubicBezTo>
                <a:cubicBezTo>
                  <a:pt x="3505248" y="778384"/>
                  <a:pt x="3504488" y="792559"/>
                  <a:pt x="3502050" y="801816"/>
                </a:cubicBezTo>
                <a:cubicBezTo>
                  <a:pt x="3499612" y="811072"/>
                  <a:pt x="3495837" y="817081"/>
                  <a:pt x="3490725" y="819842"/>
                </a:cubicBezTo>
                <a:cubicBezTo>
                  <a:pt x="3485613" y="822602"/>
                  <a:pt x="3479650" y="813184"/>
                  <a:pt x="3472839" y="791588"/>
                </a:cubicBezTo>
                <a:cubicBezTo>
                  <a:pt x="3455200" y="792491"/>
                  <a:pt x="3434027" y="793359"/>
                  <a:pt x="3409319" y="794190"/>
                </a:cubicBezTo>
                <a:cubicBezTo>
                  <a:pt x="3405892" y="812259"/>
                  <a:pt x="3400378" y="816701"/>
                  <a:pt x="3392777" y="807516"/>
                </a:cubicBezTo>
                <a:cubicBezTo>
                  <a:pt x="3385177" y="798331"/>
                  <a:pt x="3382732" y="788107"/>
                  <a:pt x="3385442" y="776842"/>
                </a:cubicBezTo>
                <a:cubicBezTo>
                  <a:pt x="3388153" y="765578"/>
                  <a:pt x="3390404" y="746699"/>
                  <a:pt x="3392197" y="720206"/>
                </a:cubicBezTo>
                <a:cubicBezTo>
                  <a:pt x="3393989" y="693712"/>
                  <a:pt x="3392634" y="675565"/>
                  <a:pt x="3388131" y="665763"/>
                </a:cubicBezTo>
                <a:cubicBezTo>
                  <a:pt x="3383628" y="655962"/>
                  <a:pt x="3384930" y="651534"/>
                  <a:pt x="3392035" y="652481"/>
                </a:cubicBezTo>
                <a:cubicBezTo>
                  <a:pt x="3399141" y="653427"/>
                  <a:pt x="3404268" y="653875"/>
                  <a:pt x="3407415" y="653825"/>
                </a:cubicBezTo>
                <a:cubicBezTo>
                  <a:pt x="3410563" y="653775"/>
                  <a:pt x="3419590" y="652219"/>
                  <a:pt x="3434497" y="649157"/>
                </a:cubicBezTo>
                <a:cubicBezTo>
                  <a:pt x="3449403" y="646095"/>
                  <a:pt x="3459312" y="643622"/>
                  <a:pt x="3464224" y="641736"/>
                </a:cubicBezTo>
                <a:cubicBezTo>
                  <a:pt x="3466680" y="640793"/>
                  <a:pt x="3469404" y="640325"/>
                  <a:pt x="3472398" y="640333"/>
                </a:cubicBezTo>
                <a:close/>
                <a:moveTo>
                  <a:pt x="1329273" y="640333"/>
                </a:moveTo>
                <a:cubicBezTo>
                  <a:pt x="1332267" y="640340"/>
                  <a:pt x="1335529" y="640822"/>
                  <a:pt x="1339060" y="641779"/>
                </a:cubicBezTo>
                <a:cubicBezTo>
                  <a:pt x="1346123" y="643694"/>
                  <a:pt x="1352935" y="646770"/>
                  <a:pt x="1359495" y="651007"/>
                </a:cubicBezTo>
                <a:cubicBezTo>
                  <a:pt x="1366056" y="655245"/>
                  <a:pt x="1367314" y="661002"/>
                  <a:pt x="1363271" y="668280"/>
                </a:cubicBezTo>
                <a:cubicBezTo>
                  <a:pt x="1359226" y="675557"/>
                  <a:pt x="1357642" y="687772"/>
                  <a:pt x="1358517" y="704923"/>
                </a:cubicBezTo>
                <a:cubicBezTo>
                  <a:pt x="1359392" y="722073"/>
                  <a:pt x="1360288" y="740196"/>
                  <a:pt x="1361205" y="759290"/>
                </a:cubicBezTo>
                <a:cubicBezTo>
                  <a:pt x="1362123" y="778384"/>
                  <a:pt x="1361363" y="792559"/>
                  <a:pt x="1358925" y="801816"/>
                </a:cubicBezTo>
                <a:cubicBezTo>
                  <a:pt x="1356488" y="811072"/>
                  <a:pt x="1352712" y="817081"/>
                  <a:pt x="1347600" y="819842"/>
                </a:cubicBezTo>
                <a:cubicBezTo>
                  <a:pt x="1342488" y="822602"/>
                  <a:pt x="1336526" y="813184"/>
                  <a:pt x="1329714" y="791588"/>
                </a:cubicBezTo>
                <a:cubicBezTo>
                  <a:pt x="1312076" y="792491"/>
                  <a:pt x="1290903" y="793359"/>
                  <a:pt x="1266194" y="794190"/>
                </a:cubicBezTo>
                <a:cubicBezTo>
                  <a:pt x="1262767" y="812259"/>
                  <a:pt x="1257254" y="816701"/>
                  <a:pt x="1249653" y="807516"/>
                </a:cubicBezTo>
                <a:cubicBezTo>
                  <a:pt x="1242053" y="798331"/>
                  <a:pt x="1239607" y="788107"/>
                  <a:pt x="1242318" y="776842"/>
                </a:cubicBezTo>
                <a:cubicBezTo>
                  <a:pt x="1245028" y="765578"/>
                  <a:pt x="1247280" y="746699"/>
                  <a:pt x="1249072" y="720206"/>
                </a:cubicBezTo>
                <a:cubicBezTo>
                  <a:pt x="1250864" y="693712"/>
                  <a:pt x="1249509" y="675565"/>
                  <a:pt x="1245007" y="665763"/>
                </a:cubicBezTo>
                <a:cubicBezTo>
                  <a:pt x="1240504" y="655962"/>
                  <a:pt x="1241805" y="651534"/>
                  <a:pt x="1248911" y="652481"/>
                </a:cubicBezTo>
                <a:cubicBezTo>
                  <a:pt x="1256016" y="653427"/>
                  <a:pt x="1261143" y="653875"/>
                  <a:pt x="1264291" y="653825"/>
                </a:cubicBezTo>
                <a:cubicBezTo>
                  <a:pt x="1267438" y="653775"/>
                  <a:pt x="1276465" y="652219"/>
                  <a:pt x="1291372" y="649157"/>
                </a:cubicBezTo>
                <a:cubicBezTo>
                  <a:pt x="1306279" y="646095"/>
                  <a:pt x="1316188" y="643622"/>
                  <a:pt x="1321099" y="641736"/>
                </a:cubicBezTo>
                <a:cubicBezTo>
                  <a:pt x="1323555" y="640793"/>
                  <a:pt x="1326280" y="640325"/>
                  <a:pt x="1329273" y="640333"/>
                </a:cubicBezTo>
                <a:close/>
                <a:moveTo>
                  <a:pt x="5501066" y="635638"/>
                </a:moveTo>
                <a:cubicBezTo>
                  <a:pt x="5511542" y="637058"/>
                  <a:pt x="5520107" y="639675"/>
                  <a:pt x="5526761" y="643489"/>
                </a:cubicBezTo>
                <a:cubicBezTo>
                  <a:pt x="5535264" y="646988"/>
                  <a:pt x="5537935" y="651814"/>
                  <a:pt x="5534773" y="657966"/>
                </a:cubicBezTo>
                <a:cubicBezTo>
                  <a:pt x="5531611" y="664118"/>
                  <a:pt x="5530478" y="689127"/>
                  <a:pt x="5531374" y="732994"/>
                </a:cubicBezTo>
                <a:cubicBezTo>
                  <a:pt x="5532271" y="776860"/>
                  <a:pt x="5530725" y="806591"/>
                  <a:pt x="5526739" y="822186"/>
                </a:cubicBezTo>
                <a:cubicBezTo>
                  <a:pt x="5522753" y="837781"/>
                  <a:pt x="5516884" y="839387"/>
                  <a:pt x="5509133" y="827004"/>
                </a:cubicBezTo>
                <a:cubicBezTo>
                  <a:pt x="5501382" y="814622"/>
                  <a:pt x="5498180" y="804899"/>
                  <a:pt x="5499528" y="797836"/>
                </a:cubicBezTo>
                <a:cubicBezTo>
                  <a:pt x="5500877" y="790774"/>
                  <a:pt x="5502450" y="776498"/>
                  <a:pt x="5504250" y="755009"/>
                </a:cubicBezTo>
                <a:cubicBezTo>
                  <a:pt x="5506050" y="733521"/>
                  <a:pt x="5505846" y="711795"/>
                  <a:pt x="5503637" y="689833"/>
                </a:cubicBezTo>
                <a:cubicBezTo>
                  <a:pt x="5501428" y="667871"/>
                  <a:pt x="5497829" y="652993"/>
                  <a:pt x="5492839" y="645199"/>
                </a:cubicBezTo>
                <a:cubicBezTo>
                  <a:pt x="5487848" y="637405"/>
                  <a:pt x="5490591" y="634218"/>
                  <a:pt x="5501066" y="635638"/>
                </a:cubicBezTo>
                <a:close/>
                <a:moveTo>
                  <a:pt x="3997001" y="634530"/>
                </a:moveTo>
                <a:cubicBezTo>
                  <a:pt x="3999588" y="634164"/>
                  <a:pt x="4002548" y="634591"/>
                  <a:pt x="4005882" y="635810"/>
                </a:cubicBezTo>
                <a:cubicBezTo>
                  <a:pt x="4012550" y="638248"/>
                  <a:pt x="4018426" y="641707"/>
                  <a:pt x="4023510" y="646189"/>
                </a:cubicBezTo>
                <a:cubicBezTo>
                  <a:pt x="4028593" y="650670"/>
                  <a:pt x="4028109" y="655940"/>
                  <a:pt x="4022058" y="661999"/>
                </a:cubicBezTo>
                <a:cubicBezTo>
                  <a:pt x="4016006" y="668058"/>
                  <a:pt x="4011281" y="675848"/>
                  <a:pt x="4007882" y="685370"/>
                </a:cubicBezTo>
                <a:cubicBezTo>
                  <a:pt x="4004484" y="694892"/>
                  <a:pt x="4005484" y="703492"/>
                  <a:pt x="4010883" y="711171"/>
                </a:cubicBezTo>
                <a:cubicBezTo>
                  <a:pt x="4016282" y="718851"/>
                  <a:pt x="4015834" y="729810"/>
                  <a:pt x="4009539" y="744050"/>
                </a:cubicBezTo>
                <a:cubicBezTo>
                  <a:pt x="4052516" y="755063"/>
                  <a:pt x="4089866" y="763696"/>
                  <a:pt x="4121586" y="769948"/>
                </a:cubicBezTo>
                <a:cubicBezTo>
                  <a:pt x="4153307" y="776201"/>
                  <a:pt x="4181424" y="778882"/>
                  <a:pt x="4205939" y="777993"/>
                </a:cubicBezTo>
                <a:cubicBezTo>
                  <a:pt x="4230453" y="777104"/>
                  <a:pt x="4247715" y="776197"/>
                  <a:pt x="4257725" y="775272"/>
                </a:cubicBezTo>
                <a:cubicBezTo>
                  <a:pt x="4267734" y="774347"/>
                  <a:pt x="4260543" y="780650"/>
                  <a:pt x="4236150" y="794180"/>
                </a:cubicBezTo>
                <a:cubicBezTo>
                  <a:pt x="4211757" y="807710"/>
                  <a:pt x="4194313" y="814937"/>
                  <a:pt x="4183815" y="815862"/>
                </a:cubicBezTo>
                <a:cubicBezTo>
                  <a:pt x="4173318" y="816787"/>
                  <a:pt x="4156124" y="812973"/>
                  <a:pt x="4132234" y="804419"/>
                </a:cubicBezTo>
                <a:cubicBezTo>
                  <a:pt x="4108343" y="795865"/>
                  <a:pt x="4085323" y="787300"/>
                  <a:pt x="4063175" y="778725"/>
                </a:cubicBezTo>
                <a:cubicBezTo>
                  <a:pt x="4041026" y="770149"/>
                  <a:pt x="4025216" y="764750"/>
                  <a:pt x="4015745" y="762527"/>
                </a:cubicBezTo>
                <a:cubicBezTo>
                  <a:pt x="4006273" y="760305"/>
                  <a:pt x="3996611" y="760939"/>
                  <a:pt x="3986759" y="764431"/>
                </a:cubicBezTo>
                <a:cubicBezTo>
                  <a:pt x="3976908" y="767923"/>
                  <a:pt x="3969196" y="771300"/>
                  <a:pt x="3963625" y="774562"/>
                </a:cubicBezTo>
                <a:cubicBezTo>
                  <a:pt x="3958054" y="777825"/>
                  <a:pt x="3950339" y="775358"/>
                  <a:pt x="3940480" y="767163"/>
                </a:cubicBezTo>
                <a:cubicBezTo>
                  <a:pt x="3930621" y="758967"/>
                  <a:pt x="3931116" y="754016"/>
                  <a:pt x="3941964" y="752310"/>
                </a:cubicBezTo>
                <a:cubicBezTo>
                  <a:pt x="3952813" y="750603"/>
                  <a:pt x="3969960" y="747656"/>
                  <a:pt x="3993406" y="743469"/>
                </a:cubicBezTo>
                <a:cubicBezTo>
                  <a:pt x="3995055" y="731337"/>
                  <a:pt x="3992728" y="721166"/>
                  <a:pt x="3986426" y="712957"/>
                </a:cubicBezTo>
                <a:cubicBezTo>
                  <a:pt x="3980123" y="704747"/>
                  <a:pt x="3979446" y="694429"/>
                  <a:pt x="3984393" y="682003"/>
                </a:cubicBezTo>
                <a:cubicBezTo>
                  <a:pt x="3989341" y="669578"/>
                  <a:pt x="3987921" y="664716"/>
                  <a:pt x="3980134" y="667419"/>
                </a:cubicBezTo>
                <a:cubicBezTo>
                  <a:pt x="3972347" y="670123"/>
                  <a:pt x="3964249" y="668491"/>
                  <a:pt x="3955838" y="662526"/>
                </a:cubicBezTo>
                <a:cubicBezTo>
                  <a:pt x="3947428" y="656560"/>
                  <a:pt x="3948145" y="652964"/>
                  <a:pt x="3957989" y="651738"/>
                </a:cubicBezTo>
                <a:cubicBezTo>
                  <a:pt x="3967834" y="650512"/>
                  <a:pt x="3974771" y="648892"/>
                  <a:pt x="3978801" y="646877"/>
                </a:cubicBezTo>
                <a:cubicBezTo>
                  <a:pt x="3982830" y="644862"/>
                  <a:pt x="3986684" y="641905"/>
                  <a:pt x="3990362" y="638004"/>
                </a:cubicBezTo>
                <a:cubicBezTo>
                  <a:pt x="3992201" y="636054"/>
                  <a:pt x="3994414" y="634896"/>
                  <a:pt x="3997001" y="634530"/>
                </a:cubicBezTo>
                <a:close/>
                <a:moveTo>
                  <a:pt x="3316094" y="632737"/>
                </a:moveTo>
                <a:cubicBezTo>
                  <a:pt x="3318607" y="633050"/>
                  <a:pt x="3321725" y="633774"/>
                  <a:pt x="3325450" y="634907"/>
                </a:cubicBezTo>
                <a:cubicBezTo>
                  <a:pt x="3340350" y="639438"/>
                  <a:pt x="3346878" y="643708"/>
                  <a:pt x="3345035" y="647716"/>
                </a:cubicBezTo>
                <a:cubicBezTo>
                  <a:pt x="3343193" y="651724"/>
                  <a:pt x="3341862" y="659134"/>
                  <a:pt x="3341045" y="669947"/>
                </a:cubicBezTo>
                <a:cubicBezTo>
                  <a:pt x="3344817" y="669129"/>
                  <a:pt x="3349947" y="667803"/>
                  <a:pt x="3356436" y="665967"/>
                </a:cubicBezTo>
                <a:cubicBezTo>
                  <a:pt x="3362925" y="664132"/>
                  <a:pt x="3369180" y="665820"/>
                  <a:pt x="3375203" y="671033"/>
                </a:cubicBezTo>
                <a:cubicBezTo>
                  <a:pt x="3381226" y="676246"/>
                  <a:pt x="3380241" y="680053"/>
                  <a:pt x="3372246" y="682455"/>
                </a:cubicBezTo>
                <a:cubicBezTo>
                  <a:pt x="3364251" y="684857"/>
                  <a:pt x="3353736" y="687284"/>
                  <a:pt x="3340701" y="689736"/>
                </a:cubicBezTo>
                <a:cubicBezTo>
                  <a:pt x="3340027" y="697136"/>
                  <a:pt x="3339690" y="703940"/>
                  <a:pt x="3339690" y="710150"/>
                </a:cubicBezTo>
                <a:cubicBezTo>
                  <a:pt x="3347075" y="712372"/>
                  <a:pt x="3354546" y="714993"/>
                  <a:pt x="3362104" y="718012"/>
                </a:cubicBezTo>
                <a:cubicBezTo>
                  <a:pt x="3369661" y="721030"/>
                  <a:pt x="3373440" y="727537"/>
                  <a:pt x="3373440" y="737532"/>
                </a:cubicBezTo>
                <a:cubicBezTo>
                  <a:pt x="3373440" y="749277"/>
                  <a:pt x="3368195" y="752019"/>
                  <a:pt x="3357705" y="745760"/>
                </a:cubicBezTo>
                <a:cubicBezTo>
                  <a:pt x="3347215" y="739500"/>
                  <a:pt x="3341210" y="732284"/>
                  <a:pt x="3339690" y="724110"/>
                </a:cubicBezTo>
                <a:lnTo>
                  <a:pt x="3339690" y="765861"/>
                </a:lnTo>
                <a:cubicBezTo>
                  <a:pt x="3339690" y="784073"/>
                  <a:pt x="3338668" y="799213"/>
                  <a:pt x="3336625" y="811280"/>
                </a:cubicBezTo>
                <a:cubicBezTo>
                  <a:pt x="3334581" y="823348"/>
                  <a:pt x="3330903" y="829102"/>
                  <a:pt x="3325590" y="828542"/>
                </a:cubicBezTo>
                <a:cubicBezTo>
                  <a:pt x="3320277" y="827983"/>
                  <a:pt x="3315875" y="822849"/>
                  <a:pt x="3312382" y="813141"/>
                </a:cubicBezTo>
                <a:cubicBezTo>
                  <a:pt x="3308891" y="803433"/>
                  <a:pt x="3308271" y="795316"/>
                  <a:pt x="3310522" y="788791"/>
                </a:cubicBezTo>
                <a:cubicBezTo>
                  <a:pt x="3312773" y="782267"/>
                  <a:pt x="3314344" y="759358"/>
                  <a:pt x="3315233" y="720066"/>
                </a:cubicBezTo>
                <a:cubicBezTo>
                  <a:pt x="3307518" y="741619"/>
                  <a:pt x="3297906" y="757687"/>
                  <a:pt x="3286398" y="768271"/>
                </a:cubicBezTo>
                <a:cubicBezTo>
                  <a:pt x="3274890" y="778854"/>
                  <a:pt x="3264221" y="786063"/>
                  <a:pt x="3254391" y="789899"/>
                </a:cubicBezTo>
                <a:cubicBezTo>
                  <a:pt x="3244560" y="793735"/>
                  <a:pt x="3242883" y="791598"/>
                  <a:pt x="3249357" y="783489"/>
                </a:cubicBezTo>
                <a:cubicBezTo>
                  <a:pt x="3255832" y="775380"/>
                  <a:pt x="3265551" y="762610"/>
                  <a:pt x="3278515" y="745179"/>
                </a:cubicBezTo>
                <a:cubicBezTo>
                  <a:pt x="3291478" y="727749"/>
                  <a:pt x="3301474" y="711275"/>
                  <a:pt x="3308500" y="695759"/>
                </a:cubicBezTo>
                <a:cubicBezTo>
                  <a:pt x="3291335" y="701954"/>
                  <a:pt x="3279028" y="705754"/>
                  <a:pt x="3271577" y="707160"/>
                </a:cubicBezTo>
                <a:cubicBezTo>
                  <a:pt x="3264128" y="708565"/>
                  <a:pt x="3255595" y="705543"/>
                  <a:pt x="3245980" y="698093"/>
                </a:cubicBezTo>
                <a:cubicBezTo>
                  <a:pt x="3236365" y="690643"/>
                  <a:pt x="3239068" y="686359"/>
                  <a:pt x="3254090" y="685241"/>
                </a:cubicBezTo>
                <a:cubicBezTo>
                  <a:pt x="3269111" y="684122"/>
                  <a:pt x="3289944" y="680652"/>
                  <a:pt x="3316588" y="674830"/>
                </a:cubicBezTo>
                <a:cubicBezTo>
                  <a:pt x="3316588" y="660834"/>
                  <a:pt x="3314340" y="649548"/>
                  <a:pt x="3309844" y="640972"/>
                </a:cubicBezTo>
                <a:cubicBezTo>
                  <a:pt x="3306473" y="634541"/>
                  <a:pt x="3308556" y="631796"/>
                  <a:pt x="3316094" y="632737"/>
                </a:cubicBezTo>
                <a:close/>
                <a:moveTo>
                  <a:pt x="1172969" y="632737"/>
                </a:moveTo>
                <a:cubicBezTo>
                  <a:pt x="1175482" y="633050"/>
                  <a:pt x="1178601" y="633774"/>
                  <a:pt x="1182325" y="634907"/>
                </a:cubicBezTo>
                <a:cubicBezTo>
                  <a:pt x="1197225" y="639438"/>
                  <a:pt x="1203754" y="643708"/>
                  <a:pt x="1201911" y="647716"/>
                </a:cubicBezTo>
                <a:cubicBezTo>
                  <a:pt x="1200068" y="651724"/>
                  <a:pt x="1198738" y="659134"/>
                  <a:pt x="1197920" y="669947"/>
                </a:cubicBezTo>
                <a:cubicBezTo>
                  <a:pt x="1201692" y="669129"/>
                  <a:pt x="1206822" y="667803"/>
                  <a:pt x="1213311" y="665967"/>
                </a:cubicBezTo>
                <a:cubicBezTo>
                  <a:pt x="1219800" y="664132"/>
                  <a:pt x="1226056" y="665820"/>
                  <a:pt x="1232079" y="671033"/>
                </a:cubicBezTo>
                <a:cubicBezTo>
                  <a:pt x="1238102" y="676246"/>
                  <a:pt x="1237116" y="680053"/>
                  <a:pt x="1229121" y="682455"/>
                </a:cubicBezTo>
                <a:cubicBezTo>
                  <a:pt x="1221127" y="684857"/>
                  <a:pt x="1210612" y="687284"/>
                  <a:pt x="1197576" y="689736"/>
                </a:cubicBezTo>
                <a:cubicBezTo>
                  <a:pt x="1196902" y="697136"/>
                  <a:pt x="1196565" y="703940"/>
                  <a:pt x="1196565" y="710150"/>
                </a:cubicBezTo>
                <a:cubicBezTo>
                  <a:pt x="1203951" y="712372"/>
                  <a:pt x="1211422" y="714993"/>
                  <a:pt x="1218979" y="718012"/>
                </a:cubicBezTo>
                <a:cubicBezTo>
                  <a:pt x="1226536" y="721030"/>
                  <a:pt x="1230315" y="727537"/>
                  <a:pt x="1230315" y="737532"/>
                </a:cubicBezTo>
                <a:cubicBezTo>
                  <a:pt x="1230315" y="749277"/>
                  <a:pt x="1225070" y="752019"/>
                  <a:pt x="1214580" y="745760"/>
                </a:cubicBezTo>
                <a:cubicBezTo>
                  <a:pt x="1204091" y="739500"/>
                  <a:pt x="1198086" y="732284"/>
                  <a:pt x="1196565" y="724110"/>
                </a:cubicBezTo>
                <a:lnTo>
                  <a:pt x="1196565" y="765861"/>
                </a:lnTo>
                <a:cubicBezTo>
                  <a:pt x="1196565" y="784073"/>
                  <a:pt x="1195544" y="799213"/>
                  <a:pt x="1193500" y="811280"/>
                </a:cubicBezTo>
                <a:cubicBezTo>
                  <a:pt x="1191457" y="823348"/>
                  <a:pt x="1187778" y="829102"/>
                  <a:pt x="1182466" y="828542"/>
                </a:cubicBezTo>
                <a:cubicBezTo>
                  <a:pt x="1177152" y="827983"/>
                  <a:pt x="1172750" y="822849"/>
                  <a:pt x="1169258" y="813141"/>
                </a:cubicBezTo>
                <a:cubicBezTo>
                  <a:pt x="1165766" y="803433"/>
                  <a:pt x="1165146" y="795316"/>
                  <a:pt x="1167397" y="788791"/>
                </a:cubicBezTo>
                <a:cubicBezTo>
                  <a:pt x="1169649" y="782267"/>
                  <a:pt x="1171219" y="759358"/>
                  <a:pt x="1172108" y="720066"/>
                </a:cubicBezTo>
                <a:cubicBezTo>
                  <a:pt x="1164393" y="741619"/>
                  <a:pt x="1154782" y="757687"/>
                  <a:pt x="1143274" y="768271"/>
                </a:cubicBezTo>
                <a:cubicBezTo>
                  <a:pt x="1131765" y="778854"/>
                  <a:pt x="1121097" y="786063"/>
                  <a:pt x="1111266" y="789899"/>
                </a:cubicBezTo>
                <a:cubicBezTo>
                  <a:pt x="1101436" y="793735"/>
                  <a:pt x="1099758" y="791598"/>
                  <a:pt x="1106233" y="783489"/>
                </a:cubicBezTo>
                <a:cubicBezTo>
                  <a:pt x="1112707" y="775380"/>
                  <a:pt x="1122426" y="762610"/>
                  <a:pt x="1135390" y="745179"/>
                </a:cubicBezTo>
                <a:cubicBezTo>
                  <a:pt x="1148354" y="727749"/>
                  <a:pt x="1158349" y="711275"/>
                  <a:pt x="1165375" y="695759"/>
                </a:cubicBezTo>
                <a:cubicBezTo>
                  <a:pt x="1148210" y="701954"/>
                  <a:pt x="1135902" y="705754"/>
                  <a:pt x="1128453" y="707160"/>
                </a:cubicBezTo>
                <a:cubicBezTo>
                  <a:pt x="1121003" y="708565"/>
                  <a:pt x="1112471" y="705543"/>
                  <a:pt x="1102856" y="698093"/>
                </a:cubicBezTo>
                <a:cubicBezTo>
                  <a:pt x="1093241" y="690643"/>
                  <a:pt x="1095944" y="686359"/>
                  <a:pt x="1110965" y="685241"/>
                </a:cubicBezTo>
                <a:cubicBezTo>
                  <a:pt x="1125986" y="684122"/>
                  <a:pt x="1146819" y="680652"/>
                  <a:pt x="1173463" y="674830"/>
                </a:cubicBezTo>
                <a:cubicBezTo>
                  <a:pt x="1173463" y="660834"/>
                  <a:pt x="1171215" y="649548"/>
                  <a:pt x="1166720" y="640972"/>
                </a:cubicBezTo>
                <a:cubicBezTo>
                  <a:pt x="1163348" y="634541"/>
                  <a:pt x="1165432" y="631796"/>
                  <a:pt x="1172969" y="632737"/>
                </a:cubicBezTo>
                <a:close/>
                <a:moveTo>
                  <a:pt x="5204353" y="629317"/>
                </a:moveTo>
                <a:cubicBezTo>
                  <a:pt x="5206256" y="629537"/>
                  <a:pt x="5208570" y="630117"/>
                  <a:pt x="5211294" y="631056"/>
                </a:cubicBezTo>
                <a:cubicBezTo>
                  <a:pt x="5219483" y="634125"/>
                  <a:pt x="5226254" y="638829"/>
                  <a:pt x="5231611" y="645167"/>
                </a:cubicBezTo>
                <a:cubicBezTo>
                  <a:pt x="5236967" y="651505"/>
                  <a:pt x="5237024" y="657008"/>
                  <a:pt x="5231783" y="661676"/>
                </a:cubicBezTo>
                <a:cubicBezTo>
                  <a:pt x="5226542" y="666344"/>
                  <a:pt x="5218536" y="678770"/>
                  <a:pt x="5207767" y="698954"/>
                </a:cubicBezTo>
                <a:cubicBezTo>
                  <a:pt x="5196998" y="719137"/>
                  <a:pt x="5183865" y="737665"/>
                  <a:pt x="5168370" y="754536"/>
                </a:cubicBezTo>
                <a:cubicBezTo>
                  <a:pt x="5152876" y="771407"/>
                  <a:pt x="5134352" y="786490"/>
                  <a:pt x="5112799" y="799783"/>
                </a:cubicBezTo>
                <a:cubicBezTo>
                  <a:pt x="5091245" y="813077"/>
                  <a:pt x="5068054" y="822459"/>
                  <a:pt x="5043223" y="827929"/>
                </a:cubicBezTo>
                <a:cubicBezTo>
                  <a:pt x="5018393" y="833400"/>
                  <a:pt x="5016787" y="830604"/>
                  <a:pt x="5038405" y="819540"/>
                </a:cubicBezTo>
                <a:cubicBezTo>
                  <a:pt x="5060023" y="808477"/>
                  <a:pt x="5081085" y="794925"/>
                  <a:pt x="5101592" y="778886"/>
                </a:cubicBezTo>
                <a:cubicBezTo>
                  <a:pt x="5122099" y="762846"/>
                  <a:pt x="5139680" y="746613"/>
                  <a:pt x="5154335" y="730187"/>
                </a:cubicBezTo>
                <a:cubicBezTo>
                  <a:pt x="5168991" y="713760"/>
                  <a:pt x="5180549" y="696064"/>
                  <a:pt x="5189010" y="677099"/>
                </a:cubicBezTo>
                <a:cubicBezTo>
                  <a:pt x="5197471" y="658134"/>
                  <a:pt x="5200575" y="644780"/>
                  <a:pt x="5198324" y="637036"/>
                </a:cubicBezTo>
                <a:cubicBezTo>
                  <a:pt x="5196635" y="631228"/>
                  <a:pt x="5198645" y="628655"/>
                  <a:pt x="5204353" y="629317"/>
                </a:cubicBezTo>
                <a:close/>
                <a:moveTo>
                  <a:pt x="4384743" y="616128"/>
                </a:moveTo>
                <a:lnTo>
                  <a:pt x="4351781" y="625394"/>
                </a:lnTo>
                <a:lnTo>
                  <a:pt x="4367761" y="631433"/>
                </a:lnTo>
                <a:cubicBezTo>
                  <a:pt x="4371095" y="634279"/>
                  <a:pt x="4372077" y="638606"/>
                  <a:pt x="4370708" y="644414"/>
                </a:cubicBezTo>
                <a:cubicBezTo>
                  <a:pt x="4369338" y="650222"/>
                  <a:pt x="4368883" y="658543"/>
                  <a:pt x="4369342" y="669377"/>
                </a:cubicBezTo>
                <a:cubicBezTo>
                  <a:pt x="4369571" y="674794"/>
                  <a:pt x="4369370" y="679897"/>
                  <a:pt x="4368737" y="684687"/>
                </a:cubicBezTo>
                <a:lnTo>
                  <a:pt x="4368019" y="687707"/>
                </a:lnTo>
                <a:lnTo>
                  <a:pt x="4383410" y="662827"/>
                </a:lnTo>
                <a:cubicBezTo>
                  <a:pt x="4384299" y="640643"/>
                  <a:pt x="4384743" y="625076"/>
                  <a:pt x="4384743" y="616128"/>
                </a:cubicBezTo>
                <a:close/>
                <a:moveTo>
                  <a:pt x="4462684" y="615520"/>
                </a:moveTo>
                <a:cubicBezTo>
                  <a:pt x="4463938" y="615755"/>
                  <a:pt x="4465308" y="616313"/>
                  <a:pt x="4466794" y="617193"/>
                </a:cubicBezTo>
                <a:cubicBezTo>
                  <a:pt x="4472739" y="620713"/>
                  <a:pt x="4477897" y="625238"/>
                  <a:pt x="4482271" y="630766"/>
                </a:cubicBezTo>
                <a:cubicBezTo>
                  <a:pt x="4486645" y="636294"/>
                  <a:pt x="4484759" y="639933"/>
                  <a:pt x="4476614" y="641682"/>
                </a:cubicBezTo>
                <a:cubicBezTo>
                  <a:pt x="4468469" y="643432"/>
                  <a:pt x="4455785" y="648408"/>
                  <a:pt x="4438562" y="656610"/>
                </a:cubicBezTo>
                <a:cubicBezTo>
                  <a:pt x="4437888" y="662748"/>
                  <a:pt x="4438261" y="667412"/>
                  <a:pt x="4439681" y="670603"/>
                </a:cubicBezTo>
                <a:cubicBezTo>
                  <a:pt x="4441100" y="673794"/>
                  <a:pt x="4443961" y="675389"/>
                  <a:pt x="4448263" y="675389"/>
                </a:cubicBezTo>
                <a:cubicBezTo>
                  <a:pt x="4453555" y="675389"/>
                  <a:pt x="4457599" y="674514"/>
                  <a:pt x="4460395" y="672765"/>
                </a:cubicBezTo>
                <a:cubicBezTo>
                  <a:pt x="4463191" y="671015"/>
                  <a:pt x="4466350" y="664935"/>
                  <a:pt x="4469870" y="654524"/>
                </a:cubicBezTo>
                <a:cubicBezTo>
                  <a:pt x="4473391" y="644113"/>
                  <a:pt x="4476065" y="643998"/>
                  <a:pt x="4477894" y="654180"/>
                </a:cubicBezTo>
                <a:cubicBezTo>
                  <a:pt x="4479722" y="664361"/>
                  <a:pt x="4482002" y="671818"/>
                  <a:pt x="4484734" y="676551"/>
                </a:cubicBezTo>
                <a:cubicBezTo>
                  <a:pt x="4487466" y="681283"/>
                  <a:pt x="4485878" y="685660"/>
                  <a:pt x="4479969" y="689683"/>
                </a:cubicBezTo>
                <a:cubicBezTo>
                  <a:pt x="4474061" y="693705"/>
                  <a:pt x="4465027" y="695949"/>
                  <a:pt x="4452866" y="696415"/>
                </a:cubicBezTo>
                <a:cubicBezTo>
                  <a:pt x="4440706" y="696881"/>
                  <a:pt x="4431485" y="694504"/>
                  <a:pt x="4425204" y="689285"/>
                </a:cubicBezTo>
                <a:cubicBezTo>
                  <a:pt x="4418923" y="684065"/>
                  <a:pt x="4415783" y="673596"/>
                  <a:pt x="4415783" y="657880"/>
                </a:cubicBezTo>
                <a:cubicBezTo>
                  <a:pt x="4415783" y="643425"/>
                  <a:pt x="4414209" y="632601"/>
                  <a:pt x="4411061" y="625410"/>
                </a:cubicBezTo>
                <a:cubicBezTo>
                  <a:pt x="4407913" y="618218"/>
                  <a:pt x="4409487" y="615096"/>
                  <a:pt x="4415783" y="616042"/>
                </a:cubicBezTo>
                <a:cubicBezTo>
                  <a:pt x="4422078" y="616988"/>
                  <a:pt x="4427954" y="618591"/>
                  <a:pt x="4433410" y="620850"/>
                </a:cubicBezTo>
                <a:cubicBezTo>
                  <a:pt x="4438867" y="623108"/>
                  <a:pt x="4441143" y="625894"/>
                  <a:pt x="4440240" y="629206"/>
                </a:cubicBezTo>
                <a:cubicBezTo>
                  <a:pt x="4439337" y="632519"/>
                  <a:pt x="4438885" y="637101"/>
                  <a:pt x="4438885" y="642951"/>
                </a:cubicBezTo>
                <a:cubicBezTo>
                  <a:pt x="4447073" y="635867"/>
                  <a:pt x="4452286" y="628923"/>
                  <a:pt x="4454523" y="622119"/>
                </a:cubicBezTo>
                <a:cubicBezTo>
                  <a:pt x="4456201" y="617015"/>
                  <a:pt x="4458921" y="614816"/>
                  <a:pt x="4462684" y="615520"/>
                </a:cubicBezTo>
                <a:close/>
                <a:moveTo>
                  <a:pt x="1932865" y="614526"/>
                </a:moveTo>
                <a:cubicBezTo>
                  <a:pt x="1938626" y="615293"/>
                  <a:pt x="1945672" y="617827"/>
                  <a:pt x="1954004" y="622129"/>
                </a:cubicBezTo>
                <a:cubicBezTo>
                  <a:pt x="1965792" y="630805"/>
                  <a:pt x="1968885" y="637986"/>
                  <a:pt x="1963286" y="643672"/>
                </a:cubicBezTo>
                <a:cubicBezTo>
                  <a:pt x="1957686" y="649358"/>
                  <a:pt x="1952391" y="658955"/>
                  <a:pt x="1947400" y="672464"/>
                </a:cubicBezTo>
                <a:cubicBezTo>
                  <a:pt x="1958199" y="686847"/>
                  <a:pt x="1958087" y="694322"/>
                  <a:pt x="1947067" y="694888"/>
                </a:cubicBezTo>
                <a:cubicBezTo>
                  <a:pt x="1936047" y="695454"/>
                  <a:pt x="1916619" y="697839"/>
                  <a:pt x="1888785" y="702040"/>
                </a:cubicBezTo>
                <a:cubicBezTo>
                  <a:pt x="1886720" y="713154"/>
                  <a:pt x="1883203" y="717825"/>
                  <a:pt x="1878234" y="716054"/>
                </a:cubicBezTo>
                <a:cubicBezTo>
                  <a:pt x="1873265" y="714283"/>
                  <a:pt x="1869393" y="707149"/>
                  <a:pt x="1866618" y="694651"/>
                </a:cubicBezTo>
                <a:cubicBezTo>
                  <a:pt x="1863844" y="682154"/>
                  <a:pt x="1861549" y="671363"/>
                  <a:pt x="1859735" y="662278"/>
                </a:cubicBezTo>
                <a:cubicBezTo>
                  <a:pt x="1857921" y="653194"/>
                  <a:pt x="1854952" y="644783"/>
                  <a:pt x="1850830" y="637047"/>
                </a:cubicBezTo>
                <a:cubicBezTo>
                  <a:pt x="1846707" y="629310"/>
                  <a:pt x="1848274" y="625442"/>
                  <a:pt x="1855530" y="625442"/>
                </a:cubicBezTo>
                <a:cubicBezTo>
                  <a:pt x="1860721" y="625442"/>
                  <a:pt x="1865937" y="626338"/>
                  <a:pt x="1871178" y="628131"/>
                </a:cubicBezTo>
                <a:cubicBezTo>
                  <a:pt x="1876420" y="629923"/>
                  <a:pt x="1884178" y="629988"/>
                  <a:pt x="1894453" y="628324"/>
                </a:cubicBezTo>
                <a:cubicBezTo>
                  <a:pt x="1904727" y="626661"/>
                  <a:pt x="1913055" y="623062"/>
                  <a:pt x="1919437" y="617526"/>
                </a:cubicBezTo>
                <a:cubicBezTo>
                  <a:pt x="1922628" y="614759"/>
                  <a:pt x="1927103" y="613758"/>
                  <a:pt x="1932865" y="614526"/>
                </a:cubicBezTo>
                <a:close/>
                <a:moveTo>
                  <a:pt x="5068764" y="600684"/>
                </a:moveTo>
                <a:cubicBezTo>
                  <a:pt x="5070688" y="600458"/>
                  <a:pt x="5073069" y="601888"/>
                  <a:pt x="5075908" y="604975"/>
                </a:cubicBezTo>
                <a:cubicBezTo>
                  <a:pt x="5081587" y="611148"/>
                  <a:pt x="5084426" y="620237"/>
                  <a:pt x="5084426" y="632239"/>
                </a:cubicBezTo>
                <a:cubicBezTo>
                  <a:pt x="5084426" y="643654"/>
                  <a:pt x="5079895" y="657320"/>
                  <a:pt x="5070832" y="673238"/>
                </a:cubicBezTo>
                <a:cubicBezTo>
                  <a:pt x="5061769" y="689156"/>
                  <a:pt x="5054320" y="691973"/>
                  <a:pt x="5048483" y="681692"/>
                </a:cubicBezTo>
                <a:cubicBezTo>
                  <a:pt x="5042646" y="671410"/>
                  <a:pt x="5041535" y="662988"/>
                  <a:pt x="5045149" y="656428"/>
                </a:cubicBezTo>
                <a:cubicBezTo>
                  <a:pt x="5048762" y="649867"/>
                  <a:pt x="5052419" y="641503"/>
                  <a:pt x="5056119" y="631336"/>
                </a:cubicBezTo>
                <a:cubicBezTo>
                  <a:pt x="5059604" y="621742"/>
                  <a:pt x="5062353" y="613407"/>
                  <a:pt x="5064368" y="606330"/>
                </a:cubicBezTo>
                <a:cubicBezTo>
                  <a:pt x="5065375" y="602792"/>
                  <a:pt x="5066841" y="600910"/>
                  <a:pt x="5068764" y="600684"/>
                </a:cubicBezTo>
                <a:close/>
                <a:moveTo>
                  <a:pt x="3329064" y="599251"/>
                </a:moveTo>
                <a:cubicBezTo>
                  <a:pt x="3332789" y="599130"/>
                  <a:pt x="3337912" y="600189"/>
                  <a:pt x="3344433" y="602426"/>
                </a:cubicBezTo>
                <a:cubicBezTo>
                  <a:pt x="3357476" y="606900"/>
                  <a:pt x="3362842" y="614128"/>
                  <a:pt x="3360533" y="624108"/>
                </a:cubicBezTo>
                <a:cubicBezTo>
                  <a:pt x="3358225" y="634089"/>
                  <a:pt x="3349900" y="634727"/>
                  <a:pt x="3335560" y="626023"/>
                </a:cubicBezTo>
                <a:cubicBezTo>
                  <a:pt x="3324719" y="615726"/>
                  <a:pt x="3320227" y="608101"/>
                  <a:pt x="3322084" y="603147"/>
                </a:cubicBezTo>
                <a:cubicBezTo>
                  <a:pt x="3323012" y="600669"/>
                  <a:pt x="3325339" y="599371"/>
                  <a:pt x="3329064" y="599251"/>
                </a:cubicBezTo>
                <a:close/>
                <a:moveTo>
                  <a:pt x="1185939" y="599251"/>
                </a:moveTo>
                <a:cubicBezTo>
                  <a:pt x="1189664" y="599130"/>
                  <a:pt x="1194787" y="600189"/>
                  <a:pt x="1201308" y="602426"/>
                </a:cubicBezTo>
                <a:cubicBezTo>
                  <a:pt x="1214351" y="606900"/>
                  <a:pt x="1219718" y="614128"/>
                  <a:pt x="1217409" y="624108"/>
                </a:cubicBezTo>
                <a:cubicBezTo>
                  <a:pt x="1215100" y="634089"/>
                  <a:pt x="1206776" y="634727"/>
                  <a:pt x="1192435" y="626023"/>
                </a:cubicBezTo>
                <a:cubicBezTo>
                  <a:pt x="1181595" y="615726"/>
                  <a:pt x="1177102" y="608101"/>
                  <a:pt x="1178959" y="603147"/>
                </a:cubicBezTo>
                <a:cubicBezTo>
                  <a:pt x="1179888" y="600669"/>
                  <a:pt x="1182214" y="599371"/>
                  <a:pt x="1185939" y="599251"/>
                </a:cubicBezTo>
                <a:close/>
                <a:moveTo>
                  <a:pt x="2195372" y="595032"/>
                </a:moveTo>
                <a:cubicBezTo>
                  <a:pt x="2196716" y="594759"/>
                  <a:pt x="2198472" y="594801"/>
                  <a:pt x="2200641" y="595156"/>
                </a:cubicBezTo>
                <a:cubicBezTo>
                  <a:pt x="2209317" y="596575"/>
                  <a:pt x="2216953" y="599171"/>
                  <a:pt x="2223550" y="602942"/>
                </a:cubicBezTo>
                <a:cubicBezTo>
                  <a:pt x="2232096" y="607459"/>
                  <a:pt x="2235008" y="613185"/>
                  <a:pt x="2232283" y="620118"/>
                </a:cubicBezTo>
                <a:cubicBezTo>
                  <a:pt x="2229558" y="627052"/>
                  <a:pt x="2227977" y="642066"/>
                  <a:pt x="2227540" y="665161"/>
                </a:cubicBezTo>
                <a:cubicBezTo>
                  <a:pt x="2227103" y="688256"/>
                  <a:pt x="2226898" y="702929"/>
                  <a:pt x="2226927" y="709182"/>
                </a:cubicBezTo>
                <a:cubicBezTo>
                  <a:pt x="2226927" y="712724"/>
                  <a:pt x="2229720" y="711784"/>
                  <a:pt x="2235305" y="706364"/>
                </a:cubicBezTo>
                <a:cubicBezTo>
                  <a:pt x="2240891" y="700943"/>
                  <a:pt x="2253367" y="689697"/>
                  <a:pt x="2272733" y="672625"/>
                </a:cubicBezTo>
                <a:cubicBezTo>
                  <a:pt x="2292099" y="655553"/>
                  <a:pt x="2303704" y="648354"/>
                  <a:pt x="2307547" y="651029"/>
                </a:cubicBezTo>
                <a:cubicBezTo>
                  <a:pt x="2311391" y="653703"/>
                  <a:pt x="2306475" y="662870"/>
                  <a:pt x="2292802" y="678529"/>
                </a:cubicBezTo>
                <a:cubicBezTo>
                  <a:pt x="2279129" y="694189"/>
                  <a:pt x="2266133" y="708400"/>
                  <a:pt x="2253815" y="721163"/>
                </a:cubicBezTo>
                <a:cubicBezTo>
                  <a:pt x="2241496" y="733926"/>
                  <a:pt x="2231828" y="746154"/>
                  <a:pt x="2224808" y="757849"/>
                </a:cubicBezTo>
                <a:cubicBezTo>
                  <a:pt x="2217789" y="769543"/>
                  <a:pt x="2211719" y="775390"/>
                  <a:pt x="2206600" y="775390"/>
                </a:cubicBezTo>
                <a:cubicBezTo>
                  <a:pt x="2201480" y="775390"/>
                  <a:pt x="2196587" y="771601"/>
                  <a:pt x="2191919" y="764022"/>
                </a:cubicBezTo>
                <a:cubicBezTo>
                  <a:pt x="2187251" y="756443"/>
                  <a:pt x="2187186" y="749327"/>
                  <a:pt x="2191725" y="742673"/>
                </a:cubicBezTo>
                <a:cubicBezTo>
                  <a:pt x="2196264" y="736019"/>
                  <a:pt x="2199863" y="726290"/>
                  <a:pt x="2202523" y="713484"/>
                </a:cubicBezTo>
                <a:cubicBezTo>
                  <a:pt x="2205183" y="700678"/>
                  <a:pt x="2205628" y="681709"/>
                  <a:pt x="2203857" y="656578"/>
                </a:cubicBezTo>
                <a:cubicBezTo>
                  <a:pt x="2202086" y="631447"/>
                  <a:pt x="2198938" y="614572"/>
                  <a:pt x="2194414" y="605954"/>
                </a:cubicBezTo>
                <a:cubicBezTo>
                  <a:pt x="2191021" y="599490"/>
                  <a:pt x="2191340" y="595849"/>
                  <a:pt x="2195372" y="595032"/>
                </a:cubicBezTo>
                <a:close/>
                <a:moveTo>
                  <a:pt x="4492603" y="588062"/>
                </a:moveTo>
                <a:cubicBezTo>
                  <a:pt x="4494337" y="588052"/>
                  <a:pt x="4496529" y="588394"/>
                  <a:pt x="4499178" y="589090"/>
                </a:cubicBezTo>
                <a:cubicBezTo>
                  <a:pt x="4507137" y="591069"/>
                  <a:pt x="4513475" y="593696"/>
                  <a:pt x="4518193" y="596973"/>
                </a:cubicBezTo>
                <a:cubicBezTo>
                  <a:pt x="4522911" y="600250"/>
                  <a:pt x="4524370" y="604373"/>
                  <a:pt x="4522571" y="609342"/>
                </a:cubicBezTo>
                <a:cubicBezTo>
                  <a:pt x="4520771" y="614310"/>
                  <a:pt x="4519871" y="625091"/>
                  <a:pt x="4519871" y="641682"/>
                </a:cubicBezTo>
                <a:lnTo>
                  <a:pt x="4519871" y="683541"/>
                </a:lnTo>
                <a:cubicBezTo>
                  <a:pt x="4519871" y="694684"/>
                  <a:pt x="4518591" y="704457"/>
                  <a:pt x="4516032" y="712860"/>
                </a:cubicBezTo>
                <a:cubicBezTo>
                  <a:pt x="4513472" y="721263"/>
                  <a:pt x="4508722" y="721582"/>
                  <a:pt x="4501781" y="713817"/>
                </a:cubicBezTo>
                <a:cubicBezTo>
                  <a:pt x="4494840" y="706052"/>
                  <a:pt x="4492044" y="697645"/>
                  <a:pt x="4493392" y="688596"/>
                </a:cubicBezTo>
                <a:cubicBezTo>
                  <a:pt x="4494740" y="679548"/>
                  <a:pt x="4495414" y="664361"/>
                  <a:pt x="4495414" y="643037"/>
                </a:cubicBezTo>
                <a:cubicBezTo>
                  <a:pt x="4495414" y="621312"/>
                  <a:pt x="4493392" y="606194"/>
                  <a:pt x="4489348" y="597683"/>
                </a:cubicBezTo>
                <a:cubicBezTo>
                  <a:pt x="4486315" y="591300"/>
                  <a:pt x="4487400" y="588093"/>
                  <a:pt x="4492603" y="588062"/>
                </a:cubicBezTo>
                <a:close/>
                <a:moveTo>
                  <a:pt x="5239344" y="584970"/>
                </a:moveTo>
                <a:cubicBezTo>
                  <a:pt x="5243374" y="584031"/>
                  <a:pt x="5251978" y="585885"/>
                  <a:pt x="5265156" y="590531"/>
                </a:cubicBezTo>
                <a:cubicBezTo>
                  <a:pt x="5280443" y="593600"/>
                  <a:pt x="5288337" y="601781"/>
                  <a:pt x="5288839" y="615074"/>
                </a:cubicBezTo>
                <a:cubicBezTo>
                  <a:pt x="5289341" y="628367"/>
                  <a:pt x="5283622" y="632462"/>
                  <a:pt x="5271684" y="627356"/>
                </a:cubicBezTo>
                <a:cubicBezTo>
                  <a:pt x="5259746" y="622251"/>
                  <a:pt x="5246446" y="614486"/>
                  <a:pt x="5231783" y="604061"/>
                </a:cubicBezTo>
                <a:cubicBezTo>
                  <a:pt x="5217120" y="593635"/>
                  <a:pt x="5213707" y="588082"/>
                  <a:pt x="5221544" y="587401"/>
                </a:cubicBezTo>
                <a:cubicBezTo>
                  <a:pt x="5229381" y="586720"/>
                  <a:pt x="5235314" y="585910"/>
                  <a:pt x="5239344" y="584970"/>
                </a:cubicBezTo>
                <a:close/>
                <a:moveTo>
                  <a:pt x="181437" y="583734"/>
                </a:moveTo>
                <a:cubicBezTo>
                  <a:pt x="172962" y="585526"/>
                  <a:pt x="163813" y="587491"/>
                  <a:pt x="153990" y="589627"/>
                </a:cubicBezTo>
                <a:cubicBezTo>
                  <a:pt x="155754" y="599780"/>
                  <a:pt x="158715" y="618910"/>
                  <a:pt x="162874" y="647017"/>
                </a:cubicBezTo>
                <a:cubicBezTo>
                  <a:pt x="167735" y="646243"/>
                  <a:pt x="174167" y="645131"/>
                  <a:pt x="182169" y="643683"/>
                </a:cubicBezTo>
                <a:lnTo>
                  <a:pt x="182169" y="621527"/>
                </a:lnTo>
                <a:cubicBezTo>
                  <a:pt x="175644" y="623320"/>
                  <a:pt x="169291" y="622768"/>
                  <a:pt x="163110" y="619871"/>
                </a:cubicBezTo>
                <a:cubicBezTo>
                  <a:pt x="156930" y="616974"/>
                  <a:pt x="156482" y="614081"/>
                  <a:pt x="161766" y="611191"/>
                </a:cubicBezTo>
                <a:cubicBezTo>
                  <a:pt x="167050" y="608302"/>
                  <a:pt x="173851" y="605717"/>
                  <a:pt x="182169" y="603437"/>
                </a:cubicBezTo>
                <a:cubicBezTo>
                  <a:pt x="182169" y="594231"/>
                  <a:pt x="181925" y="587663"/>
                  <a:pt x="181437" y="583734"/>
                </a:cubicBezTo>
                <a:close/>
                <a:moveTo>
                  <a:pt x="2279692" y="578918"/>
                </a:moveTo>
                <a:cubicBezTo>
                  <a:pt x="2282861" y="577801"/>
                  <a:pt x="2288375" y="577833"/>
                  <a:pt x="2296233" y="579012"/>
                </a:cubicBezTo>
                <a:cubicBezTo>
                  <a:pt x="2311950" y="581371"/>
                  <a:pt x="2322777" y="586035"/>
                  <a:pt x="2328713" y="593004"/>
                </a:cubicBezTo>
                <a:cubicBezTo>
                  <a:pt x="2334650" y="599974"/>
                  <a:pt x="2336751" y="608270"/>
                  <a:pt x="2335016" y="617892"/>
                </a:cubicBezTo>
                <a:cubicBezTo>
                  <a:pt x="2333281" y="627514"/>
                  <a:pt x="2327609" y="629447"/>
                  <a:pt x="2318001" y="623689"/>
                </a:cubicBezTo>
                <a:cubicBezTo>
                  <a:pt x="2308393" y="617931"/>
                  <a:pt x="2300033" y="611941"/>
                  <a:pt x="2292920" y="605717"/>
                </a:cubicBezTo>
                <a:cubicBezTo>
                  <a:pt x="2285492" y="599207"/>
                  <a:pt x="2280258" y="592538"/>
                  <a:pt x="2277218" y="585712"/>
                </a:cubicBezTo>
                <a:cubicBezTo>
                  <a:pt x="2275698" y="582299"/>
                  <a:pt x="2276522" y="580035"/>
                  <a:pt x="2279692" y="578918"/>
                </a:cubicBezTo>
                <a:close/>
                <a:moveTo>
                  <a:pt x="231653" y="573581"/>
                </a:moveTo>
                <a:cubicBezTo>
                  <a:pt x="227258" y="574011"/>
                  <a:pt x="217115" y="575839"/>
                  <a:pt x="201227" y="579066"/>
                </a:cubicBezTo>
                <a:cubicBezTo>
                  <a:pt x="207536" y="581805"/>
                  <a:pt x="209985" y="584820"/>
                  <a:pt x="208572" y="588111"/>
                </a:cubicBezTo>
                <a:cubicBezTo>
                  <a:pt x="207160" y="591402"/>
                  <a:pt x="206067" y="594388"/>
                  <a:pt x="205292" y="597070"/>
                </a:cubicBezTo>
                <a:cubicBezTo>
                  <a:pt x="209623" y="596339"/>
                  <a:pt x="213724" y="595256"/>
                  <a:pt x="217596" y="593822"/>
                </a:cubicBezTo>
                <a:cubicBezTo>
                  <a:pt x="221468" y="592388"/>
                  <a:pt x="225558" y="593334"/>
                  <a:pt x="229867" y="596661"/>
                </a:cubicBezTo>
                <a:cubicBezTo>
                  <a:pt x="234177" y="599988"/>
                  <a:pt x="233413" y="603806"/>
                  <a:pt x="227577" y="608115"/>
                </a:cubicBezTo>
                <a:cubicBezTo>
                  <a:pt x="221740" y="612425"/>
                  <a:pt x="214312" y="615705"/>
                  <a:pt x="205292" y="617956"/>
                </a:cubicBezTo>
                <a:lnTo>
                  <a:pt x="205292" y="638907"/>
                </a:lnTo>
                <a:cubicBezTo>
                  <a:pt x="214799" y="637129"/>
                  <a:pt x="224436" y="636240"/>
                  <a:pt x="234202" y="636240"/>
                </a:cubicBezTo>
                <a:cubicBezTo>
                  <a:pt x="240913" y="614443"/>
                  <a:pt x="244269" y="598712"/>
                  <a:pt x="244269" y="589047"/>
                </a:cubicBezTo>
                <a:cubicBezTo>
                  <a:pt x="244269" y="580084"/>
                  <a:pt x="243265" y="575158"/>
                  <a:pt x="241257" y="574269"/>
                </a:cubicBezTo>
                <a:cubicBezTo>
                  <a:pt x="239250" y="573380"/>
                  <a:pt x="236048" y="573150"/>
                  <a:pt x="231653" y="573581"/>
                </a:cubicBezTo>
                <a:close/>
                <a:moveTo>
                  <a:pt x="2564916" y="566394"/>
                </a:moveTo>
                <a:cubicBezTo>
                  <a:pt x="2567779" y="566743"/>
                  <a:pt x="2571242" y="567468"/>
                  <a:pt x="2575304" y="568569"/>
                </a:cubicBezTo>
                <a:cubicBezTo>
                  <a:pt x="2591551" y="572971"/>
                  <a:pt x="2598829" y="581324"/>
                  <a:pt x="2597137" y="593628"/>
                </a:cubicBezTo>
                <a:cubicBezTo>
                  <a:pt x="2595445" y="605932"/>
                  <a:pt x="2587629" y="607646"/>
                  <a:pt x="2573690" y="598769"/>
                </a:cubicBezTo>
                <a:cubicBezTo>
                  <a:pt x="2564384" y="589462"/>
                  <a:pt x="2558264" y="581002"/>
                  <a:pt x="2555331" y="573387"/>
                </a:cubicBezTo>
                <a:cubicBezTo>
                  <a:pt x="2553132" y="567676"/>
                  <a:pt x="2556327" y="565345"/>
                  <a:pt x="2564916" y="566394"/>
                </a:cubicBezTo>
                <a:close/>
                <a:moveTo>
                  <a:pt x="421791" y="566394"/>
                </a:moveTo>
                <a:cubicBezTo>
                  <a:pt x="424655" y="566743"/>
                  <a:pt x="428117" y="567468"/>
                  <a:pt x="432179" y="568569"/>
                </a:cubicBezTo>
                <a:cubicBezTo>
                  <a:pt x="448426" y="572971"/>
                  <a:pt x="455704" y="581324"/>
                  <a:pt x="454012" y="593628"/>
                </a:cubicBezTo>
                <a:cubicBezTo>
                  <a:pt x="452320" y="605932"/>
                  <a:pt x="444504" y="607646"/>
                  <a:pt x="430565" y="598769"/>
                </a:cubicBezTo>
                <a:cubicBezTo>
                  <a:pt x="421259" y="589462"/>
                  <a:pt x="415139" y="581002"/>
                  <a:pt x="412206" y="573387"/>
                </a:cubicBezTo>
                <a:cubicBezTo>
                  <a:pt x="410007" y="567676"/>
                  <a:pt x="413202" y="565345"/>
                  <a:pt x="421791" y="566394"/>
                </a:cubicBezTo>
                <a:close/>
                <a:moveTo>
                  <a:pt x="4807997" y="562137"/>
                </a:moveTo>
                <a:cubicBezTo>
                  <a:pt x="4804104" y="565966"/>
                  <a:pt x="4799310" y="570256"/>
                  <a:pt x="4793615" y="575008"/>
                </a:cubicBezTo>
                <a:lnTo>
                  <a:pt x="4777034" y="588115"/>
                </a:lnTo>
                <a:lnTo>
                  <a:pt x="4787079" y="587788"/>
                </a:lnTo>
                <a:cubicBezTo>
                  <a:pt x="4797813" y="589703"/>
                  <a:pt x="4805714" y="593223"/>
                  <a:pt x="4810783" y="598350"/>
                </a:cubicBezTo>
                <a:cubicBezTo>
                  <a:pt x="4815852" y="603476"/>
                  <a:pt x="4817935" y="607545"/>
                  <a:pt x="4817032" y="610557"/>
                </a:cubicBezTo>
                <a:cubicBezTo>
                  <a:pt x="4819255" y="606871"/>
                  <a:pt x="4824772" y="600178"/>
                  <a:pt x="4833584" y="590477"/>
                </a:cubicBezTo>
                <a:cubicBezTo>
                  <a:pt x="4842396" y="580776"/>
                  <a:pt x="4847662" y="574075"/>
                  <a:pt x="4849383" y="570376"/>
                </a:cubicBezTo>
                <a:cubicBezTo>
                  <a:pt x="4851104" y="566676"/>
                  <a:pt x="4849742" y="564826"/>
                  <a:pt x="4845296" y="564826"/>
                </a:cubicBezTo>
                <a:cubicBezTo>
                  <a:pt x="4839389" y="564826"/>
                  <a:pt x="4833057" y="565278"/>
                  <a:pt x="4826303" y="566181"/>
                </a:cubicBezTo>
                <a:cubicBezTo>
                  <a:pt x="4819548" y="567085"/>
                  <a:pt x="4813447" y="565737"/>
                  <a:pt x="4807997" y="562137"/>
                </a:cubicBezTo>
                <a:close/>
                <a:moveTo>
                  <a:pt x="2390168" y="557943"/>
                </a:moveTo>
                <a:cubicBezTo>
                  <a:pt x="2394643" y="557943"/>
                  <a:pt x="2401849" y="560696"/>
                  <a:pt x="2411786" y="566203"/>
                </a:cubicBezTo>
                <a:cubicBezTo>
                  <a:pt x="2421724" y="571709"/>
                  <a:pt x="2426442" y="576431"/>
                  <a:pt x="2425940" y="580367"/>
                </a:cubicBezTo>
                <a:cubicBezTo>
                  <a:pt x="2425438" y="584304"/>
                  <a:pt x="2423829" y="588989"/>
                  <a:pt x="2421111" y="594424"/>
                </a:cubicBezTo>
                <a:cubicBezTo>
                  <a:pt x="2418394" y="599859"/>
                  <a:pt x="2413873" y="614984"/>
                  <a:pt x="2407549" y="639800"/>
                </a:cubicBezTo>
                <a:cubicBezTo>
                  <a:pt x="2401225" y="664616"/>
                  <a:pt x="2391861" y="686646"/>
                  <a:pt x="2379456" y="705891"/>
                </a:cubicBezTo>
                <a:cubicBezTo>
                  <a:pt x="2405613" y="720331"/>
                  <a:pt x="2423151" y="731309"/>
                  <a:pt x="2432071" y="738823"/>
                </a:cubicBezTo>
                <a:cubicBezTo>
                  <a:pt x="2440990" y="746337"/>
                  <a:pt x="2446149" y="754898"/>
                  <a:pt x="2447547" y="764506"/>
                </a:cubicBezTo>
                <a:cubicBezTo>
                  <a:pt x="2448945" y="774114"/>
                  <a:pt x="2447433" y="782155"/>
                  <a:pt x="2443009" y="788630"/>
                </a:cubicBezTo>
                <a:cubicBezTo>
                  <a:pt x="2438585" y="795105"/>
                  <a:pt x="2432601" y="793552"/>
                  <a:pt x="2425058" y="783973"/>
                </a:cubicBezTo>
                <a:cubicBezTo>
                  <a:pt x="2417515" y="774394"/>
                  <a:pt x="2410858" y="765392"/>
                  <a:pt x="2405086" y="756967"/>
                </a:cubicBezTo>
                <a:cubicBezTo>
                  <a:pt x="2399314" y="748542"/>
                  <a:pt x="2388612" y="734887"/>
                  <a:pt x="2372982" y="716000"/>
                </a:cubicBezTo>
                <a:cubicBezTo>
                  <a:pt x="2356777" y="740350"/>
                  <a:pt x="2340118" y="758777"/>
                  <a:pt x="2323003" y="771282"/>
                </a:cubicBezTo>
                <a:cubicBezTo>
                  <a:pt x="2305888" y="783787"/>
                  <a:pt x="2289844" y="791649"/>
                  <a:pt x="2274873" y="794868"/>
                </a:cubicBezTo>
                <a:cubicBezTo>
                  <a:pt x="2259902" y="798087"/>
                  <a:pt x="2252682" y="797890"/>
                  <a:pt x="2253212" y="794276"/>
                </a:cubicBezTo>
                <a:cubicBezTo>
                  <a:pt x="2253743" y="790663"/>
                  <a:pt x="2262006" y="784281"/>
                  <a:pt x="2278003" y="775132"/>
                </a:cubicBezTo>
                <a:cubicBezTo>
                  <a:pt x="2294000" y="765983"/>
                  <a:pt x="2310423" y="751876"/>
                  <a:pt x="2327272" y="732811"/>
                </a:cubicBezTo>
                <a:cubicBezTo>
                  <a:pt x="2344122" y="713745"/>
                  <a:pt x="2357229" y="693522"/>
                  <a:pt x="2366593" y="672141"/>
                </a:cubicBezTo>
                <a:cubicBezTo>
                  <a:pt x="2375957" y="650760"/>
                  <a:pt x="2382213" y="630952"/>
                  <a:pt x="2385361" y="612719"/>
                </a:cubicBezTo>
                <a:cubicBezTo>
                  <a:pt x="2388509" y="594485"/>
                  <a:pt x="2388735" y="580797"/>
                  <a:pt x="2386038" y="571655"/>
                </a:cubicBezTo>
                <a:cubicBezTo>
                  <a:pt x="2383342" y="562514"/>
                  <a:pt x="2384719" y="557943"/>
                  <a:pt x="2390168" y="557943"/>
                </a:cubicBezTo>
                <a:close/>
                <a:moveTo>
                  <a:pt x="250864" y="551323"/>
                </a:moveTo>
                <a:cubicBezTo>
                  <a:pt x="254745" y="551592"/>
                  <a:pt x="259082" y="552809"/>
                  <a:pt x="263875" y="554974"/>
                </a:cubicBezTo>
                <a:cubicBezTo>
                  <a:pt x="273462" y="559305"/>
                  <a:pt x="280940" y="564120"/>
                  <a:pt x="286311" y="569418"/>
                </a:cubicBezTo>
                <a:cubicBezTo>
                  <a:pt x="291681" y="574717"/>
                  <a:pt x="291115" y="580604"/>
                  <a:pt x="284611" y="587078"/>
                </a:cubicBezTo>
                <a:cubicBezTo>
                  <a:pt x="278108" y="593553"/>
                  <a:pt x="272186" y="603251"/>
                  <a:pt x="266844" y="616171"/>
                </a:cubicBezTo>
                <a:cubicBezTo>
                  <a:pt x="261502" y="629092"/>
                  <a:pt x="255325" y="640187"/>
                  <a:pt x="248313" y="649458"/>
                </a:cubicBezTo>
                <a:cubicBezTo>
                  <a:pt x="241300" y="658729"/>
                  <a:pt x="235865" y="659314"/>
                  <a:pt x="232008" y="651211"/>
                </a:cubicBezTo>
                <a:cubicBezTo>
                  <a:pt x="218227" y="653004"/>
                  <a:pt x="209235" y="654502"/>
                  <a:pt x="205034" y="655707"/>
                </a:cubicBezTo>
                <a:cubicBezTo>
                  <a:pt x="204303" y="666634"/>
                  <a:pt x="203937" y="674084"/>
                  <a:pt x="203937" y="678056"/>
                </a:cubicBezTo>
                <a:cubicBezTo>
                  <a:pt x="237665" y="673725"/>
                  <a:pt x="257218" y="669717"/>
                  <a:pt x="262596" y="666032"/>
                </a:cubicBezTo>
                <a:cubicBezTo>
                  <a:pt x="267973" y="662347"/>
                  <a:pt x="274760" y="662174"/>
                  <a:pt x="282955" y="665516"/>
                </a:cubicBezTo>
                <a:cubicBezTo>
                  <a:pt x="291151" y="668857"/>
                  <a:pt x="298475" y="672632"/>
                  <a:pt x="304928" y="676841"/>
                </a:cubicBezTo>
                <a:cubicBezTo>
                  <a:pt x="311381" y="681050"/>
                  <a:pt x="313002" y="685725"/>
                  <a:pt x="309790" y="690866"/>
                </a:cubicBezTo>
                <a:cubicBezTo>
                  <a:pt x="306577" y="696007"/>
                  <a:pt x="304329" y="704170"/>
                  <a:pt x="303046" y="715355"/>
                </a:cubicBezTo>
                <a:cubicBezTo>
                  <a:pt x="301762" y="726541"/>
                  <a:pt x="301121" y="739776"/>
                  <a:pt x="301121" y="755063"/>
                </a:cubicBezTo>
                <a:cubicBezTo>
                  <a:pt x="301121" y="770436"/>
                  <a:pt x="295037" y="784866"/>
                  <a:pt x="282869" y="798353"/>
                </a:cubicBezTo>
                <a:cubicBezTo>
                  <a:pt x="270701" y="811840"/>
                  <a:pt x="262441" y="813543"/>
                  <a:pt x="258089" y="803461"/>
                </a:cubicBezTo>
                <a:cubicBezTo>
                  <a:pt x="253737" y="793380"/>
                  <a:pt x="248094" y="783457"/>
                  <a:pt x="241160" y="773691"/>
                </a:cubicBezTo>
                <a:cubicBezTo>
                  <a:pt x="234227" y="763925"/>
                  <a:pt x="235396" y="760616"/>
                  <a:pt x="244667" y="763764"/>
                </a:cubicBezTo>
                <a:cubicBezTo>
                  <a:pt x="253938" y="766912"/>
                  <a:pt x="259659" y="768557"/>
                  <a:pt x="261832" y="768701"/>
                </a:cubicBezTo>
                <a:cubicBezTo>
                  <a:pt x="264005" y="768844"/>
                  <a:pt x="266346" y="764320"/>
                  <a:pt x="268855" y="755128"/>
                </a:cubicBezTo>
                <a:cubicBezTo>
                  <a:pt x="271364" y="745936"/>
                  <a:pt x="272620" y="732420"/>
                  <a:pt x="272620" y="714581"/>
                </a:cubicBezTo>
                <a:cubicBezTo>
                  <a:pt x="272620" y="698491"/>
                  <a:pt x="270311" y="689532"/>
                  <a:pt x="265693" y="687704"/>
                </a:cubicBezTo>
                <a:cubicBezTo>
                  <a:pt x="261075" y="685875"/>
                  <a:pt x="240490" y="688331"/>
                  <a:pt x="203937" y="695071"/>
                </a:cubicBezTo>
                <a:lnTo>
                  <a:pt x="203937" y="719894"/>
                </a:lnTo>
                <a:cubicBezTo>
                  <a:pt x="208081" y="718331"/>
                  <a:pt x="214326" y="716502"/>
                  <a:pt x="222672" y="714409"/>
                </a:cubicBezTo>
                <a:cubicBezTo>
                  <a:pt x="220263" y="710393"/>
                  <a:pt x="218309" y="705579"/>
                  <a:pt x="216811" y="699965"/>
                </a:cubicBezTo>
                <a:cubicBezTo>
                  <a:pt x="215312" y="694350"/>
                  <a:pt x="218198" y="693027"/>
                  <a:pt x="225469" y="695996"/>
                </a:cubicBezTo>
                <a:cubicBezTo>
                  <a:pt x="232739" y="698964"/>
                  <a:pt x="239271" y="703101"/>
                  <a:pt x="245065" y="708407"/>
                </a:cubicBezTo>
                <a:cubicBezTo>
                  <a:pt x="250858" y="713713"/>
                  <a:pt x="253998" y="719173"/>
                  <a:pt x="254486" y="724787"/>
                </a:cubicBezTo>
                <a:cubicBezTo>
                  <a:pt x="254974" y="730402"/>
                  <a:pt x="253500" y="735517"/>
                  <a:pt x="250066" y="740135"/>
                </a:cubicBezTo>
                <a:cubicBezTo>
                  <a:pt x="246631" y="744753"/>
                  <a:pt x="242426" y="744720"/>
                  <a:pt x="237450" y="740038"/>
                </a:cubicBezTo>
                <a:cubicBezTo>
                  <a:pt x="232474" y="735356"/>
                  <a:pt x="229090" y="730498"/>
                  <a:pt x="227297" y="725465"/>
                </a:cubicBezTo>
                <a:cubicBezTo>
                  <a:pt x="214606" y="731545"/>
                  <a:pt x="204270" y="737023"/>
                  <a:pt x="196290" y="741899"/>
                </a:cubicBezTo>
                <a:cubicBezTo>
                  <a:pt x="188310" y="746775"/>
                  <a:pt x="181007" y="751328"/>
                  <a:pt x="174382" y="755558"/>
                </a:cubicBezTo>
                <a:cubicBezTo>
                  <a:pt x="167757" y="759788"/>
                  <a:pt x="159751" y="757462"/>
                  <a:pt x="150366" y="748578"/>
                </a:cubicBezTo>
                <a:cubicBezTo>
                  <a:pt x="140980" y="739694"/>
                  <a:pt x="141496" y="734962"/>
                  <a:pt x="151914" y="734381"/>
                </a:cubicBezTo>
                <a:cubicBezTo>
                  <a:pt x="162333" y="733800"/>
                  <a:pt x="172418" y="731631"/>
                  <a:pt x="182169" y="727874"/>
                </a:cubicBezTo>
                <a:lnTo>
                  <a:pt x="182169" y="698470"/>
                </a:lnTo>
                <a:cubicBezTo>
                  <a:pt x="175342" y="699344"/>
                  <a:pt x="158299" y="702255"/>
                  <a:pt x="131039" y="707203"/>
                </a:cubicBezTo>
                <a:cubicBezTo>
                  <a:pt x="132802" y="732814"/>
                  <a:pt x="133451" y="750740"/>
                  <a:pt x="132986" y="760979"/>
                </a:cubicBezTo>
                <a:cubicBezTo>
                  <a:pt x="132519" y="771217"/>
                  <a:pt x="130895" y="779105"/>
                  <a:pt x="128113" y="784640"/>
                </a:cubicBezTo>
                <a:cubicBezTo>
                  <a:pt x="125331" y="790175"/>
                  <a:pt x="121047" y="789756"/>
                  <a:pt x="115261" y="783382"/>
                </a:cubicBezTo>
                <a:cubicBezTo>
                  <a:pt x="109475" y="777007"/>
                  <a:pt x="107259" y="768618"/>
                  <a:pt x="108614" y="758214"/>
                </a:cubicBezTo>
                <a:cubicBezTo>
                  <a:pt x="109969" y="747811"/>
                  <a:pt x="110647" y="736865"/>
                  <a:pt x="110647" y="725379"/>
                </a:cubicBezTo>
                <a:cubicBezTo>
                  <a:pt x="110647" y="714581"/>
                  <a:pt x="108621" y="705342"/>
                  <a:pt x="104570" y="697663"/>
                </a:cubicBezTo>
                <a:cubicBezTo>
                  <a:pt x="100519" y="689984"/>
                  <a:pt x="101924" y="686868"/>
                  <a:pt x="108786" y="688317"/>
                </a:cubicBezTo>
                <a:cubicBezTo>
                  <a:pt x="115648" y="689765"/>
                  <a:pt x="120635" y="690665"/>
                  <a:pt x="123746" y="691016"/>
                </a:cubicBezTo>
                <a:cubicBezTo>
                  <a:pt x="126858" y="691368"/>
                  <a:pt x="133305" y="690901"/>
                  <a:pt x="143084" y="689618"/>
                </a:cubicBezTo>
                <a:cubicBezTo>
                  <a:pt x="152864" y="688335"/>
                  <a:pt x="165892" y="686474"/>
                  <a:pt x="182169" y="684036"/>
                </a:cubicBezTo>
                <a:lnTo>
                  <a:pt x="182169" y="657966"/>
                </a:lnTo>
                <a:lnTo>
                  <a:pt x="162551" y="662805"/>
                </a:lnTo>
                <a:cubicBezTo>
                  <a:pt x="158980" y="669474"/>
                  <a:pt x="154854" y="668258"/>
                  <a:pt x="150172" y="659159"/>
                </a:cubicBezTo>
                <a:cubicBezTo>
                  <a:pt x="145490" y="650061"/>
                  <a:pt x="141152" y="637083"/>
                  <a:pt x="137158" y="620226"/>
                </a:cubicBezTo>
                <a:cubicBezTo>
                  <a:pt x="133164" y="603369"/>
                  <a:pt x="128870" y="591022"/>
                  <a:pt x="124273" y="583185"/>
                </a:cubicBezTo>
                <a:cubicBezTo>
                  <a:pt x="119678" y="575348"/>
                  <a:pt x="121473" y="572107"/>
                  <a:pt x="129662" y="573462"/>
                </a:cubicBezTo>
                <a:cubicBezTo>
                  <a:pt x="137850" y="574818"/>
                  <a:pt x="143687" y="575495"/>
                  <a:pt x="147171" y="575495"/>
                </a:cubicBezTo>
                <a:cubicBezTo>
                  <a:pt x="150426" y="575495"/>
                  <a:pt x="165326" y="572620"/>
                  <a:pt x="191870" y="566869"/>
                </a:cubicBezTo>
                <a:cubicBezTo>
                  <a:pt x="218413" y="561119"/>
                  <a:pt x="234654" y="556616"/>
                  <a:pt x="240590" y="553361"/>
                </a:cubicBezTo>
                <a:cubicBezTo>
                  <a:pt x="243559" y="551733"/>
                  <a:pt x="246984" y="551054"/>
                  <a:pt x="250864" y="551323"/>
                </a:cubicBezTo>
                <a:close/>
                <a:moveTo>
                  <a:pt x="3033724" y="551164"/>
                </a:moveTo>
                <a:cubicBezTo>
                  <a:pt x="3037185" y="551044"/>
                  <a:pt x="3041231" y="551819"/>
                  <a:pt x="3045863" y="553490"/>
                </a:cubicBezTo>
                <a:cubicBezTo>
                  <a:pt x="3055127" y="556831"/>
                  <a:pt x="3062738" y="560954"/>
                  <a:pt x="3068697" y="565858"/>
                </a:cubicBezTo>
                <a:cubicBezTo>
                  <a:pt x="3074655" y="570763"/>
                  <a:pt x="3074196" y="576449"/>
                  <a:pt x="3067320" y="582916"/>
                </a:cubicBezTo>
                <a:cubicBezTo>
                  <a:pt x="3060444" y="589384"/>
                  <a:pt x="3055708" y="599744"/>
                  <a:pt x="3053112" y="613999"/>
                </a:cubicBezTo>
                <a:cubicBezTo>
                  <a:pt x="3050517" y="628253"/>
                  <a:pt x="3048327" y="651688"/>
                  <a:pt x="3046541" y="684305"/>
                </a:cubicBezTo>
                <a:cubicBezTo>
                  <a:pt x="3044756" y="716922"/>
                  <a:pt x="3045767" y="739579"/>
                  <a:pt x="3049574" y="752278"/>
                </a:cubicBezTo>
                <a:cubicBezTo>
                  <a:pt x="3053381" y="764976"/>
                  <a:pt x="3066026" y="771536"/>
                  <a:pt x="3087507" y="771960"/>
                </a:cubicBezTo>
                <a:cubicBezTo>
                  <a:pt x="3108989" y="772383"/>
                  <a:pt x="3123132" y="771393"/>
                  <a:pt x="3129937" y="768991"/>
                </a:cubicBezTo>
                <a:cubicBezTo>
                  <a:pt x="3136741" y="766589"/>
                  <a:pt x="3141631" y="761559"/>
                  <a:pt x="3144607" y="753902"/>
                </a:cubicBezTo>
                <a:cubicBezTo>
                  <a:pt x="3147582" y="746244"/>
                  <a:pt x="3152235" y="735514"/>
                  <a:pt x="3158567" y="721711"/>
                </a:cubicBezTo>
                <a:cubicBezTo>
                  <a:pt x="3164898" y="707909"/>
                  <a:pt x="3167608" y="710419"/>
                  <a:pt x="3166698" y="729240"/>
                </a:cubicBezTo>
                <a:cubicBezTo>
                  <a:pt x="3165787" y="748062"/>
                  <a:pt x="3167587" y="762678"/>
                  <a:pt x="3172097" y="773089"/>
                </a:cubicBezTo>
                <a:cubicBezTo>
                  <a:pt x="3176606" y="783500"/>
                  <a:pt x="3171293" y="791211"/>
                  <a:pt x="3156158" y="796223"/>
                </a:cubicBezTo>
                <a:cubicBezTo>
                  <a:pt x="3141021" y="801235"/>
                  <a:pt x="3121910" y="803512"/>
                  <a:pt x="3098822" y="803053"/>
                </a:cubicBezTo>
                <a:cubicBezTo>
                  <a:pt x="3075734" y="802594"/>
                  <a:pt x="3057432" y="798500"/>
                  <a:pt x="3043917" y="790770"/>
                </a:cubicBezTo>
                <a:cubicBezTo>
                  <a:pt x="3030401" y="783041"/>
                  <a:pt x="3022715" y="767295"/>
                  <a:pt x="3020858" y="743534"/>
                </a:cubicBezTo>
                <a:cubicBezTo>
                  <a:pt x="3019000" y="719772"/>
                  <a:pt x="3019649" y="687908"/>
                  <a:pt x="3022804" y="647942"/>
                </a:cubicBezTo>
                <a:cubicBezTo>
                  <a:pt x="3025959" y="607976"/>
                  <a:pt x="3027239" y="586383"/>
                  <a:pt x="3026644" y="583164"/>
                </a:cubicBezTo>
                <a:cubicBezTo>
                  <a:pt x="3026049" y="579944"/>
                  <a:pt x="3022381" y="579234"/>
                  <a:pt x="3015641" y="581034"/>
                </a:cubicBezTo>
                <a:cubicBezTo>
                  <a:pt x="3008901" y="582834"/>
                  <a:pt x="2992224" y="587469"/>
                  <a:pt x="2965608" y="594940"/>
                </a:cubicBezTo>
                <a:cubicBezTo>
                  <a:pt x="2966469" y="621814"/>
                  <a:pt x="2965300" y="650304"/>
                  <a:pt x="2962102" y="680412"/>
                </a:cubicBezTo>
                <a:cubicBezTo>
                  <a:pt x="2958904" y="710519"/>
                  <a:pt x="2950806" y="734625"/>
                  <a:pt x="2937807" y="752729"/>
                </a:cubicBezTo>
                <a:cubicBezTo>
                  <a:pt x="2924807" y="770834"/>
                  <a:pt x="2908391" y="785213"/>
                  <a:pt x="2888558" y="795868"/>
                </a:cubicBezTo>
                <a:cubicBezTo>
                  <a:pt x="2868726" y="806523"/>
                  <a:pt x="2868084" y="801758"/>
                  <a:pt x="2886633" y="781575"/>
                </a:cubicBezTo>
                <a:cubicBezTo>
                  <a:pt x="2905182" y="761391"/>
                  <a:pt x="2918228" y="741307"/>
                  <a:pt x="2925771" y="721324"/>
                </a:cubicBezTo>
                <a:cubicBezTo>
                  <a:pt x="2933314" y="701341"/>
                  <a:pt x="2937764" y="676741"/>
                  <a:pt x="2939119" y="647522"/>
                </a:cubicBezTo>
                <a:cubicBezTo>
                  <a:pt x="2940474" y="618304"/>
                  <a:pt x="2938900" y="599221"/>
                  <a:pt x="2934397" y="590273"/>
                </a:cubicBezTo>
                <a:cubicBezTo>
                  <a:pt x="2929894" y="581324"/>
                  <a:pt x="2931271" y="576850"/>
                  <a:pt x="2938527" y="576850"/>
                </a:cubicBezTo>
                <a:cubicBezTo>
                  <a:pt x="2942929" y="576850"/>
                  <a:pt x="2947543" y="576847"/>
                  <a:pt x="2952369" y="576839"/>
                </a:cubicBezTo>
                <a:cubicBezTo>
                  <a:pt x="2957194" y="576832"/>
                  <a:pt x="2965060" y="575742"/>
                  <a:pt x="2975966" y="573570"/>
                </a:cubicBezTo>
                <a:cubicBezTo>
                  <a:pt x="2986872" y="571397"/>
                  <a:pt x="2996640" y="568583"/>
                  <a:pt x="3005273" y="565127"/>
                </a:cubicBezTo>
                <a:cubicBezTo>
                  <a:pt x="3013906" y="561671"/>
                  <a:pt x="3020514" y="558032"/>
                  <a:pt x="3025095" y="554211"/>
                </a:cubicBezTo>
                <a:cubicBezTo>
                  <a:pt x="3027386" y="552300"/>
                  <a:pt x="3030262" y="551284"/>
                  <a:pt x="3033724" y="551164"/>
                </a:cubicBezTo>
                <a:close/>
                <a:moveTo>
                  <a:pt x="5809664" y="549984"/>
                </a:moveTo>
                <a:cubicBezTo>
                  <a:pt x="5835648" y="546284"/>
                  <a:pt x="5856278" y="559104"/>
                  <a:pt x="5871550" y="588444"/>
                </a:cubicBezTo>
                <a:cubicBezTo>
                  <a:pt x="5880641" y="620409"/>
                  <a:pt x="5868200" y="652129"/>
                  <a:pt x="5834228" y="683606"/>
                </a:cubicBezTo>
                <a:cubicBezTo>
                  <a:pt x="5824104" y="698807"/>
                  <a:pt x="5819042" y="716803"/>
                  <a:pt x="5819042" y="737597"/>
                </a:cubicBezTo>
                <a:lnTo>
                  <a:pt x="5786605" y="737597"/>
                </a:lnTo>
                <a:cubicBezTo>
                  <a:pt x="5785630" y="701087"/>
                  <a:pt x="5800580" y="667839"/>
                  <a:pt x="5831454" y="637853"/>
                </a:cubicBezTo>
                <a:cubicBezTo>
                  <a:pt x="5838381" y="627500"/>
                  <a:pt x="5841406" y="616494"/>
                  <a:pt x="5840532" y="604835"/>
                </a:cubicBezTo>
                <a:cubicBezTo>
                  <a:pt x="5835814" y="588961"/>
                  <a:pt x="5826858" y="581475"/>
                  <a:pt x="5813665" y="582378"/>
                </a:cubicBezTo>
                <a:lnTo>
                  <a:pt x="5808374" y="582378"/>
                </a:lnTo>
                <a:cubicBezTo>
                  <a:pt x="5792097" y="583153"/>
                  <a:pt x="5784411" y="597099"/>
                  <a:pt x="5785314" y="624216"/>
                </a:cubicBezTo>
                <a:lnTo>
                  <a:pt x="5751500" y="624216"/>
                </a:lnTo>
                <a:cubicBezTo>
                  <a:pt x="5750539" y="587103"/>
                  <a:pt x="5762278" y="564317"/>
                  <a:pt x="5786713" y="555856"/>
                </a:cubicBezTo>
                <a:cubicBezTo>
                  <a:pt x="5790685" y="552873"/>
                  <a:pt x="5798335" y="550916"/>
                  <a:pt x="5809664" y="549984"/>
                </a:cubicBezTo>
                <a:close/>
                <a:moveTo>
                  <a:pt x="3666539" y="549984"/>
                </a:moveTo>
                <a:cubicBezTo>
                  <a:pt x="3692524" y="546284"/>
                  <a:pt x="3713152" y="559104"/>
                  <a:pt x="3728424" y="588444"/>
                </a:cubicBezTo>
                <a:cubicBezTo>
                  <a:pt x="3737516" y="620409"/>
                  <a:pt x="3725076" y="652129"/>
                  <a:pt x="3691104" y="683606"/>
                </a:cubicBezTo>
                <a:cubicBezTo>
                  <a:pt x="3680980" y="698807"/>
                  <a:pt x="3675918" y="716803"/>
                  <a:pt x="3675918" y="737597"/>
                </a:cubicBezTo>
                <a:lnTo>
                  <a:pt x="3643480" y="737597"/>
                </a:lnTo>
                <a:cubicBezTo>
                  <a:pt x="3642505" y="701087"/>
                  <a:pt x="3657455" y="667839"/>
                  <a:pt x="3688329" y="637853"/>
                </a:cubicBezTo>
                <a:cubicBezTo>
                  <a:pt x="3695255" y="627500"/>
                  <a:pt x="3698281" y="616494"/>
                  <a:pt x="3697406" y="604835"/>
                </a:cubicBezTo>
                <a:cubicBezTo>
                  <a:pt x="3692689" y="588961"/>
                  <a:pt x="3683733" y="581475"/>
                  <a:pt x="3670540" y="582378"/>
                </a:cubicBezTo>
                <a:lnTo>
                  <a:pt x="3665248" y="582378"/>
                </a:lnTo>
                <a:cubicBezTo>
                  <a:pt x="3648973" y="583153"/>
                  <a:pt x="3641286" y="597099"/>
                  <a:pt x="3642189" y="624216"/>
                </a:cubicBezTo>
                <a:lnTo>
                  <a:pt x="3608375" y="624216"/>
                </a:lnTo>
                <a:cubicBezTo>
                  <a:pt x="3607415" y="587103"/>
                  <a:pt x="3619152" y="564317"/>
                  <a:pt x="3643588" y="555856"/>
                </a:cubicBezTo>
                <a:cubicBezTo>
                  <a:pt x="3647560" y="552873"/>
                  <a:pt x="3655211" y="550916"/>
                  <a:pt x="3666539" y="549984"/>
                </a:cubicBezTo>
                <a:close/>
                <a:moveTo>
                  <a:pt x="4195053" y="549664"/>
                </a:moveTo>
                <a:cubicBezTo>
                  <a:pt x="4203832" y="549261"/>
                  <a:pt x="4211268" y="552350"/>
                  <a:pt x="4217361" y="558932"/>
                </a:cubicBezTo>
                <a:cubicBezTo>
                  <a:pt x="4225484" y="567708"/>
                  <a:pt x="4224413" y="572684"/>
                  <a:pt x="4214145" y="573860"/>
                </a:cubicBezTo>
                <a:cubicBezTo>
                  <a:pt x="4203877" y="575036"/>
                  <a:pt x="4193502" y="576061"/>
                  <a:pt x="4183020" y="576936"/>
                </a:cubicBezTo>
                <a:cubicBezTo>
                  <a:pt x="4172537" y="577811"/>
                  <a:pt x="4160147" y="578851"/>
                  <a:pt x="4145850" y="580055"/>
                </a:cubicBezTo>
                <a:cubicBezTo>
                  <a:pt x="4154855" y="585519"/>
                  <a:pt x="4156712" y="590653"/>
                  <a:pt x="4151421" y="595457"/>
                </a:cubicBezTo>
                <a:cubicBezTo>
                  <a:pt x="4146129" y="600261"/>
                  <a:pt x="4139325" y="609230"/>
                  <a:pt x="4131008" y="622366"/>
                </a:cubicBezTo>
                <a:cubicBezTo>
                  <a:pt x="4132800" y="630769"/>
                  <a:pt x="4133237" y="639517"/>
                  <a:pt x="4132320" y="648609"/>
                </a:cubicBezTo>
                <a:cubicBezTo>
                  <a:pt x="4131402" y="657700"/>
                  <a:pt x="4131169" y="671696"/>
                  <a:pt x="4131621" y="690597"/>
                </a:cubicBezTo>
                <a:cubicBezTo>
                  <a:pt x="4132072" y="709497"/>
                  <a:pt x="4131832" y="725910"/>
                  <a:pt x="4130900" y="739834"/>
                </a:cubicBezTo>
                <a:cubicBezTo>
                  <a:pt x="4129968" y="753758"/>
                  <a:pt x="4127340" y="762943"/>
                  <a:pt x="4123017" y="767389"/>
                </a:cubicBezTo>
                <a:cubicBezTo>
                  <a:pt x="4118693" y="771834"/>
                  <a:pt x="4113742" y="768511"/>
                  <a:pt x="4108164" y="757419"/>
                </a:cubicBezTo>
                <a:cubicBezTo>
                  <a:pt x="4102585" y="746326"/>
                  <a:pt x="4100696" y="737278"/>
                  <a:pt x="4102496" y="730273"/>
                </a:cubicBezTo>
                <a:cubicBezTo>
                  <a:pt x="4104295" y="723267"/>
                  <a:pt x="4105873" y="711716"/>
                  <a:pt x="4107228" y="695619"/>
                </a:cubicBezTo>
                <a:cubicBezTo>
                  <a:pt x="4108583" y="679523"/>
                  <a:pt x="4108752" y="663372"/>
                  <a:pt x="4107733" y="647167"/>
                </a:cubicBezTo>
                <a:cubicBezTo>
                  <a:pt x="4104736" y="657736"/>
                  <a:pt x="4097011" y="669710"/>
                  <a:pt x="4084556" y="683090"/>
                </a:cubicBezTo>
                <a:cubicBezTo>
                  <a:pt x="4072102" y="696469"/>
                  <a:pt x="4057582" y="706651"/>
                  <a:pt x="4040998" y="713634"/>
                </a:cubicBezTo>
                <a:cubicBezTo>
                  <a:pt x="4024413" y="720618"/>
                  <a:pt x="4021900" y="717969"/>
                  <a:pt x="4033458" y="705686"/>
                </a:cubicBezTo>
                <a:cubicBezTo>
                  <a:pt x="4045017" y="693404"/>
                  <a:pt x="4056320" y="681071"/>
                  <a:pt x="4067369" y="668689"/>
                </a:cubicBezTo>
                <a:cubicBezTo>
                  <a:pt x="4078418" y="656306"/>
                  <a:pt x="4090131" y="640134"/>
                  <a:pt x="4102506" y="620172"/>
                </a:cubicBezTo>
                <a:cubicBezTo>
                  <a:pt x="4100900" y="616730"/>
                  <a:pt x="4099599" y="612694"/>
                  <a:pt x="4098602" y="608062"/>
                </a:cubicBezTo>
                <a:cubicBezTo>
                  <a:pt x="4097606" y="603430"/>
                  <a:pt x="4102377" y="602462"/>
                  <a:pt x="4112917" y="605158"/>
                </a:cubicBezTo>
                <a:cubicBezTo>
                  <a:pt x="4118625" y="598447"/>
                  <a:pt x="4122805" y="590853"/>
                  <a:pt x="4125458" y="582378"/>
                </a:cubicBezTo>
                <a:cubicBezTo>
                  <a:pt x="4102327" y="586881"/>
                  <a:pt x="4087388" y="589807"/>
                  <a:pt x="4080641" y="591155"/>
                </a:cubicBezTo>
                <a:cubicBezTo>
                  <a:pt x="4073894" y="592503"/>
                  <a:pt x="4066179" y="589168"/>
                  <a:pt x="4057496" y="581152"/>
                </a:cubicBezTo>
                <a:cubicBezTo>
                  <a:pt x="4048813" y="573136"/>
                  <a:pt x="4051330" y="568852"/>
                  <a:pt x="4065046" y="568300"/>
                </a:cubicBezTo>
                <a:cubicBezTo>
                  <a:pt x="4078762" y="567748"/>
                  <a:pt x="4093189" y="566583"/>
                  <a:pt x="4108325" y="564804"/>
                </a:cubicBezTo>
                <a:cubicBezTo>
                  <a:pt x="4123461" y="563026"/>
                  <a:pt x="4136937" y="561230"/>
                  <a:pt x="4148754" y="559416"/>
                </a:cubicBezTo>
                <a:cubicBezTo>
                  <a:pt x="4160570" y="557602"/>
                  <a:pt x="4172928" y="554874"/>
                  <a:pt x="4185827" y="551231"/>
                </a:cubicBezTo>
                <a:cubicBezTo>
                  <a:pt x="4189051" y="550321"/>
                  <a:pt x="4192127" y="549798"/>
                  <a:pt x="4195053" y="549664"/>
                </a:cubicBezTo>
                <a:close/>
                <a:moveTo>
                  <a:pt x="3986093" y="549296"/>
                </a:moveTo>
                <a:cubicBezTo>
                  <a:pt x="3998468" y="551647"/>
                  <a:pt x="4009069" y="555810"/>
                  <a:pt x="4017896" y="561782"/>
                </a:cubicBezTo>
                <a:cubicBezTo>
                  <a:pt x="4026722" y="567755"/>
                  <a:pt x="4029160" y="576732"/>
                  <a:pt x="4025209" y="588713"/>
                </a:cubicBezTo>
                <a:cubicBezTo>
                  <a:pt x="4021258" y="600694"/>
                  <a:pt x="4009575" y="596783"/>
                  <a:pt x="3990158" y="576979"/>
                </a:cubicBezTo>
                <a:cubicBezTo>
                  <a:pt x="3975072" y="556172"/>
                  <a:pt x="3973717" y="546944"/>
                  <a:pt x="3986093" y="549296"/>
                </a:cubicBezTo>
                <a:close/>
                <a:moveTo>
                  <a:pt x="2074755" y="549183"/>
                </a:moveTo>
                <a:cubicBezTo>
                  <a:pt x="2081823" y="549857"/>
                  <a:pt x="2087855" y="551669"/>
                  <a:pt x="2092853" y="554619"/>
                </a:cubicBezTo>
                <a:cubicBezTo>
                  <a:pt x="2102848" y="560520"/>
                  <a:pt x="2108100" y="566622"/>
                  <a:pt x="2108609" y="572925"/>
                </a:cubicBezTo>
                <a:cubicBezTo>
                  <a:pt x="2109118" y="579227"/>
                  <a:pt x="2102102" y="581704"/>
                  <a:pt x="2087561" y="580356"/>
                </a:cubicBezTo>
                <a:cubicBezTo>
                  <a:pt x="2073020" y="579008"/>
                  <a:pt x="2059347" y="578560"/>
                  <a:pt x="2046541" y="579012"/>
                </a:cubicBezTo>
                <a:cubicBezTo>
                  <a:pt x="2033736" y="579464"/>
                  <a:pt x="2019130" y="580306"/>
                  <a:pt x="2002725" y="581539"/>
                </a:cubicBezTo>
                <a:cubicBezTo>
                  <a:pt x="2015330" y="588968"/>
                  <a:pt x="2020507" y="595378"/>
                  <a:pt x="2018255" y="600770"/>
                </a:cubicBezTo>
                <a:cubicBezTo>
                  <a:pt x="2016004" y="606162"/>
                  <a:pt x="2014878" y="619799"/>
                  <a:pt x="2014878" y="641682"/>
                </a:cubicBezTo>
                <a:cubicBezTo>
                  <a:pt x="2014878" y="664268"/>
                  <a:pt x="2015330" y="686599"/>
                  <a:pt x="2016233" y="708676"/>
                </a:cubicBezTo>
                <a:cubicBezTo>
                  <a:pt x="2017137" y="730753"/>
                  <a:pt x="2017588" y="749815"/>
                  <a:pt x="2017588" y="765861"/>
                </a:cubicBezTo>
                <a:cubicBezTo>
                  <a:pt x="2017588" y="783801"/>
                  <a:pt x="2012949" y="798873"/>
                  <a:pt x="2003671" y="811076"/>
                </a:cubicBezTo>
                <a:cubicBezTo>
                  <a:pt x="1994393" y="823280"/>
                  <a:pt x="1986854" y="823760"/>
                  <a:pt x="1981053" y="812517"/>
                </a:cubicBezTo>
                <a:cubicBezTo>
                  <a:pt x="1975252" y="801274"/>
                  <a:pt x="1965917" y="790000"/>
                  <a:pt x="1953047" y="778692"/>
                </a:cubicBezTo>
                <a:cubicBezTo>
                  <a:pt x="1940176" y="767385"/>
                  <a:pt x="1940893" y="763531"/>
                  <a:pt x="1955198" y="767130"/>
                </a:cubicBezTo>
                <a:cubicBezTo>
                  <a:pt x="1969502" y="770730"/>
                  <a:pt x="1978300" y="772056"/>
                  <a:pt x="1981591" y="771110"/>
                </a:cubicBezTo>
                <a:cubicBezTo>
                  <a:pt x="1984882" y="770163"/>
                  <a:pt x="1987177" y="764739"/>
                  <a:pt x="1988474" y="754837"/>
                </a:cubicBezTo>
                <a:cubicBezTo>
                  <a:pt x="1989772" y="744935"/>
                  <a:pt x="1990195" y="719668"/>
                  <a:pt x="1989743" y="679035"/>
                </a:cubicBezTo>
                <a:cubicBezTo>
                  <a:pt x="1989292" y="638402"/>
                  <a:pt x="1987976" y="613493"/>
                  <a:pt x="1985796" y="604308"/>
                </a:cubicBezTo>
                <a:cubicBezTo>
                  <a:pt x="1983617" y="595123"/>
                  <a:pt x="1981250" y="588265"/>
                  <a:pt x="1978698" y="583734"/>
                </a:cubicBezTo>
                <a:cubicBezTo>
                  <a:pt x="1945672" y="585497"/>
                  <a:pt x="1921032" y="587512"/>
                  <a:pt x="1904778" y="589778"/>
                </a:cubicBezTo>
                <a:cubicBezTo>
                  <a:pt x="1888523" y="592044"/>
                  <a:pt x="1872684" y="594302"/>
                  <a:pt x="1857261" y="596554"/>
                </a:cubicBezTo>
                <a:cubicBezTo>
                  <a:pt x="1841838" y="598805"/>
                  <a:pt x="1828681" y="594729"/>
                  <a:pt x="1817790" y="584325"/>
                </a:cubicBezTo>
                <a:cubicBezTo>
                  <a:pt x="1806899" y="573921"/>
                  <a:pt x="1807336" y="569404"/>
                  <a:pt x="1819102" y="570774"/>
                </a:cubicBezTo>
                <a:cubicBezTo>
                  <a:pt x="1830868" y="572143"/>
                  <a:pt x="1846718" y="572387"/>
                  <a:pt x="1866651" y="571505"/>
                </a:cubicBezTo>
                <a:cubicBezTo>
                  <a:pt x="1886584" y="570623"/>
                  <a:pt x="1917630" y="567715"/>
                  <a:pt x="1959790" y="562782"/>
                </a:cubicBezTo>
                <a:cubicBezTo>
                  <a:pt x="2001950" y="557849"/>
                  <a:pt x="2032169" y="553780"/>
                  <a:pt x="2050445" y="550575"/>
                </a:cubicBezTo>
                <a:cubicBezTo>
                  <a:pt x="2059584" y="548973"/>
                  <a:pt x="2067687" y="548509"/>
                  <a:pt x="2074755" y="549183"/>
                </a:cubicBezTo>
                <a:close/>
                <a:moveTo>
                  <a:pt x="3305903" y="538253"/>
                </a:moveTo>
                <a:cubicBezTo>
                  <a:pt x="3307770" y="537265"/>
                  <a:pt x="3310572" y="537372"/>
                  <a:pt x="3314308" y="538573"/>
                </a:cubicBezTo>
                <a:cubicBezTo>
                  <a:pt x="3321779" y="540975"/>
                  <a:pt x="3327877" y="543570"/>
                  <a:pt x="3332602" y="546359"/>
                </a:cubicBezTo>
                <a:cubicBezTo>
                  <a:pt x="3337327" y="549149"/>
                  <a:pt x="3338686" y="552827"/>
                  <a:pt x="3336678" y="557394"/>
                </a:cubicBezTo>
                <a:cubicBezTo>
                  <a:pt x="3334671" y="561961"/>
                  <a:pt x="3332075" y="564840"/>
                  <a:pt x="3328892" y="566031"/>
                </a:cubicBezTo>
                <a:cubicBezTo>
                  <a:pt x="3343361" y="564324"/>
                  <a:pt x="3354166" y="562320"/>
                  <a:pt x="3361308" y="560018"/>
                </a:cubicBezTo>
                <a:cubicBezTo>
                  <a:pt x="3368449" y="557717"/>
                  <a:pt x="3375408" y="560441"/>
                  <a:pt x="3382183" y="568192"/>
                </a:cubicBezTo>
                <a:cubicBezTo>
                  <a:pt x="3388959" y="575943"/>
                  <a:pt x="3383310" y="581371"/>
                  <a:pt x="3365233" y="584476"/>
                </a:cubicBezTo>
                <a:cubicBezTo>
                  <a:pt x="3347158" y="587580"/>
                  <a:pt x="3332914" y="587785"/>
                  <a:pt x="3322503" y="585089"/>
                </a:cubicBezTo>
                <a:cubicBezTo>
                  <a:pt x="3309697" y="604233"/>
                  <a:pt x="3294938" y="618240"/>
                  <a:pt x="3278224" y="627109"/>
                </a:cubicBezTo>
                <a:cubicBezTo>
                  <a:pt x="3261511" y="635978"/>
                  <a:pt x="3258159" y="634365"/>
                  <a:pt x="3268168" y="622269"/>
                </a:cubicBezTo>
                <a:cubicBezTo>
                  <a:pt x="3278178" y="610173"/>
                  <a:pt x="3286502" y="597493"/>
                  <a:pt x="3293142" y="584228"/>
                </a:cubicBezTo>
                <a:cubicBezTo>
                  <a:pt x="3299781" y="570964"/>
                  <a:pt x="3303101" y="561772"/>
                  <a:pt x="3303101" y="556652"/>
                </a:cubicBezTo>
                <a:lnTo>
                  <a:pt x="3303101" y="544499"/>
                </a:lnTo>
                <a:cubicBezTo>
                  <a:pt x="3303101" y="541322"/>
                  <a:pt x="3304035" y="539240"/>
                  <a:pt x="3305903" y="538253"/>
                </a:cubicBezTo>
                <a:close/>
                <a:moveTo>
                  <a:pt x="1162778" y="538253"/>
                </a:moveTo>
                <a:cubicBezTo>
                  <a:pt x="1164646" y="537265"/>
                  <a:pt x="1167447" y="537372"/>
                  <a:pt x="1171183" y="538573"/>
                </a:cubicBezTo>
                <a:cubicBezTo>
                  <a:pt x="1178654" y="540975"/>
                  <a:pt x="1184753" y="543570"/>
                  <a:pt x="1189478" y="546359"/>
                </a:cubicBezTo>
                <a:cubicBezTo>
                  <a:pt x="1194203" y="549149"/>
                  <a:pt x="1195562" y="552827"/>
                  <a:pt x="1193554" y="557394"/>
                </a:cubicBezTo>
                <a:cubicBezTo>
                  <a:pt x="1191546" y="561961"/>
                  <a:pt x="1188951" y="564840"/>
                  <a:pt x="1185767" y="566031"/>
                </a:cubicBezTo>
                <a:cubicBezTo>
                  <a:pt x="1200236" y="564324"/>
                  <a:pt x="1211042" y="562320"/>
                  <a:pt x="1218183" y="560018"/>
                </a:cubicBezTo>
                <a:cubicBezTo>
                  <a:pt x="1225325" y="557717"/>
                  <a:pt x="1232283" y="560441"/>
                  <a:pt x="1239059" y="568192"/>
                </a:cubicBezTo>
                <a:cubicBezTo>
                  <a:pt x="1245835" y="575943"/>
                  <a:pt x="1240185" y="581371"/>
                  <a:pt x="1222109" y="584476"/>
                </a:cubicBezTo>
                <a:cubicBezTo>
                  <a:pt x="1204033" y="587580"/>
                  <a:pt x="1189790" y="587785"/>
                  <a:pt x="1179379" y="585089"/>
                </a:cubicBezTo>
                <a:cubicBezTo>
                  <a:pt x="1166573" y="604233"/>
                  <a:pt x="1151813" y="618240"/>
                  <a:pt x="1135100" y="627109"/>
                </a:cubicBezTo>
                <a:cubicBezTo>
                  <a:pt x="1118386" y="635978"/>
                  <a:pt x="1115034" y="634365"/>
                  <a:pt x="1125043" y="622269"/>
                </a:cubicBezTo>
                <a:cubicBezTo>
                  <a:pt x="1135053" y="610173"/>
                  <a:pt x="1143378" y="597493"/>
                  <a:pt x="1150017" y="584228"/>
                </a:cubicBezTo>
                <a:cubicBezTo>
                  <a:pt x="1156657" y="570964"/>
                  <a:pt x="1159976" y="561772"/>
                  <a:pt x="1159976" y="556652"/>
                </a:cubicBezTo>
                <a:lnTo>
                  <a:pt x="1159976" y="544499"/>
                </a:lnTo>
                <a:cubicBezTo>
                  <a:pt x="1159976" y="541322"/>
                  <a:pt x="1160910" y="539240"/>
                  <a:pt x="1162778" y="538253"/>
                </a:cubicBezTo>
                <a:close/>
                <a:moveTo>
                  <a:pt x="72019" y="536742"/>
                </a:moveTo>
                <a:cubicBezTo>
                  <a:pt x="75296" y="536736"/>
                  <a:pt x="80998" y="539121"/>
                  <a:pt x="89126" y="543896"/>
                </a:cubicBezTo>
                <a:cubicBezTo>
                  <a:pt x="105380" y="553447"/>
                  <a:pt x="111152" y="560395"/>
                  <a:pt x="106442" y="564740"/>
                </a:cubicBezTo>
                <a:cubicBezTo>
                  <a:pt x="101731" y="569085"/>
                  <a:pt x="98303" y="574251"/>
                  <a:pt x="96159" y="580238"/>
                </a:cubicBezTo>
                <a:cubicBezTo>
                  <a:pt x="94015" y="586225"/>
                  <a:pt x="84949" y="604261"/>
                  <a:pt x="68960" y="634347"/>
                </a:cubicBezTo>
                <a:cubicBezTo>
                  <a:pt x="73003" y="636455"/>
                  <a:pt x="76248" y="639470"/>
                  <a:pt x="78693" y="643392"/>
                </a:cubicBezTo>
                <a:cubicBezTo>
                  <a:pt x="81139" y="647314"/>
                  <a:pt x="82590" y="653402"/>
                  <a:pt x="83049" y="661655"/>
                </a:cubicBezTo>
                <a:cubicBezTo>
                  <a:pt x="83508" y="669907"/>
                  <a:pt x="83963" y="681458"/>
                  <a:pt x="84415" y="696308"/>
                </a:cubicBezTo>
                <a:cubicBezTo>
                  <a:pt x="84866" y="711157"/>
                  <a:pt x="85322" y="730617"/>
                  <a:pt x="85781" y="754687"/>
                </a:cubicBezTo>
                <a:cubicBezTo>
                  <a:pt x="86240" y="778757"/>
                  <a:pt x="84913" y="796324"/>
                  <a:pt x="81802" y="807387"/>
                </a:cubicBezTo>
                <a:cubicBezTo>
                  <a:pt x="78690" y="818450"/>
                  <a:pt x="73043" y="817318"/>
                  <a:pt x="64862" y="803988"/>
                </a:cubicBezTo>
                <a:cubicBezTo>
                  <a:pt x="56681" y="790659"/>
                  <a:pt x="53942" y="779126"/>
                  <a:pt x="56645" y="769389"/>
                </a:cubicBezTo>
                <a:cubicBezTo>
                  <a:pt x="59348" y="759652"/>
                  <a:pt x="60925" y="745201"/>
                  <a:pt x="61377" y="726035"/>
                </a:cubicBezTo>
                <a:cubicBezTo>
                  <a:pt x="61829" y="706869"/>
                  <a:pt x="61621" y="689313"/>
                  <a:pt x="60754" y="673367"/>
                </a:cubicBezTo>
                <a:cubicBezTo>
                  <a:pt x="59886" y="657421"/>
                  <a:pt x="59818" y="649139"/>
                  <a:pt x="60549" y="648523"/>
                </a:cubicBezTo>
                <a:cubicBezTo>
                  <a:pt x="54727" y="658346"/>
                  <a:pt x="47249" y="668276"/>
                  <a:pt x="38114" y="678314"/>
                </a:cubicBezTo>
                <a:cubicBezTo>
                  <a:pt x="28979" y="688353"/>
                  <a:pt x="18988" y="696469"/>
                  <a:pt x="8139" y="702664"/>
                </a:cubicBezTo>
                <a:cubicBezTo>
                  <a:pt x="-2709" y="708859"/>
                  <a:pt x="-2713" y="704403"/>
                  <a:pt x="8129" y="689295"/>
                </a:cubicBezTo>
                <a:cubicBezTo>
                  <a:pt x="18970" y="674188"/>
                  <a:pt x="28900" y="658285"/>
                  <a:pt x="37920" y="641586"/>
                </a:cubicBezTo>
                <a:cubicBezTo>
                  <a:pt x="46940" y="624886"/>
                  <a:pt x="55240" y="606828"/>
                  <a:pt x="62818" y="587412"/>
                </a:cubicBezTo>
                <a:cubicBezTo>
                  <a:pt x="70397" y="567995"/>
                  <a:pt x="72613" y="553501"/>
                  <a:pt x="69465" y="543929"/>
                </a:cubicBezTo>
                <a:cubicBezTo>
                  <a:pt x="67891" y="539143"/>
                  <a:pt x="68743" y="536747"/>
                  <a:pt x="72019" y="536742"/>
                </a:cubicBezTo>
                <a:close/>
                <a:moveTo>
                  <a:pt x="4415245" y="532698"/>
                </a:moveTo>
                <a:cubicBezTo>
                  <a:pt x="4417694" y="532094"/>
                  <a:pt x="4420694" y="532532"/>
                  <a:pt x="4424247" y="534012"/>
                </a:cubicBezTo>
                <a:cubicBezTo>
                  <a:pt x="4431353" y="536974"/>
                  <a:pt x="4437594" y="541742"/>
                  <a:pt x="4442972" y="548317"/>
                </a:cubicBezTo>
                <a:cubicBezTo>
                  <a:pt x="4448349" y="554892"/>
                  <a:pt x="4446679" y="559061"/>
                  <a:pt x="4437960" y="560825"/>
                </a:cubicBezTo>
                <a:cubicBezTo>
                  <a:pt x="4429241" y="562589"/>
                  <a:pt x="4416507" y="566489"/>
                  <a:pt x="4399758" y="572527"/>
                </a:cubicBezTo>
                <a:cubicBezTo>
                  <a:pt x="4407845" y="575710"/>
                  <a:pt x="4411427" y="579166"/>
                  <a:pt x="4410502" y="582895"/>
                </a:cubicBezTo>
                <a:cubicBezTo>
                  <a:pt x="4409577" y="586623"/>
                  <a:pt x="4408692" y="590000"/>
                  <a:pt x="4407845" y="593026"/>
                </a:cubicBezTo>
                <a:cubicBezTo>
                  <a:pt x="4416550" y="591406"/>
                  <a:pt x="4425627" y="588975"/>
                  <a:pt x="4435077" y="585734"/>
                </a:cubicBezTo>
                <a:cubicBezTo>
                  <a:pt x="4444528" y="582493"/>
                  <a:pt x="4452924" y="584551"/>
                  <a:pt x="4460266" y="591907"/>
                </a:cubicBezTo>
                <a:cubicBezTo>
                  <a:pt x="4467608" y="599264"/>
                  <a:pt x="4466952" y="603555"/>
                  <a:pt x="4458298" y="604781"/>
                </a:cubicBezTo>
                <a:cubicBezTo>
                  <a:pt x="4449643" y="606007"/>
                  <a:pt x="4432826" y="608693"/>
                  <a:pt x="4407845" y="612837"/>
                </a:cubicBezTo>
                <a:lnTo>
                  <a:pt x="4407845" y="693630"/>
                </a:lnTo>
                <a:cubicBezTo>
                  <a:pt x="4416062" y="695135"/>
                  <a:pt x="4427341" y="698997"/>
                  <a:pt x="4441681" y="705213"/>
                </a:cubicBezTo>
                <a:cubicBezTo>
                  <a:pt x="4456021" y="711430"/>
                  <a:pt x="4463191" y="720403"/>
                  <a:pt x="4463191" y="732133"/>
                </a:cubicBezTo>
                <a:cubicBezTo>
                  <a:pt x="4463191" y="744781"/>
                  <a:pt x="4457649" y="747198"/>
                  <a:pt x="4446564" y="739382"/>
                </a:cubicBezTo>
                <a:cubicBezTo>
                  <a:pt x="4435479" y="731567"/>
                  <a:pt x="4422573" y="721077"/>
                  <a:pt x="4407845" y="707913"/>
                </a:cubicBezTo>
                <a:cubicBezTo>
                  <a:pt x="4408706" y="729538"/>
                  <a:pt x="4408907" y="748076"/>
                  <a:pt x="4408448" y="763528"/>
                </a:cubicBezTo>
                <a:cubicBezTo>
                  <a:pt x="4407989" y="778979"/>
                  <a:pt x="4406250" y="792918"/>
                  <a:pt x="4403231" y="805344"/>
                </a:cubicBezTo>
                <a:cubicBezTo>
                  <a:pt x="4400213" y="817769"/>
                  <a:pt x="4394803" y="818017"/>
                  <a:pt x="4387002" y="806086"/>
                </a:cubicBezTo>
                <a:cubicBezTo>
                  <a:pt x="4379201" y="794155"/>
                  <a:pt x="4376648" y="782858"/>
                  <a:pt x="4379344" y="772196"/>
                </a:cubicBezTo>
                <a:cubicBezTo>
                  <a:pt x="4382040" y="761534"/>
                  <a:pt x="4383840" y="738307"/>
                  <a:pt x="4384743" y="702513"/>
                </a:cubicBezTo>
                <a:cubicBezTo>
                  <a:pt x="4382291" y="711576"/>
                  <a:pt x="4374680" y="722493"/>
                  <a:pt x="4361910" y="735263"/>
                </a:cubicBezTo>
                <a:cubicBezTo>
                  <a:pt x="4349140" y="748033"/>
                  <a:pt x="4333556" y="758365"/>
                  <a:pt x="4315157" y="766259"/>
                </a:cubicBezTo>
                <a:cubicBezTo>
                  <a:pt x="4296759" y="774154"/>
                  <a:pt x="4295103" y="771314"/>
                  <a:pt x="4310189" y="757741"/>
                </a:cubicBezTo>
                <a:cubicBezTo>
                  <a:pt x="4325275" y="744168"/>
                  <a:pt x="4339256" y="729383"/>
                  <a:pt x="4352134" y="713387"/>
                </a:cubicBezTo>
                <a:lnTo>
                  <a:pt x="4356527" y="706285"/>
                </a:lnTo>
                <a:lnTo>
                  <a:pt x="4353328" y="704718"/>
                </a:lnTo>
                <a:cubicBezTo>
                  <a:pt x="4348172" y="700796"/>
                  <a:pt x="4345595" y="696914"/>
                  <a:pt x="4345595" y="693070"/>
                </a:cubicBezTo>
                <a:cubicBezTo>
                  <a:pt x="4338898" y="701904"/>
                  <a:pt x="4332380" y="709060"/>
                  <a:pt x="4326042" y="714538"/>
                </a:cubicBezTo>
                <a:cubicBezTo>
                  <a:pt x="4319703" y="720016"/>
                  <a:pt x="4314430" y="721715"/>
                  <a:pt x="4310221" y="719636"/>
                </a:cubicBezTo>
                <a:cubicBezTo>
                  <a:pt x="4306012" y="717556"/>
                  <a:pt x="4301857" y="713581"/>
                  <a:pt x="4297756" y="707708"/>
                </a:cubicBezTo>
                <a:cubicBezTo>
                  <a:pt x="4293654" y="701836"/>
                  <a:pt x="4294963" y="698602"/>
                  <a:pt x="4301681" y="698007"/>
                </a:cubicBezTo>
                <a:cubicBezTo>
                  <a:pt x="4308400" y="697412"/>
                  <a:pt x="4315200" y="695394"/>
                  <a:pt x="4322084" y="691952"/>
                </a:cubicBezTo>
                <a:cubicBezTo>
                  <a:pt x="4328967" y="688510"/>
                  <a:pt x="4336804" y="684387"/>
                  <a:pt x="4345595" y="679583"/>
                </a:cubicBezTo>
                <a:lnTo>
                  <a:pt x="4345595" y="667409"/>
                </a:lnTo>
                <a:cubicBezTo>
                  <a:pt x="4339529" y="669932"/>
                  <a:pt x="4332957" y="672363"/>
                  <a:pt x="4325880" y="674701"/>
                </a:cubicBezTo>
                <a:cubicBezTo>
                  <a:pt x="4318803" y="677038"/>
                  <a:pt x="4311547" y="675034"/>
                  <a:pt x="4304112" y="668689"/>
                </a:cubicBezTo>
                <a:cubicBezTo>
                  <a:pt x="4296677" y="662343"/>
                  <a:pt x="4298032" y="658281"/>
                  <a:pt x="4308177" y="656503"/>
                </a:cubicBezTo>
                <a:cubicBezTo>
                  <a:pt x="4318323" y="654725"/>
                  <a:pt x="4330795" y="652688"/>
                  <a:pt x="4345595" y="650394"/>
                </a:cubicBezTo>
                <a:cubicBezTo>
                  <a:pt x="4343960" y="643023"/>
                  <a:pt x="4341751" y="636341"/>
                  <a:pt x="4338969" y="630346"/>
                </a:cubicBezTo>
                <a:lnTo>
                  <a:pt x="4339232" y="626015"/>
                </a:lnTo>
                <a:lnTo>
                  <a:pt x="4339053" y="625996"/>
                </a:lnTo>
                <a:cubicBezTo>
                  <a:pt x="4334684" y="624953"/>
                  <a:pt x="4330057" y="622703"/>
                  <a:pt x="4325171" y="619247"/>
                </a:cubicBezTo>
                <a:cubicBezTo>
                  <a:pt x="4315398" y="612335"/>
                  <a:pt x="4316233" y="608280"/>
                  <a:pt x="4327676" y="607083"/>
                </a:cubicBezTo>
                <a:cubicBezTo>
                  <a:pt x="4339120" y="605886"/>
                  <a:pt x="4357691" y="602799"/>
                  <a:pt x="4383388" y="597823"/>
                </a:cubicBezTo>
                <a:cubicBezTo>
                  <a:pt x="4383388" y="590007"/>
                  <a:pt x="4382657" y="584407"/>
                  <a:pt x="4381194" y="581023"/>
                </a:cubicBezTo>
                <a:cubicBezTo>
                  <a:pt x="4371328" y="583734"/>
                  <a:pt x="4361803" y="584698"/>
                  <a:pt x="4352618" y="583916"/>
                </a:cubicBezTo>
                <a:cubicBezTo>
                  <a:pt x="4343433" y="583135"/>
                  <a:pt x="4344092" y="580045"/>
                  <a:pt x="4354597" y="574645"/>
                </a:cubicBezTo>
                <a:cubicBezTo>
                  <a:pt x="4365101" y="569246"/>
                  <a:pt x="4376214" y="563073"/>
                  <a:pt x="4387938" y="556125"/>
                </a:cubicBezTo>
                <a:cubicBezTo>
                  <a:pt x="4399661" y="549177"/>
                  <a:pt x="4406867" y="543015"/>
                  <a:pt x="4409555" y="537637"/>
                </a:cubicBezTo>
                <a:cubicBezTo>
                  <a:pt x="4410900" y="534948"/>
                  <a:pt x="4412796" y="533302"/>
                  <a:pt x="4415245" y="532698"/>
                </a:cubicBezTo>
                <a:close/>
                <a:moveTo>
                  <a:pt x="2604364" y="530259"/>
                </a:moveTo>
                <a:cubicBezTo>
                  <a:pt x="2607591" y="528911"/>
                  <a:pt x="2615266" y="530521"/>
                  <a:pt x="2627391" y="535088"/>
                </a:cubicBezTo>
                <a:cubicBezTo>
                  <a:pt x="2639515" y="539655"/>
                  <a:pt x="2644000" y="545237"/>
                  <a:pt x="2640846" y="551834"/>
                </a:cubicBezTo>
                <a:cubicBezTo>
                  <a:pt x="2637691" y="558430"/>
                  <a:pt x="2636113" y="570383"/>
                  <a:pt x="2636113" y="587691"/>
                </a:cubicBezTo>
                <a:cubicBezTo>
                  <a:pt x="2636113" y="605531"/>
                  <a:pt x="2636332" y="618587"/>
                  <a:pt x="2636769" y="626862"/>
                </a:cubicBezTo>
                <a:cubicBezTo>
                  <a:pt x="2637207" y="635136"/>
                  <a:pt x="2636540" y="645314"/>
                  <a:pt x="2634769" y="657396"/>
                </a:cubicBezTo>
                <a:cubicBezTo>
                  <a:pt x="2632998" y="669477"/>
                  <a:pt x="2627803" y="670893"/>
                  <a:pt x="2619185" y="661644"/>
                </a:cubicBezTo>
                <a:cubicBezTo>
                  <a:pt x="2610566" y="652394"/>
                  <a:pt x="2607157" y="646013"/>
                  <a:pt x="2608957" y="642500"/>
                </a:cubicBezTo>
                <a:cubicBezTo>
                  <a:pt x="2610756" y="638986"/>
                  <a:pt x="2611656" y="633795"/>
                  <a:pt x="2611656" y="626926"/>
                </a:cubicBezTo>
                <a:cubicBezTo>
                  <a:pt x="2588052" y="640879"/>
                  <a:pt x="2573221" y="650215"/>
                  <a:pt x="2567162" y="654933"/>
                </a:cubicBezTo>
                <a:cubicBezTo>
                  <a:pt x="2561103" y="659651"/>
                  <a:pt x="2554611" y="660041"/>
                  <a:pt x="2547684" y="656105"/>
                </a:cubicBezTo>
                <a:cubicBezTo>
                  <a:pt x="2540758" y="652169"/>
                  <a:pt x="2535743" y="647422"/>
                  <a:pt x="2532638" y="641865"/>
                </a:cubicBezTo>
                <a:cubicBezTo>
                  <a:pt x="2529533" y="636308"/>
                  <a:pt x="2532505" y="633530"/>
                  <a:pt x="2541554" y="633530"/>
                </a:cubicBezTo>
                <a:cubicBezTo>
                  <a:pt x="2548251" y="633530"/>
                  <a:pt x="2556461" y="631985"/>
                  <a:pt x="2566183" y="628894"/>
                </a:cubicBezTo>
                <a:cubicBezTo>
                  <a:pt x="2575906" y="625804"/>
                  <a:pt x="2591063" y="620961"/>
                  <a:pt x="2611656" y="614364"/>
                </a:cubicBezTo>
                <a:cubicBezTo>
                  <a:pt x="2611656" y="585239"/>
                  <a:pt x="2611226" y="567020"/>
                  <a:pt x="2610365" y="559707"/>
                </a:cubicBezTo>
                <a:cubicBezTo>
                  <a:pt x="2609505" y="552393"/>
                  <a:pt x="2607483" y="545994"/>
                  <a:pt x="2604300" y="540509"/>
                </a:cubicBezTo>
                <a:cubicBezTo>
                  <a:pt x="2601116" y="535023"/>
                  <a:pt x="2601138" y="531607"/>
                  <a:pt x="2604364" y="530259"/>
                </a:cubicBezTo>
                <a:close/>
                <a:moveTo>
                  <a:pt x="461239" y="530259"/>
                </a:moveTo>
                <a:cubicBezTo>
                  <a:pt x="464466" y="528911"/>
                  <a:pt x="472141" y="530521"/>
                  <a:pt x="484266" y="535088"/>
                </a:cubicBezTo>
                <a:cubicBezTo>
                  <a:pt x="496391" y="539655"/>
                  <a:pt x="500876" y="545237"/>
                  <a:pt x="497721" y="551834"/>
                </a:cubicBezTo>
                <a:cubicBezTo>
                  <a:pt x="494566" y="558430"/>
                  <a:pt x="492989" y="570383"/>
                  <a:pt x="492989" y="587691"/>
                </a:cubicBezTo>
                <a:cubicBezTo>
                  <a:pt x="492989" y="605531"/>
                  <a:pt x="493207" y="618587"/>
                  <a:pt x="493645" y="626862"/>
                </a:cubicBezTo>
                <a:cubicBezTo>
                  <a:pt x="494082" y="635136"/>
                  <a:pt x="493415" y="645314"/>
                  <a:pt x="491644" y="657396"/>
                </a:cubicBezTo>
                <a:cubicBezTo>
                  <a:pt x="489873" y="669477"/>
                  <a:pt x="484679" y="670893"/>
                  <a:pt x="476060" y="661644"/>
                </a:cubicBezTo>
                <a:cubicBezTo>
                  <a:pt x="467441" y="652394"/>
                  <a:pt x="464032" y="646013"/>
                  <a:pt x="465832" y="642500"/>
                </a:cubicBezTo>
                <a:cubicBezTo>
                  <a:pt x="467631" y="638986"/>
                  <a:pt x="468532" y="633795"/>
                  <a:pt x="468532" y="626926"/>
                </a:cubicBezTo>
                <a:cubicBezTo>
                  <a:pt x="444928" y="640879"/>
                  <a:pt x="430096" y="650215"/>
                  <a:pt x="424037" y="654933"/>
                </a:cubicBezTo>
                <a:cubicBezTo>
                  <a:pt x="417978" y="659651"/>
                  <a:pt x="411486" y="660041"/>
                  <a:pt x="404560" y="656105"/>
                </a:cubicBezTo>
                <a:cubicBezTo>
                  <a:pt x="397633" y="652169"/>
                  <a:pt x="392618" y="647422"/>
                  <a:pt x="389513" y="641865"/>
                </a:cubicBezTo>
                <a:cubicBezTo>
                  <a:pt x="386408" y="636308"/>
                  <a:pt x="389380" y="633530"/>
                  <a:pt x="398429" y="633530"/>
                </a:cubicBezTo>
                <a:cubicBezTo>
                  <a:pt x="405126" y="633530"/>
                  <a:pt x="413336" y="631985"/>
                  <a:pt x="423058" y="628894"/>
                </a:cubicBezTo>
                <a:cubicBezTo>
                  <a:pt x="432781" y="625804"/>
                  <a:pt x="447939" y="620961"/>
                  <a:pt x="468532" y="614364"/>
                </a:cubicBezTo>
                <a:cubicBezTo>
                  <a:pt x="468532" y="585239"/>
                  <a:pt x="468101" y="567020"/>
                  <a:pt x="467241" y="559707"/>
                </a:cubicBezTo>
                <a:cubicBezTo>
                  <a:pt x="466380" y="552393"/>
                  <a:pt x="464358" y="545994"/>
                  <a:pt x="461175" y="540509"/>
                </a:cubicBezTo>
                <a:cubicBezTo>
                  <a:pt x="457992" y="535023"/>
                  <a:pt x="458013" y="531607"/>
                  <a:pt x="461239" y="530259"/>
                </a:cubicBezTo>
                <a:close/>
                <a:moveTo>
                  <a:pt x="4537413" y="529342"/>
                </a:moveTo>
                <a:cubicBezTo>
                  <a:pt x="4538797" y="529132"/>
                  <a:pt x="4540636" y="529266"/>
                  <a:pt x="4542930" y="529743"/>
                </a:cubicBezTo>
                <a:cubicBezTo>
                  <a:pt x="4552108" y="531650"/>
                  <a:pt x="4560483" y="534504"/>
                  <a:pt x="4568054" y="538304"/>
                </a:cubicBezTo>
                <a:cubicBezTo>
                  <a:pt x="4577332" y="542864"/>
                  <a:pt x="4580172" y="547951"/>
                  <a:pt x="4576572" y="553565"/>
                </a:cubicBezTo>
                <a:cubicBezTo>
                  <a:pt x="4572973" y="559180"/>
                  <a:pt x="4571173" y="572806"/>
                  <a:pt x="4571173" y="594446"/>
                </a:cubicBezTo>
                <a:lnTo>
                  <a:pt x="4571173" y="679476"/>
                </a:lnTo>
                <a:cubicBezTo>
                  <a:pt x="4571173" y="713706"/>
                  <a:pt x="4571618" y="741117"/>
                  <a:pt x="4572507" y="761710"/>
                </a:cubicBezTo>
                <a:cubicBezTo>
                  <a:pt x="4573396" y="782302"/>
                  <a:pt x="4569452" y="799855"/>
                  <a:pt x="4560676" y="814367"/>
                </a:cubicBezTo>
                <a:cubicBezTo>
                  <a:pt x="4551900" y="828879"/>
                  <a:pt x="4544784" y="830005"/>
                  <a:pt x="4539327" y="817744"/>
                </a:cubicBezTo>
                <a:cubicBezTo>
                  <a:pt x="4533871" y="805483"/>
                  <a:pt x="4526313" y="793982"/>
                  <a:pt x="4516655" y="783242"/>
                </a:cubicBezTo>
                <a:cubicBezTo>
                  <a:pt x="4506997" y="772501"/>
                  <a:pt x="4507144" y="768747"/>
                  <a:pt x="4517096" y="771981"/>
                </a:cubicBezTo>
                <a:cubicBezTo>
                  <a:pt x="4527048" y="775215"/>
                  <a:pt x="4533591" y="777014"/>
                  <a:pt x="4536724" y="777380"/>
                </a:cubicBezTo>
                <a:cubicBezTo>
                  <a:pt x="4539858" y="777746"/>
                  <a:pt x="4542081" y="776742"/>
                  <a:pt x="4543393" y="774369"/>
                </a:cubicBezTo>
                <a:cubicBezTo>
                  <a:pt x="4544705" y="771995"/>
                  <a:pt x="4545587" y="752676"/>
                  <a:pt x="4546038" y="716409"/>
                </a:cubicBezTo>
                <a:cubicBezTo>
                  <a:pt x="4546490" y="680143"/>
                  <a:pt x="4546490" y="644027"/>
                  <a:pt x="4546038" y="608062"/>
                </a:cubicBezTo>
                <a:cubicBezTo>
                  <a:pt x="4545587" y="572096"/>
                  <a:pt x="4542661" y="549575"/>
                  <a:pt x="4537262" y="540498"/>
                </a:cubicBezTo>
                <a:cubicBezTo>
                  <a:pt x="4533213" y="533690"/>
                  <a:pt x="4533263" y="529971"/>
                  <a:pt x="4537413" y="529342"/>
                </a:cubicBezTo>
                <a:close/>
                <a:moveTo>
                  <a:pt x="3427379" y="527053"/>
                </a:moveTo>
                <a:cubicBezTo>
                  <a:pt x="3428828" y="526950"/>
                  <a:pt x="3430555" y="527201"/>
                  <a:pt x="3432561" y="527807"/>
                </a:cubicBezTo>
                <a:cubicBezTo>
                  <a:pt x="3440584" y="530230"/>
                  <a:pt x="3446908" y="533439"/>
                  <a:pt x="3451533" y="537433"/>
                </a:cubicBezTo>
                <a:cubicBezTo>
                  <a:pt x="3456157" y="541426"/>
                  <a:pt x="3457237" y="544904"/>
                  <a:pt x="3454770" y="547865"/>
                </a:cubicBezTo>
                <a:cubicBezTo>
                  <a:pt x="3452304" y="550826"/>
                  <a:pt x="3449938" y="553727"/>
                  <a:pt x="3447672" y="556566"/>
                </a:cubicBezTo>
                <a:cubicBezTo>
                  <a:pt x="3455014" y="556666"/>
                  <a:pt x="3463769" y="555118"/>
                  <a:pt x="3473936" y="551920"/>
                </a:cubicBezTo>
                <a:cubicBezTo>
                  <a:pt x="3484103" y="548722"/>
                  <a:pt x="3492843" y="550726"/>
                  <a:pt x="3500157" y="557932"/>
                </a:cubicBezTo>
                <a:cubicBezTo>
                  <a:pt x="3507470" y="565138"/>
                  <a:pt x="3501552" y="570566"/>
                  <a:pt x="3482400" y="574215"/>
                </a:cubicBezTo>
                <a:cubicBezTo>
                  <a:pt x="3463249" y="577865"/>
                  <a:pt x="3449400" y="577438"/>
                  <a:pt x="3440853" y="572935"/>
                </a:cubicBezTo>
                <a:cubicBezTo>
                  <a:pt x="3437254" y="578195"/>
                  <a:pt x="3433639" y="583002"/>
                  <a:pt x="3430010" y="587357"/>
                </a:cubicBezTo>
                <a:lnTo>
                  <a:pt x="3427254" y="590309"/>
                </a:lnTo>
                <a:lnTo>
                  <a:pt x="3432241" y="589871"/>
                </a:lnTo>
                <a:cubicBezTo>
                  <a:pt x="3435154" y="590020"/>
                  <a:pt x="3438698" y="590520"/>
                  <a:pt x="3442875" y="591370"/>
                </a:cubicBezTo>
                <a:cubicBezTo>
                  <a:pt x="3459581" y="594768"/>
                  <a:pt x="3467934" y="601644"/>
                  <a:pt x="3467934" y="611998"/>
                </a:cubicBezTo>
                <a:cubicBezTo>
                  <a:pt x="3467934" y="623743"/>
                  <a:pt x="3460449" y="626295"/>
                  <a:pt x="3445478" y="619656"/>
                </a:cubicBezTo>
                <a:cubicBezTo>
                  <a:pt x="3434063" y="613002"/>
                  <a:pt x="3426599" y="605774"/>
                  <a:pt x="3423085" y="597973"/>
                </a:cubicBezTo>
                <a:lnTo>
                  <a:pt x="3422662" y="595227"/>
                </a:lnTo>
                <a:lnTo>
                  <a:pt x="3419077" y="599068"/>
                </a:lnTo>
                <a:cubicBezTo>
                  <a:pt x="3411758" y="605971"/>
                  <a:pt x="3404379" y="611066"/>
                  <a:pt x="3396940" y="614353"/>
                </a:cubicBezTo>
                <a:cubicBezTo>
                  <a:pt x="3382062" y="620928"/>
                  <a:pt x="3378961" y="618838"/>
                  <a:pt x="3387636" y="608083"/>
                </a:cubicBezTo>
                <a:cubicBezTo>
                  <a:pt x="3396313" y="597328"/>
                  <a:pt x="3404411" y="585117"/>
                  <a:pt x="3411932" y="571451"/>
                </a:cubicBezTo>
                <a:cubicBezTo>
                  <a:pt x="3419454" y="557785"/>
                  <a:pt x="3422766" y="546488"/>
                  <a:pt x="3421870" y="537562"/>
                </a:cubicBezTo>
                <a:cubicBezTo>
                  <a:pt x="3421198" y="530867"/>
                  <a:pt x="3423034" y="527364"/>
                  <a:pt x="3427379" y="527053"/>
                </a:cubicBezTo>
                <a:close/>
                <a:moveTo>
                  <a:pt x="1284255" y="527053"/>
                </a:moveTo>
                <a:cubicBezTo>
                  <a:pt x="1285703" y="526950"/>
                  <a:pt x="1287430" y="527201"/>
                  <a:pt x="1289436" y="527807"/>
                </a:cubicBezTo>
                <a:cubicBezTo>
                  <a:pt x="1297460" y="530230"/>
                  <a:pt x="1303784" y="533439"/>
                  <a:pt x="1308408" y="537433"/>
                </a:cubicBezTo>
                <a:cubicBezTo>
                  <a:pt x="1313033" y="541426"/>
                  <a:pt x="1314112" y="544904"/>
                  <a:pt x="1311646" y="547865"/>
                </a:cubicBezTo>
                <a:cubicBezTo>
                  <a:pt x="1309179" y="550826"/>
                  <a:pt x="1306813" y="553727"/>
                  <a:pt x="1304547" y="556566"/>
                </a:cubicBezTo>
                <a:cubicBezTo>
                  <a:pt x="1311889" y="556666"/>
                  <a:pt x="1320644" y="555118"/>
                  <a:pt x="1330811" y="551920"/>
                </a:cubicBezTo>
                <a:cubicBezTo>
                  <a:pt x="1340979" y="548722"/>
                  <a:pt x="1349719" y="550726"/>
                  <a:pt x="1357032" y="557932"/>
                </a:cubicBezTo>
                <a:cubicBezTo>
                  <a:pt x="1364346" y="565138"/>
                  <a:pt x="1358427" y="570566"/>
                  <a:pt x="1339276" y="574215"/>
                </a:cubicBezTo>
                <a:cubicBezTo>
                  <a:pt x="1320124" y="577865"/>
                  <a:pt x="1306275" y="577438"/>
                  <a:pt x="1297728" y="572935"/>
                </a:cubicBezTo>
                <a:cubicBezTo>
                  <a:pt x="1294129" y="578195"/>
                  <a:pt x="1290515" y="583002"/>
                  <a:pt x="1286885" y="587357"/>
                </a:cubicBezTo>
                <a:lnTo>
                  <a:pt x="1284130" y="590309"/>
                </a:lnTo>
                <a:lnTo>
                  <a:pt x="1289116" y="589871"/>
                </a:lnTo>
                <a:cubicBezTo>
                  <a:pt x="1292029" y="590020"/>
                  <a:pt x="1295574" y="590520"/>
                  <a:pt x="1299750" y="591370"/>
                </a:cubicBezTo>
                <a:cubicBezTo>
                  <a:pt x="1316457" y="594768"/>
                  <a:pt x="1324810" y="601644"/>
                  <a:pt x="1324810" y="611998"/>
                </a:cubicBezTo>
                <a:cubicBezTo>
                  <a:pt x="1324810" y="623743"/>
                  <a:pt x="1317324" y="626295"/>
                  <a:pt x="1302353" y="619656"/>
                </a:cubicBezTo>
                <a:cubicBezTo>
                  <a:pt x="1290938" y="613002"/>
                  <a:pt x="1283474" y="605774"/>
                  <a:pt x="1279961" y="597973"/>
                </a:cubicBezTo>
                <a:lnTo>
                  <a:pt x="1279538" y="595227"/>
                </a:lnTo>
                <a:lnTo>
                  <a:pt x="1275952" y="599068"/>
                </a:lnTo>
                <a:cubicBezTo>
                  <a:pt x="1268633" y="605971"/>
                  <a:pt x="1261254" y="611066"/>
                  <a:pt x="1253815" y="614353"/>
                </a:cubicBezTo>
                <a:cubicBezTo>
                  <a:pt x="1238937" y="620928"/>
                  <a:pt x="1235836" y="618838"/>
                  <a:pt x="1244512" y="608083"/>
                </a:cubicBezTo>
                <a:cubicBezTo>
                  <a:pt x="1253188" y="597328"/>
                  <a:pt x="1261286" y="585117"/>
                  <a:pt x="1268808" y="571451"/>
                </a:cubicBezTo>
                <a:cubicBezTo>
                  <a:pt x="1276329" y="557785"/>
                  <a:pt x="1279642" y="546488"/>
                  <a:pt x="1278745" y="537562"/>
                </a:cubicBezTo>
                <a:cubicBezTo>
                  <a:pt x="1278073" y="530867"/>
                  <a:pt x="1279910" y="527364"/>
                  <a:pt x="1284255" y="527053"/>
                </a:cubicBezTo>
                <a:close/>
                <a:moveTo>
                  <a:pt x="2692728" y="526903"/>
                </a:moveTo>
                <a:cubicBezTo>
                  <a:pt x="2696959" y="526903"/>
                  <a:pt x="2703878" y="528732"/>
                  <a:pt x="2713486" y="532388"/>
                </a:cubicBezTo>
                <a:cubicBezTo>
                  <a:pt x="2723094" y="536045"/>
                  <a:pt x="2726758" y="540742"/>
                  <a:pt x="2724478" y="546478"/>
                </a:cubicBezTo>
                <a:cubicBezTo>
                  <a:pt x="2722198" y="552214"/>
                  <a:pt x="2720642" y="561427"/>
                  <a:pt x="2719810" y="574118"/>
                </a:cubicBezTo>
                <a:cubicBezTo>
                  <a:pt x="2730895" y="573301"/>
                  <a:pt x="2742439" y="571523"/>
                  <a:pt x="2754442" y="568784"/>
                </a:cubicBezTo>
                <a:cubicBezTo>
                  <a:pt x="2766444" y="566045"/>
                  <a:pt x="2776045" y="568658"/>
                  <a:pt x="2783244" y="576624"/>
                </a:cubicBezTo>
                <a:cubicBezTo>
                  <a:pt x="2790443" y="584590"/>
                  <a:pt x="2786295" y="589107"/>
                  <a:pt x="2770800" y="590176"/>
                </a:cubicBezTo>
                <a:cubicBezTo>
                  <a:pt x="2755306" y="591244"/>
                  <a:pt x="2738309" y="592990"/>
                  <a:pt x="2719810" y="595414"/>
                </a:cubicBezTo>
                <a:lnTo>
                  <a:pt x="2719810" y="617311"/>
                </a:lnTo>
                <a:cubicBezTo>
                  <a:pt x="2729992" y="616494"/>
                  <a:pt x="2738811" y="615164"/>
                  <a:pt x="2746268" y="613321"/>
                </a:cubicBezTo>
                <a:cubicBezTo>
                  <a:pt x="2753725" y="611478"/>
                  <a:pt x="2761303" y="614572"/>
                  <a:pt x="2769004" y="622603"/>
                </a:cubicBezTo>
                <a:cubicBezTo>
                  <a:pt x="2776705" y="630633"/>
                  <a:pt x="2773912" y="634932"/>
                  <a:pt x="2760626" y="635498"/>
                </a:cubicBezTo>
                <a:cubicBezTo>
                  <a:pt x="2747340" y="636064"/>
                  <a:pt x="2732569" y="637477"/>
                  <a:pt x="2716315" y="639736"/>
                </a:cubicBezTo>
                <a:cubicBezTo>
                  <a:pt x="2700060" y="641994"/>
                  <a:pt x="2688502" y="643797"/>
                  <a:pt x="2681640" y="645145"/>
                </a:cubicBezTo>
                <a:cubicBezTo>
                  <a:pt x="2674778" y="646493"/>
                  <a:pt x="2667924" y="643547"/>
                  <a:pt x="2661076" y="636305"/>
                </a:cubicBezTo>
                <a:cubicBezTo>
                  <a:pt x="2654228" y="629063"/>
                  <a:pt x="2655781" y="625442"/>
                  <a:pt x="2665733" y="625442"/>
                </a:cubicBezTo>
                <a:cubicBezTo>
                  <a:pt x="2673477" y="625442"/>
                  <a:pt x="2683802" y="624302"/>
                  <a:pt x="2696708" y="622022"/>
                </a:cubicBezTo>
                <a:lnTo>
                  <a:pt x="2696708" y="599931"/>
                </a:lnTo>
                <a:cubicBezTo>
                  <a:pt x="2686598" y="601680"/>
                  <a:pt x="2678550" y="603243"/>
                  <a:pt x="2672563" y="604620"/>
                </a:cubicBezTo>
                <a:cubicBezTo>
                  <a:pt x="2666576" y="605997"/>
                  <a:pt x="2658979" y="602838"/>
                  <a:pt x="2649772" y="595145"/>
                </a:cubicBezTo>
                <a:cubicBezTo>
                  <a:pt x="2640566" y="587451"/>
                  <a:pt x="2641391" y="583604"/>
                  <a:pt x="2652246" y="583604"/>
                </a:cubicBezTo>
                <a:cubicBezTo>
                  <a:pt x="2660090" y="583604"/>
                  <a:pt x="2674459" y="581998"/>
                  <a:pt x="2695353" y="578786"/>
                </a:cubicBezTo>
                <a:cubicBezTo>
                  <a:pt x="2695353" y="572476"/>
                  <a:pt x="2694919" y="565866"/>
                  <a:pt x="2694051" y="558954"/>
                </a:cubicBezTo>
                <a:cubicBezTo>
                  <a:pt x="2693184" y="552042"/>
                  <a:pt x="2691158" y="544972"/>
                  <a:pt x="2687975" y="537744"/>
                </a:cubicBezTo>
                <a:cubicBezTo>
                  <a:pt x="2684791" y="530517"/>
                  <a:pt x="2686376" y="526903"/>
                  <a:pt x="2692728" y="526903"/>
                </a:cubicBezTo>
                <a:close/>
                <a:moveTo>
                  <a:pt x="549604" y="526903"/>
                </a:moveTo>
                <a:cubicBezTo>
                  <a:pt x="553834" y="526903"/>
                  <a:pt x="560753" y="528732"/>
                  <a:pt x="570361" y="532388"/>
                </a:cubicBezTo>
                <a:cubicBezTo>
                  <a:pt x="579969" y="536045"/>
                  <a:pt x="583633" y="540742"/>
                  <a:pt x="581353" y="546478"/>
                </a:cubicBezTo>
                <a:cubicBezTo>
                  <a:pt x="579073" y="552214"/>
                  <a:pt x="577517" y="561427"/>
                  <a:pt x="576685" y="574118"/>
                </a:cubicBezTo>
                <a:cubicBezTo>
                  <a:pt x="587770" y="573301"/>
                  <a:pt x="599314" y="571523"/>
                  <a:pt x="611317" y="568784"/>
                </a:cubicBezTo>
                <a:cubicBezTo>
                  <a:pt x="623319" y="566045"/>
                  <a:pt x="632920" y="568658"/>
                  <a:pt x="640119" y="576624"/>
                </a:cubicBezTo>
                <a:cubicBezTo>
                  <a:pt x="647318" y="584590"/>
                  <a:pt x="643170" y="589107"/>
                  <a:pt x="627675" y="590176"/>
                </a:cubicBezTo>
                <a:cubicBezTo>
                  <a:pt x="612181" y="591244"/>
                  <a:pt x="595184" y="592990"/>
                  <a:pt x="576685" y="595414"/>
                </a:cubicBezTo>
                <a:lnTo>
                  <a:pt x="576685" y="617311"/>
                </a:lnTo>
                <a:cubicBezTo>
                  <a:pt x="586867" y="616494"/>
                  <a:pt x="595686" y="615164"/>
                  <a:pt x="603143" y="613321"/>
                </a:cubicBezTo>
                <a:cubicBezTo>
                  <a:pt x="610600" y="611478"/>
                  <a:pt x="618179" y="614572"/>
                  <a:pt x="625879" y="622603"/>
                </a:cubicBezTo>
                <a:cubicBezTo>
                  <a:pt x="633580" y="630633"/>
                  <a:pt x="630787" y="634932"/>
                  <a:pt x="617501" y="635498"/>
                </a:cubicBezTo>
                <a:cubicBezTo>
                  <a:pt x="604215" y="636064"/>
                  <a:pt x="589444" y="637477"/>
                  <a:pt x="573190" y="639736"/>
                </a:cubicBezTo>
                <a:cubicBezTo>
                  <a:pt x="556936" y="641994"/>
                  <a:pt x="545377" y="643797"/>
                  <a:pt x="538515" y="645145"/>
                </a:cubicBezTo>
                <a:cubicBezTo>
                  <a:pt x="531653" y="646493"/>
                  <a:pt x="524799" y="643547"/>
                  <a:pt x="517951" y="636305"/>
                </a:cubicBezTo>
                <a:cubicBezTo>
                  <a:pt x="511104" y="629063"/>
                  <a:pt x="512656" y="625442"/>
                  <a:pt x="522608" y="625442"/>
                </a:cubicBezTo>
                <a:cubicBezTo>
                  <a:pt x="530352" y="625442"/>
                  <a:pt x="540677" y="624302"/>
                  <a:pt x="553583" y="622022"/>
                </a:cubicBezTo>
                <a:lnTo>
                  <a:pt x="553583" y="599931"/>
                </a:lnTo>
                <a:cubicBezTo>
                  <a:pt x="543473" y="601680"/>
                  <a:pt x="535425" y="603243"/>
                  <a:pt x="529438" y="604620"/>
                </a:cubicBezTo>
                <a:cubicBezTo>
                  <a:pt x="523451" y="605997"/>
                  <a:pt x="515854" y="602838"/>
                  <a:pt x="506647" y="595145"/>
                </a:cubicBezTo>
                <a:cubicBezTo>
                  <a:pt x="497441" y="587451"/>
                  <a:pt x="498266" y="583604"/>
                  <a:pt x="509121" y="583604"/>
                </a:cubicBezTo>
                <a:cubicBezTo>
                  <a:pt x="516965" y="583604"/>
                  <a:pt x="531334" y="581998"/>
                  <a:pt x="552228" y="578786"/>
                </a:cubicBezTo>
                <a:cubicBezTo>
                  <a:pt x="552228" y="572476"/>
                  <a:pt x="551794" y="565866"/>
                  <a:pt x="550927" y="558954"/>
                </a:cubicBezTo>
                <a:cubicBezTo>
                  <a:pt x="550059" y="552042"/>
                  <a:pt x="548033" y="544972"/>
                  <a:pt x="544850" y="537744"/>
                </a:cubicBezTo>
                <a:cubicBezTo>
                  <a:pt x="541666" y="530517"/>
                  <a:pt x="543251" y="526903"/>
                  <a:pt x="549604" y="526903"/>
                </a:cubicBezTo>
                <a:close/>
                <a:moveTo>
                  <a:pt x="5138393" y="523085"/>
                </a:moveTo>
                <a:cubicBezTo>
                  <a:pt x="5142568" y="523415"/>
                  <a:pt x="5148312" y="524731"/>
                  <a:pt x="5155626" y="527032"/>
                </a:cubicBezTo>
                <a:cubicBezTo>
                  <a:pt x="5170253" y="531406"/>
                  <a:pt x="5175767" y="537805"/>
                  <a:pt x="5172167" y="546230"/>
                </a:cubicBezTo>
                <a:cubicBezTo>
                  <a:pt x="5168568" y="554655"/>
                  <a:pt x="5166768" y="572075"/>
                  <a:pt x="5166768" y="598490"/>
                </a:cubicBezTo>
                <a:cubicBezTo>
                  <a:pt x="5166768" y="625349"/>
                  <a:pt x="5166051" y="646214"/>
                  <a:pt x="5164617" y="661085"/>
                </a:cubicBezTo>
                <a:cubicBezTo>
                  <a:pt x="5163183" y="675955"/>
                  <a:pt x="5159964" y="684552"/>
                  <a:pt x="5154959" y="686875"/>
                </a:cubicBezTo>
                <a:cubicBezTo>
                  <a:pt x="5149954" y="689199"/>
                  <a:pt x="5144795" y="685488"/>
                  <a:pt x="5139482" y="675744"/>
                </a:cubicBezTo>
                <a:cubicBezTo>
                  <a:pt x="5134169" y="666000"/>
                  <a:pt x="5133086" y="656270"/>
                  <a:pt x="5136234" y="646554"/>
                </a:cubicBezTo>
                <a:cubicBezTo>
                  <a:pt x="5139382" y="636839"/>
                  <a:pt x="5140956" y="618573"/>
                  <a:pt x="5140956" y="591757"/>
                </a:cubicBezTo>
                <a:cubicBezTo>
                  <a:pt x="5140956" y="564754"/>
                  <a:pt x="5138707" y="547707"/>
                  <a:pt x="5134212" y="540616"/>
                </a:cubicBezTo>
                <a:cubicBezTo>
                  <a:pt x="5129716" y="533525"/>
                  <a:pt x="5128505" y="528337"/>
                  <a:pt x="5130577" y="525053"/>
                </a:cubicBezTo>
                <a:cubicBezTo>
                  <a:pt x="5131613" y="523411"/>
                  <a:pt x="5134218" y="522755"/>
                  <a:pt x="5138393" y="523085"/>
                </a:cubicBezTo>
                <a:close/>
                <a:moveTo>
                  <a:pt x="5499276" y="521069"/>
                </a:moveTo>
                <a:cubicBezTo>
                  <a:pt x="5500982" y="521155"/>
                  <a:pt x="5503067" y="521615"/>
                  <a:pt x="5505530" y="522451"/>
                </a:cubicBezTo>
                <a:cubicBezTo>
                  <a:pt x="5515382" y="525792"/>
                  <a:pt x="5523735" y="530345"/>
                  <a:pt x="5530589" y="536110"/>
                </a:cubicBezTo>
                <a:cubicBezTo>
                  <a:pt x="5537444" y="541874"/>
                  <a:pt x="5539132" y="546743"/>
                  <a:pt x="5535655" y="550715"/>
                </a:cubicBezTo>
                <a:cubicBezTo>
                  <a:pt x="5532178" y="554687"/>
                  <a:pt x="5528962" y="558523"/>
                  <a:pt x="5526008" y="562223"/>
                </a:cubicBezTo>
                <a:cubicBezTo>
                  <a:pt x="5556983" y="594417"/>
                  <a:pt x="5578693" y="615848"/>
                  <a:pt x="5591141" y="626518"/>
                </a:cubicBezTo>
                <a:cubicBezTo>
                  <a:pt x="5603588" y="637187"/>
                  <a:pt x="5616409" y="646264"/>
                  <a:pt x="5629602" y="653750"/>
                </a:cubicBezTo>
                <a:cubicBezTo>
                  <a:pt x="5642794" y="661235"/>
                  <a:pt x="5657848" y="668118"/>
                  <a:pt x="5674763" y="674400"/>
                </a:cubicBezTo>
                <a:cubicBezTo>
                  <a:pt x="5691677" y="680681"/>
                  <a:pt x="5692989" y="685363"/>
                  <a:pt x="5678699" y="688446"/>
                </a:cubicBezTo>
                <a:cubicBezTo>
                  <a:pt x="5664409" y="691529"/>
                  <a:pt x="5648735" y="692601"/>
                  <a:pt x="5631677" y="691662"/>
                </a:cubicBezTo>
                <a:cubicBezTo>
                  <a:pt x="5614619" y="690722"/>
                  <a:pt x="5602616" y="685786"/>
                  <a:pt x="5595669" y="676852"/>
                </a:cubicBezTo>
                <a:cubicBezTo>
                  <a:pt x="5588721" y="667918"/>
                  <a:pt x="5579135" y="655370"/>
                  <a:pt x="5566909" y="639209"/>
                </a:cubicBezTo>
                <a:cubicBezTo>
                  <a:pt x="5554684" y="623047"/>
                  <a:pt x="5538103" y="601408"/>
                  <a:pt x="5517167" y="574291"/>
                </a:cubicBezTo>
                <a:cubicBezTo>
                  <a:pt x="5507315" y="594682"/>
                  <a:pt x="5496729" y="612801"/>
                  <a:pt x="5485407" y="628647"/>
                </a:cubicBezTo>
                <a:cubicBezTo>
                  <a:pt x="5474085" y="644493"/>
                  <a:pt x="5460204" y="661092"/>
                  <a:pt x="5443763" y="678443"/>
                </a:cubicBezTo>
                <a:cubicBezTo>
                  <a:pt x="5427322" y="695795"/>
                  <a:pt x="5408099" y="709544"/>
                  <a:pt x="5386094" y="719689"/>
                </a:cubicBezTo>
                <a:cubicBezTo>
                  <a:pt x="5364088" y="729835"/>
                  <a:pt x="5361518" y="727229"/>
                  <a:pt x="5378382" y="711870"/>
                </a:cubicBezTo>
                <a:cubicBezTo>
                  <a:pt x="5395246" y="696512"/>
                  <a:pt x="5411315" y="680071"/>
                  <a:pt x="5426587" y="662547"/>
                </a:cubicBezTo>
                <a:cubicBezTo>
                  <a:pt x="5441859" y="645024"/>
                  <a:pt x="5454812" y="628066"/>
                  <a:pt x="5465445" y="611675"/>
                </a:cubicBezTo>
                <a:cubicBezTo>
                  <a:pt x="5476079" y="595285"/>
                  <a:pt x="5484081" y="579804"/>
                  <a:pt x="5489451" y="565235"/>
                </a:cubicBezTo>
                <a:cubicBezTo>
                  <a:pt x="5494821" y="550665"/>
                  <a:pt x="5496381" y="539057"/>
                  <a:pt x="5494129" y="530409"/>
                </a:cubicBezTo>
                <a:cubicBezTo>
                  <a:pt x="5492441" y="523924"/>
                  <a:pt x="5494156" y="520810"/>
                  <a:pt x="5499276" y="521069"/>
                </a:cubicBezTo>
                <a:close/>
                <a:moveTo>
                  <a:pt x="4804227" y="515292"/>
                </a:moveTo>
                <a:cubicBezTo>
                  <a:pt x="4805594" y="515323"/>
                  <a:pt x="4807166" y="515705"/>
                  <a:pt x="4808944" y="516439"/>
                </a:cubicBezTo>
                <a:cubicBezTo>
                  <a:pt x="4816057" y="519371"/>
                  <a:pt x="4822560" y="523580"/>
                  <a:pt x="4828454" y="529065"/>
                </a:cubicBezTo>
                <a:cubicBezTo>
                  <a:pt x="4834348" y="534550"/>
                  <a:pt x="4835642" y="538619"/>
                  <a:pt x="4832337" y="541272"/>
                </a:cubicBezTo>
                <a:cubicBezTo>
                  <a:pt x="4829031" y="543925"/>
                  <a:pt x="4823930" y="546334"/>
                  <a:pt x="4817032" y="548500"/>
                </a:cubicBezTo>
                <a:cubicBezTo>
                  <a:pt x="4836850" y="548500"/>
                  <a:pt x="4850326" y="546696"/>
                  <a:pt x="4857461" y="543090"/>
                </a:cubicBezTo>
                <a:cubicBezTo>
                  <a:pt x="4864595" y="539483"/>
                  <a:pt x="4871542" y="539372"/>
                  <a:pt x="4878304" y="542756"/>
                </a:cubicBezTo>
                <a:cubicBezTo>
                  <a:pt x="4885065" y="546141"/>
                  <a:pt x="4891167" y="550479"/>
                  <a:pt x="4896609" y="555770"/>
                </a:cubicBezTo>
                <a:cubicBezTo>
                  <a:pt x="4902051" y="561062"/>
                  <a:pt x="4901575" y="565134"/>
                  <a:pt x="4895179" y="567988"/>
                </a:cubicBezTo>
                <a:cubicBezTo>
                  <a:pt x="4888783" y="570842"/>
                  <a:pt x="4882721" y="575796"/>
                  <a:pt x="4876991" y="582852"/>
                </a:cubicBezTo>
                <a:cubicBezTo>
                  <a:pt x="4871263" y="589907"/>
                  <a:pt x="4863175" y="598425"/>
                  <a:pt x="4852728" y="608406"/>
                </a:cubicBezTo>
                <a:cubicBezTo>
                  <a:pt x="4842281" y="618387"/>
                  <a:pt x="4831587" y="627252"/>
                  <a:pt x="4820646" y="635003"/>
                </a:cubicBezTo>
                <a:lnTo>
                  <a:pt x="4816096" y="637515"/>
                </a:lnTo>
                <a:lnTo>
                  <a:pt x="4820128" y="637086"/>
                </a:lnTo>
                <a:cubicBezTo>
                  <a:pt x="4821747" y="637277"/>
                  <a:pt x="4823637" y="637801"/>
                  <a:pt x="4825798" y="638660"/>
                </a:cubicBezTo>
                <a:cubicBezTo>
                  <a:pt x="4834437" y="642095"/>
                  <a:pt x="4840761" y="646368"/>
                  <a:pt x="4844770" y="651480"/>
                </a:cubicBezTo>
                <a:cubicBezTo>
                  <a:pt x="4848778" y="656593"/>
                  <a:pt x="4848738" y="660597"/>
                  <a:pt x="4844651" y="663494"/>
                </a:cubicBezTo>
                <a:cubicBezTo>
                  <a:pt x="4840564" y="666390"/>
                  <a:pt x="4836313" y="668556"/>
                  <a:pt x="4831895" y="669990"/>
                </a:cubicBezTo>
                <a:cubicBezTo>
                  <a:pt x="4840486" y="669990"/>
                  <a:pt x="4849720" y="668914"/>
                  <a:pt x="4859601" y="666763"/>
                </a:cubicBezTo>
                <a:cubicBezTo>
                  <a:pt x="4869481" y="664612"/>
                  <a:pt x="4877168" y="661906"/>
                  <a:pt x="4882660" y="658643"/>
                </a:cubicBezTo>
                <a:cubicBezTo>
                  <a:pt x="4888152" y="655381"/>
                  <a:pt x="4894996" y="655678"/>
                  <a:pt x="4903191" y="659536"/>
                </a:cubicBezTo>
                <a:cubicBezTo>
                  <a:pt x="4911386" y="663393"/>
                  <a:pt x="4918872" y="668581"/>
                  <a:pt x="4925648" y="675099"/>
                </a:cubicBezTo>
                <a:cubicBezTo>
                  <a:pt x="4932424" y="681616"/>
                  <a:pt x="4932399" y="686789"/>
                  <a:pt x="4925573" y="690618"/>
                </a:cubicBezTo>
                <a:cubicBezTo>
                  <a:pt x="4918747" y="694447"/>
                  <a:pt x="4910423" y="702162"/>
                  <a:pt x="4900599" y="713763"/>
                </a:cubicBezTo>
                <a:cubicBezTo>
                  <a:pt x="4890777" y="725365"/>
                  <a:pt x="4875235" y="740891"/>
                  <a:pt x="4853976" y="760344"/>
                </a:cubicBezTo>
                <a:cubicBezTo>
                  <a:pt x="4832716" y="779796"/>
                  <a:pt x="4808363" y="796151"/>
                  <a:pt x="4780916" y="809409"/>
                </a:cubicBezTo>
                <a:cubicBezTo>
                  <a:pt x="4753469" y="822666"/>
                  <a:pt x="4726506" y="830661"/>
                  <a:pt x="4700027" y="833393"/>
                </a:cubicBezTo>
                <a:cubicBezTo>
                  <a:pt x="4673548" y="836125"/>
                  <a:pt x="4672350" y="832809"/>
                  <a:pt x="4696434" y="823444"/>
                </a:cubicBezTo>
                <a:cubicBezTo>
                  <a:pt x="4720519" y="814080"/>
                  <a:pt x="4744532" y="802744"/>
                  <a:pt x="4768473" y="789437"/>
                </a:cubicBezTo>
                <a:cubicBezTo>
                  <a:pt x="4792414" y="776129"/>
                  <a:pt x="4809446" y="764972"/>
                  <a:pt x="4819570" y="755967"/>
                </a:cubicBezTo>
                <a:cubicBezTo>
                  <a:pt x="4813246" y="752066"/>
                  <a:pt x="4804918" y="744186"/>
                  <a:pt x="4794586" y="732327"/>
                </a:cubicBezTo>
                <a:cubicBezTo>
                  <a:pt x="4784254" y="720467"/>
                  <a:pt x="4782096" y="713631"/>
                  <a:pt x="4788111" y="711817"/>
                </a:cubicBezTo>
                <a:cubicBezTo>
                  <a:pt x="4794127" y="710003"/>
                  <a:pt x="4803351" y="711537"/>
                  <a:pt x="4815784" y="716420"/>
                </a:cubicBezTo>
                <a:cubicBezTo>
                  <a:pt x="4828217" y="721303"/>
                  <a:pt x="4834785" y="731007"/>
                  <a:pt x="4835488" y="745534"/>
                </a:cubicBezTo>
                <a:cubicBezTo>
                  <a:pt x="4845124" y="735639"/>
                  <a:pt x="4855231" y="723859"/>
                  <a:pt x="4865806" y="710193"/>
                </a:cubicBezTo>
                <a:cubicBezTo>
                  <a:pt x="4876382" y="696526"/>
                  <a:pt x="4881670" y="687643"/>
                  <a:pt x="4881670" y="683541"/>
                </a:cubicBezTo>
                <a:cubicBezTo>
                  <a:pt x="4881670" y="681792"/>
                  <a:pt x="4877512" y="681817"/>
                  <a:pt x="4869194" y="683617"/>
                </a:cubicBezTo>
                <a:cubicBezTo>
                  <a:pt x="4860877" y="685416"/>
                  <a:pt x="4852381" y="686990"/>
                  <a:pt x="4843705" y="688338"/>
                </a:cubicBezTo>
                <a:cubicBezTo>
                  <a:pt x="4835029" y="689686"/>
                  <a:pt x="4827586" y="687664"/>
                  <a:pt x="4821377" y="682272"/>
                </a:cubicBezTo>
                <a:cubicBezTo>
                  <a:pt x="4808442" y="696125"/>
                  <a:pt x="4792804" y="707862"/>
                  <a:pt x="4774463" y="717485"/>
                </a:cubicBezTo>
                <a:cubicBezTo>
                  <a:pt x="4756122" y="727107"/>
                  <a:pt x="4739036" y="733764"/>
                  <a:pt x="4723204" y="737457"/>
                </a:cubicBezTo>
                <a:cubicBezTo>
                  <a:pt x="4707372" y="741150"/>
                  <a:pt x="4707329" y="737934"/>
                  <a:pt x="4723075" y="727810"/>
                </a:cubicBezTo>
                <a:cubicBezTo>
                  <a:pt x="4738821" y="717685"/>
                  <a:pt x="4754885" y="706647"/>
                  <a:pt x="4771269" y="694694"/>
                </a:cubicBezTo>
                <a:cubicBezTo>
                  <a:pt x="4787652" y="682742"/>
                  <a:pt x="4798676" y="672188"/>
                  <a:pt x="4804341" y="663031"/>
                </a:cubicBezTo>
                <a:cubicBezTo>
                  <a:pt x="4810005" y="653875"/>
                  <a:pt x="4812837" y="647662"/>
                  <a:pt x="4812837" y="644393"/>
                </a:cubicBezTo>
                <a:cubicBezTo>
                  <a:pt x="4812837" y="642579"/>
                  <a:pt x="4813108" y="641099"/>
                  <a:pt x="4813648" y="639953"/>
                </a:cubicBezTo>
                <a:lnTo>
                  <a:pt x="4816059" y="637536"/>
                </a:lnTo>
                <a:lnTo>
                  <a:pt x="4774699" y="660375"/>
                </a:lnTo>
                <a:cubicBezTo>
                  <a:pt x="4755011" y="669538"/>
                  <a:pt x="4736422" y="674579"/>
                  <a:pt x="4718934" y="675497"/>
                </a:cubicBezTo>
                <a:cubicBezTo>
                  <a:pt x="4701446" y="676414"/>
                  <a:pt x="4699837" y="673299"/>
                  <a:pt x="4714105" y="666150"/>
                </a:cubicBezTo>
                <a:cubicBezTo>
                  <a:pt x="4728374" y="659002"/>
                  <a:pt x="4742319" y="652136"/>
                  <a:pt x="4755943" y="645554"/>
                </a:cubicBezTo>
                <a:cubicBezTo>
                  <a:pt x="4769566" y="638972"/>
                  <a:pt x="4784028" y="631035"/>
                  <a:pt x="4799329" y="621742"/>
                </a:cubicBezTo>
                <a:cubicBezTo>
                  <a:pt x="4784458" y="610643"/>
                  <a:pt x="4776015" y="601730"/>
                  <a:pt x="4774001" y="595005"/>
                </a:cubicBezTo>
                <a:lnTo>
                  <a:pt x="4775448" y="589369"/>
                </a:lnTo>
                <a:lnTo>
                  <a:pt x="4773829" y="590649"/>
                </a:lnTo>
                <a:cubicBezTo>
                  <a:pt x="4758836" y="601999"/>
                  <a:pt x="4742015" y="610209"/>
                  <a:pt x="4723365" y="615278"/>
                </a:cubicBezTo>
                <a:cubicBezTo>
                  <a:pt x="4704716" y="620348"/>
                  <a:pt x="4703658" y="617171"/>
                  <a:pt x="4720193" y="605749"/>
                </a:cubicBezTo>
                <a:cubicBezTo>
                  <a:pt x="4736727" y="594327"/>
                  <a:pt x="4753609" y="580005"/>
                  <a:pt x="4770839" y="562782"/>
                </a:cubicBezTo>
                <a:cubicBezTo>
                  <a:pt x="4788068" y="545560"/>
                  <a:pt x="4796949" y="532797"/>
                  <a:pt x="4797479" y="524494"/>
                </a:cubicBezTo>
                <a:cubicBezTo>
                  <a:pt x="4797877" y="518267"/>
                  <a:pt x="4800126" y="515200"/>
                  <a:pt x="4804227" y="515292"/>
                </a:cubicBezTo>
                <a:close/>
                <a:moveTo>
                  <a:pt x="3240121" y="259309"/>
                </a:moveTo>
                <a:cubicBezTo>
                  <a:pt x="3236902" y="258671"/>
                  <a:pt x="3230456" y="258800"/>
                  <a:pt x="3220783" y="259696"/>
                </a:cubicBezTo>
                <a:cubicBezTo>
                  <a:pt x="3211111" y="260592"/>
                  <a:pt x="3190873" y="262697"/>
                  <a:pt x="3160070" y="266009"/>
                </a:cubicBezTo>
                <a:cubicBezTo>
                  <a:pt x="3161877" y="280923"/>
                  <a:pt x="3162781" y="290911"/>
                  <a:pt x="3162781" y="295973"/>
                </a:cubicBezTo>
                <a:cubicBezTo>
                  <a:pt x="3193870" y="293320"/>
                  <a:pt x="3219625" y="290775"/>
                  <a:pt x="3240046" y="288337"/>
                </a:cubicBezTo>
                <a:cubicBezTo>
                  <a:pt x="3242426" y="278801"/>
                  <a:pt x="3243839" y="271738"/>
                  <a:pt x="3244283" y="267149"/>
                </a:cubicBezTo>
                <a:cubicBezTo>
                  <a:pt x="3244728" y="262560"/>
                  <a:pt x="3243340" y="259947"/>
                  <a:pt x="3240121" y="259309"/>
                </a:cubicBezTo>
                <a:close/>
                <a:moveTo>
                  <a:pt x="557117" y="242005"/>
                </a:moveTo>
                <a:cubicBezTo>
                  <a:pt x="560253" y="242384"/>
                  <a:pt x="564238" y="243388"/>
                  <a:pt x="569070" y="245015"/>
                </a:cubicBezTo>
                <a:cubicBezTo>
                  <a:pt x="588401" y="251526"/>
                  <a:pt x="602827" y="258839"/>
                  <a:pt x="612349" y="266956"/>
                </a:cubicBezTo>
                <a:cubicBezTo>
                  <a:pt x="621871" y="275072"/>
                  <a:pt x="625797" y="285792"/>
                  <a:pt x="624126" y="299114"/>
                </a:cubicBezTo>
                <a:cubicBezTo>
                  <a:pt x="622455" y="312436"/>
                  <a:pt x="615863" y="315067"/>
                  <a:pt x="604347" y="307008"/>
                </a:cubicBezTo>
                <a:cubicBezTo>
                  <a:pt x="592832" y="298949"/>
                  <a:pt x="583088" y="290714"/>
                  <a:pt x="575115" y="282303"/>
                </a:cubicBezTo>
                <a:cubicBezTo>
                  <a:pt x="567142" y="273893"/>
                  <a:pt x="559363" y="264941"/>
                  <a:pt x="551776" y="255448"/>
                </a:cubicBezTo>
                <a:cubicBezTo>
                  <a:pt x="545926" y="245349"/>
                  <a:pt x="547706" y="240868"/>
                  <a:pt x="557117" y="242005"/>
                </a:cubicBezTo>
                <a:close/>
                <a:moveTo>
                  <a:pt x="4883196" y="239409"/>
                </a:moveTo>
                <a:cubicBezTo>
                  <a:pt x="4887179" y="238766"/>
                  <a:pt x="4891581" y="239064"/>
                  <a:pt x="4896403" y="240304"/>
                </a:cubicBezTo>
                <a:cubicBezTo>
                  <a:pt x="4906047" y="242785"/>
                  <a:pt x="4912346" y="248002"/>
                  <a:pt x="4915300" y="255953"/>
                </a:cubicBezTo>
                <a:cubicBezTo>
                  <a:pt x="4918254" y="263905"/>
                  <a:pt x="4917838" y="273853"/>
                  <a:pt x="4914052" y="285799"/>
                </a:cubicBezTo>
                <a:cubicBezTo>
                  <a:pt x="4910266" y="297744"/>
                  <a:pt x="4903390" y="309170"/>
                  <a:pt x="4893424" y="320075"/>
                </a:cubicBezTo>
                <a:cubicBezTo>
                  <a:pt x="4883457" y="330981"/>
                  <a:pt x="4873849" y="336918"/>
                  <a:pt x="4864600" y="337886"/>
                </a:cubicBezTo>
                <a:cubicBezTo>
                  <a:pt x="4855350" y="338854"/>
                  <a:pt x="4853543" y="336369"/>
                  <a:pt x="4859179" y="330433"/>
                </a:cubicBezTo>
                <a:cubicBezTo>
                  <a:pt x="4864815" y="324496"/>
                  <a:pt x="4870010" y="318505"/>
                  <a:pt x="4874764" y="312461"/>
                </a:cubicBezTo>
                <a:cubicBezTo>
                  <a:pt x="4879517" y="306416"/>
                  <a:pt x="4883651" y="299178"/>
                  <a:pt x="4887164" y="290746"/>
                </a:cubicBezTo>
                <a:cubicBezTo>
                  <a:pt x="4880840" y="290746"/>
                  <a:pt x="4875524" y="289129"/>
                  <a:pt x="4871215" y="285895"/>
                </a:cubicBezTo>
                <a:cubicBezTo>
                  <a:pt x="4866905" y="282662"/>
                  <a:pt x="4863987" y="278431"/>
                  <a:pt x="4862460" y="273204"/>
                </a:cubicBezTo>
                <a:cubicBezTo>
                  <a:pt x="4860933" y="267977"/>
                  <a:pt x="4860653" y="263095"/>
                  <a:pt x="4861621" y="258556"/>
                </a:cubicBezTo>
                <a:cubicBezTo>
                  <a:pt x="4862589" y="254017"/>
                  <a:pt x="4866217" y="249220"/>
                  <a:pt x="4872505" y="244165"/>
                </a:cubicBezTo>
                <a:cubicBezTo>
                  <a:pt x="4875649" y="241638"/>
                  <a:pt x="4879213" y="240053"/>
                  <a:pt x="4883196" y="239409"/>
                </a:cubicBezTo>
                <a:close/>
                <a:moveTo>
                  <a:pt x="3251623" y="233655"/>
                </a:moveTo>
                <a:cubicBezTo>
                  <a:pt x="3255560" y="233922"/>
                  <a:pt x="3259892" y="235013"/>
                  <a:pt x="3264621" y="236927"/>
                </a:cubicBezTo>
                <a:cubicBezTo>
                  <a:pt x="3274078" y="240756"/>
                  <a:pt x="3281288" y="245463"/>
                  <a:pt x="3286250" y="251049"/>
                </a:cubicBezTo>
                <a:cubicBezTo>
                  <a:pt x="3291212" y="256634"/>
                  <a:pt x="3290588" y="261532"/>
                  <a:pt x="3284378" y="265740"/>
                </a:cubicBezTo>
                <a:cubicBezTo>
                  <a:pt x="3278169" y="269949"/>
                  <a:pt x="3271379" y="278292"/>
                  <a:pt x="3264008" y="290768"/>
                </a:cubicBezTo>
                <a:cubicBezTo>
                  <a:pt x="3272110" y="303344"/>
                  <a:pt x="3270085" y="309410"/>
                  <a:pt x="3257931" y="308965"/>
                </a:cubicBezTo>
                <a:cubicBezTo>
                  <a:pt x="3245778" y="308521"/>
                  <a:pt x="3214161" y="310034"/>
                  <a:pt x="3163082" y="313504"/>
                </a:cubicBezTo>
                <a:cubicBezTo>
                  <a:pt x="3157733" y="325320"/>
                  <a:pt x="3152968" y="327382"/>
                  <a:pt x="3148788" y="319688"/>
                </a:cubicBezTo>
                <a:cubicBezTo>
                  <a:pt x="3144608" y="311995"/>
                  <a:pt x="3141188" y="301716"/>
                  <a:pt x="3138528" y="288853"/>
                </a:cubicBezTo>
                <a:cubicBezTo>
                  <a:pt x="3135868" y="275990"/>
                  <a:pt x="3132243" y="265644"/>
                  <a:pt x="3127654" y="257814"/>
                </a:cubicBezTo>
                <a:cubicBezTo>
                  <a:pt x="3123065" y="249984"/>
                  <a:pt x="3124844" y="246069"/>
                  <a:pt x="3132989" y="246069"/>
                </a:cubicBezTo>
                <a:cubicBezTo>
                  <a:pt x="3139815" y="246069"/>
                  <a:pt x="3145199" y="246514"/>
                  <a:pt x="3149143" y="247403"/>
                </a:cubicBezTo>
                <a:cubicBezTo>
                  <a:pt x="3153087" y="248292"/>
                  <a:pt x="3161623" y="248073"/>
                  <a:pt x="3174751" y="246747"/>
                </a:cubicBezTo>
                <a:cubicBezTo>
                  <a:pt x="3187880" y="245420"/>
                  <a:pt x="3200631" y="243875"/>
                  <a:pt x="3213007" y="242111"/>
                </a:cubicBezTo>
                <a:cubicBezTo>
                  <a:pt x="3225383" y="240347"/>
                  <a:pt x="3234715" y="238085"/>
                  <a:pt x="3241003" y="235325"/>
                </a:cubicBezTo>
                <a:cubicBezTo>
                  <a:pt x="3244147" y="233945"/>
                  <a:pt x="3247687" y="233388"/>
                  <a:pt x="3251623" y="233655"/>
                </a:cubicBezTo>
                <a:close/>
                <a:moveTo>
                  <a:pt x="6646514" y="192982"/>
                </a:moveTo>
                <a:cubicBezTo>
                  <a:pt x="6650244" y="193735"/>
                  <a:pt x="6655105" y="195391"/>
                  <a:pt x="6661098" y="197951"/>
                </a:cubicBezTo>
                <a:cubicBezTo>
                  <a:pt x="6682351" y="206282"/>
                  <a:pt x="6698344" y="217493"/>
                  <a:pt x="6709078" y="231582"/>
                </a:cubicBezTo>
                <a:cubicBezTo>
                  <a:pt x="6719812" y="245671"/>
                  <a:pt x="6722478" y="260854"/>
                  <a:pt x="6717080" y="277130"/>
                </a:cubicBezTo>
                <a:cubicBezTo>
                  <a:pt x="6711680" y="293406"/>
                  <a:pt x="6701144" y="291054"/>
                  <a:pt x="6685470" y="270075"/>
                </a:cubicBezTo>
                <a:cubicBezTo>
                  <a:pt x="6669796" y="249095"/>
                  <a:pt x="6655822" y="229270"/>
                  <a:pt x="6643546" y="210599"/>
                </a:cubicBezTo>
                <a:cubicBezTo>
                  <a:pt x="6634340" y="196595"/>
                  <a:pt x="6635330" y="190723"/>
                  <a:pt x="6646514" y="192982"/>
                </a:cubicBezTo>
                <a:close/>
                <a:moveTo>
                  <a:pt x="2893665" y="192982"/>
                </a:moveTo>
                <a:cubicBezTo>
                  <a:pt x="2897394" y="193735"/>
                  <a:pt x="2902255" y="195391"/>
                  <a:pt x="2908249" y="197951"/>
                </a:cubicBezTo>
                <a:cubicBezTo>
                  <a:pt x="2929501" y="206282"/>
                  <a:pt x="2945494" y="217493"/>
                  <a:pt x="2956228" y="231582"/>
                </a:cubicBezTo>
                <a:cubicBezTo>
                  <a:pt x="2966961" y="245671"/>
                  <a:pt x="2969629" y="260854"/>
                  <a:pt x="2964230" y="277130"/>
                </a:cubicBezTo>
                <a:cubicBezTo>
                  <a:pt x="2958831" y="293406"/>
                  <a:pt x="2948294" y="291054"/>
                  <a:pt x="2932620" y="270075"/>
                </a:cubicBezTo>
                <a:cubicBezTo>
                  <a:pt x="2916946" y="249095"/>
                  <a:pt x="2902972" y="229270"/>
                  <a:pt x="2890697" y="210599"/>
                </a:cubicBezTo>
                <a:cubicBezTo>
                  <a:pt x="2881490" y="196595"/>
                  <a:pt x="2882480" y="190723"/>
                  <a:pt x="2893665" y="192982"/>
                </a:cubicBezTo>
                <a:close/>
                <a:moveTo>
                  <a:pt x="5777464" y="188266"/>
                </a:moveTo>
                <a:cubicBezTo>
                  <a:pt x="5781266" y="188212"/>
                  <a:pt x="5781114" y="190494"/>
                  <a:pt x="5777010" y="195111"/>
                </a:cubicBezTo>
                <a:cubicBezTo>
                  <a:pt x="5768800" y="204346"/>
                  <a:pt x="5757098" y="214327"/>
                  <a:pt x="5741905" y="225054"/>
                </a:cubicBezTo>
                <a:cubicBezTo>
                  <a:pt x="5726711" y="235780"/>
                  <a:pt x="5716422" y="243560"/>
                  <a:pt x="5711038" y="248392"/>
                </a:cubicBezTo>
                <a:cubicBezTo>
                  <a:pt x="5705653" y="253225"/>
                  <a:pt x="5697307" y="250127"/>
                  <a:pt x="5686000" y="239100"/>
                </a:cubicBezTo>
                <a:cubicBezTo>
                  <a:pt x="5674692" y="228072"/>
                  <a:pt x="5674226" y="221999"/>
                  <a:pt x="5684601" y="220881"/>
                </a:cubicBezTo>
                <a:cubicBezTo>
                  <a:pt x="5694976" y="219762"/>
                  <a:pt x="5704656" y="217274"/>
                  <a:pt x="5713640" y="213416"/>
                </a:cubicBezTo>
                <a:cubicBezTo>
                  <a:pt x="5722624" y="209559"/>
                  <a:pt x="5736144" y="203565"/>
                  <a:pt x="5754198" y="195434"/>
                </a:cubicBezTo>
                <a:cubicBezTo>
                  <a:pt x="5765906" y="190709"/>
                  <a:pt x="5773662" y="188319"/>
                  <a:pt x="5777464" y="188266"/>
                </a:cubicBezTo>
                <a:close/>
                <a:moveTo>
                  <a:pt x="6537487" y="179020"/>
                </a:moveTo>
                <a:cubicBezTo>
                  <a:pt x="6539198" y="179279"/>
                  <a:pt x="6541249" y="179954"/>
                  <a:pt x="6543642" y="181043"/>
                </a:cubicBezTo>
                <a:cubicBezTo>
                  <a:pt x="6553214" y="185403"/>
                  <a:pt x="6560753" y="190329"/>
                  <a:pt x="6566260" y="195821"/>
                </a:cubicBezTo>
                <a:cubicBezTo>
                  <a:pt x="6573215" y="201629"/>
                  <a:pt x="6574298" y="206949"/>
                  <a:pt x="6569508" y="211782"/>
                </a:cubicBezTo>
                <a:cubicBezTo>
                  <a:pt x="6564718" y="216614"/>
                  <a:pt x="6558004" y="223577"/>
                  <a:pt x="6549364" y="232668"/>
                </a:cubicBezTo>
                <a:cubicBezTo>
                  <a:pt x="6540724" y="241760"/>
                  <a:pt x="6528355" y="252978"/>
                  <a:pt x="6512258" y="266321"/>
                </a:cubicBezTo>
                <a:cubicBezTo>
                  <a:pt x="6496162" y="279665"/>
                  <a:pt x="6479677" y="288645"/>
                  <a:pt x="6462806" y="293263"/>
                </a:cubicBezTo>
                <a:cubicBezTo>
                  <a:pt x="6445935" y="297880"/>
                  <a:pt x="6441496" y="296740"/>
                  <a:pt x="6449491" y="289843"/>
                </a:cubicBezTo>
                <a:cubicBezTo>
                  <a:pt x="6457486" y="282945"/>
                  <a:pt x="6468162" y="273706"/>
                  <a:pt x="6481520" y="262127"/>
                </a:cubicBezTo>
                <a:cubicBezTo>
                  <a:pt x="6494878" y="250547"/>
                  <a:pt x="6506856" y="237515"/>
                  <a:pt x="6517452" y="223032"/>
                </a:cubicBezTo>
                <a:cubicBezTo>
                  <a:pt x="6528050" y="208548"/>
                  <a:pt x="6532672" y="196839"/>
                  <a:pt x="6531316" y="187905"/>
                </a:cubicBezTo>
                <a:cubicBezTo>
                  <a:pt x="6530300" y="181205"/>
                  <a:pt x="6532357" y="178243"/>
                  <a:pt x="6537487" y="179020"/>
                </a:cubicBezTo>
                <a:close/>
                <a:moveTo>
                  <a:pt x="2784637" y="179020"/>
                </a:moveTo>
                <a:cubicBezTo>
                  <a:pt x="2786347" y="179279"/>
                  <a:pt x="2788399" y="179954"/>
                  <a:pt x="2790792" y="181043"/>
                </a:cubicBezTo>
                <a:cubicBezTo>
                  <a:pt x="2800364" y="185403"/>
                  <a:pt x="2807903" y="190329"/>
                  <a:pt x="2813410" y="195821"/>
                </a:cubicBezTo>
                <a:cubicBezTo>
                  <a:pt x="2820365" y="201629"/>
                  <a:pt x="2821448" y="206949"/>
                  <a:pt x="2816658" y="211782"/>
                </a:cubicBezTo>
                <a:cubicBezTo>
                  <a:pt x="2811869" y="216614"/>
                  <a:pt x="2805154" y="223577"/>
                  <a:pt x="2796514" y="232668"/>
                </a:cubicBezTo>
                <a:cubicBezTo>
                  <a:pt x="2787874" y="241760"/>
                  <a:pt x="2775505" y="252978"/>
                  <a:pt x="2759408" y="266321"/>
                </a:cubicBezTo>
                <a:cubicBezTo>
                  <a:pt x="2743311" y="279665"/>
                  <a:pt x="2726828" y="288645"/>
                  <a:pt x="2709956" y="293263"/>
                </a:cubicBezTo>
                <a:cubicBezTo>
                  <a:pt x="2693085" y="297880"/>
                  <a:pt x="2688647" y="296740"/>
                  <a:pt x="2696641" y="289843"/>
                </a:cubicBezTo>
                <a:cubicBezTo>
                  <a:pt x="2704636" y="282945"/>
                  <a:pt x="2715312" y="273706"/>
                  <a:pt x="2728670" y="262127"/>
                </a:cubicBezTo>
                <a:cubicBezTo>
                  <a:pt x="2742028" y="250547"/>
                  <a:pt x="2754006" y="237515"/>
                  <a:pt x="2764603" y="223032"/>
                </a:cubicBezTo>
                <a:cubicBezTo>
                  <a:pt x="2775200" y="208548"/>
                  <a:pt x="2779822" y="196839"/>
                  <a:pt x="2778467" y="187905"/>
                </a:cubicBezTo>
                <a:cubicBezTo>
                  <a:pt x="2777450" y="181205"/>
                  <a:pt x="2779507" y="178243"/>
                  <a:pt x="2784637" y="179020"/>
                </a:cubicBezTo>
                <a:close/>
                <a:moveTo>
                  <a:pt x="6095696" y="178720"/>
                </a:moveTo>
                <a:lnTo>
                  <a:pt x="6045278" y="182674"/>
                </a:lnTo>
                <a:lnTo>
                  <a:pt x="6049760" y="183861"/>
                </a:lnTo>
                <a:cubicBezTo>
                  <a:pt x="6061426" y="188307"/>
                  <a:pt x="6067750" y="193631"/>
                  <a:pt x="6068732" y="199833"/>
                </a:cubicBezTo>
                <a:cubicBezTo>
                  <a:pt x="6069714" y="206035"/>
                  <a:pt x="6068144" y="211939"/>
                  <a:pt x="6064022" y="217546"/>
                </a:cubicBezTo>
                <a:cubicBezTo>
                  <a:pt x="6059898" y="223154"/>
                  <a:pt x="6055234" y="222013"/>
                  <a:pt x="6050029" y="214126"/>
                </a:cubicBezTo>
                <a:cubicBezTo>
                  <a:pt x="6044824" y="206239"/>
                  <a:pt x="6040378" y="199069"/>
                  <a:pt x="6036692" y="192616"/>
                </a:cubicBezTo>
                <a:cubicBezTo>
                  <a:pt x="6035954" y="190046"/>
                  <a:pt x="6035672" y="187935"/>
                  <a:pt x="6035848" y="186285"/>
                </a:cubicBezTo>
                <a:lnTo>
                  <a:pt x="6037440" y="183289"/>
                </a:lnTo>
                <a:lnTo>
                  <a:pt x="6012042" y="185281"/>
                </a:lnTo>
                <a:cubicBezTo>
                  <a:pt x="6000010" y="209301"/>
                  <a:pt x="5992403" y="221906"/>
                  <a:pt x="5989220" y="223096"/>
                </a:cubicBezTo>
                <a:cubicBezTo>
                  <a:pt x="6026102" y="223139"/>
                  <a:pt x="6059931" y="223139"/>
                  <a:pt x="6090705" y="223096"/>
                </a:cubicBezTo>
                <a:cubicBezTo>
                  <a:pt x="6092268" y="214635"/>
                  <a:pt x="6093932" y="199843"/>
                  <a:pt x="6095696" y="178720"/>
                </a:cubicBezTo>
                <a:close/>
                <a:moveTo>
                  <a:pt x="6324368" y="175956"/>
                </a:moveTo>
                <a:cubicBezTo>
                  <a:pt x="6313642" y="176824"/>
                  <a:pt x="6304832" y="180502"/>
                  <a:pt x="6297942" y="186991"/>
                </a:cubicBezTo>
                <a:cubicBezTo>
                  <a:pt x="6291052" y="193480"/>
                  <a:pt x="6287391" y="201751"/>
                  <a:pt x="6286961" y="211803"/>
                </a:cubicBezTo>
                <a:cubicBezTo>
                  <a:pt x="6286546" y="221841"/>
                  <a:pt x="6288212" y="230607"/>
                  <a:pt x="6291962" y="238100"/>
                </a:cubicBezTo>
                <a:cubicBezTo>
                  <a:pt x="6295712" y="245592"/>
                  <a:pt x="6302442" y="250138"/>
                  <a:pt x="6312150" y="251737"/>
                </a:cubicBezTo>
                <a:cubicBezTo>
                  <a:pt x="6321858" y="253336"/>
                  <a:pt x="6332018" y="253121"/>
                  <a:pt x="6342630" y="251092"/>
                </a:cubicBezTo>
                <a:cubicBezTo>
                  <a:pt x="6353242" y="249063"/>
                  <a:pt x="6360666" y="243420"/>
                  <a:pt x="6364904" y="234163"/>
                </a:cubicBezTo>
                <a:cubicBezTo>
                  <a:pt x="6369142" y="224907"/>
                  <a:pt x="6370629" y="215765"/>
                  <a:pt x="6369367" y="206738"/>
                </a:cubicBezTo>
                <a:cubicBezTo>
                  <a:pt x="6368106" y="197710"/>
                  <a:pt x="6362972" y="190107"/>
                  <a:pt x="6353966" y="183926"/>
                </a:cubicBezTo>
                <a:cubicBezTo>
                  <a:pt x="6344960" y="177745"/>
                  <a:pt x="6335094" y="175089"/>
                  <a:pt x="6324368" y="175956"/>
                </a:cubicBezTo>
                <a:close/>
                <a:moveTo>
                  <a:pt x="3235830" y="167707"/>
                </a:moveTo>
                <a:lnTo>
                  <a:pt x="3224526" y="168589"/>
                </a:lnTo>
                <a:cubicBezTo>
                  <a:pt x="3213262" y="169937"/>
                  <a:pt x="3191827" y="172317"/>
                  <a:pt x="3160221" y="175730"/>
                </a:cubicBezTo>
                <a:cubicBezTo>
                  <a:pt x="3159217" y="177577"/>
                  <a:pt x="3158192" y="179014"/>
                  <a:pt x="3157144" y="180043"/>
                </a:cubicBezTo>
                <a:lnTo>
                  <a:pt x="3154200" y="181751"/>
                </a:lnTo>
                <a:lnTo>
                  <a:pt x="3171965" y="194875"/>
                </a:lnTo>
                <a:cubicBezTo>
                  <a:pt x="3173930" y="201500"/>
                  <a:pt x="3173565" y="205960"/>
                  <a:pt x="3170868" y="208254"/>
                </a:cubicBezTo>
                <a:cubicBezTo>
                  <a:pt x="3188564" y="207394"/>
                  <a:pt x="3202603" y="206562"/>
                  <a:pt x="3212986" y="205759"/>
                </a:cubicBezTo>
                <a:cubicBezTo>
                  <a:pt x="3218406" y="200338"/>
                  <a:pt x="3223289" y="194373"/>
                  <a:pt x="3227634" y="187862"/>
                </a:cubicBezTo>
                <a:cubicBezTo>
                  <a:pt x="3231979" y="181352"/>
                  <a:pt x="3234152" y="176476"/>
                  <a:pt x="3234152" y="173235"/>
                </a:cubicBezTo>
                <a:cubicBezTo>
                  <a:pt x="3234152" y="171421"/>
                  <a:pt x="3234418" y="169910"/>
                  <a:pt x="3234951" y="168702"/>
                </a:cubicBezTo>
                <a:close/>
                <a:moveTo>
                  <a:pt x="2402649" y="158329"/>
                </a:moveTo>
                <a:cubicBezTo>
                  <a:pt x="2389900" y="160035"/>
                  <a:pt x="2380629" y="166259"/>
                  <a:pt x="2374836" y="177000"/>
                </a:cubicBezTo>
                <a:cubicBezTo>
                  <a:pt x="2369043" y="187740"/>
                  <a:pt x="2366580" y="199342"/>
                  <a:pt x="2367447" y="211803"/>
                </a:cubicBezTo>
                <a:cubicBezTo>
                  <a:pt x="2368315" y="224265"/>
                  <a:pt x="2372513" y="234468"/>
                  <a:pt x="2380042" y="242412"/>
                </a:cubicBezTo>
                <a:cubicBezTo>
                  <a:pt x="2387570" y="250357"/>
                  <a:pt x="2397332" y="254523"/>
                  <a:pt x="2409328" y="254910"/>
                </a:cubicBezTo>
                <a:cubicBezTo>
                  <a:pt x="2421324" y="255297"/>
                  <a:pt x="2431494" y="251110"/>
                  <a:pt x="2439840" y="242348"/>
                </a:cubicBezTo>
                <a:cubicBezTo>
                  <a:pt x="2448186" y="233586"/>
                  <a:pt x="2452359" y="220257"/>
                  <a:pt x="2452359" y="202360"/>
                </a:cubicBezTo>
                <a:cubicBezTo>
                  <a:pt x="2452359" y="184464"/>
                  <a:pt x="2447261" y="172224"/>
                  <a:pt x="2437066" y="165642"/>
                </a:cubicBezTo>
                <a:cubicBezTo>
                  <a:pt x="2426870" y="159060"/>
                  <a:pt x="2415397" y="156622"/>
                  <a:pt x="2402649" y="158329"/>
                </a:cubicBezTo>
                <a:close/>
                <a:moveTo>
                  <a:pt x="5720169" y="138173"/>
                </a:moveTo>
                <a:cubicBezTo>
                  <a:pt x="5736258" y="140052"/>
                  <a:pt x="5747308" y="144060"/>
                  <a:pt x="5753316" y="150198"/>
                </a:cubicBezTo>
                <a:cubicBezTo>
                  <a:pt x="5759325" y="156335"/>
                  <a:pt x="5761170" y="162623"/>
                  <a:pt x="5758855" y="169062"/>
                </a:cubicBezTo>
                <a:cubicBezTo>
                  <a:pt x="5756539" y="175501"/>
                  <a:pt x="5751007" y="177767"/>
                  <a:pt x="5742260" y="175859"/>
                </a:cubicBezTo>
                <a:cubicBezTo>
                  <a:pt x="5733512" y="173952"/>
                  <a:pt x="5723438" y="167764"/>
                  <a:pt x="5712038" y="157296"/>
                </a:cubicBezTo>
                <a:cubicBezTo>
                  <a:pt x="5701368" y="142669"/>
                  <a:pt x="5704079" y="136295"/>
                  <a:pt x="5720169" y="138173"/>
                </a:cubicBezTo>
                <a:close/>
                <a:moveTo>
                  <a:pt x="3232883" y="130559"/>
                </a:moveTo>
                <a:cubicBezTo>
                  <a:pt x="3230244" y="130272"/>
                  <a:pt x="3219324" y="131477"/>
                  <a:pt x="3200122" y="134172"/>
                </a:cubicBezTo>
                <a:cubicBezTo>
                  <a:pt x="3180921" y="136868"/>
                  <a:pt x="3166222" y="138919"/>
                  <a:pt x="3156026" y="140324"/>
                </a:cubicBezTo>
                <a:cubicBezTo>
                  <a:pt x="3157819" y="148083"/>
                  <a:pt x="3159038" y="154528"/>
                  <a:pt x="3159683" y="159662"/>
                </a:cubicBezTo>
                <a:cubicBezTo>
                  <a:pt x="3183803" y="157009"/>
                  <a:pt x="3207880" y="154019"/>
                  <a:pt x="3231915" y="150692"/>
                </a:cubicBezTo>
                <a:cubicBezTo>
                  <a:pt x="3233521" y="144297"/>
                  <a:pt x="3234743" y="139414"/>
                  <a:pt x="3235582" y="136044"/>
                </a:cubicBezTo>
                <a:cubicBezTo>
                  <a:pt x="3236421" y="132674"/>
                  <a:pt x="3235521" y="130846"/>
                  <a:pt x="3232883" y="130559"/>
                </a:cubicBezTo>
                <a:close/>
                <a:moveTo>
                  <a:pt x="6044646" y="119921"/>
                </a:moveTo>
                <a:cubicBezTo>
                  <a:pt x="6046243" y="119809"/>
                  <a:pt x="6048235" y="120117"/>
                  <a:pt x="6050621" y="120847"/>
                </a:cubicBezTo>
                <a:cubicBezTo>
                  <a:pt x="6060164" y="123765"/>
                  <a:pt x="6066714" y="127580"/>
                  <a:pt x="6070270" y="132290"/>
                </a:cubicBezTo>
                <a:cubicBezTo>
                  <a:pt x="6073827" y="137001"/>
                  <a:pt x="6074028" y="143218"/>
                  <a:pt x="6070872" y="150940"/>
                </a:cubicBezTo>
                <a:cubicBezTo>
                  <a:pt x="6067718" y="158662"/>
                  <a:pt x="6062594" y="158795"/>
                  <a:pt x="6055504" y="151338"/>
                </a:cubicBezTo>
                <a:cubicBezTo>
                  <a:pt x="6048412" y="143881"/>
                  <a:pt x="6043548" y="137535"/>
                  <a:pt x="6040908" y="132301"/>
                </a:cubicBezTo>
                <a:cubicBezTo>
                  <a:pt x="6038607" y="124385"/>
                  <a:pt x="6039853" y="120259"/>
                  <a:pt x="6044646" y="119921"/>
                </a:cubicBezTo>
                <a:close/>
                <a:moveTo>
                  <a:pt x="6087866" y="111132"/>
                </a:moveTo>
                <a:cubicBezTo>
                  <a:pt x="6084926" y="111177"/>
                  <a:pt x="6081047" y="111644"/>
                  <a:pt x="6076228" y="112533"/>
                </a:cubicBezTo>
                <a:cubicBezTo>
                  <a:pt x="6066592" y="114311"/>
                  <a:pt x="6052567" y="116039"/>
                  <a:pt x="6034154" y="117717"/>
                </a:cubicBezTo>
                <a:cubicBezTo>
                  <a:pt x="6030297" y="130093"/>
                  <a:pt x="6025220" y="144971"/>
                  <a:pt x="6018925" y="162351"/>
                </a:cubicBezTo>
                <a:cubicBezTo>
                  <a:pt x="6043806" y="161505"/>
                  <a:pt x="6069418" y="159841"/>
                  <a:pt x="6095760" y="157361"/>
                </a:cubicBezTo>
                <a:cubicBezTo>
                  <a:pt x="6096620" y="128895"/>
                  <a:pt x="6095990" y="113863"/>
                  <a:pt x="6093867" y="112264"/>
                </a:cubicBezTo>
                <a:cubicBezTo>
                  <a:pt x="6092806" y="111465"/>
                  <a:pt x="6090806" y="111087"/>
                  <a:pt x="6087866" y="111132"/>
                </a:cubicBezTo>
                <a:close/>
                <a:moveTo>
                  <a:pt x="3244824" y="107607"/>
                </a:moveTo>
                <a:cubicBezTo>
                  <a:pt x="3248156" y="107518"/>
                  <a:pt x="3251475" y="108073"/>
                  <a:pt x="3254780" y="109274"/>
                </a:cubicBezTo>
                <a:cubicBezTo>
                  <a:pt x="3261391" y="111676"/>
                  <a:pt x="3268181" y="115412"/>
                  <a:pt x="3275150" y="120481"/>
                </a:cubicBezTo>
                <a:cubicBezTo>
                  <a:pt x="3282120" y="125550"/>
                  <a:pt x="3281557" y="130738"/>
                  <a:pt x="3273462" y="136044"/>
                </a:cubicBezTo>
                <a:cubicBezTo>
                  <a:pt x="3265367" y="141350"/>
                  <a:pt x="3259068" y="146656"/>
                  <a:pt x="3254565" y="151962"/>
                </a:cubicBezTo>
                <a:cubicBezTo>
                  <a:pt x="3260860" y="161699"/>
                  <a:pt x="3259484" y="166567"/>
                  <a:pt x="3250435" y="166567"/>
                </a:cubicBezTo>
                <a:lnTo>
                  <a:pt x="3248592" y="166711"/>
                </a:lnTo>
                <a:lnTo>
                  <a:pt x="3258585" y="170963"/>
                </a:lnTo>
                <a:cubicBezTo>
                  <a:pt x="3262086" y="173048"/>
                  <a:pt x="3265205" y="175565"/>
                  <a:pt x="3267945" y="178516"/>
                </a:cubicBezTo>
                <a:cubicBezTo>
                  <a:pt x="3273422" y="184417"/>
                  <a:pt x="3271755" y="189002"/>
                  <a:pt x="3262943" y="192272"/>
                </a:cubicBezTo>
                <a:cubicBezTo>
                  <a:pt x="3254131" y="195541"/>
                  <a:pt x="3244140" y="199069"/>
                  <a:pt x="3232969" y="202855"/>
                </a:cubicBezTo>
                <a:cubicBezTo>
                  <a:pt x="3250650" y="201995"/>
                  <a:pt x="3265094" y="201116"/>
                  <a:pt x="3276301" y="200220"/>
                </a:cubicBezTo>
                <a:cubicBezTo>
                  <a:pt x="3287508" y="199324"/>
                  <a:pt x="3300672" y="197739"/>
                  <a:pt x="3315794" y="195466"/>
                </a:cubicBezTo>
                <a:cubicBezTo>
                  <a:pt x="3330916" y="193193"/>
                  <a:pt x="3342489" y="195918"/>
                  <a:pt x="3350512" y="203640"/>
                </a:cubicBezTo>
                <a:cubicBezTo>
                  <a:pt x="3358535" y="211362"/>
                  <a:pt x="3361012" y="217238"/>
                  <a:pt x="3357944" y="221268"/>
                </a:cubicBezTo>
                <a:cubicBezTo>
                  <a:pt x="3354875" y="225297"/>
                  <a:pt x="3346461" y="226412"/>
                  <a:pt x="3332701" y="224613"/>
                </a:cubicBezTo>
                <a:cubicBezTo>
                  <a:pt x="3318942" y="222813"/>
                  <a:pt x="3303845" y="222135"/>
                  <a:pt x="3287411" y="222580"/>
                </a:cubicBezTo>
                <a:cubicBezTo>
                  <a:pt x="3270977" y="223024"/>
                  <a:pt x="3248248" y="224139"/>
                  <a:pt x="3219224" y="225925"/>
                </a:cubicBezTo>
                <a:cubicBezTo>
                  <a:pt x="3190199" y="227710"/>
                  <a:pt x="3161468" y="230410"/>
                  <a:pt x="3133032" y="234023"/>
                </a:cubicBezTo>
                <a:cubicBezTo>
                  <a:pt x="3104595" y="237637"/>
                  <a:pt x="3085820" y="240344"/>
                  <a:pt x="3076707" y="242144"/>
                </a:cubicBezTo>
                <a:cubicBezTo>
                  <a:pt x="3067594" y="243943"/>
                  <a:pt x="3058936" y="240774"/>
                  <a:pt x="3050733" y="232636"/>
                </a:cubicBezTo>
                <a:cubicBezTo>
                  <a:pt x="3042531" y="224498"/>
                  <a:pt x="3042057" y="220429"/>
                  <a:pt x="3049314" y="220429"/>
                </a:cubicBezTo>
                <a:cubicBezTo>
                  <a:pt x="3054763" y="220429"/>
                  <a:pt x="3059807" y="220217"/>
                  <a:pt x="3064446" y="219794"/>
                </a:cubicBezTo>
                <a:cubicBezTo>
                  <a:pt x="3069085" y="219371"/>
                  <a:pt x="3079500" y="218708"/>
                  <a:pt x="3095690" y="217805"/>
                </a:cubicBezTo>
                <a:cubicBezTo>
                  <a:pt x="3111880" y="216901"/>
                  <a:pt x="3131490" y="214929"/>
                  <a:pt x="3154521" y="211889"/>
                </a:cubicBezTo>
                <a:cubicBezTo>
                  <a:pt x="3146877" y="204805"/>
                  <a:pt x="3140915" y="196352"/>
                  <a:pt x="3136635" y="186529"/>
                </a:cubicBezTo>
                <a:cubicBezTo>
                  <a:pt x="3133425" y="179161"/>
                  <a:pt x="3135056" y="175789"/>
                  <a:pt x="3141529" y="176411"/>
                </a:cubicBezTo>
                <a:lnTo>
                  <a:pt x="3146730" y="177668"/>
                </a:lnTo>
                <a:lnTo>
                  <a:pt x="3140496" y="168355"/>
                </a:lnTo>
                <a:cubicBezTo>
                  <a:pt x="3138427" y="164593"/>
                  <a:pt x="3136502" y="160372"/>
                  <a:pt x="3134720" y="155694"/>
                </a:cubicBezTo>
                <a:cubicBezTo>
                  <a:pt x="3131157" y="146337"/>
                  <a:pt x="3127267" y="138138"/>
                  <a:pt x="3123051" y="131097"/>
                </a:cubicBezTo>
                <a:cubicBezTo>
                  <a:pt x="3118835" y="124055"/>
                  <a:pt x="3120348" y="120535"/>
                  <a:pt x="3127590" y="120535"/>
                </a:cubicBezTo>
                <a:cubicBezTo>
                  <a:pt x="3133484" y="120535"/>
                  <a:pt x="3138628" y="120979"/>
                  <a:pt x="3143023" y="121869"/>
                </a:cubicBezTo>
                <a:cubicBezTo>
                  <a:pt x="3147419" y="122758"/>
                  <a:pt x="3156414" y="122539"/>
                  <a:pt x="3170008" y="121213"/>
                </a:cubicBezTo>
                <a:cubicBezTo>
                  <a:pt x="3183603" y="119886"/>
                  <a:pt x="3196118" y="118344"/>
                  <a:pt x="3207554" y="116588"/>
                </a:cubicBezTo>
                <a:cubicBezTo>
                  <a:pt x="3218991" y="114831"/>
                  <a:pt x="3228068" y="112573"/>
                  <a:pt x="3234786" y="109812"/>
                </a:cubicBezTo>
                <a:cubicBezTo>
                  <a:pt x="3238145" y="108432"/>
                  <a:pt x="3241491" y="107697"/>
                  <a:pt x="3244824" y="107607"/>
                </a:cubicBezTo>
                <a:close/>
                <a:moveTo>
                  <a:pt x="7041472" y="102873"/>
                </a:moveTo>
                <a:cubicBezTo>
                  <a:pt x="7048558" y="102363"/>
                  <a:pt x="7055550" y="105300"/>
                  <a:pt x="7062449" y="111683"/>
                </a:cubicBezTo>
                <a:cubicBezTo>
                  <a:pt x="7071648" y="120194"/>
                  <a:pt x="7068737" y="126070"/>
                  <a:pt x="7053716" y="129311"/>
                </a:cubicBezTo>
                <a:cubicBezTo>
                  <a:pt x="7038694" y="132552"/>
                  <a:pt x="7021461" y="135277"/>
                  <a:pt x="7002016" y="137485"/>
                </a:cubicBezTo>
                <a:cubicBezTo>
                  <a:pt x="7016414" y="140755"/>
                  <a:pt x="7022236" y="145491"/>
                  <a:pt x="7019482" y="151693"/>
                </a:cubicBezTo>
                <a:cubicBezTo>
                  <a:pt x="7016728" y="157895"/>
                  <a:pt x="7014252" y="171794"/>
                  <a:pt x="7012050" y="193390"/>
                </a:cubicBezTo>
                <a:cubicBezTo>
                  <a:pt x="7009850" y="214987"/>
                  <a:pt x="7010218" y="230815"/>
                  <a:pt x="7013158" y="240874"/>
                </a:cubicBezTo>
                <a:cubicBezTo>
                  <a:pt x="7016098" y="250934"/>
                  <a:pt x="7023404" y="256559"/>
                  <a:pt x="7035077" y="257749"/>
                </a:cubicBezTo>
                <a:cubicBezTo>
                  <a:pt x="7046750" y="258940"/>
                  <a:pt x="7057232" y="258133"/>
                  <a:pt x="7066525" y="255329"/>
                </a:cubicBezTo>
                <a:cubicBezTo>
                  <a:pt x="7075818" y="252526"/>
                  <a:pt x="7081769" y="245470"/>
                  <a:pt x="7084378" y="234163"/>
                </a:cubicBezTo>
                <a:cubicBezTo>
                  <a:pt x="7086989" y="222856"/>
                  <a:pt x="7089914" y="213460"/>
                  <a:pt x="7093155" y="205974"/>
                </a:cubicBezTo>
                <a:cubicBezTo>
                  <a:pt x="7096396" y="198488"/>
                  <a:pt x="7099096" y="202747"/>
                  <a:pt x="7101254" y="218751"/>
                </a:cubicBezTo>
                <a:cubicBezTo>
                  <a:pt x="7103412" y="234755"/>
                  <a:pt x="7106982" y="246266"/>
                  <a:pt x="7111966" y="253286"/>
                </a:cubicBezTo>
                <a:cubicBezTo>
                  <a:pt x="7116950" y="260305"/>
                  <a:pt x="7113769" y="267174"/>
                  <a:pt x="7102426" y="273893"/>
                </a:cubicBezTo>
                <a:cubicBezTo>
                  <a:pt x="7091083" y="280611"/>
                  <a:pt x="7074172" y="284200"/>
                  <a:pt x="7051694" y="284659"/>
                </a:cubicBezTo>
                <a:cubicBezTo>
                  <a:pt x="7029216" y="285118"/>
                  <a:pt x="7013750" y="281870"/>
                  <a:pt x="7005296" y="274914"/>
                </a:cubicBezTo>
                <a:cubicBezTo>
                  <a:pt x="6996842" y="267959"/>
                  <a:pt x="6991906" y="258757"/>
                  <a:pt x="6990486" y="247306"/>
                </a:cubicBezTo>
                <a:cubicBezTo>
                  <a:pt x="6989066" y="235855"/>
                  <a:pt x="6989031" y="221583"/>
                  <a:pt x="6990378" y="204490"/>
                </a:cubicBezTo>
                <a:cubicBezTo>
                  <a:pt x="6991726" y="187396"/>
                  <a:pt x="6991964" y="174752"/>
                  <a:pt x="6991088" y="166556"/>
                </a:cubicBezTo>
                <a:cubicBezTo>
                  <a:pt x="6990214" y="158361"/>
                  <a:pt x="6988042" y="150714"/>
                  <a:pt x="6984570" y="143616"/>
                </a:cubicBezTo>
                <a:cubicBezTo>
                  <a:pt x="6974203" y="144490"/>
                  <a:pt x="6966516" y="145214"/>
                  <a:pt x="6961512" y="145788"/>
                </a:cubicBezTo>
                <a:cubicBezTo>
                  <a:pt x="6973214" y="152973"/>
                  <a:pt x="6978164" y="158716"/>
                  <a:pt x="6976365" y="163018"/>
                </a:cubicBezTo>
                <a:cubicBezTo>
                  <a:pt x="6974565" y="167320"/>
                  <a:pt x="6970424" y="177426"/>
                  <a:pt x="6963942" y="193337"/>
                </a:cubicBezTo>
                <a:cubicBezTo>
                  <a:pt x="6957461" y="209247"/>
                  <a:pt x="6947025" y="225330"/>
                  <a:pt x="6932634" y="241584"/>
                </a:cubicBezTo>
                <a:cubicBezTo>
                  <a:pt x="6918244" y="257839"/>
                  <a:pt x="6899186" y="269196"/>
                  <a:pt x="6875460" y="275657"/>
                </a:cubicBezTo>
                <a:cubicBezTo>
                  <a:pt x="6851734" y="282117"/>
                  <a:pt x="6847482" y="280525"/>
                  <a:pt x="6862704" y="270881"/>
                </a:cubicBezTo>
                <a:cubicBezTo>
                  <a:pt x="6877926" y="261238"/>
                  <a:pt x="6892822" y="248912"/>
                  <a:pt x="6907392" y="233905"/>
                </a:cubicBezTo>
                <a:cubicBezTo>
                  <a:pt x="6921962" y="218898"/>
                  <a:pt x="6931448" y="205680"/>
                  <a:pt x="6935850" y="194251"/>
                </a:cubicBezTo>
                <a:cubicBezTo>
                  <a:pt x="6940252" y="182822"/>
                  <a:pt x="6943354" y="173354"/>
                  <a:pt x="6945154" y="165846"/>
                </a:cubicBezTo>
                <a:cubicBezTo>
                  <a:pt x="6946954" y="158339"/>
                  <a:pt x="6947336" y="152729"/>
                  <a:pt x="6946304" y="149015"/>
                </a:cubicBezTo>
                <a:cubicBezTo>
                  <a:pt x="6937872" y="150821"/>
                  <a:pt x="6929498" y="148792"/>
                  <a:pt x="6921180" y="142927"/>
                </a:cubicBezTo>
                <a:cubicBezTo>
                  <a:pt x="6912863" y="137062"/>
                  <a:pt x="6914279" y="133219"/>
                  <a:pt x="6925428" y="131398"/>
                </a:cubicBezTo>
                <a:cubicBezTo>
                  <a:pt x="6936578" y="129576"/>
                  <a:pt x="6946709" y="127798"/>
                  <a:pt x="6955822" y="126063"/>
                </a:cubicBezTo>
                <a:cubicBezTo>
                  <a:pt x="6964936" y="124328"/>
                  <a:pt x="6977920" y="121241"/>
                  <a:pt x="6994778" y="116803"/>
                </a:cubicBezTo>
                <a:cubicBezTo>
                  <a:pt x="7011635" y="112365"/>
                  <a:pt x="7024828" y="108274"/>
                  <a:pt x="7034356" y="104531"/>
                </a:cubicBezTo>
                <a:cubicBezTo>
                  <a:pt x="7036739" y="103596"/>
                  <a:pt x="7039111" y="103043"/>
                  <a:pt x="7041472" y="102873"/>
                </a:cubicBezTo>
                <a:close/>
                <a:moveTo>
                  <a:pt x="4364948" y="102873"/>
                </a:moveTo>
                <a:cubicBezTo>
                  <a:pt x="4372033" y="102363"/>
                  <a:pt x="4379025" y="105300"/>
                  <a:pt x="4385924" y="111683"/>
                </a:cubicBezTo>
                <a:cubicBezTo>
                  <a:pt x="4395124" y="120194"/>
                  <a:pt x="4392212" y="126070"/>
                  <a:pt x="4377191" y="129311"/>
                </a:cubicBezTo>
                <a:cubicBezTo>
                  <a:pt x="4362170" y="132552"/>
                  <a:pt x="4344936" y="135277"/>
                  <a:pt x="4325491" y="137485"/>
                </a:cubicBezTo>
                <a:cubicBezTo>
                  <a:pt x="4339889" y="140755"/>
                  <a:pt x="4345711" y="145491"/>
                  <a:pt x="4342958" y="151693"/>
                </a:cubicBezTo>
                <a:cubicBezTo>
                  <a:pt x="4340204" y="157895"/>
                  <a:pt x="4337727" y="171794"/>
                  <a:pt x="4335526" y="193390"/>
                </a:cubicBezTo>
                <a:cubicBezTo>
                  <a:pt x="4333324" y="214987"/>
                  <a:pt x="4333694" y="230815"/>
                  <a:pt x="4336633" y="240874"/>
                </a:cubicBezTo>
                <a:cubicBezTo>
                  <a:pt x="4339573" y="250934"/>
                  <a:pt x="4346879" y="256559"/>
                  <a:pt x="4358552" y="257749"/>
                </a:cubicBezTo>
                <a:cubicBezTo>
                  <a:pt x="4370226" y="258940"/>
                  <a:pt x="4380708" y="258133"/>
                  <a:pt x="4390001" y="255329"/>
                </a:cubicBezTo>
                <a:cubicBezTo>
                  <a:pt x="4399293" y="252526"/>
                  <a:pt x="4405244" y="245470"/>
                  <a:pt x="4407854" y="234163"/>
                </a:cubicBezTo>
                <a:cubicBezTo>
                  <a:pt x="4410464" y="222856"/>
                  <a:pt x="4413390" y="213460"/>
                  <a:pt x="4416630" y="205974"/>
                </a:cubicBezTo>
                <a:cubicBezTo>
                  <a:pt x="4419871" y="198488"/>
                  <a:pt x="4422571" y="202747"/>
                  <a:pt x="4424729" y="218751"/>
                </a:cubicBezTo>
                <a:cubicBezTo>
                  <a:pt x="4426887" y="234755"/>
                  <a:pt x="4430458" y="246266"/>
                  <a:pt x="4435441" y="253286"/>
                </a:cubicBezTo>
                <a:cubicBezTo>
                  <a:pt x="4440424" y="260305"/>
                  <a:pt x="4437244" y="267174"/>
                  <a:pt x="4425901" y="273893"/>
                </a:cubicBezTo>
                <a:cubicBezTo>
                  <a:pt x="4414558" y="280611"/>
                  <a:pt x="4397647" y="284200"/>
                  <a:pt x="4375169" y="284659"/>
                </a:cubicBezTo>
                <a:cubicBezTo>
                  <a:pt x="4352691" y="285118"/>
                  <a:pt x="4337225" y="281869"/>
                  <a:pt x="4328771" y="274914"/>
                </a:cubicBezTo>
                <a:cubicBezTo>
                  <a:pt x="4320318" y="267959"/>
                  <a:pt x="4315381" y="258757"/>
                  <a:pt x="4313962" y="247306"/>
                </a:cubicBezTo>
                <a:cubicBezTo>
                  <a:pt x="4312542" y="235855"/>
                  <a:pt x="4312506" y="221583"/>
                  <a:pt x="4313854" y="204490"/>
                </a:cubicBezTo>
                <a:cubicBezTo>
                  <a:pt x="4315202" y="187396"/>
                  <a:pt x="4315439" y="174752"/>
                  <a:pt x="4314564" y="166556"/>
                </a:cubicBezTo>
                <a:cubicBezTo>
                  <a:pt x="4313689" y="158361"/>
                  <a:pt x="4311517" y="150714"/>
                  <a:pt x="4308046" y="143616"/>
                </a:cubicBezTo>
                <a:cubicBezTo>
                  <a:pt x="4297678" y="144490"/>
                  <a:pt x="4289992" y="145214"/>
                  <a:pt x="4284987" y="145788"/>
                </a:cubicBezTo>
                <a:cubicBezTo>
                  <a:pt x="4296689" y="152973"/>
                  <a:pt x="4301640" y="158716"/>
                  <a:pt x="4299840" y="163018"/>
                </a:cubicBezTo>
                <a:cubicBezTo>
                  <a:pt x="4298040" y="167320"/>
                  <a:pt x="4293899" y="177426"/>
                  <a:pt x="4287418" y="193337"/>
                </a:cubicBezTo>
                <a:cubicBezTo>
                  <a:pt x="4280936" y="209247"/>
                  <a:pt x="4270500" y="225330"/>
                  <a:pt x="4256110" y="241584"/>
                </a:cubicBezTo>
                <a:cubicBezTo>
                  <a:pt x="4241719" y="257839"/>
                  <a:pt x="4222661" y="269196"/>
                  <a:pt x="4198935" y="275657"/>
                </a:cubicBezTo>
                <a:cubicBezTo>
                  <a:pt x="4175209" y="282117"/>
                  <a:pt x="4170957" y="280525"/>
                  <a:pt x="4186180" y="270881"/>
                </a:cubicBezTo>
                <a:cubicBezTo>
                  <a:pt x="4201402" y="261238"/>
                  <a:pt x="4216298" y="248912"/>
                  <a:pt x="4230867" y="233905"/>
                </a:cubicBezTo>
                <a:cubicBezTo>
                  <a:pt x="4245437" y="218898"/>
                  <a:pt x="4254923" y="205680"/>
                  <a:pt x="4259325" y="194251"/>
                </a:cubicBezTo>
                <a:cubicBezTo>
                  <a:pt x="4263728" y="182822"/>
                  <a:pt x="4266829" y="173354"/>
                  <a:pt x="4268629" y="165846"/>
                </a:cubicBezTo>
                <a:cubicBezTo>
                  <a:pt x="4270428" y="158339"/>
                  <a:pt x="4270812" y="152729"/>
                  <a:pt x="4269779" y="149015"/>
                </a:cubicBezTo>
                <a:cubicBezTo>
                  <a:pt x="4261347" y="150821"/>
                  <a:pt x="4252973" y="148792"/>
                  <a:pt x="4244655" y="142927"/>
                </a:cubicBezTo>
                <a:cubicBezTo>
                  <a:pt x="4236338" y="137062"/>
                  <a:pt x="4237754" y="133219"/>
                  <a:pt x="4248904" y="131398"/>
                </a:cubicBezTo>
                <a:cubicBezTo>
                  <a:pt x="4260053" y="129576"/>
                  <a:pt x="4270184" y="127798"/>
                  <a:pt x="4279298" y="126063"/>
                </a:cubicBezTo>
                <a:cubicBezTo>
                  <a:pt x="4288411" y="124328"/>
                  <a:pt x="4301396" y="121241"/>
                  <a:pt x="4318253" y="116803"/>
                </a:cubicBezTo>
                <a:cubicBezTo>
                  <a:pt x="4335110" y="112365"/>
                  <a:pt x="4348303" y="108274"/>
                  <a:pt x="4357832" y="104531"/>
                </a:cubicBezTo>
                <a:cubicBezTo>
                  <a:pt x="4360214" y="103596"/>
                  <a:pt x="4362586" y="103043"/>
                  <a:pt x="4364948" y="102873"/>
                </a:cubicBezTo>
                <a:close/>
                <a:moveTo>
                  <a:pt x="250148" y="102873"/>
                </a:moveTo>
                <a:cubicBezTo>
                  <a:pt x="257233" y="102363"/>
                  <a:pt x="264225" y="105300"/>
                  <a:pt x="271125" y="111683"/>
                </a:cubicBezTo>
                <a:cubicBezTo>
                  <a:pt x="280324" y="120194"/>
                  <a:pt x="277413" y="126070"/>
                  <a:pt x="262392" y="129311"/>
                </a:cubicBezTo>
                <a:cubicBezTo>
                  <a:pt x="247370" y="132552"/>
                  <a:pt x="230137" y="135277"/>
                  <a:pt x="210691" y="137485"/>
                </a:cubicBezTo>
                <a:cubicBezTo>
                  <a:pt x="225089" y="140755"/>
                  <a:pt x="230911" y="145491"/>
                  <a:pt x="228158" y="151693"/>
                </a:cubicBezTo>
                <a:cubicBezTo>
                  <a:pt x="225404" y="157895"/>
                  <a:pt x="222927" y="171794"/>
                  <a:pt x="220726" y="193390"/>
                </a:cubicBezTo>
                <a:cubicBezTo>
                  <a:pt x="218524" y="214987"/>
                  <a:pt x="218894" y="230815"/>
                  <a:pt x="221834" y="240874"/>
                </a:cubicBezTo>
                <a:cubicBezTo>
                  <a:pt x="224773" y="250934"/>
                  <a:pt x="232080" y="256559"/>
                  <a:pt x="243753" y="257749"/>
                </a:cubicBezTo>
                <a:cubicBezTo>
                  <a:pt x="255425" y="258940"/>
                  <a:pt x="265908" y="258133"/>
                  <a:pt x="275201" y="255329"/>
                </a:cubicBezTo>
                <a:cubicBezTo>
                  <a:pt x="284493" y="252526"/>
                  <a:pt x="290444" y="245470"/>
                  <a:pt x="293054" y="234163"/>
                </a:cubicBezTo>
                <a:cubicBezTo>
                  <a:pt x="295664" y="222856"/>
                  <a:pt x="298590" y="213460"/>
                  <a:pt x="301830" y="205974"/>
                </a:cubicBezTo>
                <a:cubicBezTo>
                  <a:pt x="305071" y="198488"/>
                  <a:pt x="307771" y="202747"/>
                  <a:pt x="309929" y="218751"/>
                </a:cubicBezTo>
                <a:cubicBezTo>
                  <a:pt x="312087" y="234755"/>
                  <a:pt x="315658" y="246266"/>
                  <a:pt x="320641" y="253286"/>
                </a:cubicBezTo>
                <a:cubicBezTo>
                  <a:pt x="325625" y="260305"/>
                  <a:pt x="322444" y="267174"/>
                  <a:pt x="311102" y="273893"/>
                </a:cubicBezTo>
                <a:cubicBezTo>
                  <a:pt x="299758" y="280611"/>
                  <a:pt x="282848" y="284200"/>
                  <a:pt x="260370" y="284659"/>
                </a:cubicBezTo>
                <a:cubicBezTo>
                  <a:pt x="237891" y="285118"/>
                  <a:pt x="222425" y="281870"/>
                  <a:pt x="213972" y="274914"/>
                </a:cubicBezTo>
                <a:cubicBezTo>
                  <a:pt x="205518" y="267959"/>
                  <a:pt x="200582" y="258757"/>
                  <a:pt x="199162" y="247306"/>
                </a:cubicBezTo>
                <a:cubicBezTo>
                  <a:pt x="197742" y="235855"/>
                  <a:pt x="197707" y="221583"/>
                  <a:pt x="199054" y="204490"/>
                </a:cubicBezTo>
                <a:cubicBezTo>
                  <a:pt x="200402" y="187396"/>
                  <a:pt x="200639" y="174752"/>
                  <a:pt x="199764" y="166556"/>
                </a:cubicBezTo>
                <a:cubicBezTo>
                  <a:pt x="198890" y="158361"/>
                  <a:pt x="196717" y="150714"/>
                  <a:pt x="193247" y="143616"/>
                </a:cubicBezTo>
                <a:cubicBezTo>
                  <a:pt x="182878" y="144490"/>
                  <a:pt x="175192" y="145214"/>
                  <a:pt x="170188" y="145788"/>
                </a:cubicBezTo>
                <a:cubicBezTo>
                  <a:pt x="181889" y="152973"/>
                  <a:pt x="186840" y="158716"/>
                  <a:pt x="185041" y="163018"/>
                </a:cubicBezTo>
                <a:cubicBezTo>
                  <a:pt x="183240" y="167320"/>
                  <a:pt x="179100" y="177426"/>
                  <a:pt x="172618" y="193337"/>
                </a:cubicBezTo>
                <a:cubicBezTo>
                  <a:pt x="166136" y="209247"/>
                  <a:pt x="155701" y="225330"/>
                  <a:pt x="141309" y="241584"/>
                </a:cubicBezTo>
                <a:cubicBezTo>
                  <a:pt x="126919" y="257839"/>
                  <a:pt x="107861" y="269196"/>
                  <a:pt x="84135" y="275657"/>
                </a:cubicBezTo>
                <a:cubicBezTo>
                  <a:pt x="60409" y="282117"/>
                  <a:pt x="56158" y="280525"/>
                  <a:pt x="71380" y="270881"/>
                </a:cubicBezTo>
                <a:cubicBezTo>
                  <a:pt x="86602" y="261238"/>
                  <a:pt x="101498" y="248912"/>
                  <a:pt x="116067" y="233905"/>
                </a:cubicBezTo>
                <a:cubicBezTo>
                  <a:pt x="130638" y="218898"/>
                  <a:pt x="140123" y="205680"/>
                  <a:pt x="144525" y="194251"/>
                </a:cubicBezTo>
                <a:cubicBezTo>
                  <a:pt x="148928" y="182822"/>
                  <a:pt x="152029" y="173354"/>
                  <a:pt x="153828" y="165846"/>
                </a:cubicBezTo>
                <a:cubicBezTo>
                  <a:pt x="155628" y="158339"/>
                  <a:pt x="156013" y="152729"/>
                  <a:pt x="154980" y="149015"/>
                </a:cubicBezTo>
                <a:cubicBezTo>
                  <a:pt x="146548" y="150821"/>
                  <a:pt x="138173" y="148792"/>
                  <a:pt x="129855" y="142927"/>
                </a:cubicBezTo>
                <a:cubicBezTo>
                  <a:pt x="121538" y="137062"/>
                  <a:pt x="122954" y="133219"/>
                  <a:pt x="134104" y="131398"/>
                </a:cubicBezTo>
                <a:cubicBezTo>
                  <a:pt x="145254" y="129576"/>
                  <a:pt x="155385" y="127798"/>
                  <a:pt x="164498" y="126063"/>
                </a:cubicBezTo>
                <a:cubicBezTo>
                  <a:pt x="173611" y="124328"/>
                  <a:pt x="186596" y="121241"/>
                  <a:pt x="203453" y="116803"/>
                </a:cubicBezTo>
                <a:cubicBezTo>
                  <a:pt x="220310" y="112365"/>
                  <a:pt x="233503" y="108274"/>
                  <a:pt x="243032" y="104531"/>
                </a:cubicBezTo>
                <a:cubicBezTo>
                  <a:pt x="245414" y="103596"/>
                  <a:pt x="247786" y="103043"/>
                  <a:pt x="250148" y="102873"/>
                </a:cubicBezTo>
                <a:close/>
                <a:moveTo>
                  <a:pt x="1552062" y="95430"/>
                </a:moveTo>
                <a:cubicBezTo>
                  <a:pt x="1554182" y="95444"/>
                  <a:pt x="1556854" y="96115"/>
                  <a:pt x="1560079" y="97444"/>
                </a:cubicBezTo>
                <a:cubicBezTo>
                  <a:pt x="1572978" y="102757"/>
                  <a:pt x="1581105" y="109167"/>
                  <a:pt x="1584461" y="116674"/>
                </a:cubicBezTo>
                <a:cubicBezTo>
                  <a:pt x="1587816" y="124181"/>
                  <a:pt x="1587085" y="131222"/>
                  <a:pt x="1582267" y="137797"/>
                </a:cubicBezTo>
                <a:cubicBezTo>
                  <a:pt x="1577448" y="144372"/>
                  <a:pt x="1571909" y="144677"/>
                  <a:pt x="1565650" y="138711"/>
                </a:cubicBezTo>
                <a:cubicBezTo>
                  <a:pt x="1559390" y="132746"/>
                  <a:pt x="1553472" y="124192"/>
                  <a:pt x="1547894" y="113049"/>
                </a:cubicBezTo>
                <a:cubicBezTo>
                  <a:pt x="1544312" y="101262"/>
                  <a:pt x="1545702" y="95389"/>
                  <a:pt x="1552062" y="95430"/>
                </a:cubicBezTo>
                <a:close/>
                <a:moveTo>
                  <a:pt x="5263617" y="91418"/>
                </a:moveTo>
                <a:cubicBezTo>
                  <a:pt x="5266499" y="90377"/>
                  <a:pt x="5271539" y="91783"/>
                  <a:pt x="5278738" y="95637"/>
                </a:cubicBezTo>
                <a:cubicBezTo>
                  <a:pt x="5293136" y="103345"/>
                  <a:pt x="5300812" y="112336"/>
                  <a:pt x="5301765" y="122611"/>
                </a:cubicBezTo>
                <a:cubicBezTo>
                  <a:pt x="5302718" y="132885"/>
                  <a:pt x="5299685" y="139407"/>
                  <a:pt x="5292666" y="142174"/>
                </a:cubicBezTo>
                <a:cubicBezTo>
                  <a:pt x="5285647" y="144942"/>
                  <a:pt x="5279598" y="140973"/>
                  <a:pt x="5274522" y="130268"/>
                </a:cubicBezTo>
                <a:cubicBezTo>
                  <a:pt x="5269445" y="119563"/>
                  <a:pt x="5265086" y="110102"/>
                  <a:pt x="5261444" y="101885"/>
                </a:cubicBezTo>
                <a:cubicBezTo>
                  <a:pt x="5260010" y="95949"/>
                  <a:pt x="5260734" y="92460"/>
                  <a:pt x="5263617" y="91418"/>
                </a:cubicBezTo>
                <a:close/>
                <a:moveTo>
                  <a:pt x="6096787" y="83344"/>
                </a:moveTo>
                <a:cubicBezTo>
                  <a:pt x="6100648" y="83053"/>
                  <a:pt x="6104522" y="83874"/>
                  <a:pt x="6108408" y="85807"/>
                </a:cubicBezTo>
                <a:cubicBezTo>
                  <a:pt x="6116180" y="89671"/>
                  <a:pt x="6123006" y="94188"/>
                  <a:pt x="6128886" y="99358"/>
                </a:cubicBezTo>
                <a:cubicBezTo>
                  <a:pt x="6134766" y="104528"/>
                  <a:pt x="6135680" y="110042"/>
                  <a:pt x="6131628" y="115899"/>
                </a:cubicBezTo>
                <a:cubicBezTo>
                  <a:pt x="6127577" y="121757"/>
                  <a:pt x="6125552" y="134545"/>
                  <a:pt x="6125552" y="154263"/>
                </a:cubicBezTo>
                <a:cubicBezTo>
                  <a:pt x="6144954" y="153403"/>
                  <a:pt x="6162506" y="151836"/>
                  <a:pt x="6178209" y="149563"/>
                </a:cubicBezTo>
                <a:cubicBezTo>
                  <a:pt x="6193912" y="147290"/>
                  <a:pt x="6205710" y="151804"/>
                  <a:pt x="6213604" y="163104"/>
                </a:cubicBezTo>
                <a:cubicBezTo>
                  <a:pt x="6221498" y="174404"/>
                  <a:pt x="6220226" y="179832"/>
                  <a:pt x="6209786" y="179387"/>
                </a:cubicBezTo>
                <a:cubicBezTo>
                  <a:pt x="6199346" y="178943"/>
                  <a:pt x="6187634" y="178494"/>
                  <a:pt x="6174649" y="178043"/>
                </a:cubicBezTo>
                <a:cubicBezTo>
                  <a:pt x="6161664" y="177591"/>
                  <a:pt x="6144775" y="177365"/>
                  <a:pt x="6123982" y="177365"/>
                </a:cubicBezTo>
                <a:cubicBezTo>
                  <a:pt x="6123178" y="198531"/>
                  <a:pt x="6121902" y="214686"/>
                  <a:pt x="6120152" y="225828"/>
                </a:cubicBezTo>
                <a:cubicBezTo>
                  <a:pt x="6125760" y="225828"/>
                  <a:pt x="6135612" y="227040"/>
                  <a:pt x="6149708" y="229463"/>
                </a:cubicBezTo>
                <a:cubicBezTo>
                  <a:pt x="6163804" y="231887"/>
                  <a:pt x="6172075" y="238433"/>
                  <a:pt x="6174520" y="249102"/>
                </a:cubicBezTo>
                <a:cubicBezTo>
                  <a:pt x="6176965" y="259771"/>
                  <a:pt x="6171906" y="263285"/>
                  <a:pt x="6159344" y="259642"/>
                </a:cubicBezTo>
                <a:cubicBezTo>
                  <a:pt x="6146782" y="256000"/>
                  <a:pt x="6132972" y="252422"/>
                  <a:pt x="6117916" y="248909"/>
                </a:cubicBezTo>
                <a:cubicBezTo>
                  <a:pt x="6112882" y="277130"/>
                  <a:pt x="6103942" y="297905"/>
                  <a:pt x="6091092" y="311235"/>
                </a:cubicBezTo>
                <a:cubicBezTo>
                  <a:pt x="6078244" y="324564"/>
                  <a:pt x="6069194" y="326511"/>
                  <a:pt x="6063946" y="317075"/>
                </a:cubicBezTo>
                <a:cubicBezTo>
                  <a:pt x="6058698" y="307639"/>
                  <a:pt x="6050754" y="298389"/>
                  <a:pt x="6040112" y="289326"/>
                </a:cubicBezTo>
                <a:cubicBezTo>
                  <a:pt x="6029472" y="280263"/>
                  <a:pt x="6031594" y="277083"/>
                  <a:pt x="6046480" y="279787"/>
                </a:cubicBezTo>
                <a:cubicBezTo>
                  <a:pt x="6061365" y="282490"/>
                  <a:pt x="6071059" y="282325"/>
                  <a:pt x="6075562" y="279292"/>
                </a:cubicBezTo>
                <a:cubicBezTo>
                  <a:pt x="6080065" y="276259"/>
                  <a:pt x="6084080" y="265149"/>
                  <a:pt x="6087608" y="245962"/>
                </a:cubicBezTo>
                <a:cubicBezTo>
                  <a:pt x="6040142" y="243423"/>
                  <a:pt x="6009174" y="243474"/>
                  <a:pt x="5994704" y="246112"/>
                </a:cubicBezTo>
                <a:cubicBezTo>
                  <a:pt x="5980236" y="248751"/>
                  <a:pt x="5968989" y="252124"/>
                  <a:pt x="5960966" y="256233"/>
                </a:cubicBezTo>
                <a:cubicBezTo>
                  <a:pt x="5952942" y="260341"/>
                  <a:pt x="5947296" y="257226"/>
                  <a:pt x="5944026" y="246887"/>
                </a:cubicBezTo>
                <a:cubicBezTo>
                  <a:pt x="5940756" y="236547"/>
                  <a:pt x="5943743" y="229488"/>
                  <a:pt x="5952986" y="225710"/>
                </a:cubicBezTo>
                <a:cubicBezTo>
                  <a:pt x="5962228" y="221931"/>
                  <a:pt x="5973352" y="208964"/>
                  <a:pt x="5986358" y="186808"/>
                </a:cubicBezTo>
                <a:cubicBezTo>
                  <a:pt x="5957162" y="189490"/>
                  <a:pt x="5937990" y="191734"/>
                  <a:pt x="5928840" y="193541"/>
                </a:cubicBezTo>
                <a:cubicBezTo>
                  <a:pt x="5919691" y="195348"/>
                  <a:pt x="5910570" y="191501"/>
                  <a:pt x="5901478" y="182001"/>
                </a:cubicBezTo>
                <a:cubicBezTo>
                  <a:pt x="5892388" y="172500"/>
                  <a:pt x="5894796" y="168209"/>
                  <a:pt x="5908706" y="169127"/>
                </a:cubicBezTo>
                <a:cubicBezTo>
                  <a:pt x="5922616" y="170045"/>
                  <a:pt x="5951032" y="168790"/>
                  <a:pt x="5993952" y="165362"/>
                </a:cubicBezTo>
                <a:cubicBezTo>
                  <a:pt x="6005094" y="136639"/>
                  <a:pt x="6008866" y="117032"/>
                  <a:pt x="6005266" y="106542"/>
                </a:cubicBezTo>
                <a:cubicBezTo>
                  <a:pt x="6001667" y="96053"/>
                  <a:pt x="6002836" y="91292"/>
                  <a:pt x="6008772" y="92260"/>
                </a:cubicBezTo>
                <a:cubicBezTo>
                  <a:pt x="6014709" y="93228"/>
                  <a:pt x="6019828" y="94579"/>
                  <a:pt x="6024130" y="96314"/>
                </a:cubicBezTo>
                <a:cubicBezTo>
                  <a:pt x="6028432" y="98050"/>
                  <a:pt x="6037776" y="98279"/>
                  <a:pt x="6052158" y="97003"/>
                </a:cubicBezTo>
                <a:cubicBezTo>
                  <a:pt x="6066542" y="95726"/>
                  <a:pt x="6077570" y="92575"/>
                  <a:pt x="6085242" y="87549"/>
                </a:cubicBezTo>
                <a:cubicBezTo>
                  <a:pt x="6089078" y="85036"/>
                  <a:pt x="6092926" y="83634"/>
                  <a:pt x="6096787" y="83344"/>
                </a:cubicBezTo>
                <a:close/>
                <a:moveTo>
                  <a:pt x="2222169" y="76138"/>
                </a:moveTo>
                <a:cubicBezTo>
                  <a:pt x="2217465" y="75234"/>
                  <a:pt x="2211299" y="76421"/>
                  <a:pt x="2203670" y="79698"/>
                </a:cubicBezTo>
                <a:cubicBezTo>
                  <a:pt x="2196041" y="82974"/>
                  <a:pt x="2189925" y="89617"/>
                  <a:pt x="2185322" y="99627"/>
                </a:cubicBezTo>
                <a:cubicBezTo>
                  <a:pt x="2180718" y="109636"/>
                  <a:pt x="2179069" y="120212"/>
                  <a:pt x="2180374" y="131355"/>
                </a:cubicBezTo>
                <a:cubicBezTo>
                  <a:pt x="2181679" y="142497"/>
                  <a:pt x="2186225" y="151348"/>
                  <a:pt x="2194012" y="157909"/>
                </a:cubicBezTo>
                <a:cubicBezTo>
                  <a:pt x="2201799" y="164470"/>
                  <a:pt x="2210015" y="167564"/>
                  <a:pt x="2218663" y="167191"/>
                </a:cubicBezTo>
                <a:cubicBezTo>
                  <a:pt x="2227310" y="166818"/>
                  <a:pt x="2234283" y="164595"/>
                  <a:pt x="2239581" y="160523"/>
                </a:cubicBezTo>
                <a:cubicBezTo>
                  <a:pt x="2244880" y="156450"/>
                  <a:pt x="2250125" y="149208"/>
                  <a:pt x="2255316" y="138797"/>
                </a:cubicBezTo>
                <a:cubicBezTo>
                  <a:pt x="2258830" y="125805"/>
                  <a:pt x="2259747" y="114957"/>
                  <a:pt x="2258070" y="106252"/>
                </a:cubicBezTo>
                <a:cubicBezTo>
                  <a:pt x="2256392" y="97548"/>
                  <a:pt x="2252097" y="90352"/>
                  <a:pt x="2245185" y="84666"/>
                </a:cubicBezTo>
                <a:cubicBezTo>
                  <a:pt x="2238273" y="78981"/>
                  <a:pt x="2230601" y="76138"/>
                  <a:pt x="2222169" y="76138"/>
                </a:cubicBezTo>
                <a:close/>
                <a:moveTo>
                  <a:pt x="6323808" y="74729"/>
                </a:moveTo>
                <a:cubicBezTo>
                  <a:pt x="6311848" y="75596"/>
                  <a:pt x="6303520" y="78963"/>
                  <a:pt x="6298824" y="84828"/>
                </a:cubicBezTo>
                <a:cubicBezTo>
                  <a:pt x="6294128" y="90693"/>
                  <a:pt x="6291780" y="97813"/>
                  <a:pt x="6291780" y="106188"/>
                </a:cubicBezTo>
                <a:cubicBezTo>
                  <a:pt x="6291780" y="114548"/>
                  <a:pt x="6294640" y="122403"/>
                  <a:pt x="6300362" y="129752"/>
                </a:cubicBezTo>
                <a:cubicBezTo>
                  <a:pt x="6306084" y="137101"/>
                  <a:pt x="6314892" y="140776"/>
                  <a:pt x="6326788" y="140776"/>
                </a:cubicBezTo>
                <a:cubicBezTo>
                  <a:pt x="6338683" y="140776"/>
                  <a:pt x="6347720" y="137080"/>
                  <a:pt x="6353901" y="129688"/>
                </a:cubicBezTo>
                <a:cubicBezTo>
                  <a:pt x="6360082" y="122295"/>
                  <a:pt x="6362961" y="113458"/>
                  <a:pt x="6362538" y="103176"/>
                </a:cubicBezTo>
                <a:cubicBezTo>
                  <a:pt x="6362114" y="92894"/>
                  <a:pt x="6358544" y="85366"/>
                  <a:pt x="6351826" y="80590"/>
                </a:cubicBezTo>
                <a:cubicBezTo>
                  <a:pt x="6345108" y="75815"/>
                  <a:pt x="6335768" y="73861"/>
                  <a:pt x="6323808" y="74729"/>
                </a:cubicBezTo>
                <a:close/>
                <a:moveTo>
                  <a:pt x="5399567" y="72847"/>
                </a:moveTo>
                <a:cubicBezTo>
                  <a:pt x="5403629" y="72861"/>
                  <a:pt x="5410173" y="75435"/>
                  <a:pt x="5419200" y="80569"/>
                </a:cubicBezTo>
                <a:cubicBezTo>
                  <a:pt x="5437255" y="90836"/>
                  <a:pt x="5441234" y="98415"/>
                  <a:pt x="5431138" y="103305"/>
                </a:cubicBezTo>
                <a:cubicBezTo>
                  <a:pt x="5421043" y="108195"/>
                  <a:pt x="5412217" y="113971"/>
                  <a:pt x="5404659" y="120632"/>
                </a:cubicBezTo>
                <a:cubicBezTo>
                  <a:pt x="5397102" y="127293"/>
                  <a:pt x="5387050" y="134140"/>
                  <a:pt x="5374502" y="141174"/>
                </a:cubicBezTo>
                <a:cubicBezTo>
                  <a:pt x="5361954" y="148208"/>
                  <a:pt x="5360445" y="145039"/>
                  <a:pt x="5369974" y="131667"/>
                </a:cubicBezTo>
                <a:cubicBezTo>
                  <a:pt x="5379503" y="118294"/>
                  <a:pt x="5386476" y="107916"/>
                  <a:pt x="5390893" y="100530"/>
                </a:cubicBezTo>
                <a:cubicBezTo>
                  <a:pt x="5395310" y="93145"/>
                  <a:pt x="5396622" y="86463"/>
                  <a:pt x="5394829" y="80483"/>
                </a:cubicBezTo>
                <a:cubicBezTo>
                  <a:pt x="5393926" y="75378"/>
                  <a:pt x="5395505" y="72832"/>
                  <a:pt x="5399567" y="72847"/>
                </a:cubicBezTo>
                <a:close/>
                <a:moveTo>
                  <a:pt x="6633135" y="70343"/>
                </a:moveTo>
                <a:cubicBezTo>
                  <a:pt x="6626388" y="71051"/>
                  <a:pt x="6617103" y="72531"/>
                  <a:pt x="6605280" y="74783"/>
                </a:cubicBezTo>
                <a:lnTo>
                  <a:pt x="6553740" y="83580"/>
                </a:lnTo>
                <a:cubicBezTo>
                  <a:pt x="6557268" y="105937"/>
                  <a:pt x="6559842" y="124995"/>
                  <a:pt x="6561463" y="140755"/>
                </a:cubicBezTo>
                <a:cubicBezTo>
                  <a:pt x="6587792" y="135363"/>
                  <a:pt x="6614106" y="131046"/>
                  <a:pt x="6640406" y="127805"/>
                </a:cubicBezTo>
                <a:cubicBezTo>
                  <a:pt x="6642815" y="117523"/>
                  <a:pt x="6645146" y="105825"/>
                  <a:pt x="6647396" y="92711"/>
                </a:cubicBezTo>
                <a:cubicBezTo>
                  <a:pt x="6649648" y="79597"/>
                  <a:pt x="6649104" y="72205"/>
                  <a:pt x="6645762" y="70534"/>
                </a:cubicBezTo>
                <a:cubicBezTo>
                  <a:pt x="6644092" y="69699"/>
                  <a:pt x="6639882" y="69635"/>
                  <a:pt x="6633135" y="70343"/>
                </a:cubicBezTo>
                <a:close/>
                <a:moveTo>
                  <a:pt x="2880286" y="70343"/>
                </a:moveTo>
                <a:cubicBezTo>
                  <a:pt x="2873539" y="71051"/>
                  <a:pt x="2864253" y="72531"/>
                  <a:pt x="2852430" y="74783"/>
                </a:cubicBezTo>
                <a:lnTo>
                  <a:pt x="2800891" y="83580"/>
                </a:lnTo>
                <a:cubicBezTo>
                  <a:pt x="2804419" y="105937"/>
                  <a:pt x="2806993" y="124995"/>
                  <a:pt x="2808613" y="140755"/>
                </a:cubicBezTo>
                <a:cubicBezTo>
                  <a:pt x="2834942" y="135363"/>
                  <a:pt x="2861256" y="131046"/>
                  <a:pt x="2887556" y="127805"/>
                </a:cubicBezTo>
                <a:cubicBezTo>
                  <a:pt x="2889965" y="117523"/>
                  <a:pt x="2892296" y="105825"/>
                  <a:pt x="2894547" y="92711"/>
                </a:cubicBezTo>
                <a:cubicBezTo>
                  <a:pt x="2896798" y="79597"/>
                  <a:pt x="2896254" y="72205"/>
                  <a:pt x="2892912" y="70534"/>
                </a:cubicBezTo>
                <a:cubicBezTo>
                  <a:pt x="2891242" y="69699"/>
                  <a:pt x="2887033" y="69635"/>
                  <a:pt x="2880286" y="70343"/>
                </a:cubicBezTo>
                <a:close/>
                <a:moveTo>
                  <a:pt x="4648662" y="69383"/>
                </a:moveTo>
                <a:cubicBezTo>
                  <a:pt x="4640187" y="71176"/>
                  <a:pt x="4631038" y="73141"/>
                  <a:pt x="4621215" y="75277"/>
                </a:cubicBezTo>
                <a:cubicBezTo>
                  <a:pt x="4622979" y="85430"/>
                  <a:pt x="4625940" y="104560"/>
                  <a:pt x="4630099" y="132667"/>
                </a:cubicBezTo>
                <a:cubicBezTo>
                  <a:pt x="4634960" y="131892"/>
                  <a:pt x="4641392" y="130781"/>
                  <a:pt x="4649393" y="129333"/>
                </a:cubicBezTo>
                <a:lnTo>
                  <a:pt x="4649393" y="107177"/>
                </a:lnTo>
                <a:cubicBezTo>
                  <a:pt x="4642869" y="108970"/>
                  <a:pt x="4636516" y="108417"/>
                  <a:pt x="4630335" y="105521"/>
                </a:cubicBezTo>
                <a:cubicBezTo>
                  <a:pt x="4624155" y="102624"/>
                  <a:pt x="4623706" y="99731"/>
                  <a:pt x="4628991" y="96841"/>
                </a:cubicBezTo>
                <a:cubicBezTo>
                  <a:pt x="4634275" y="93952"/>
                  <a:pt x="4641076" y="91367"/>
                  <a:pt x="4649393" y="89087"/>
                </a:cubicBezTo>
                <a:cubicBezTo>
                  <a:pt x="4649393" y="79880"/>
                  <a:pt x="4649150" y="73313"/>
                  <a:pt x="4648662" y="69383"/>
                </a:cubicBezTo>
                <a:close/>
                <a:moveTo>
                  <a:pt x="3971380" y="66758"/>
                </a:moveTo>
                <a:cubicBezTo>
                  <a:pt x="3979853" y="66058"/>
                  <a:pt x="3987514" y="68937"/>
                  <a:pt x="3994365" y="75396"/>
                </a:cubicBezTo>
                <a:cubicBezTo>
                  <a:pt x="4003500" y="84007"/>
                  <a:pt x="3997491" y="90105"/>
                  <a:pt x="3976340" y="93690"/>
                </a:cubicBezTo>
                <a:cubicBezTo>
                  <a:pt x="3955188" y="97275"/>
                  <a:pt x="3939672" y="100021"/>
                  <a:pt x="3929791" y="101929"/>
                </a:cubicBezTo>
                <a:cubicBezTo>
                  <a:pt x="3934294" y="107320"/>
                  <a:pt x="3935420" y="112393"/>
                  <a:pt x="3933168" y="117147"/>
                </a:cubicBezTo>
                <a:cubicBezTo>
                  <a:pt x="3930917" y="121901"/>
                  <a:pt x="3929791" y="126622"/>
                  <a:pt x="3929791" y="131312"/>
                </a:cubicBezTo>
                <a:cubicBezTo>
                  <a:pt x="3938496" y="130423"/>
                  <a:pt x="3946351" y="129075"/>
                  <a:pt x="3953356" y="127268"/>
                </a:cubicBezTo>
                <a:cubicBezTo>
                  <a:pt x="3960361" y="125461"/>
                  <a:pt x="3968083" y="126622"/>
                  <a:pt x="3976522" y="130752"/>
                </a:cubicBezTo>
                <a:cubicBezTo>
                  <a:pt x="3984962" y="134882"/>
                  <a:pt x="3984865" y="139618"/>
                  <a:pt x="3976232" y="144960"/>
                </a:cubicBezTo>
                <a:cubicBezTo>
                  <a:pt x="3967599" y="150302"/>
                  <a:pt x="3952119" y="154220"/>
                  <a:pt x="3929791" y="156715"/>
                </a:cubicBezTo>
                <a:lnTo>
                  <a:pt x="3929791" y="186658"/>
                </a:lnTo>
                <a:cubicBezTo>
                  <a:pt x="3946569" y="185797"/>
                  <a:pt x="3963412" y="184700"/>
                  <a:pt x="3980319" y="183367"/>
                </a:cubicBezTo>
                <a:cubicBezTo>
                  <a:pt x="3997226" y="182033"/>
                  <a:pt x="4008939" y="180900"/>
                  <a:pt x="4015456" y="179968"/>
                </a:cubicBezTo>
                <a:cubicBezTo>
                  <a:pt x="4021974" y="179036"/>
                  <a:pt x="4029384" y="178570"/>
                  <a:pt x="4037687" y="178570"/>
                </a:cubicBezTo>
                <a:cubicBezTo>
                  <a:pt x="4047180" y="178570"/>
                  <a:pt x="4055867" y="183316"/>
                  <a:pt x="4063747" y="192810"/>
                </a:cubicBezTo>
                <a:cubicBezTo>
                  <a:pt x="4071627" y="202303"/>
                  <a:pt x="4068791" y="207049"/>
                  <a:pt x="4055239" y="207049"/>
                </a:cubicBezTo>
                <a:cubicBezTo>
                  <a:pt x="4045216" y="207049"/>
                  <a:pt x="4034396" y="206827"/>
                  <a:pt x="4022780" y="206383"/>
                </a:cubicBezTo>
                <a:cubicBezTo>
                  <a:pt x="4011165" y="205938"/>
                  <a:pt x="3997936" y="205938"/>
                  <a:pt x="3983094" y="206383"/>
                </a:cubicBezTo>
                <a:cubicBezTo>
                  <a:pt x="3968252" y="206827"/>
                  <a:pt x="3950484" y="207451"/>
                  <a:pt x="3929791" y="208254"/>
                </a:cubicBezTo>
                <a:cubicBezTo>
                  <a:pt x="3929791" y="220558"/>
                  <a:pt x="3929555" y="234285"/>
                  <a:pt x="3929081" y="249436"/>
                </a:cubicBezTo>
                <a:cubicBezTo>
                  <a:pt x="3928608" y="264586"/>
                  <a:pt x="3927916" y="277636"/>
                  <a:pt x="3927006" y="288584"/>
                </a:cubicBezTo>
                <a:cubicBezTo>
                  <a:pt x="3926095" y="299533"/>
                  <a:pt x="3924675" y="308392"/>
                  <a:pt x="3922747" y="315160"/>
                </a:cubicBezTo>
                <a:cubicBezTo>
                  <a:pt x="3920818" y="321929"/>
                  <a:pt x="3918341" y="326299"/>
                  <a:pt x="3915315" y="328271"/>
                </a:cubicBezTo>
                <a:cubicBezTo>
                  <a:pt x="3912289" y="330243"/>
                  <a:pt x="3909417" y="328687"/>
                  <a:pt x="3906700" y="323603"/>
                </a:cubicBezTo>
                <a:cubicBezTo>
                  <a:pt x="3903983" y="318519"/>
                  <a:pt x="3902624" y="307087"/>
                  <a:pt x="3902624" y="289305"/>
                </a:cubicBezTo>
                <a:lnTo>
                  <a:pt x="3902624" y="209760"/>
                </a:lnTo>
                <a:cubicBezTo>
                  <a:pt x="3871491" y="212456"/>
                  <a:pt x="3848285" y="214700"/>
                  <a:pt x="3833006" y="216492"/>
                </a:cubicBezTo>
                <a:cubicBezTo>
                  <a:pt x="3817726" y="218285"/>
                  <a:pt x="3806577" y="219859"/>
                  <a:pt x="3799557" y="221214"/>
                </a:cubicBezTo>
                <a:cubicBezTo>
                  <a:pt x="3792537" y="222569"/>
                  <a:pt x="3786730" y="222508"/>
                  <a:pt x="3782134" y="221031"/>
                </a:cubicBezTo>
                <a:cubicBezTo>
                  <a:pt x="3777538" y="219554"/>
                  <a:pt x="3771500" y="215707"/>
                  <a:pt x="3764022" y="209491"/>
                </a:cubicBezTo>
                <a:cubicBezTo>
                  <a:pt x="3756544" y="203274"/>
                  <a:pt x="3755017" y="199718"/>
                  <a:pt x="3759440" y="198822"/>
                </a:cubicBezTo>
                <a:cubicBezTo>
                  <a:pt x="3763864" y="197926"/>
                  <a:pt x="3771576" y="197477"/>
                  <a:pt x="3782575" y="197477"/>
                </a:cubicBezTo>
                <a:cubicBezTo>
                  <a:pt x="3794506" y="197477"/>
                  <a:pt x="3810699" y="196811"/>
                  <a:pt x="3831156" y="195477"/>
                </a:cubicBezTo>
                <a:cubicBezTo>
                  <a:pt x="3851612" y="194143"/>
                  <a:pt x="3875435" y="192236"/>
                  <a:pt x="3902624" y="189755"/>
                </a:cubicBezTo>
                <a:lnTo>
                  <a:pt x="3902624" y="159813"/>
                </a:lnTo>
                <a:cubicBezTo>
                  <a:pt x="3888714" y="161605"/>
                  <a:pt x="3877701" y="162727"/>
                  <a:pt x="3869584" y="163179"/>
                </a:cubicBezTo>
                <a:cubicBezTo>
                  <a:pt x="3861467" y="163631"/>
                  <a:pt x="3851899" y="161215"/>
                  <a:pt x="3840878" y="155930"/>
                </a:cubicBezTo>
                <a:cubicBezTo>
                  <a:pt x="3829858" y="150646"/>
                  <a:pt x="3832002" y="146824"/>
                  <a:pt x="3847310" y="144465"/>
                </a:cubicBezTo>
                <a:cubicBezTo>
                  <a:pt x="3862618" y="142106"/>
                  <a:pt x="3881056" y="139270"/>
                  <a:pt x="3902624" y="135958"/>
                </a:cubicBezTo>
                <a:cubicBezTo>
                  <a:pt x="3902624" y="123310"/>
                  <a:pt x="3902316" y="113716"/>
                  <a:pt x="3901699" y="107177"/>
                </a:cubicBezTo>
                <a:cubicBezTo>
                  <a:pt x="3893611" y="108080"/>
                  <a:pt x="3884702" y="108980"/>
                  <a:pt x="3874972" y="109877"/>
                </a:cubicBezTo>
                <a:cubicBezTo>
                  <a:pt x="3865242" y="110773"/>
                  <a:pt x="3854373" y="108525"/>
                  <a:pt x="3842363" y="103133"/>
                </a:cubicBezTo>
                <a:cubicBezTo>
                  <a:pt x="3830353" y="97741"/>
                  <a:pt x="3832543" y="94135"/>
                  <a:pt x="3848934" y="92313"/>
                </a:cubicBezTo>
                <a:cubicBezTo>
                  <a:pt x="3865325" y="90492"/>
                  <a:pt x="3885369" y="87122"/>
                  <a:pt x="3909066" y="82204"/>
                </a:cubicBezTo>
                <a:cubicBezTo>
                  <a:pt x="3932763" y="77285"/>
                  <a:pt x="3950620" y="72768"/>
                  <a:pt x="3962638" y="68652"/>
                </a:cubicBezTo>
                <a:cubicBezTo>
                  <a:pt x="3965642" y="67623"/>
                  <a:pt x="3968556" y="66992"/>
                  <a:pt x="3971380" y="66758"/>
                </a:cubicBezTo>
                <a:close/>
                <a:moveTo>
                  <a:pt x="3618955" y="66758"/>
                </a:moveTo>
                <a:cubicBezTo>
                  <a:pt x="3627428" y="66058"/>
                  <a:pt x="3635089" y="68937"/>
                  <a:pt x="3641940" y="75396"/>
                </a:cubicBezTo>
                <a:cubicBezTo>
                  <a:pt x="3651075" y="84007"/>
                  <a:pt x="3645067" y="90105"/>
                  <a:pt x="3623915" y="93690"/>
                </a:cubicBezTo>
                <a:cubicBezTo>
                  <a:pt x="3602763" y="97275"/>
                  <a:pt x="3587247" y="100021"/>
                  <a:pt x="3577366" y="101929"/>
                </a:cubicBezTo>
                <a:cubicBezTo>
                  <a:pt x="3581869" y="107320"/>
                  <a:pt x="3582995" y="112393"/>
                  <a:pt x="3580743" y="117147"/>
                </a:cubicBezTo>
                <a:cubicBezTo>
                  <a:pt x="3578492" y="121901"/>
                  <a:pt x="3577366" y="126622"/>
                  <a:pt x="3577366" y="131312"/>
                </a:cubicBezTo>
                <a:cubicBezTo>
                  <a:pt x="3586071" y="130423"/>
                  <a:pt x="3593926" y="129075"/>
                  <a:pt x="3600931" y="127268"/>
                </a:cubicBezTo>
                <a:cubicBezTo>
                  <a:pt x="3607936" y="125461"/>
                  <a:pt x="3615658" y="126622"/>
                  <a:pt x="3624097" y="130752"/>
                </a:cubicBezTo>
                <a:cubicBezTo>
                  <a:pt x="3632537" y="134882"/>
                  <a:pt x="3632440" y="139618"/>
                  <a:pt x="3623807" y="144960"/>
                </a:cubicBezTo>
                <a:cubicBezTo>
                  <a:pt x="3615174" y="150302"/>
                  <a:pt x="3599694" y="154220"/>
                  <a:pt x="3577366" y="156715"/>
                </a:cubicBezTo>
                <a:lnTo>
                  <a:pt x="3577366" y="186658"/>
                </a:lnTo>
                <a:cubicBezTo>
                  <a:pt x="3594144" y="185797"/>
                  <a:pt x="3610987" y="184700"/>
                  <a:pt x="3627894" y="183367"/>
                </a:cubicBezTo>
                <a:cubicBezTo>
                  <a:pt x="3644801" y="182033"/>
                  <a:pt x="3656514" y="180900"/>
                  <a:pt x="3663031" y="179968"/>
                </a:cubicBezTo>
                <a:cubicBezTo>
                  <a:pt x="3669549" y="179036"/>
                  <a:pt x="3676959" y="178570"/>
                  <a:pt x="3685262" y="178570"/>
                </a:cubicBezTo>
                <a:cubicBezTo>
                  <a:pt x="3694755" y="178570"/>
                  <a:pt x="3703442" y="183316"/>
                  <a:pt x="3711322" y="192810"/>
                </a:cubicBezTo>
                <a:cubicBezTo>
                  <a:pt x="3719202" y="202303"/>
                  <a:pt x="3716366" y="207049"/>
                  <a:pt x="3702814" y="207049"/>
                </a:cubicBezTo>
                <a:cubicBezTo>
                  <a:pt x="3692791" y="207049"/>
                  <a:pt x="3681971" y="206827"/>
                  <a:pt x="3670355" y="206383"/>
                </a:cubicBezTo>
                <a:cubicBezTo>
                  <a:pt x="3658740" y="205938"/>
                  <a:pt x="3645511" y="205938"/>
                  <a:pt x="3630669" y="206383"/>
                </a:cubicBezTo>
                <a:cubicBezTo>
                  <a:pt x="3615827" y="206827"/>
                  <a:pt x="3598059" y="207451"/>
                  <a:pt x="3577366" y="208254"/>
                </a:cubicBezTo>
                <a:cubicBezTo>
                  <a:pt x="3577366" y="220558"/>
                  <a:pt x="3577130" y="234285"/>
                  <a:pt x="3576656" y="249436"/>
                </a:cubicBezTo>
                <a:cubicBezTo>
                  <a:pt x="3576183" y="264586"/>
                  <a:pt x="3575491" y="277636"/>
                  <a:pt x="3574581" y="288584"/>
                </a:cubicBezTo>
                <a:cubicBezTo>
                  <a:pt x="3573670" y="299533"/>
                  <a:pt x="3572250" y="308392"/>
                  <a:pt x="3570322" y="315160"/>
                </a:cubicBezTo>
                <a:cubicBezTo>
                  <a:pt x="3568393" y="321929"/>
                  <a:pt x="3565916" y="326299"/>
                  <a:pt x="3562890" y="328271"/>
                </a:cubicBezTo>
                <a:cubicBezTo>
                  <a:pt x="3559864" y="330243"/>
                  <a:pt x="3556993" y="328687"/>
                  <a:pt x="3554275" y="323603"/>
                </a:cubicBezTo>
                <a:cubicBezTo>
                  <a:pt x="3551557" y="318519"/>
                  <a:pt x="3550199" y="307087"/>
                  <a:pt x="3550199" y="289305"/>
                </a:cubicBezTo>
                <a:lnTo>
                  <a:pt x="3550199" y="209760"/>
                </a:lnTo>
                <a:cubicBezTo>
                  <a:pt x="3519066" y="212456"/>
                  <a:pt x="3495860" y="214700"/>
                  <a:pt x="3480581" y="216492"/>
                </a:cubicBezTo>
                <a:cubicBezTo>
                  <a:pt x="3465301" y="218285"/>
                  <a:pt x="3454152" y="219859"/>
                  <a:pt x="3447132" y="221214"/>
                </a:cubicBezTo>
                <a:cubicBezTo>
                  <a:pt x="3440112" y="222569"/>
                  <a:pt x="3434305" y="222508"/>
                  <a:pt x="3429709" y="221031"/>
                </a:cubicBezTo>
                <a:cubicBezTo>
                  <a:pt x="3425113" y="219554"/>
                  <a:pt x="3419075" y="215707"/>
                  <a:pt x="3411597" y="209491"/>
                </a:cubicBezTo>
                <a:cubicBezTo>
                  <a:pt x="3404119" y="203274"/>
                  <a:pt x="3402592" y="199718"/>
                  <a:pt x="3407015" y="198822"/>
                </a:cubicBezTo>
                <a:cubicBezTo>
                  <a:pt x="3411439" y="197926"/>
                  <a:pt x="3419151" y="197477"/>
                  <a:pt x="3430150" y="197477"/>
                </a:cubicBezTo>
                <a:cubicBezTo>
                  <a:pt x="3442081" y="197477"/>
                  <a:pt x="3458274" y="196811"/>
                  <a:pt x="3478731" y="195477"/>
                </a:cubicBezTo>
                <a:cubicBezTo>
                  <a:pt x="3499187" y="194143"/>
                  <a:pt x="3523010" y="192236"/>
                  <a:pt x="3550199" y="189755"/>
                </a:cubicBezTo>
                <a:lnTo>
                  <a:pt x="3550199" y="159813"/>
                </a:lnTo>
                <a:cubicBezTo>
                  <a:pt x="3536289" y="161605"/>
                  <a:pt x="3525276" y="162727"/>
                  <a:pt x="3517159" y="163179"/>
                </a:cubicBezTo>
                <a:cubicBezTo>
                  <a:pt x="3509042" y="163631"/>
                  <a:pt x="3499474" y="161215"/>
                  <a:pt x="3488453" y="155930"/>
                </a:cubicBezTo>
                <a:cubicBezTo>
                  <a:pt x="3477433" y="150646"/>
                  <a:pt x="3479577" y="146824"/>
                  <a:pt x="3494885" y="144465"/>
                </a:cubicBezTo>
                <a:cubicBezTo>
                  <a:pt x="3510193" y="142106"/>
                  <a:pt x="3528631" y="139270"/>
                  <a:pt x="3550199" y="135958"/>
                </a:cubicBezTo>
                <a:cubicBezTo>
                  <a:pt x="3550199" y="123310"/>
                  <a:pt x="3549890" y="113716"/>
                  <a:pt x="3549274" y="107177"/>
                </a:cubicBezTo>
                <a:cubicBezTo>
                  <a:pt x="3541186" y="108080"/>
                  <a:pt x="3532277" y="108980"/>
                  <a:pt x="3522547" y="109877"/>
                </a:cubicBezTo>
                <a:cubicBezTo>
                  <a:pt x="3512817" y="110773"/>
                  <a:pt x="3501948" y="108525"/>
                  <a:pt x="3489938" y="103133"/>
                </a:cubicBezTo>
                <a:cubicBezTo>
                  <a:pt x="3477928" y="97741"/>
                  <a:pt x="3480118" y="94135"/>
                  <a:pt x="3496509" y="92313"/>
                </a:cubicBezTo>
                <a:cubicBezTo>
                  <a:pt x="3512900" y="90492"/>
                  <a:pt x="3532944" y="87122"/>
                  <a:pt x="3556641" y="82204"/>
                </a:cubicBezTo>
                <a:cubicBezTo>
                  <a:pt x="3580338" y="77285"/>
                  <a:pt x="3598196" y="72768"/>
                  <a:pt x="3610213" y="68652"/>
                </a:cubicBezTo>
                <a:cubicBezTo>
                  <a:pt x="3613217" y="67623"/>
                  <a:pt x="3616131" y="66992"/>
                  <a:pt x="3618955" y="66758"/>
                </a:cubicBezTo>
                <a:close/>
                <a:moveTo>
                  <a:pt x="4698878" y="59231"/>
                </a:moveTo>
                <a:cubicBezTo>
                  <a:pt x="4694483" y="59661"/>
                  <a:pt x="4684340" y="61489"/>
                  <a:pt x="4668452" y="64716"/>
                </a:cubicBezTo>
                <a:cubicBezTo>
                  <a:pt x="4674761" y="67455"/>
                  <a:pt x="4677210" y="70470"/>
                  <a:pt x="4675797" y="73761"/>
                </a:cubicBezTo>
                <a:cubicBezTo>
                  <a:pt x="4674385" y="77052"/>
                  <a:pt x="4673291" y="80038"/>
                  <a:pt x="4672517" y="82720"/>
                </a:cubicBezTo>
                <a:cubicBezTo>
                  <a:pt x="4676848" y="81988"/>
                  <a:pt x="4680949" y="80906"/>
                  <a:pt x="4684821" y="79472"/>
                </a:cubicBezTo>
                <a:cubicBezTo>
                  <a:pt x="4688693" y="78038"/>
                  <a:pt x="4692783" y="78984"/>
                  <a:pt x="4697093" y="82311"/>
                </a:cubicBezTo>
                <a:cubicBezTo>
                  <a:pt x="4701402" y="85638"/>
                  <a:pt x="4700638" y="89456"/>
                  <a:pt x="4694802" y="93765"/>
                </a:cubicBezTo>
                <a:cubicBezTo>
                  <a:pt x="4688965" y="98075"/>
                  <a:pt x="4681537" y="101355"/>
                  <a:pt x="4672517" y="103606"/>
                </a:cubicBezTo>
                <a:lnTo>
                  <a:pt x="4672517" y="124557"/>
                </a:lnTo>
                <a:cubicBezTo>
                  <a:pt x="4682025" y="122779"/>
                  <a:pt x="4691661" y="121890"/>
                  <a:pt x="4701427" y="121890"/>
                </a:cubicBezTo>
                <a:cubicBezTo>
                  <a:pt x="4708138" y="100093"/>
                  <a:pt x="4711494" y="84362"/>
                  <a:pt x="4711494" y="74696"/>
                </a:cubicBezTo>
                <a:cubicBezTo>
                  <a:pt x="4711494" y="65734"/>
                  <a:pt x="4710490" y="60808"/>
                  <a:pt x="4708482" y="59919"/>
                </a:cubicBezTo>
                <a:cubicBezTo>
                  <a:pt x="4706475" y="59030"/>
                  <a:pt x="4703273" y="58800"/>
                  <a:pt x="4698878" y="59231"/>
                </a:cubicBezTo>
                <a:close/>
                <a:moveTo>
                  <a:pt x="6902412" y="54931"/>
                </a:moveTo>
                <a:cubicBezTo>
                  <a:pt x="6905682" y="55718"/>
                  <a:pt x="6908690" y="57589"/>
                  <a:pt x="6911436" y="60543"/>
                </a:cubicBezTo>
                <a:cubicBezTo>
                  <a:pt x="6916928" y="66451"/>
                  <a:pt x="6914906" y="71857"/>
                  <a:pt x="6905370" y="76761"/>
                </a:cubicBezTo>
                <a:cubicBezTo>
                  <a:pt x="6895834" y="81666"/>
                  <a:pt x="6884856" y="85366"/>
                  <a:pt x="6872438" y="87861"/>
                </a:cubicBezTo>
                <a:cubicBezTo>
                  <a:pt x="6878733" y="91159"/>
                  <a:pt x="6881880" y="94873"/>
                  <a:pt x="6881880" y="99003"/>
                </a:cubicBezTo>
                <a:cubicBezTo>
                  <a:pt x="6881880" y="102086"/>
                  <a:pt x="6881206" y="105876"/>
                  <a:pt x="6879858" y="110371"/>
                </a:cubicBezTo>
                <a:cubicBezTo>
                  <a:pt x="6878511" y="114867"/>
                  <a:pt x="6877836" y="122743"/>
                  <a:pt x="6877836" y="134000"/>
                </a:cubicBezTo>
                <a:cubicBezTo>
                  <a:pt x="6882368" y="132308"/>
                  <a:pt x="6887061" y="130985"/>
                  <a:pt x="6891916" y="130032"/>
                </a:cubicBezTo>
                <a:cubicBezTo>
                  <a:pt x="6896770" y="129078"/>
                  <a:pt x="6901484" y="130476"/>
                  <a:pt x="6906058" y="134226"/>
                </a:cubicBezTo>
                <a:cubicBezTo>
                  <a:pt x="6910633" y="137976"/>
                  <a:pt x="6910766" y="141758"/>
                  <a:pt x="6906456" y="145573"/>
                </a:cubicBezTo>
                <a:cubicBezTo>
                  <a:pt x="6902148" y="149387"/>
                  <a:pt x="6892536" y="153776"/>
                  <a:pt x="6877622" y="158737"/>
                </a:cubicBezTo>
                <a:cubicBezTo>
                  <a:pt x="6876862" y="174124"/>
                  <a:pt x="6876482" y="189726"/>
                  <a:pt x="6876482" y="205544"/>
                </a:cubicBezTo>
                <a:cubicBezTo>
                  <a:pt x="6883064" y="201385"/>
                  <a:pt x="6893034" y="196746"/>
                  <a:pt x="6906392" y="191627"/>
                </a:cubicBezTo>
                <a:cubicBezTo>
                  <a:pt x="6919750" y="186507"/>
                  <a:pt x="6920288" y="189701"/>
                  <a:pt x="6908005" y="201209"/>
                </a:cubicBezTo>
                <a:cubicBezTo>
                  <a:pt x="6895722" y="212717"/>
                  <a:pt x="6881074" y="223620"/>
                  <a:pt x="6864060" y="233916"/>
                </a:cubicBezTo>
                <a:cubicBezTo>
                  <a:pt x="6847045" y="244212"/>
                  <a:pt x="6835720" y="251984"/>
                  <a:pt x="6830084" y="257233"/>
                </a:cubicBezTo>
                <a:cubicBezTo>
                  <a:pt x="6824448" y="262482"/>
                  <a:pt x="6819278" y="263826"/>
                  <a:pt x="6814574" y="261266"/>
                </a:cubicBezTo>
                <a:cubicBezTo>
                  <a:pt x="6809872" y="258706"/>
                  <a:pt x="6804813" y="254189"/>
                  <a:pt x="6799400" y="247715"/>
                </a:cubicBezTo>
                <a:cubicBezTo>
                  <a:pt x="6793986" y="241240"/>
                  <a:pt x="6793940" y="237365"/>
                  <a:pt x="6799260" y="236088"/>
                </a:cubicBezTo>
                <a:cubicBezTo>
                  <a:pt x="6804580" y="234812"/>
                  <a:pt x="6810764" y="233070"/>
                  <a:pt x="6817812" y="230861"/>
                </a:cubicBezTo>
                <a:cubicBezTo>
                  <a:pt x="6824860" y="228653"/>
                  <a:pt x="6836264" y="222989"/>
                  <a:pt x="6852024" y="213868"/>
                </a:cubicBezTo>
                <a:lnTo>
                  <a:pt x="6852024" y="165212"/>
                </a:lnTo>
                <a:cubicBezTo>
                  <a:pt x="6839290" y="168811"/>
                  <a:pt x="6828456" y="168657"/>
                  <a:pt x="6819522" y="164749"/>
                </a:cubicBezTo>
                <a:cubicBezTo>
                  <a:pt x="6810588" y="160842"/>
                  <a:pt x="6810828" y="157031"/>
                  <a:pt x="6820243" y="153317"/>
                </a:cubicBezTo>
                <a:cubicBezTo>
                  <a:pt x="6829658" y="149603"/>
                  <a:pt x="6840251" y="145394"/>
                  <a:pt x="6852024" y="140690"/>
                </a:cubicBezTo>
                <a:cubicBezTo>
                  <a:pt x="6852024" y="120313"/>
                  <a:pt x="6851666" y="104194"/>
                  <a:pt x="6850948" y="92335"/>
                </a:cubicBezTo>
                <a:cubicBezTo>
                  <a:pt x="6843363" y="94127"/>
                  <a:pt x="6834895" y="93009"/>
                  <a:pt x="6825545" y="88979"/>
                </a:cubicBezTo>
                <a:cubicBezTo>
                  <a:pt x="6816196" y="84950"/>
                  <a:pt x="6815808" y="81583"/>
                  <a:pt x="6824384" y="78880"/>
                </a:cubicBezTo>
                <a:cubicBezTo>
                  <a:pt x="6832959" y="76177"/>
                  <a:pt x="6844446" y="72348"/>
                  <a:pt x="6858843" y="67394"/>
                </a:cubicBezTo>
                <a:cubicBezTo>
                  <a:pt x="6873241" y="62439"/>
                  <a:pt x="6884232" y="58582"/>
                  <a:pt x="6891818" y="55821"/>
                </a:cubicBezTo>
                <a:cubicBezTo>
                  <a:pt x="6895612" y="54441"/>
                  <a:pt x="6899143" y="54144"/>
                  <a:pt x="6902412" y="54931"/>
                </a:cubicBezTo>
                <a:close/>
                <a:moveTo>
                  <a:pt x="4225888" y="54931"/>
                </a:moveTo>
                <a:cubicBezTo>
                  <a:pt x="4229157" y="55718"/>
                  <a:pt x="4232165" y="57589"/>
                  <a:pt x="4234911" y="60543"/>
                </a:cubicBezTo>
                <a:cubicBezTo>
                  <a:pt x="4240403" y="66451"/>
                  <a:pt x="4238381" y="71857"/>
                  <a:pt x="4228845" y="76761"/>
                </a:cubicBezTo>
                <a:cubicBezTo>
                  <a:pt x="4219309" y="81666"/>
                  <a:pt x="4208331" y="85366"/>
                  <a:pt x="4195913" y="87861"/>
                </a:cubicBezTo>
                <a:cubicBezTo>
                  <a:pt x="4202208" y="91159"/>
                  <a:pt x="4205356" y="94873"/>
                  <a:pt x="4205356" y="99003"/>
                </a:cubicBezTo>
                <a:cubicBezTo>
                  <a:pt x="4205356" y="102086"/>
                  <a:pt x="4204682" y="105876"/>
                  <a:pt x="4203334" y="110371"/>
                </a:cubicBezTo>
                <a:cubicBezTo>
                  <a:pt x="4201986" y="114867"/>
                  <a:pt x="4201312" y="122743"/>
                  <a:pt x="4201312" y="134000"/>
                </a:cubicBezTo>
                <a:cubicBezTo>
                  <a:pt x="4205843" y="132308"/>
                  <a:pt x="4210536" y="130985"/>
                  <a:pt x="4215391" y="130032"/>
                </a:cubicBezTo>
                <a:cubicBezTo>
                  <a:pt x="4220245" y="129078"/>
                  <a:pt x="4224959" y="130476"/>
                  <a:pt x="4229534" y="134226"/>
                </a:cubicBezTo>
                <a:cubicBezTo>
                  <a:pt x="4234108" y="137976"/>
                  <a:pt x="4234241" y="141758"/>
                  <a:pt x="4229932" y="145573"/>
                </a:cubicBezTo>
                <a:cubicBezTo>
                  <a:pt x="4225622" y="149387"/>
                  <a:pt x="4216011" y="153776"/>
                  <a:pt x="4201097" y="158737"/>
                </a:cubicBezTo>
                <a:cubicBezTo>
                  <a:pt x="4200337" y="174124"/>
                  <a:pt x="4199957" y="189726"/>
                  <a:pt x="4199957" y="205544"/>
                </a:cubicBezTo>
                <a:cubicBezTo>
                  <a:pt x="4206539" y="201385"/>
                  <a:pt x="4216509" y="196746"/>
                  <a:pt x="4229867" y="191627"/>
                </a:cubicBezTo>
                <a:cubicBezTo>
                  <a:pt x="4243225" y="186507"/>
                  <a:pt x="4243763" y="189701"/>
                  <a:pt x="4231480" y="201209"/>
                </a:cubicBezTo>
                <a:cubicBezTo>
                  <a:pt x="4219198" y="212717"/>
                  <a:pt x="4204549" y="223620"/>
                  <a:pt x="4187535" y="233916"/>
                </a:cubicBezTo>
                <a:cubicBezTo>
                  <a:pt x="4170520" y="244212"/>
                  <a:pt x="4159195" y="251984"/>
                  <a:pt x="4153559" y="257233"/>
                </a:cubicBezTo>
                <a:cubicBezTo>
                  <a:pt x="4147923" y="262482"/>
                  <a:pt x="4142754" y="263826"/>
                  <a:pt x="4138050" y="261266"/>
                </a:cubicBezTo>
                <a:cubicBezTo>
                  <a:pt x="4133346" y="258706"/>
                  <a:pt x="4128288" y="254189"/>
                  <a:pt x="4122875" y="247715"/>
                </a:cubicBezTo>
                <a:cubicBezTo>
                  <a:pt x="4117461" y="241240"/>
                  <a:pt x="4117415" y="237365"/>
                  <a:pt x="4122735" y="236088"/>
                </a:cubicBezTo>
                <a:cubicBezTo>
                  <a:pt x="4128055" y="234812"/>
                  <a:pt x="4134239" y="233070"/>
                  <a:pt x="4141288" y="230861"/>
                </a:cubicBezTo>
                <a:cubicBezTo>
                  <a:pt x="4148336" y="228653"/>
                  <a:pt x="4159740" y="222989"/>
                  <a:pt x="4175500" y="213868"/>
                </a:cubicBezTo>
                <a:lnTo>
                  <a:pt x="4175500" y="165212"/>
                </a:lnTo>
                <a:cubicBezTo>
                  <a:pt x="4162766" y="168811"/>
                  <a:pt x="4151931" y="168657"/>
                  <a:pt x="4142998" y="164749"/>
                </a:cubicBezTo>
                <a:cubicBezTo>
                  <a:pt x="4134064" y="160842"/>
                  <a:pt x="4134304" y="157031"/>
                  <a:pt x="4143718" y="153317"/>
                </a:cubicBezTo>
                <a:cubicBezTo>
                  <a:pt x="4153132" y="149603"/>
                  <a:pt x="4163726" y="145394"/>
                  <a:pt x="4175500" y="140690"/>
                </a:cubicBezTo>
                <a:cubicBezTo>
                  <a:pt x="4175500" y="120313"/>
                  <a:pt x="4175141" y="104194"/>
                  <a:pt x="4174424" y="92335"/>
                </a:cubicBezTo>
                <a:cubicBezTo>
                  <a:pt x="4166838" y="94127"/>
                  <a:pt x="4158370" y="93009"/>
                  <a:pt x="4149021" y="88979"/>
                </a:cubicBezTo>
                <a:cubicBezTo>
                  <a:pt x="4139670" y="84950"/>
                  <a:pt x="4139284" y="81583"/>
                  <a:pt x="4147859" y="78880"/>
                </a:cubicBezTo>
                <a:cubicBezTo>
                  <a:pt x="4156434" y="76177"/>
                  <a:pt x="4167921" y="72348"/>
                  <a:pt x="4182318" y="67394"/>
                </a:cubicBezTo>
                <a:cubicBezTo>
                  <a:pt x="4196716" y="62439"/>
                  <a:pt x="4207708" y="58582"/>
                  <a:pt x="4215294" y="55821"/>
                </a:cubicBezTo>
                <a:cubicBezTo>
                  <a:pt x="4219087" y="54441"/>
                  <a:pt x="4222618" y="54144"/>
                  <a:pt x="4225888" y="54931"/>
                </a:cubicBezTo>
                <a:close/>
                <a:moveTo>
                  <a:pt x="111088" y="54931"/>
                </a:moveTo>
                <a:cubicBezTo>
                  <a:pt x="114357" y="55718"/>
                  <a:pt x="117365" y="57589"/>
                  <a:pt x="120112" y="60543"/>
                </a:cubicBezTo>
                <a:cubicBezTo>
                  <a:pt x="125603" y="66451"/>
                  <a:pt x="123582" y="71857"/>
                  <a:pt x="114046" y="76761"/>
                </a:cubicBezTo>
                <a:cubicBezTo>
                  <a:pt x="104510" y="81666"/>
                  <a:pt x="93532" y="85366"/>
                  <a:pt x="81114" y="87861"/>
                </a:cubicBezTo>
                <a:cubicBezTo>
                  <a:pt x="87408" y="91159"/>
                  <a:pt x="90557" y="94873"/>
                  <a:pt x="90557" y="99003"/>
                </a:cubicBezTo>
                <a:cubicBezTo>
                  <a:pt x="90557" y="102086"/>
                  <a:pt x="89882" y="105876"/>
                  <a:pt x="88534" y="110371"/>
                </a:cubicBezTo>
                <a:cubicBezTo>
                  <a:pt x="87186" y="114867"/>
                  <a:pt x="86512" y="122743"/>
                  <a:pt x="86512" y="134000"/>
                </a:cubicBezTo>
                <a:cubicBezTo>
                  <a:pt x="91043" y="132308"/>
                  <a:pt x="95737" y="130985"/>
                  <a:pt x="100591" y="130032"/>
                </a:cubicBezTo>
                <a:cubicBezTo>
                  <a:pt x="105445" y="129078"/>
                  <a:pt x="110159" y="130476"/>
                  <a:pt x="114734" y="134226"/>
                </a:cubicBezTo>
                <a:cubicBezTo>
                  <a:pt x="119309" y="137976"/>
                  <a:pt x="119441" y="141758"/>
                  <a:pt x="115132" y="145573"/>
                </a:cubicBezTo>
                <a:cubicBezTo>
                  <a:pt x="110822" y="149387"/>
                  <a:pt x="101211" y="153776"/>
                  <a:pt x="86297" y="158737"/>
                </a:cubicBezTo>
                <a:cubicBezTo>
                  <a:pt x="85537" y="174124"/>
                  <a:pt x="85157" y="189726"/>
                  <a:pt x="85157" y="205544"/>
                </a:cubicBezTo>
                <a:cubicBezTo>
                  <a:pt x="91739" y="201385"/>
                  <a:pt x="101709" y="196746"/>
                  <a:pt x="115067" y="191627"/>
                </a:cubicBezTo>
                <a:cubicBezTo>
                  <a:pt x="128425" y="186507"/>
                  <a:pt x="128963" y="189701"/>
                  <a:pt x="116681" y="201209"/>
                </a:cubicBezTo>
                <a:cubicBezTo>
                  <a:pt x="104399" y="212717"/>
                  <a:pt x="89750" y="223620"/>
                  <a:pt x="72735" y="233916"/>
                </a:cubicBezTo>
                <a:cubicBezTo>
                  <a:pt x="55720" y="244212"/>
                  <a:pt x="44395" y="251984"/>
                  <a:pt x="38759" y="257233"/>
                </a:cubicBezTo>
                <a:cubicBezTo>
                  <a:pt x="33124" y="262482"/>
                  <a:pt x="27955" y="263826"/>
                  <a:pt x="23250" y="261266"/>
                </a:cubicBezTo>
                <a:cubicBezTo>
                  <a:pt x="18547" y="258706"/>
                  <a:pt x="13488" y="254189"/>
                  <a:pt x="8075" y="247715"/>
                </a:cubicBezTo>
                <a:cubicBezTo>
                  <a:pt x="2662" y="241240"/>
                  <a:pt x="2615" y="237365"/>
                  <a:pt x="7935" y="236088"/>
                </a:cubicBezTo>
                <a:cubicBezTo>
                  <a:pt x="13255" y="234812"/>
                  <a:pt x="19440" y="233070"/>
                  <a:pt x="26488" y="230861"/>
                </a:cubicBezTo>
                <a:cubicBezTo>
                  <a:pt x="33536" y="228653"/>
                  <a:pt x="44940" y="222989"/>
                  <a:pt x="60700" y="213868"/>
                </a:cubicBezTo>
                <a:lnTo>
                  <a:pt x="60700" y="165212"/>
                </a:lnTo>
                <a:cubicBezTo>
                  <a:pt x="47966" y="168811"/>
                  <a:pt x="37132" y="168657"/>
                  <a:pt x="28198" y="164749"/>
                </a:cubicBezTo>
                <a:cubicBezTo>
                  <a:pt x="19264" y="160842"/>
                  <a:pt x="19504" y="157031"/>
                  <a:pt x="28919" y="153317"/>
                </a:cubicBezTo>
                <a:cubicBezTo>
                  <a:pt x="38332" y="149603"/>
                  <a:pt x="48926" y="145394"/>
                  <a:pt x="60700" y="140690"/>
                </a:cubicBezTo>
                <a:cubicBezTo>
                  <a:pt x="60700" y="120313"/>
                  <a:pt x="60341" y="104194"/>
                  <a:pt x="59625" y="92335"/>
                </a:cubicBezTo>
                <a:cubicBezTo>
                  <a:pt x="52038" y="94127"/>
                  <a:pt x="43571" y="93009"/>
                  <a:pt x="34221" y="88979"/>
                </a:cubicBezTo>
                <a:cubicBezTo>
                  <a:pt x="24871" y="84950"/>
                  <a:pt x="24484" y="81583"/>
                  <a:pt x="33059" y="78880"/>
                </a:cubicBezTo>
                <a:cubicBezTo>
                  <a:pt x="41635" y="76177"/>
                  <a:pt x="53121" y="72348"/>
                  <a:pt x="67519" y="67394"/>
                </a:cubicBezTo>
                <a:cubicBezTo>
                  <a:pt x="81916" y="62439"/>
                  <a:pt x="92908" y="58582"/>
                  <a:pt x="100494" y="55821"/>
                </a:cubicBezTo>
                <a:cubicBezTo>
                  <a:pt x="104287" y="54441"/>
                  <a:pt x="107818" y="54144"/>
                  <a:pt x="111088" y="54931"/>
                </a:cubicBezTo>
                <a:close/>
                <a:moveTo>
                  <a:pt x="548894" y="51866"/>
                </a:moveTo>
                <a:cubicBezTo>
                  <a:pt x="545621" y="51602"/>
                  <a:pt x="541286" y="51802"/>
                  <a:pt x="535891" y="52466"/>
                </a:cubicBezTo>
                <a:cubicBezTo>
                  <a:pt x="525100" y="53792"/>
                  <a:pt x="508999" y="56104"/>
                  <a:pt x="487590" y="59403"/>
                </a:cubicBezTo>
                <a:lnTo>
                  <a:pt x="487590" y="84075"/>
                </a:lnTo>
                <a:cubicBezTo>
                  <a:pt x="499162" y="83286"/>
                  <a:pt x="509147" y="81064"/>
                  <a:pt x="517543" y="77407"/>
                </a:cubicBezTo>
                <a:cubicBezTo>
                  <a:pt x="525939" y="73750"/>
                  <a:pt x="533844" y="75510"/>
                  <a:pt x="541258" y="82688"/>
                </a:cubicBezTo>
                <a:cubicBezTo>
                  <a:pt x="548672" y="89865"/>
                  <a:pt x="544792" y="95067"/>
                  <a:pt x="529621" y="98293"/>
                </a:cubicBezTo>
                <a:cubicBezTo>
                  <a:pt x="514449" y="101520"/>
                  <a:pt x="500439" y="103133"/>
                  <a:pt x="487590" y="103133"/>
                </a:cubicBezTo>
                <a:lnTo>
                  <a:pt x="487590" y="121869"/>
                </a:lnTo>
                <a:cubicBezTo>
                  <a:pt x="499320" y="121066"/>
                  <a:pt x="510075" y="119065"/>
                  <a:pt x="519855" y="115867"/>
                </a:cubicBezTo>
                <a:cubicBezTo>
                  <a:pt x="529635" y="112669"/>
                  <a:pt x="537726" y="114415"/>
                  <a:pt x="544129" y="121105"/>
                </a:cubicBezTo>
                <a:cubicBezTo>
                  <a:pt x="550532" y="127795"/>
                  <a:pt x="546144" y="132993"/>
                  <a:pt x="530965" y="136700"/>
                </a:cubicBezTo>
                <a:cubicBezTo>
                  <a:pt x="515786" y="140407"/>
                  <a:pt x="501327" y="141816"/>
                  <a:pt x="487590" y="140927"/>
                </a:cubicBezTo>
                <a:lnTo>
                  <a:pt x="487590" y="159662"/>
                </a:lnTo>
                <a:cubicBezTo>
                  <a:pt x="499248" y="158859"/>
                  <a:pt x="509971" y="156633"/>
                  <a:pt x="519758" y="152983"/>
                </a:cubicBezTo>
                <a:cubicBezTo>
                  <a:pt x="529545" y="149334"/>
                  <a:pt x="537881" y="151108"/>
                  <a:pt x="544764" y="158307"/>
                </a:cubicBezTo>
                <a:cubicBezTo>
                  <a:pt x="551647" y="165506"/>
                  <a:pt x="547503" y="170708"/>
                  <a:pt x="532331" y="173913"/>
                </a:cubicBezTo>
                <a:cubicBezTo>
                  <a:pt x="517159" y="177118"/>
                  <a:pt x="502245" y="178720"/>
                  <a:pt x="487590" y="178720"/>
                </a:cubicBezTo>
                <a:lnTo>
                  <a:pt x="487590" y="204189"/>
                </a:lnTo>
                <a:cubicBezTo>
                  <a:pt x="511538" y="202439"/>
                  <a:pt x="534898" y="200345"/>
                  <a:pt x="557670" y="197908"/>
                </a:cubicBezTo>
                <a:cubicBezTo>
                  <a:pt x="558545" y="151761"/>
                  <a:pt x="558982" y="116541"/>
                  <a:pt x="558982" y="92249"/>
                </a:cubicBezTo>
                <a:cubicBezTo>
                  <a:pt x="558982" y="69161"/>
                  <a:pt x="557831" y="56427"/>
                  <a:pt x="555530" y="54047"/>
                </a:cubicBezTo>
                <a:cubicBezTo>
                  <a:pt x="554379" y="52856"/>
                  <a:pt x="552167" y="52129"/>
                  <a:pt x="548894" y="51866"/>
                </a:cubicBezTo>
                <a:close/>
                <a:moveTo>
                  <a:pt x="1664982" y="49217"/>
                </a:moveTo>
                <a:cubicBezTo>
                  <a:pt x="1670806" y="49813"/>
                  <a:pt x="1675908" y="51838"/>
                  <a:pt x="1680289" y="55294"/>
                </a:cubicBezTo>
                <a:cubicBezTo>
                  <a:pt x="1689051" y="62206"/>
                  <a:pt x="1687047" y="67845"/>
                  <a:pt x="1674277" y="72212"/>
                </a:cubicBezTo>
                <a:cubicBezTo>
                  <a:pt x="1661507" y="76579"/>
                  <a:pt x="1647644" y="79156"/>
                  <a:pt x="1632687" y="79945"/>
                </a:cubicBezTo>
                <a:cubicBezTo>
                  <a:pt x="1641678" y="80476"/>
                  <a:pt x="1648425" y="83215"/>
                  <a:pt x="1652928" y="88162"/>
                </a:cubicBezTo>
                <a:cubicBezTo>
                  <a:pt x="1657431" y="93109"/>
                  <a:pt x="1657488" y="97730"/>
                  <a:pt x="1653100" y="102025"/>
                </a:cubicBezTo>
                <a:cubicBezTo>
                  <a:pt x="1648712" y="106320"/>
                  <a:pt x="1638760" y="119682"/>
                  <a:pt x="1623244" y="142110"/>
                </a:cubicBezTo>
                <a:cubicBezTo>
                  <a:pt x="1645127" y="138568"/>
                  <a:pt x="1662425" y="134983"/>
                  <a:pt x="1675137" y="131355"/>
                </a:cubicBezTo>
                <a:cubicBezTo>
                  <a:pt x="1687850" y="127727"/>
                  <a:pt x="1698577" y="129261"/>
                  <a:pt x="1707317" y="135958"/>
                </a:cubicBezTo>
                <a:cubicBezTo>
                  <a:pt x="1716057" y="142655"/>
                  <a:pt x="1717011" y="147842"/>
                  <a:pt x="1710178" y="151521"/>
                </a:cubicBezTo>
                <a:cubicBezTo>
                  <a:pt x="1703345" y="155199"/>
                  <a:pt x="1688657" y="158615"/>
                  <a:pt x="1666114" y="161770"/>
                </a:cubicBezTo>
                <a:cubicBezTo>
                  <a:pt x="1643571" y="164925"/>
                  <a:pt x="1617486" y="168087"/>
                  <a:pt x="1587859" y="171256"/>
                </a:cubicBezTo>
                <a:cubicBezTo>
                  <a:pt x="1558233" y="174425"/>
                  <a:pt x="1539705" y="175114"/>
                  <a:pt x="1532277" y="173321"/>
                </a:cubicBezTo>
                <a:cubicBezTo>
                  <a:pt x="1528936" y="206404"/>
                  <a:pt x="1521264" y="235644"/>
                  <a:pt x="1509261" y="261040"/>
                </a:cubicBezTo>
                <a:cubicBezTo>
                  <a:pt x="1497258" y="286437"/>
                  <a:pt x="1479483" y="304936"/>
                  <a:pt x="1455937" y="316537"/>
                </a:cubicBezTo>
                <a:cubicBezTo>
                  <a:pt x="1432390" y="328138"/>
                  <a:pt x="1429888" y="324962"/>
                  <a:pt x="1448430" y="307008"/>
                </a:cubicBezTo>
                <a:cubicBezTo>
                  <a:pt x="1466971" y="289054"/>
                  <a:pt x="1480247" y="270293"/>
                  <a:pt x="1488256" y="250726"/>
                </a:cubicBezTo>
                <a:cubicBezTo>
                  <a:pt x="1496265" y="231159"/>
                  <a:pt x="1501392" y="212155"/>
                  <a:pt x="1503636" y="193713"/>
                </a:cubicBezTo>
                <a:cubicBezTo>
                  <a:pt x="1505880" y="175272"/>
                  <a:pt x="1504976" y="161835"/>
                  <a:pt x="1500926" y="153403"/>
                </a:cubicBezTo>
                <a:cubicBezTo>
                  <a:pt x="1496875" y="144971"/>
                  <a:pt x="1498782" y="141945"/>
                  <a:pt x="1506647" y="144325"/>
                </a:cubicBezTo>
                <a:cubicBezTo>
                  <a:pt x="1514513" y="146706"/>
                  <a:pt x="1520576" y="148961"/>
                  <a:pt x="1524834" y="151090"/>
                </a:cubicBezTo>
                <a:cubicBezTo>
                  <a:pt x="1529094" y="153220"/>
                  <a:pt x="1534872" y="154285"/>
                  <a:pt x="1542172" y="154285"/>
                </a:cubicBezTo>
                <a:cubicBezTo>
                  <a:pt x="1550962" y="154285"/>
                  <a:pt x="1571849" y="151323"/>
                  <a:pt x="1604831" y="145401"/>
                </a:cubicBezTo>
                <a:cubicBezTo>
                  <a:pt x="1609879" y="131075"/>
                  <a:pt x="1613955" y="118660"/>
                  <a:pt x="1617060" y="108156"/>
                </a:cubicBezTo>
                <a:cubicBezTo>
                  <a:pt x="1620164" y="97652"/>
                  <a:pt x="1620749" y="88779"/>
                  <a:pt x="1618813" y="81537"/>
                </a:cubicBezTo>
                <a:cubicBezTo>
                  <a:pt x="1592269" y="86929"/>
                  <a:pt x="1572282" y="90750"/>
                  <a:pt x="1558853" y="93002"/>
                </a:cubicBezTo>
                <a:cubicBezTo>
                  <a:pt x="1545423" y="95253"/>
                  <a:pt x="1533424" y="92615"/>
                  <a:pt x="1522855" y="85086"/>
                </a:cubicBezTo>
                <a:cubicBezTo>
                  <a:pt x="1512287" y="77557"/>
                  <a:pt x="1513609" y="73495"/>
                  <a:pt x="1526824" y="72900"/>
                </a:cubicBezTo>
                <a:cubicBezTo>
                  <a:pt x="1540038" y="72305"/>
                  <a:pt x="1559462" y="69760"/>
                  <a:pt x="1585095" y="65264"/>
                </a:cubicBezTo>
                <a:cubicBezTo>
                  <a:pt x="1610728" y="60769"/>
                  <a:pt x="1630812" y="56255"/>
                  <a:pt x="1645346" y="51723"/>
                </a:cubicBezTo>
                <a:cubicBezTo>
                  <a:pt x="1652613" y="49458"/>
                  <a:pt x="1659158" y="48622"/>
                  <a:pt x="1664982" y="49217"/>
                </a:cubicBezTo>
                <a:close/>
                <a:moveTo>
                  <a:pt x="2527164" y="47658"/>
                </a:moveTo>
                <a:lnTo>
                  <a:pt x="2641512" y="47658"/>
                </a:lnTo>
                <a:lnTo>
                  <a:pt x="2641512" y="78826"/>
                </a:lnTo>
                <a:lnTo>
                  <a:pt x="2554374" y="78826"/>
                </a:lnTo>
                <a:cubicBezTo>
                  <a:pt x="2550230" y="101341"/>
                  <a:pt x="2545985" y="117932"/>
                  <a:pt x="2541640" y="128601"/>
                </a:cubicBezTo>
                <a:cubicBezTo>
                  <a:pt x="2551564" y="123224"/>
                  <a:pt x="2562799" y="120775"/>
                  <a:pt x="2575347" y="121256"/>
                </a:cubicBezTo>
                <a:cubicBezTo>
                  <a:pt x="2587894" y="121736"/>
                  <a:pt x="2599908" y="124608"/>
                  <a:pt x="2611387" y="129870"/>
                </a:cubicBezTo>
                <a:cubicBezTo>
                  <a:pt x="2622866" y="135133"/>
                  <a:pt x="2631173" y="142199"/>
                  <a:pt x="2636307" y="151069"/>
                </a:cubicBezTo>
                <a:cubicBezTo>
                  <a:pt x="2641441" y="159938"/>
                  <a:pt x="2645162" y="168750"/>
                  <a:pt x="2647471" y="177505"/>
                </a:cubicBezTo>
                <a:cubicBezTo>
                  <a:pt x="2649780" y="186260"/>
                  <a:pt x="2650697" y="195774"/>
                  <a:pt x="2650224" y="206049"/>
                </a:cubicBezTo>
                <a:cubicBezTo>
                  <a:pt x="2649751" y="216324"/>
                  <a:pt x="2647639" y="226850"/>
                  <a:pt x="2643889" y="237626"/>
                </a:cubicBezTo>
                <a:cubicBezTo>
                  <a:pt x="2640139" y="248403"/>
                  <a:pt x="2634428" y="257391"/>
                  <a:pt x="2626756" y="264590"/>
                </a:cubicBezTo>
                <a:cubicBezTo>
                  <a:pt x="2619084" y="271788"/>
                  <a:pt x="2609828" y="277496"/>
                  <a:pt x="2598987" y="281712"/>
                </a:cubicBezTo>
                <a:cubicBezTo>
                  <a:pt x="2588145" y="285928"/>
                  <a:pt x="2575598" y="287573"/>
                  <a:pt x="2561343" y="286648"/>
                </a:cubicBezTo>
                <a:cubicBezTo>
                  <a:pt x="2547089" y="285723"/>
                  <a:pt x="2533531" y="280496"/>
                  <a:pt x="2520667" y="270967"/>
                </a:cubicBezTo>
                <a:cubicBezTo>
                  <a:pt x="2507804" y="261438"/>
                  <a:pt x="2498992" y="244499"/>
                  <a:pt x="2494231" y="220149"/>
                </a:cubicBezTo>
                <a:lnTo>
                  <a:pt x="2525787" y="210943"/>
                </a:lnTo>
                <a:cubicBezTo>
                  <a:pt x="2532369" y="236511"/>
                  <a:pt x="2542540" y="250328"/>
                  <a:pt x="2556299" y="252393"/>
                </a:cubicBezTo>
                <a:cubicBezTo>
                  <a:pt x="2570059" y="254458"/>
                  <a:pt x="2581230" y="253017"/>
                  <a:pt x="2589812" y="248070"/>
                </a:cubicBezTo>
                <a:cubicBezTo>
                  <a:pt x="2598395" y="243122"/>
                  <a:pt x="2604633" y="236117"/>
                  <a:pt x="2608526" y="227054"/>
                </a:cubicBezTo>
                <a:cubicBezTo>
                  <a:pt x="2612420" y="217991"/>
                  <a:pt x="2614148" y="207895"/>
                  <a:pt x="2613710" y="196768"/>
                </a:cubicBezTo>
                <a:cubicBezTo>
                  <a:pt x="2613273" y="185640"/>
                  <a:pt x="2610390" y="176386"/>
                  <a:pt x="2605063" y="169008"/>
                </a:cubicBezTo>
                <a:cubicBezTo>
                  <a:pt x="2599736" y="161630"/>
                  <a:pt x="2592964" y="156679"/>
                  <a:pt x="2584747" y="154156"/>
                </a:cubicBezTo>
                <a:cubicBezTo>
                  <a:pt x="2576530" y="151632"/>
                  <a:pt x="2567227" y="151646"/>
                  <a:pt x="2556837" y="154199"/>
                </a:cubicBezTo>
                <a:cubicBezTo>
                  <a:pt x="2546448" y="156751"/>
                  <a:pt x="2537474" y="163125"/>
                  <a:pt x="2529917" y="173321"/>
                </a:cubicBezTo>
                <a:lnTo>
                  <a:pt x="2500986" y="170030"/>
                </a:lnTo>
                <a:cubicBezTo>
                  <a:pt x="2502792" y="162014"/>
                  <a:pt x="2511518" y="121223"/>
                  <a:pt x="2527164" y="47658"/>
                </a:cubicBezTo>
                <a:close/>
                <a:moveTo>
                  <a:pt x="7024956" y="45090"/>
                </a:moveTo>
                <a:cubicBezTo>
                  <a:pt x="7028890" y="45856"/>
                  <a:pt x="7033198" y="47579"/>
                  <a:pt x="7037884" y="50261"/>
                </a:cubicBezTo>
                <a:cubicBezTo>
                  <a:pt x="7047256" y="55624"/>
                  <a:pt x="7045048" y="60826"/>
                  <a:pt x="7031259" y="65866"/>
                </a:cubicBezTo>
                <a:cubicBezTo>
                  <a:pt x="7017471" y="70907"/>
                  <a:pt x="7003242" y="75453"/>
                  <a:pt x="6988572" y="79504"/>
                </a:cubicBezTo>
                <a:cubicBezTo>
                  <a:pt x="6973902" y="83555"/>
                  <a:pt x="6961422" y="83082"/>
                  <a:pt x="6951133" y="78084"/>
                </a:cubicBezTo>
                <a:cubicBezTo>
                  <a:pt x="6940844" y="73087"/>
                  <a:pt x="6939714" y="69279"/>
                  <a:pt x="6947745" y="66662"/>
                </a:cubicBezTo>
                <a:cubicBezTo>
                  <a:pt x="6955776" y="64045"/>
                  <a:pt x="6966746" y="60564"/>
                  <a:pt x="6980656" y="56219"/>
                </a:cubicBezTo>
                <a:cubicBezTo>
                  <a:pt x="6996717" y="51487"/>
                  <a:pt x="7007928" y="47970"/>
                  <a:pt x="7014288" y="45668"/>
                </a:cubicBezTo>
                <a:cubicBezTo>
                  <a:pt x="7017468" y="44517"/>
                  <a:pt x="7021024" y="44325"/>
                  <a:pt x="7024956" y="45090"/>
                </a:cubicBezTo>
                <a:close/>
                <a:moveTo>
                  <a:pt x="4348432" y="45090"/>
                </a:moveTo>
                <a:cubicBezTo>
                  <a:pt x="4352365" y="45856"/>
                  <a:pt x="4356674" y="47579"/>
                  <a:pt x="4361360" y="50261"/>
                </a:cubicBezTo>
                <a:cubicBezTo>
                  <a:pt x="4370731" y="55624"/>
                  <a:pt x="4368523" y="60826"/>
                  <a:pt x="4354734" y="65866"/>
                </a:cubicBezTo>
                <a:cubicBezTo>
                  <a:pt x="4340946" y="70907"/>
                  <a:pt x="4326717" y="75453"/>
                  <a:pt x="4312047" y="79504"/>
                </a:cubicBezTo>
                <a:cubicBezTo>
                  <a:pt x="4297377" y="83555"/>
                  <a:pt x="4284897" y="83082"/>
                  <a:pt x="4274608" y="78084"/>
                </a:cubicBezTo>
                <a:cubicBezTo>
                  <a:pt x="4264319" y="73087"/>
                  <a:pt x="4263190" y="69279"/>
                  <a:pt x="4271221" y="66662"/>
                </a:cubicBezTo>
                <a:cubicBezTo>
                  <a:pt x="4279251" y="64045"/>
                  <a:pt x="4290221" y="60564"/>
                  <a:pt x="4304131" y="56219"/>
                </a:cubicBezTo>
                <a:cubicBezTo>
                  <a:pt x="4320193" y="51487"/>
                  <a:pt x="4331403" y="47970"/>
                  <a:pt x="4337763" y="45668"/>
                </a:cubicBezTo>
                <a:cubicBezTo>
                  <a:pt x="4340943" y="44517"/>
                  <a:pt x="4344499" y="44325"/>
                  <a:pt x="4348432" y="45090"/>
                </a:cubicBezTo>
                <a:close/>
                <a:moveTo>
                  <a:pt x="233632" y="45090"/>
                </a:moveTo>
                <a:cubicBezTo>
                  <a:pt x="237565" y="45856"/>
                  <a:pt x="241874" y="47579"/>
                  <a:pt x="246560" y="50261"/>
                </a:cubicBezTo>
                <a:cubicBezTo>
                  <a:pt x="255931" y="55624"/>
                  <a:pt x="253723" y="60826"/>
                  <a:pt x="239934" y="65866"/>
                </a:cubicBezTo>
                <a:cubicBezTo>
                  <a:pt x="226147" y="70907"/>
                  <a:pt x="211917" y="75453"/>
                  <a:pt x="197247" y="79504"/>
                </a:cubicBezTo>
                <a:cubicBezTo>
                  <a:pt x="182577" y="83555"/>
                  <a:pt x="170098" y="83082"/>
                  <a:pt x="159808" y="78084"/>
                </a:cubicBezTo>
                <a:cubicBezTo>
                  <a:pt x="149519" y="73087"/>
                  <a:pt x="148390" y="69279"/>
                  <a:pt x="156421" y="66662"/>
                </a:cubicBezTo>
                <a:cubicBezTo>
                  <a:pt x="164451" y="64045"/>
                  <a:pt x="175421" y="60564"/>
                  <a:pt x="189331" y="56219"/>
                </a:cubicBezTo>
                <a:cubicBezTo>
                  <a:pt x="205393" y="51487"/>
                  <a:pt x="216603" y="47970"/>
                  <a:pt x="222963" y="45668"/>
                </a:cubicBezTo>
                <a:cubicBezTo>
                  <a:pt x="226143" y="44517"/>
                  <a:pt x="229699" y="44325"/>
                  <a:pt x="233632" y="45090"/>
                </a:cubicBezTo>
                <a:close/>
                <a:moveTo>
                  <a:pt x="6326723" y="43593"/>
                </a:moveTo>
                <a:cubicBezTo>
                  <a:pt x="6336194" y="43593"/>
                  <a:pt x="6344785" y="44557"/>
                  <a:pt x="6352492" y="46486"/>
                </a:cubicBezTo>
                <a:cubicBezTo>
                  <a:pt x="6360200" y="48414"/>
                  <a:pt x="6368370" y="52498"/>
                  <a:pt x="6377003" y="58736"/>
                </a:cubicBezTo>
                <a:cubicBezTo>
                  <a:pt x="6385636" y="64974"/>
                  <a:pt x="6391814" y="73721"/>
                  <a:pt x="6395534" y="84978"/>
                </a:cubicBezTo>
                <a:cubicBezTo>
                  <a:pt x="6399256" y="96235"/>
                  <a:pt x="6398972" y="109525"/>
                  <a:pt x="6394684" y="124848"/>
                </a:cubicBezTo>
                <a:cubicBezTo>
                  <a:pt x="6390397" y="140170"/>
                  <a:pt x="6379943" y="150872"/>
                  <a:pt x="6363322" y="156952"/>
                </a:cubicBezTo>
                <a:cubicBezTo>
                  <a:pt x="6377906" y="160135"/>
                  <a:pt x="6388526" y="166718"/>
                  <a:pt x="6395180" y="176698"/>
                </a:cubicBezTo>
                <a:cubicBezTo>
                  <a:pt x="6401834" y="186679"/>
                  <a:pt x="6405160" y="198657"/>
                  <a:pt x="6405160" y="212631"/>
                </a:cubicBezTo>
                <a:cubicBezTo>
                  <a:pt x="6405160" y="226606"/>
                  <a:pt x="6403020" y="237884"/>
                  <a:pt x="6398740" y="246467"/>
                </a:cubicBezTo>
                <a:cubicBezTo>
                  <a:pt x="6394459" y="255050"/>
                  <a:pt x="6389659" y="262234"/>
                  <a:pt x="6384338" y="268020"/>
                </a:cubicBezTo>
                <a:cubicBezTo>
                  <a:pt x="6379018" y="273807"/>
                  <a:pt x="6371845" y="278367"/>
                  <a:pt x="6362818" y="281701"/>
                </a:cubicBezTo>
                <a:cubicBezTo>
                  <a:pt x="6353790" y="285035"/>
                  <a:pt x="6342476" y="286702"/>
                  <a:pt x="6328874" y="286702"/>
                </a:cubicBezTo>
                <a:cubicBezTo>
                  <a:pt x="6315272" y="286702"/>
                  <a:pt x="6303492" y="285039"/>
                  <a:pt x="6293532" y="281712"/>
                </a:cubicBezTo>
                <a:cubicBezTo>
                  <a:pt x="6283574" y="278385"/>
                  <a:pt x="6275213" y="273344"/>
                  <a:pt x="6268452" y="266590"/>
                </a:cubicBezTo>
                <a:cubicBezTo>
                  <a:pt x="6261690" y="259836"/>
                  <a:pt x="6257112" y="251909"/>
                  <a:pt x="6254717" y="242810"/>
                </a:cubicBezTo>
                <a:cubicBezTo>
                  <a:pt x="6252322" y="233711"/>
                  <a:pt x="6251125" y="223605"/>
                  <a:pt x="6251125" y="212492"/>
                </a:cubicBezTo>
                <a:cubicBezTo>
                  <a:pt x="6251125" y="201364"/>
                  <a:pt x="6253936" y="190411"/>
                  <a:pt x="6259557" y="179635"/>
                </a:cubicBezTo>
                <a:cubicBezTo>
                  <a:pt x="6265178" y="168858"/>
                  <a:pt x="6274070" y="161010"/>
                  <a:pt x="6286230" y="156091"/>
                </a:cubicBezTo>
                <a:cubicBezTo>
                  <a:pt x="6276063" y="151517"/>
                  <a:pt x="6269029" y="145082"/>
                  <a:pt x="6265128" y="136786"/>
                </a:cubicBezTo>
                <a:cubicBezTo>
                  <a:pt x="6261228" y="128490"/>
                  <a:pt x="6259044" y="119173"/>
                  <a:pt x="6258578" y="108833"/>
                </a:cubicBezTo>
                <a:cubicBezTo>
                  <a:pt x="6258112" y="98494"/>
                  <a:pt x="6259507" y="89589"/>
                  <a:pt x="6262762" y="82118"/>
                </a:cubicBezTo>
                <a:cubicBezTo>
                  <a:pt x="6266018" y="74646"/>
                  <a:pt x="6270979" y="67577"/>
                  <a:pt x="6277647" y="60908"/>
                </a:cubicBezTo>
                <a:cubicBezTo>
                  <a:pt x="6284315" y="54240"/>
                  <a:pt x="6291794" y="49687"/>
                  <a:pt x="6300082" y="47249"/>
                </a:cubicBezTo>
                <a:cubicBezTo>
                  <a:pt x="6308372" y="44811"/>
                  <a:pt x="6317252" y="43593"/>
                  <a:pt x="6326723" y="43593"/>
                </a:cubicBezTo>
                <a:close/>
                <a:moveTo>
                  <a:pt x="2413340" y="43593"/>
                </a:moveTo>
                <a:lnTo>
                  <a:pt x="2451176" y="43593"/>
                </a:lnTo>
                <a:lnTo>
                  <a:pt x="2394475" y="131312"/>
                </a:lnTo>
                <a:cubicBezTo>
                  <a:pt x="2416502" y="125016"/>
                  <a:pt x="2435180" y="126353"/>
                  <a:pt x="2450510" y="135323"/>
                </a:cubicBezTo>
                <a:cubicBezTo>
                  <a:pt x="2465839" y="144293"/>
                  <a:pt x="2476067" y="154138"/>
                  <a:pt x="2481194" y="164857"/>
                </a:cubicBezTo>
                <a:cubicBezTo>
                  <a:pt x="2486321" y="175576"/>
                  <a:pt x="2489117" y="187199"/>
                  <a:pt x="2489583" y="199725"/>
                </a:cubicBezTo>
                <a:cubicBezTo>
                  <a:pt x="2490049" y="212251"/>
                  <a:pt x="2488160" y="224645"/>
                  <a:pt x="2483915" y="236906"/>
                </a:cubicBezTo>
                <a:cubicBezTo>
                  <a:pt x="2479670" y="249167"/>
                  <a:pt x="2472081" y="260295"/>
                  <a:pt x="2461146" y="270290"/>
                </a:cubicBezTo>
                <a:cubicBezTo>
                  <a:pt x="2450212" y="280285"/>
                  <a:pt x="2435040" y="285741"/>
                  <a:pt x="2415631" y="286659"/>
                </a:cubicBezTo>
                <a:cubicBezTo>
                  <a:pt x="2396221" y="287577"/>
                  <a:pt x="2379612" y="284003"/>
                  <a:pt x="2365802" y="275936"/>
                </a:cubicBezTo>
                <a:cubicBezTo>
                  <a:pt x="2351992" y="267870"/>
                  <a:pt x="2342495" y="256498"/>
                  <a:pt x="2337311" y="241821"/>
                </a:cubicBezTo>
                <a:cubicBezTo>
                  <a:pt x="2332128" y="227144"/>
                  <a:pt x="2329987" y="213094"/>
                  <a:pt x="2330891" y="199671"/>
                </a:cubicBezTo>
                <a:cubicBezTo>
                  <a:pt x="2331794" y="186249"/>
                  <a:pt x="2334268" y="175053"/>
                  <a:pt x="2338312" y="166083"/>
                </a:cubicBezTo>
                <a:cubicBezTo>
                  <a:pt x="2342356" y="157113"/>
                  <a:pt x="2348529" y="145681"/>
                  <a:pt x="2356832" y="131785"/>
                </a:cubicBezTo>
                <a:close/>
                <a:moveTo>
                  <a:pt x="2223599" y="42259"/>
                </a:moveTo>
                <a:cubicBezTo>
                  <a:pt x="2232741" y="42259"/>
                  <a:pt x="2242127" y="44184"/>
                  <a:pt x="2251756" y="48034"/>
                </a:cubicBezTo>
                <a:cubicBezTo>
                  <a:pt x="2261386" y="51885"/>
                  <a:pt x="2269965" y="57574"/>
                  <a:pt x="2277493" y="65103"/>
                </a:cubicBezTo>
                <a:cubicBezTo>
                  <a:pt x="2285022" y="72631"/>
                  <a:pt x="2290188" y="80357"/>
                  <a:pt x="2292992" y="88280"/>
                </a:cubicBezTo>
                <a:cubicBezTo>
                  <a:pt x="2295795" y="96203"/>
                  <a:pt x="2297197" y="106413"/>
                  <a:pt x="2297197" y="118911"/>
                </a:cubicBezTo>
                <a:cubicBezTo>
                  <a:pt x="2297197" y="131408"/>
                  <a:pt x="2292583" y="147348"/>
                  <a:pt x="2283355" y="166728"/>
                </a:cubicBezTo>
                <a:cubicBezTo>
                  <a:pt x="2274127" y="186109"/>
                  <a:pt x="2251609" y="226100"/>
                  <a:pt x="2215802" y="286702"/>
                </a:cubicBezTo>
                <a:lnTo>
                  <a:pt x="2179600" y="286702"/>
                </a:lnTo>
                <a:cubicBezTo>
                  <a:pt x="2199461" y="250206"/>
                  <a:pt x="2215658" y="220056"/>
                  <a:pt x="2228192" y="196251"/>
                </a:cubicBezTo>
                <a:cubicBezTo>
                  <a:pt x="2207872" y="199851"/>
                  <a:pt x="2189814" y="196667"/>
                  <a:pt x="2174018" y="186701"/>
                </a:cubicBezTo>
                <a:cubicBezTo>
                  <a:pt x="2158222" y="176734"/>
                  <a:pt x="2148679" y="163233"/>
                  <a:pt x="2145388" y="146197"/>
                </a:cubicBezTo>
                <a:cubicBezTo>
                  <a:pt x="2142097" y="129161"/>
                  <a:pt x="2142279" y="113971"/>
                  <a:pt x="2145936" y="100627"/>
                </a:cubicBezTo>
                <a:cubicBezTo>
                  <a:pt x="2149593" y="87284"/>
                  <a:pt x="2155429" y="76130"/>
                  <a:pt x="2163446" y="67168"/>
                </a:cubicBezTo>
                <a:cubicBezTo>
                  <a:pt x="2171462" y="58205"/>
                  <a:pt x="2181206" y="51813"/>
                  <a:pt x="2192678" y="47991"/>
                </a:cubicBezTo>
                <a:cubicBezTo>
                  <a:pt x="2204150" y="44170"/>
                  <a:pt x="2214457" y="42259"/>
                  <a:pt x="2223599" y="42259"/>
                </a:cubicBezTo>
                <a:close/>
                <a:moveTo>
                  <a:pt x="968200" y="40094"/>
                </a:moveTo>
                <a:cubicBezTo>
                  <a:pt x="972742" y="39784"/>
                  <a:pt x="976913" y="40115"/>
                  <a:pt x="980713" y="41087"/>
                </a:cubicBezTo>
                <a:cubicBezTo>
                  <a:pt x="988314" y="43030"/>
                  <a:pt x="994660" y="46851"/>
                  <a:pt x="999750" y="52552"/>
                </a:cubicBezTo>
                <a:cubicBezTo>
                  <a:pt x="1004841" y="58252"/>
                  <a:pt x="999148" y="62927"/>
                  <a:pt x="982671" y="66576"/>
                </a:cubicBezTo>
                <a:cubicBezTo>
                  <a:pt x="966194" y="70226"/>
                  <a:pt x="939012" y="73858"/>
                  <a:pt x="901125" y="77471"/>
                </a:cubicBezTo>
                <a:cubicBezTo>
                  <a:pt x="869635" y="81071"/>
                  <a:pt x="850196" y="83322"/>
                  <a:pt x="842811" y="84226"/>
                </a:cubicBezTo>
                <a:cubicBezTo>
                  <a:pt x="835426" y="85129"/>
                  <a:pt x="828578" y="84677"/>
                  <a:pt x="822269" y="82870"/>
                </a:cubicBezTo>
                <a:cubicBezTo>
                  <a:pt x="821465" y="109213"/>
                  <a:pt x="819931" y="132810"/>
                  <a:pt x="817665" y="153661"/>
                </a:cubicBezTo>
                <a:cubicBezTo>
                  <a:pt x="815399" y="174512"/>
                  <a:pt x="809212" y="198499"/>
                  <a:pt x="799102" y="225624"/>
                </a:cubicBezTo>
                <a:cubicBezTo>
                  <a:pt x="788992" y="252748"/>
                  <a:pt x="771662" y="274882"/>
                  <a:pt x="747111" y="292026"/>
                </a:cubicBezTo>
                <a:cubicBezTo>
                  <a:pt x="722561" y="309170"/>
                  <a:pt x="719087" y="306337"/>
                  <a:pt x="736690" y="283529"/>
                </a:cubicBezTo>
                <a:cubicBezTo>
                  <a:pt x="754292" y="260721"/>
                  <a:pt x="766439" y="240172"/>
                  <a:pt x="773128" y="221881"/>
                </a:cubicBezTo>
                <a:cubicBezTo>
                  <a:pt x="779818" y="203590"/>
                  <a:pt x="784514" y="184983"/>
                  <a:pt x="787217" y="166062"/>
                </a:cubicBezTo>
                <a:cubicBezTo>
                  <a:pt x="789920" y="147140"/>
                  <a:pt x="791272" y="128831"/>
                  <a:pt x="791272" y="111135"/>
                </a:cubicBezTo>
                <a:cubicBezTo>
                  <a:pt x="791272" y="92966"/>
                  <a:pt x="789246" y="79418"/>
                  <a:pt x="785195" y="70491"/>
                </a:cubicBezTo>
                <a:cubicBezTo>
                  <a:pt x="781145" y="61564"/>
                  <a:pt x="783198" y="57101"/>
                  <a:pt x="791359" y="57101"/>
                </a:cubicBezTo>
                <a:cubicBezTo>
                  <a:pt x="797496" y="57101"/>
                  <a:pt x="805505" y="59352"/>
                  <a:pt x="815385" y="63855"/>
                </a:cubicBezTo>
                <a:cubicBezTo>
                  <a:pt x="833253" y="63855"/>
                  <a:pt x="858090" y="61166"/>
                  <a:pt x="889897" y="55789"/>
                </a:cubicBezTo>
                <a:cubicBezTo>
                  <a:pt x="921704" y="50411"/>
                  <a:pt x="942891" y="46131"/>
                  <a:pt x="953460" y="42947"/>
                </a:cubicBezTo>
                <a:cubicBezTo>
                  <a:pt x="958745" y="41355"/>
                  <a:pt x="963657" y="40405"/>
                  <a:pt x="968200" y="40094"/>
                </a:cubicBezTo>
                <a:close/>
                <a:moveTo>
                  <a:pt x="4718089" y="36973"/>
                </a:moveTo>
                <a:cubicBezTo>
                  <a:pt x="4721970" y="37242"/>
                  <a:pt x="4726307" y="38459"/>
                  <a:pt x="4731100" y="40624"/>
                </a:cubicBezTo>
                <a:cubicBezTo>
                  <a:pt x="4740687" y="44955"/>
                  <a:pt x="4748165" y="49770"/>
                  <a:pt x="4753536" y="55068"/>
                </a:cubicBezTo>
                <a:cubicBezTo>
                  <a:pt x="4758906" y="60367"/>
                  <a:pt x="4758339" y="66254"/>
                  <a:pt x="4751836" y="72728"/>
                </a:cubicBezTo>
                <a:cubicBezTo>
                  <a:pt x="4745333" y="79203"/>
                  <a:pt x="4739410" y="88900"/>
                  <a:pt x="4734069" y="101821"/>
                </a:cubicBezTo>
                <a:cubicBezTo>
                  <a:pt x="4728727" y="114741"/>
                  <a:pt x="4722550" y="125837"/>
                  <a:pt x="4715538" y="135108"/>
                </a:cubicBezTo>
                <a:cubicBezTo>
                  <a:pt x="4708525" y="144379"/>
                  <a:pt x="4703090" y="144964"/>
                  <a:pt x="4699233" y="136861"/>
                </a:cubicBezTo>
                <a:cubicBezTo>
                  <a:pt x="4685452" y="138654"/>
                  <a:pt x="4676460" y="140152"/>
                  <a:pt x="4672259" y="141357"/>
                </a:cubicBezTo>
                <a:cubicBezTo>
                  <a:pt x="4671528" y="152284"/>
                  <a:pt x="4671162" y="159734"/>
                  <a:pt x="4671162" y="163706"/>
                </a:cubicBezTo>
                <a:cubicBezTo>
                  <a:pt x="4704890" y="159375"/>
                  <a:pt x="4724443" y="155367"/>
                  <a:pt x="4729821" y="151682"/>
                </a:cubicBezTo>
                <a:cubicBezTo>
                  <a:pt x="4735198" y="147996"/>
                  <a:pt x="4741985" y="147824"/>
                  <a:pt x="4750180" y="151166"/>
                </a:cubicBezTo>
                <a:cubicBezTo>
                  <a:pt x="4758375" y="154507"/>
                  <a:pt x="4765700" y="158282"/>
                  <a:pt x="4772153" y="162491"/>
                </a:cubicBezTo>
                <a:cubicBezTo>
                  <a:pt x="4778606" y="166700"/>
                  <a:pt x="4780226" y="171375"/>
                  <a:pt x="4777014" y="176516"/>
                </a:cubicBezTo>
                <a:cubicBezTo>
                  <a:pt x="4773802" y="181657"/>
                  <a:pt x="4771554" y="189820"/>
                  <a:pt x="4770271" y="201005"/>
                </a:cubicBezTo>
                <a:cubicBezTo>
                  <a:pt x="4768987" y="212190"/>
                  <a:pt x="4768345" y="225426"/>
                  <a:pt x="4768345" y="240713"/>
                </a:cubicBezTo>
                <a:cubicBezTo>
                  <a:pt x="4768345" y="256086"/>
                  <a:pt x="4762262" y="270516"/>
                  <a:pt x="4750094" y="284003"/>
                </a:cubicBezTo>
                <a:cubicBezTo>
                  <a:pt x="4737926" y="297490"/>
                  <a:pt x="4729666" y="299192"/>
                  <a:pt x="4725314" y="289111"/>
                </a:cubicBezTo>
                <a:cubicBezTo>
                  <a:pt x="4720962" y="279030"/>
                  <a:pt x="4715319" y="269107"/>
                  <a:pt x="4708385" y="259341"/>
                </a:cubicBezTo>
                <a:cubicBezTo>
                  <a:pt x="4701452" y="249575"/>
                  <a:pt x="4702621" y="246266"/>
                  <a:pt x="4711892" y="249414"/>
                </a:cubicBezTo>
                <a:cubicBezTo>
                  <a:pt x="4721163" y="252562"/>
                  <a:pt x="4726884" y="254207"/>
                  <a:pt x="4729057" y="254351"/>
                </a:cubicBezTo>
                <a:cubicBezTo>
                  <a:pt x="4731229" y="254494"/>
                  <a:pt x="4733570" y="249970"/>
                  <a:pt x="4736080" y="240778"/>
                </a:cubicBezTo>
                <a:cubicBezTo>
                  <a:pt x="4738589" y="231586"/>
                  <a:pt x="4739844" y="218070"/>
                  <a:pt x="4739844" y="200231"/>
                </a:cubicBezTo>
                <a:cubicBezTo>
                  <a:pt x="4739844" y="184141"/>
                  <a:pt x="4737535" y="175182"/>
                  <a:pt x="4732918" y="173354"/>
                </a:cubicBezTo>
                <a:cubicBezTo>
                  <a:pt x="4728300" y="171525"/>
                  <a:pt x="4707715" y="173981"/>
                  <a:pt x="4671162" y="180721"/>
                </a:cubicBezTo>
                <a:lnTo>
                  <a:pt x="4671162" y="205544"/>
                </a:lnTo>
                <a:cubicBezTo>
                  <a:pt x="4675306" y="203981"/>
                  <a:pt x="4681551" y="202152"/>
                  <a:pt x="4689897" y="200059"/>
                </a:cubicBezTo>
                <a:cubicBezTo>
                  <a:pt x="4687488" y="196043"/>
                  <a:pt x="4685534" y="191229"/>
                  <a:pt x="4684036" y="185614"/>
                </a:cubicBezTo>
                <a:cubicBezTo>
                  <a:pt x="4682537" y="180000"/>
                  <a:pt x="4685423" y="178677"/>
                  <a:pt x="4692694" y="181646"/>
                </a:cubicBezTo>
                <a:cubicBezTo>
                  <a:pt x="4699964" y="184614"/>
                  <a:pt x="4706496" y="188751"/>
                  <a:pt x="4712290" y="194057"/>
                </a:cubicBezTo>
                <a:cubicBezTo>
                  <a:pt x="4718083" y="199363"/>
                  <a:pt x="4721223" y="204823"/>
                  <a:pt x="4721711" y="210437"/>
                </a:cubicBezTo>
                <a:cubicBezTo>
                  <a:pt x="4722199" y="216052"/>
                  <a:pt x="4720725" y="221167"/>
                  <a:pt x="4717291" y="225785"/>
                </a:cubicBezTo>
                <a:cubicBezTo>
                  <a:pt x="4713856" y="230402"/>
                  <a:pt x="4709651" y="230370"/>
                  <a:pt x="4704675" y="225688"/>
                </a:cubicBezTo>
                <a:cubicBezTo>
                  <a:pt x="4699699" y="221006"/>
                  <a:pt x="4696314" y="216148"/>
                  <a:pt x="4694522" y="211115"/>
                </a:cubicBezTo>
                <a:cubicBezTo>
                  <a:pt x="4681831" y="217195"/>
                  <a:pt x="4671495" y="222673"/>
                  <a:pt x="4663515" y="227549"/>
                </a:cubicBezTo>
                <a:cubicBezTo>
                  <a:pt x="4655535" y="232424"/>
                  <a:pt x="4648232" y="236977"/>
                  <a:pt x="4641607" y="241208"/>
                </a:cubicBezTo>
                <a:cubicBezTo>
                  <a:pt x="4634982" y="245438"/>
                  <a:pt x="4626976" y="243111"/>
                  <a:pt x="4617590" y="234228"/>
                </a:cubicBezTo>
                <a:cubicBezTo>
                  <a:pt x="4608205" y="225344"/>
                  <a:pt x="4608721" y="220612"/>
                  <a:pt x="4619139" y="220031"/>
                </a:cubicBezTo>
                <a:cubicBezTo>
                  <a:pt x="4629557" y="219450"/>
                  <a:pt x="4639642" y="217281"/>
                  <a:pt x="4649393" y="213524"/>
                </a:cubicBezTo>
                <a:lnTo>
                  <a:pt x="4649393" y="184119"/>
                </a:lnTo>
                <a:cubicBezTo>
                  <a:pt x="4642567" y="184994"/>
                  <a:pt x="4625524" y="187905"/>
                  <a:pt x="4598263" y="192853"/>
                </a:cubicBezTo>
                <a:cubicBezTo>
                  <a:pt x="4600027" y="218464"/>
                  <a:pt x="4600676" y="236390"/>
                  <a:pt x="4600210" y="246628"/>
                </a:cubicBezTo>
                <a:cubicBezTo>
                  <a:pt x="4599744" y="256867"/>
                  <a:pt x="4598120" y="264754"/>
                  <a:pt x="4595338" y="270290"/>
                </a:cubicBezTo>
                <a:cubicBezTo>
                  <a:pt x="4592556" y="275825"/>
                  <a:pt x="4588272" y="275406"/>
                  <a:pt x="4582486" y="269031"/>
                </a:cubicBezTo>
                <a:cubicBezTo>
                  <a:pt x="4576699" y="262657"/>
                  <a:pt x="4574484" y="254268"/>
                  <a:pt x="4575839" y="243864"/>
                </a:cubicBezTo>
                <a:cubicBezTo>
                  <a:pt x="4577194" y="233461"/>
                  <a:pt x="4577872" y="222515"/>
                  <a:pt x="4577872" y="211029"/>
                </a:cubicBezTo>
                <a:cubicBezTo>
                  <a:pt x="4577872" y="200231"/>
                  <a:pt x="4575846" y="190992"/>
                  <a:pt x="4571795" y="183313"/>
                </a:cubicBezTo>
                <a:cubicBezTo>
                  <a:pt x="4567744" y="175634"/>
                  <a:pt x="4569149" y="172518"/>
                  <a:pt x="4576011" y="173967"/>
                </a:cubicBezTo>
                <a:cubicBezTo>
                  <a:pt x="4582873" y="175415"/>
                  <a:pt x="4587859" y="176315"/>
                  <a:pt x="4590971" y="176666"/>
                </a:cubicBezTo>
                <a:cubicBezTo>
                  <a:pt x="4594083" y="177017"/>
                  <a:pt x="4600529" y="176551"/>
                  <a:pt x="4610309" y="175268"/>
                </a:cubicBezTo>
                <a:cubicBezTo>
                  <a:pt x="4620089" y="173985"/>
                  <a:pt x="4633117" y="172124"/>
                  <a:pt x="4649393" y="169686"/>
                </a:cubicBezTo>
                <a:lnTo>
                  <a:pt x="4649393" y="143616"/>
                </a:lnTo>
                <a:lnTo>
                  <a:pt x="4629776" y="148455"/>
                </a:lnTo>
                <a:cubicBezTo>
                  <a:pt x="4626205" y="155124"/>
                  <a:pt x="4622079" y="153908"/>
                  <a:pt x="4617397" y="144809"/>
                </a:cubicBezTo>
                <a:cubicBezTo>
                  <a:pt x="4612715" y="135710"/>
                  <a:pt x="4608377" y="122733"/>
                  <a:pt x="4604383" y="105876"/>
                </a:cubicBezTo>
                <a:cubicBezTo>
                  <a:pt x="4600389" y="89019"/>
                  <a:pt x="4596094" y="76672"/>
                  <a:pt x="4591498" y="68835"/>
                </a:cubicBezTo>
                <a:cubicBezTo>
                  <a:pt x="4586902" y="60998"/>
                  <a:pt x="4588698" y="57757"/>
                  <a:pt x="4596887" y="59112"/>
                </a:cubicBezTo>
                <a:cubicBezTo>
                  <a:pt x="4605075" y="60467"/>
                  <a:pt x="4610911" y="61145"/>
                  <a:pt x="4614396" y="61145"/>
                </a:cubicBezTo>
                <a:cubicBezTo>
                  <a:pt x="4617651" y="61145"/>
                  <a:pt x="4632551" y="58270"/>
                  <a:pt x="4659095" y="52519"/>
                </a:cubicBezTo>
                <a:cubicBezTo>
                  <a:pt x="4685638" y="46769"/>
                  <a:pt x="4701879" y="42266"/>
                  <a:pt x="4707815" y="39011"/>
                </a:cubicBezTo>
                <a:cubicBezTo>
                  <a:pt x="4710784" y="37383"/>
                  <a:pt x="4714208" y="36704"/>
                  <a:pt x="4718089" y="36973"/>
                </a:cubicBezTo>
                <a:close/>
                <a:moveTo>
                  <a:pt x="6659405" y="36817"/>
                </a:moveTo>
                <a:cubicBezTo>
                  <a:pt x="6663316" y="36989"/>
                  <a:pt x="6667452" y="38509"/>
                  <a:pt x="6671810" y="41377"/>
                </a:cubicBezTo>
                <a:cubicBezTo>
                  <a:pt x="6680530" y="47113"/>
                  <a:pt x="6688679" y="53853"/>
                  <a:pt x="6696258" y="61597"/>
                </a:cubicBezTo>
                <a:cubicBezTo>
                  <a:pt x="6703836" y="69340"/>
                  <a:pt x="6703639" y="75754"/>
                  <a:pt x="6695666" y="80838"/>
                </a:cubicBezTo>
                <a:cubicBezTo>
                  <a:pt x="6687693" y="85921"/>
                  <a:pt x="6677734" y="102179"/>
                  <a:pt x="6665788" y="129612"/>
                </a:cubicBezTo>
                <a:cubicBezTo>
                  <a:pt x="6679282" y="143164"/>
                  <a:pt x="6675575" y="150456"/>
                  <a:pt x="6654667" y="151488"/>
                </a:cubicBezTo>
                <a:cubicBezTo>
                  <a:pt x="6633759" y="152521"/>
                  <a:pt x="6602426" y="156084"/>
                  <a:pt x="6560667" y="162179"/>
                </a:cubicBezTo>
                <a:cubicBezTo>
                  <a:pt x="6552852" y="176806"/>
                  <a:pt x="6546130" y="175246"/>
                  <a:pt x="6540502" y="157500"/>
                </a:cubicBezTo>
                <a:cubicBezTo>
                  <a:pt x="6534872" y="139754"/>
                  <a:pt x="6530517" y="123174"/>
                  <a:pt x="6527434" y="107758"/>
                </a:cubicBezTo>
                <a:cubicBezTo>
                  <a:pt x="6524350" y="92342"/>
                  <a:pt x="6519615" y="79820"/>
                  <a:pt x="6513226" y="70190"/>
                </a:cubicBezTo>
                <a:cubicBezTo>
                  <a:pt x="6506838" y="60561"/>
                  <a:pt x="6508620" y="55746"/>
                  <a:pt x="6518572" y="55746"/>
                </a:cubicBezTo>
                <a:cubicBezTo>
                  <a:pt x="6526286" y="55746"/>
                  <a:pt x="6533450" y="56642"/>
                  <a:pt x="6540060" y="58435"/>
                </a:cubicBezTo>
                <a:cubicBezTo>
                  <a:pt x="6546672" y="60227"/>
                  <a:pt x="6564640" y="58922"/>
                  <a:pt x="6593965" y="54520"/>
                </a:cubicBezTo>
                <a:cubicBezTo>
                  <a:pt x="6623291" y="50117"/>
                  <a:pt x="6641416" y="45392"/>
                  <a:pt x="6648343" y="40344"/>
                </a:cubicBezTo>
                <a:cubicBezTo>
                  <a:pt x="6651806" y="37821"/>
                  <a:pt x="6655494" y="36645"/>
                  <a:pt x="6659405" y="36817"/>
                </a:cubicBezTo>
                <a:close/>
                <a:moveTo>
                  <a:pt x="2906555" y="36817"/>
                </a:moveTo>
                <a:cubicBezTo>
                  <a:pt x="2910466" y="36989"/>
                  <a:pt x="2914602" y="38509"/>
                  <a:pt x="2918961" y="41377"/>
                </a:cubicBezTo>
                <a:cubicBezTo>
                  <a:pt x="2927680" y="47113"/>
                  <a:pt x="2935829" y="53853"/>
                  <a:pt x="2943408" y="61597"/>
                </a:cubicBezTo>
                <a:cubicBezTo>
                  <a:pt x="2950987" y="69340"/>
                  <a:pt x="2950789" y="75754"/>
                  <a:pt x="2942816" y="80838"/>
                </a:cubicBezTo>
                <a:cubicBezTo>
                  <a:pt x="2934843" y="85921"/>
                  <a:pt x="2924884" y="102179"/>
                  <a:pt x="2912938" y="129612"/>
                </a:cubicBezTo>
                <a:cubicBezTo>
                  <a:pt x="2926433" y="143164"/>
                  <a:pt x="2922725" y="150456"/>
                  <a:pt x="2901817" y="151488"/>
                </a:cubicBezTo>
                <a:cubicBezTo>
                  <a:pt x="2880909" y="152521"/>
                  <a:pt x="2849576" y="156084"/>
                  <a:pt x="2807817" y="162179"/>
                </a:cubicBezTo>
                <a:cubicBezTo>
                  <a:pt x="2800002" y="176806"/>
                  <a:pt x="2793280" y="175246"/>
                  <a:pt x="2787651" y="157500"/>
                </a:cubicBezTo>
                <a:cubicBezTo>
                  <a:pt x="2782023" y="139754"/>
                  <a:pt x="2777667" y="123174"/>
                  <a:pt x="2774584" y="107758"/>
                </a:cubicBezTo>
                <a:cubicBezTo>
                  <a:pt x="2771501" y="92342"/>
                  <a:pt x="2766765" y="79820"/>
                  <a:pt x="2760376" y="70190"/>
                </a:cubicBezTo>
                <a:cubicBezTo>
                  <a:pt x="2753988" y="60561"/>
                  <a:pt x="2755770" y="55746"/>
                  <a:pt x="2765722" y="55746"/>
                </a:cubicBezTo>
                <a:cubicBezTo>
                  <a:pt x="2773437" y="55746"/>
                  <a:pt x="2780600" y="56642"/>
                  <a:pt x="2787210" y="58435"/>
                </a:cubicBezTo>
                <a:cubicBezTo>
                  <a:pt x="2793821" y="60227"/>
                  <a:pt x="2811790" y="58922"/>
                  <a:pt x="2841115" y="54520"/>
                </a:cubicBezTo>
                <a:cubicBezTo>
                  <a:pt x="2870441" y="50117"/>
                  <a:pt x="2888567" y="45392"/>
                  <a:pt x="2895493" y="40344"/>
                </a:cubicBezTo>
                <a:cubicBezTo>
                  <a:pt x="2898957" y="37821"/>
                  <a:pt x="2902644" y="36645"/>
                  <a:pt x="2906555" y="36817"/>
                </a:cubicBezTo>
                <a:close/>
                <a:moveTo>
                  <a:pt x="2021310" y="31463"/>
                </a:moveTo>
                <a:cubicBezTo>
                  <a:pt x="2025350" y="32121"/>
                  <a:pt x="2029663" y="34142"/>
                  <a:pt x="2034248" y="37527"/>
                </a:cubicBezTo>
                <a:cubicBezTo>
                  <a:pt x="2043419" y="44295"/>
                  <a:pt x="2049908" y="51075"/>
                  <a:pt x="2053715" y="57865"/>
                </a:cubicBezTo>
                <a:cubicBezTo>
                  <a:pt x="2057522" y="64655"/>
                  <a:pt x="2055188" y="69132"/>
                  <a:pt x="2046713" y="71298"/>
                </a:cubicBezTo>
                <a:cubicBezTo>
                  <a:pt x="2038238" y="73463"/>
                  <a:pt x="2026214" y="79439"/>
                  <a:pt x="2010640" y="89227"/>
                </a:cubicBezTo>
                <a:cubicBezTo>
                  <a:pt x="1995067" y="99014"/>
                  <a:pt x="1979831" y="109407"/>
                  <a:pt x="1964931" y="120406"/>
                </a:cubicBezTo>
                <a:cubicBezTo>
                  <a:pt x="1976633" y="125425"/>
                  <a:pt x="1981110" y="130333"/>
                  <a:pt x="1978364" y="135130"/>
                </a:cubicBezTo>
                <a:cubicBezTo>
                  <a:pt x="1975618" y="139927"/>
                  <a:pt x="1973811" y="148409"/>
                  <a:pt x="1972944" y="160576"/>
                </a:cubicBezTo>
                <a:cubicBezTo>
                  <a:pt x="1972076" y="172744"/>
                  <a:pt x="1972313" y="190490"/>
                  <a:pt x="1973654" y="213814"/>
                </a:cubicBezTo>
                <a:cubicBezTo>
                  <a:pt x="1974994" y="237139"/>
                  <a:pt x="1975435" y="254684"/>
                  <a:pt x="1974976" y="266450"/>
                </a:cubicBezTo>
                <a:cubicBezTo>
                  <a:pt x="1974518" y="278216"/>
                  <a:pt x="1969029" y="290832"/>
                  <a:pt x="1958510" y="304298"/>
                </a:cubicBezTo>
                <a:cubicBezTo>
                  <a:pt x="1947992" y="317763"/>
                  <a:pt x="1939796" y="319530"/>
                  <a:pt x="1933924" y="309600"/>
                </a:cubicBezTo>
                <a:cubicBezTo>
                  <a:pt x="1928052" y="299669"/>
                  <a:pt x="1919577" y="289068"/>
                  <a:pt x="1908499" y="277797"/>
                </a:cubicBezTo>
                <a:cubicBezTo>
                  <a:pt x="1897421" y="266525"/>
                  <a:pt x="1897812" y="262464"/>
                  <a:pt x="1909671" y="265611"/>
                </a:cubicBezTo>
                <a:cubicBezTo>
                  <a:pt x="1921530" y="268759"/>
                  <a:pt x="1929697" y="270200"/>
                  <a:pt x="1934171" y="269935"/>
                </a:cubicBezTo>
                <a:cubicBezTo>
                  <a:pt x="1938645" y="269670"/>
                  <a:pt x="1941492" y="266282"/>
                  <a:pt x="1942711" y="259771"/>
                </a:cubicBezTo>
                <a:cubicBezTo>
                  <a:pt x="1943930" y="253261"/>
                  <a:pt x="1944762" y="237297"/>
                  <a:pt x="1945206" y="211879"/>
                </a:cubicBezTo>
                <a:cubicBezTo>
                  <a:pt x="1945651" y="186461"/>
                  <a:pt x="1944998" y="166761"/>
                  <a:pt x="1943249" y="152779"/>
                </a:cubicBezTo>
                <a:cubicBezTo>
                  <a:pt x="1941499" y="138797"/>
                  <a:pt x="1938126" y="127899"/>
                  <a:pt x="1933128" y="120083"/>
                </a:cubicBezTo>
                <a:cubicBezTo>
                  <a:pt x="1928131" y="112268"/>
                  <a:pt x="1928758" y="108837"/>
                  <a:pt x="1935010" y="109791"/>
                </a:cubicBezTo>
                <a:cubicBezTo>
                  <a:pt x="1941263" y="110744"/>
                  <a:pt x="1947106" y="111615"/>
                  <a:pt x="1952541" y="112404"/>
                </a:cubicBezTo>
                <a:cubicBezTo>
                  <a:pt x="1974611" y="91740"/>
                  <a:pt x="1989815" y="76930"/>
                  <a:pt x="1998154" y="67974"/>
                </a:cubicBezTo>
                <a:cubicBezTo>
                  <a:pt x="2006493" y="59019"/>
                  <a:pt x="2002011" y="56115"/>
                  <a:pt x="1984710" y="59263"/>
                </a:cubicBezTo>
                <a:cubicBezTo>
                  <a:pt x="1967408" y="62410"/>
                  <a:pt x="1947834" y="66203"/>
                  <a:pt x="1925987" y="70642"/>
                </a:cubicBezTo>
                <a:cubicBezTo>
                  <a:pt x="1904139" y="75080"/>
                  <a:pt x="1889860" y="78679"/>
                  <a:pt x="1883149" y="81440"/>
                </a:cubicBezTo>
                <a:cubicBezTo>
                  <a:pt x="1876438" y="84200"/>
                  <a:pt x="1869307" y="84132"/>
                  <a:pt x="1861757" y="81236"/>
                </a:cubicBezTo>
                <a:cubicBezTo>
                  <a:pt x="1854207" y="78339"/>
                  <a:pt x="1847668" y="73137"/>
                  <a:pt x="1842139" y="65630"/>
                </a:cubicBezTo>
                <a:cubicBezTo>
                  <a:pt x="1836611" y="58123"/>
                  <a:pt x="1839659" y="54828"/>
                  <a:pt x="1851281" y="55746"/>
                </a:cubicBezTo>
                <a:cubicBezTo>
                  <a:pt x="1862904" y="56664"/>
                  <a:pt x="1880299" y="56008"/>
                  <a:pt x="1903465" y="53778"/>
                </a:cubicBezTo>
                <a:cubicBezTo>
                  <a:pt x="1926632" y="51548"/>
                  <a:pt x="1948433" y="48658"/>
                  <a:pt x="1968867" y="45109"/>
                </a:cubicBezTo>
                <a:cubicBezTo>
                  <a:pt x="1989302" y="41560"/>
                  <a:pt x="2003015" y="37717"/>
                  <a:pt x="2010006" y="33579"/>
                </a:cubicBezTo>
                <a:cubicBezTo>
                  <a:pt x="2013501" y="31511"/>
                  <a:pt x="2017269" y="30806"/>
                  <a:pt x="2021310" y="31463"/>
                </a:cubicBezTo>
                <a:close/>
                <a:moveTo>
                  <a:pt x="5607822" y="29928"/>
                </a:moveTo>
                <a:cubicBezTo>
                  <a:pt x="5609364" y="29629"/>
                  <a:pt x="5611389" y="29713"/>
                  <a:pt x="5613897" y="30181"/>
                </a:cubicBezTo>
                <a:cubicBezTo>
                  <a:pt x="5623928" y="32052"/>
                  <a:pt x="5632952" y="35354"/>
                  <a:pt x="5640968" y="40086"/>
                </a:cubicBezTo>
                <a:cubicBezTo>
                  <a:pt x="5648984" y="44819"/>
                  <a:pt x="5651192" y="50182"/>
                  <a:pt x="5647593" y="56176"/>
                </a:cubicBezTo>
                <a:cubicBezTo>
                  <a:pt x="5643993" y="62170"/>
                  <a:pt x="5642194" y="81816"/>
                  <a:pt x="5642194" y="115114"/>
                </a:cubicBezTo>
                <a:cubicBezTo>
                  <a:pt x="5647500" y="113465"/>
                  <a:pt x="5654014" y="111701"/>
                  <a:pt x="5661736" y="109823"/>
                </a:cubicBezTo>
                <a:cubicBezTo>
                  <a:pt x="5669458" y="107944"/>
                  <a:pt x="5674209" y="109805"/>
                  <a:pt x="5675986" y="115405"/>
                </a:cubicBezTo>
                <a:cubicBezTo>
                  <a:pt x="5677765" y="121005"/>
                  <a:pt x="5675319" y="125927"/>
                  <a:pt x="5668651" y="130172"/>
                </a:cubicBezTo>
                <a:cubicBezTo>
                  <a:pt x="5661983" y="134416"/>
                  <a:pt x="5653099" y="138525"/>
                  <a:pt x="5642000" y="142497"/>
                </a:cubicBezTo>
                <a:cubicBezTo>
                  <a:pt x="5641240" y="159347"/>
                  <a:pt x="5640860" y="174963"/>
                  <a:pt x="5640860" y="189346"/>
                </a:cubicBezTo>
                <a:cubicBezTo>
                  <a:pt x="5650812" y="182592"/>
                  <a:pt x="5660499" y="176630"/>
                  <a:pt x="5669920" y="171461"/>
                </a:cubicBezTo>
                <a:cubicBezTo>
                  <a:pt x="5679342" y="166291"/>
                  <a:pt x="5682529" y="167101"/>
                  <a:pt x="5679482" y="173891"/>
                </a:cubicBezTo>
                <a:cubicBezTo>
                  <a:pt x="5676435" y="180681"/>
                  <a:pt x="5670315" y="187762"/>
                  <a:pt x="5661123" y="195133"/>
                </a:cubicBezTo>
                <a:cubicBezTo>
                  <a:pt x="5651931" y="202504"/>
                  <a:pt x="5639781" y="212194"/>
                  <a:pt x="5624674" y="224204"/>
                </a:cubicBezTo>
                <a:cubicBezTo>
                  <a:pt x="5609566" y="236214"/>
                  <a:pt x="5599396" y="246033"/>
                  <a:pt x="5594161" y="253662"/>
                </a:cubicBezTo>
                <a:cubicBezTo>
                  <a:pt x="5588927" y="261291"/>
                  <a:pt x="5580075" y="259413"/>
                  <a:pt x="5567607" y="248027"/>
                </a:cubicBezTo>
                <a:cubicBezTo>
                  <a:pt x="5555138" y="236640"/>
                  <a:pt x="5552697" y="230345"/>
                  <a:pt x="5560282" y="229141"/>
                </a:cubicBezTo>
                <a:cubicBezTo>
                  <a:pt x="5567868" y="227936"/>
                  <a:pt x="5575290" y="225416"/>
                  <a:pt x="5582546" y="221580"/>
                </a:cubicBezTo>
                <a:cubicBezTo>
                  <a:pt x="5589802" y="217744"/>
                  <a:pt x="5601532" y="210276"/>
                  <a:pt x="5617736" y="199177"/>
                </a:cubicBezTo>
                <a:lnTo>
                  <a:pt x="5617736" y="147659"/>
                </a:lnTo>
                <a:cubicBezTo>
                  <a:pt x="5612789" y="149466"/>
                  <a:pt x="5607419" y="150370"/>
                  <a:pt x="5601625" y="150370"/>
                </a:cubicBezTo>
                <a:cubicBezTo>
                  <a:pt x="5595502" y="150370"/>
                  <a:pt x="5588783" y="148022"/>
                  <a:pt x="5581470" y="143325"/>
                </a:cubicBezTo>
                <a:cubicBezTo>
                  <a:pt x="5574156" y="138629"/>
                  <a:pt x="5575892" y="134818"/>
                  <a:pt x="5586675" y="131892"/>
                </a:cubicBezTo>
                <a:cubicBezTo>
                  <a:pt x="5597460" y="128967"/>
                  <a:pt x="5607813" y="125977"/>
                  <a:pt x="5617736" y="122923"/>
                </a:cubicBezTo>
                <a:cubicBezTo>
                  <a:pt x="5617736" y="112540"/>
                  <a:pt x="5617299" y="99222"/>
                  <a:pt x="5616424" y="82967"/>
                </a:cubicBezTo>
                <a:cubicBezTo>
                  <a:pt x="5615550" y="66713"/>
                  <a:pt x="5612402" y="53383"/>
                  <a:pt x="5606981" y="42980"/>
                </a:cubicBezTo>
                <a:cubicBezTo>
                  <a:pt x="5602916" y="35177"/>
                  <a:pt x="5603196" y="30826"/>
                  <a:pt x="5607822" y="29928"/>
                </a:cubicBezTo>
                <a:close/>
                <a:moveTo>
                  <a:pt x="560120" y="26137"/>
                </a:moveTo>
                <a:cubicBezTo>
                  <a:pt x="563950" y="25943"/>
                  <a:pt x="567780" y="26685"/>
                  <a:pt x="571609" y="28363"/>
                </a:cubicBezTo>
                <a:cubicBezTo>
                  <a:pt x="579266" y="31719"/>
                  <a:pt x="586752" y="36250"/>
                  <a:pt x="594065" y="41958"/>
                </a:cubicBezTo>
                <a:cubicBezTo>
                  <a:pt x="601379" y="47665"/>
                  <a:pt x="602756" y="53279"/>
                  <a:pt x="598196" y="58800"/>
                </a:cubicBezTo>
                <a:cubicBezTo>
                  <a:pt x="593635" y="64321"/>
                  <a:pt x="590473" y="78332"/>
                  <a:pt x="588710" y="100831"/>
                </a:cubicBezTo>
                <a:cubicBezTo>
                  <a:pt x="586946" y="123331"/>
                  <a:pt x="585633" y="154636"/>
                  <a:pt x="584773" y="194746"/>
                </a:cubicBezTo>
                <a:cubicBezTo>
                  <a:pt x="604003" y="194803"/>
                  <a:pt x="619286" y="193917"/>
                  <a:pt x="630622" y="192089"/>
                </a:cubicBezTo>
                <a:cubicBezTo>
                  <a:pt x="641958" y="190261"/>
                  <a:pt x="652377" y="191806"/>
                  <a:pt x="661877" y="196724"/>
                </a:cubicBezTo>
                <a:cubicBezTo>
                  <a:pt x="671377" y="201643"/>
                  <a:pt x="676877" y="207519"/>
                  <a:pt x="678375" y="214352"/>
                </a:cubicBezTo>
                <a:cubicBezTo>
                  <a:pt x="679874" y="221185"/>
                  <a:pt x="668889" y="223476"/>
                  <a:pt x="645422" y="221225"/>
                </a:cubicBezTo>
                <a:cubicBezTo>
                  <a:pt x="621954" y="218973"/>
                  <a:pt x="589914" y="219192"/>
                  <a:pt x="549302" y="221881"/>
                </a:cubicBezTo>
                <a:cubicBezTo>
                  <a:pt x="528997" y="223225"/>
                  <a:pt x="510676" y="224740"/>
                  <a:pt x="494341" y="226425"/>
                </a:cubicBezTo>
                <a:lnTo>
                  <a:pt x="479243" y="228377"/>
                </a:lnTo>
                <a:lnTo>
                  <a:pt x="483008" y="229721"/>
                </a:lnTo>
                <a:cubicBezTo>
                  <a:pt x="491756" y="234138"/>
                  <a:pt x="498445" y="239128"/>
                  <a:pt x="503077" y="244692"/>
                </a:cubicBezTo>
                <a:cubicBezTo>
                  <a:pt x="508053" y="251318"/>
                  <a:pt x="507505" y="256068"/>
                  <a:pt x="501432" y="258943"/>
                </a:cubicBezTo>
                <a:cubicBezTo>
                  <a:pt x="495358" y="261818"/>
                  <a:pt x="484653" y="270021"/>
                  <a:pt x="469316" y="283551"/>
                </a:cubicBezTo>
                <a:cubicBezTo>
                  <a:pt x="453980" y="297081"/>
                  <a:pt x="437195" y="306388"/>
                  <a:pt x="418961" y="311471"/>
                </a:cubicBezTo>
                <a:cubicBezTo>
                  <a:pt x="400727" y="316555"/>
                  <a:pt x="398723" y="313418"/>
                  <a:pt x="412948" y="302060"/>
                </a:cubicBezTo>
                <a:cubicBezTo>
                  <a:pt x="427174" y="290703"/>
                  <a:pt x="440220" y="278428"/>
                  <a:pt x="452086" y="265235"/>
                </a:cubicBezTo>
                <a:cubicBezTo>
                  <a:pt x="463953" y="252042"/>
                  <a:pt x="469886" y="242520"/>
                  <a:pt x="469886" y="236669"/>
                </a:cubicBezTo>
                <a:cubicBezTo>
                  <a:pt x="469886" y="234407"/>
                  <a:pt x="470160" y="232566"/>
                  <a:pt x="470706" y="231145"/>
                </a:cubicBezTo>
                <a:lnTo>
                  <a:pt x="472234" y="229283"/>
                </a:lnTo>
                <a:lnTo>
                  <a:pt x="451291" y="231991"/>
                </a:lnTo>
                <a:cubicBezTo>
                  <a:pt x="426561" y="236042"/>
                  <a:pt x="410482" y="238297"/>
                  <a:pt x="403054" y="238756"/>
                </a:cubicBezTo>
                <a:cubicBezTo>
                  <a:pt x="395626" y="239215"/>
                  <a:pt x="386910" y="235375"/>
                  <a:pt x="376908" y="227237"/>
                </a:cubicBezTo>
                <a:cubicBezTo>
                  <a:pt x="366906" y="219099"/>
                  <a:pt x="370029" y="215030"/>
                  <a:pt x="386276" y="215030"/>
                </a:cubicBezTo>
                <a:cubicBezTo>
                  <a:pt x="400487" y="215030"/>
                  <a:pt x="425683" y="212506"/>
                  <a:pt x="461863" y="207458"/>
                </a:cubicBezTo>
                <a:cubicBezTo>
                  <a:pt x="462709" y="176627"/>
                  <a:pt x="462688" y="145838"/>
                  <a:pt x="461799" y="115093"/>
                </a:cubicBezTo>
                <a:cubicBezTo>
                  <a:pt x="460909" y="84347"/>
                  <a:pt x="458436" y="63841"/>
                  <a:pt x="454377" y="53573"/>
                </a:cubicBezTo>
                <a:cubicBezTo>
                  <a:pt x="450319" y="43306"/>
                  <a:pt x="451233" y="38624"/>
                  <a:pt x="457121" y="39527"/>
                </a:cubicBezTo>
                <a:cubicBezTo>
                  <a:pt x="463007" y="40431"/>
                  <a:pt x="468636" y="41330"/>
                  <a:pt x="474006" y="42227"/>
                </a:cubicBezTo>
                <a:cubicBezTo>
                  <a:pt x="479377" y="43123"/>
                  <a:pt x="491239" y="42263"/>
                  <a:pt x="509595" y="39645"/>
                </a:cubicBezTo>
                <a:cubicBezTo>
                  <a:pt x="527950" y="37028"/>
                  <a:pt x="540960" y="33655"/>
                  <a:pt x="548625" y="29525"/>
                </a:cubicBezTo>
                <a:cubicBezTo>
                  <a:pt x="552457" y="27460"/>
                  <a:pt x="556289" y="26331"/>
                  <a:pt x="560120" y="26137"/>
                </a:cubicBezTo>
                <a:close/>
                <a:moveTo>
                  <a:pt x="5384623" y="25416"/>
                </a:moveTo>
                <a:cubicBezTo>
                  <a:pt x="5399157" y="23122"/>
                  <a:pt x="5408789" y="25549"/>
                  <a:pt x="5413522" y="32698"/>
                </a:cubicBezTo>
                <a:cubicBezTo>
                  <a:pt x="5418254" y="39846"/>
                  <a:pt x="5412615" y="45718"/>
                  <a:pt x="5396604" y="50315"/>
                </a:cubicBezTo>
                <a:cubicBezTo>
                  <a:pt x="5380593" y="54911"/>
                  <a:pt x="5364306" y="57782"/>
                  <a:pt x="5347743" y="58929"/>
                </a:cubicBezTo>
                <a:cubicBezTo>
                  <a:pt x="5361238" y="64838"/>
                  <a:pt x="5366410" y="69882"/>
                  <a:pt x="5363263" y="74062"/>
                </a:cubicBezTo>
                <a:cubicBezTo>
                  <a:pt x="5360115" y="78242"/>
                  <a:pt x="5358541" y="103176"/>
                  <a:pt x="5358541" y="148864"/>
                </a:cubicBezTo>
                <a:cubicBezTo>
                  <a:pt x="5407399" y="144433"/>
                  <a:pt x="5439248" y="141525"/>
                  <a:pt x="5454090" y="140142"/>
                </a:cubicBezTo>
                <a:cubicBezTo>
                  <a:pt x="5468932" y="138758"/>
                  <a:pt x="5480340" y="142149"/>
                  <a:pt x="5488313" y="150316"/>
                </a:cubicBezTo>
                <a:cubicBezTo>
                  <a:pt x="5496286" y="158483"/>
                  <a:pt x="5497240" y="164133"/>
                  <a:pt x="5491174" y="167266"/>
                </a:cubicBezTo>
                <a:cubicBezTo>
                  <a:pt x="5485108" y="170399"/>
                  <a:pt x="5474632" y="171511"/>
                  <a:pt x="5459747" y="170600"/>
                </a:cubicBezTo>
                <a:cubicBezTo>
                  <a:pt x="5444862" y="169690"/>
                  <a:pt x="5427679" y="169016"/>
                  <a:pt x="5408198" y="168578"/>
                </a:cubicBezTo>
                <a:cubicBezTo>
                  <a:pt x="5388717" y="168141"/>
                  <a:pt x="5372165" y="168682"/>
                  <a:pt x="5358541" y="170202"/>
                </a:cubicBezTo>
                <a:cubicBezTo>
                  <a:pt x="5359402" y="222099"/>
                  <a:pt x="5358219" y="260237"/>
                  <a:pt x="5354992" y="284616"/>
                </a:cubicBezTo>
                <a:cubicBezTo>
                  <a:pt x="5351765" y="308994"/>
                  <a:pt x="5347023" y="323083"/>
                  <a:pt x="5340763" y="326883"/>
                </a:cubicBezTo>
                <a:cubicBezTo>
                  <a:pt x="5334504" y="330684"/>
                  <a:pt x="5331374" y="320409"/>
                  <a:pt x="5331374" y="296059"/>
                </a:cubicBezTo>
                <a:lnTo>
                  <a:pt x="5331374" y="171966"/>
                </a:lnTo>
                <a:cubicBezTo>
                  <a:pt x="5295882" y="175551"/>
                  <a:pt x="5270715" y="178918"/>
                  <a:pt x="5255872" y="182065"/>
                </a:cubicBezTo>
                <a:cubicBezTo>
                  <a:pt x="5241030" y="185213"/>
                  <a:pt x="5229648" y="187016"/>
                  <a:pt x="5221725" y="187475"/>
                </a:cubicBezTo>
                <a:cubicBezTo>
                  <a:pt x="5213802" y="187934"/>
                  <a:pt x="5205578" y="183413"/>
                  <a:pt x="5197053" y="173913"/>
                </a:cubicBezTo>
                <a:cubicBezTo>
                  <a:pt x="5188528" y="164412"/>
                  <a:pt x="5190313" y="160118"/>
                  <a:pt x="5202409" y="161028"/>
                </a:cubicBezTo>
                <a:cubicBezTo>
                  <a:pt x="5214505" y="161939"/>
                  <a:pt x="5257493" y="158917"/>
                  <a:pt x="5331374" y="151962"/>
                </a:cubicBezTo>
                <a:cubicBezTo>
                  <a:pt x="5331374" y="99964"/>
                  <a:pt x="5330298" y="70000"/>
                  <a:pt x="5328147" y="62070"/>
                </a:cubicBezTo>
                <a:cubicBezTo>
                  <a:pt x="5325494" y="61539"/>
                  <a:pt x="5320303" y="61274"/>
                  <a:pt x="5312574" y="61274"/>
                </a:cubicBezTo>
                <a:cubicBezTo>
                  <a:pt x="5304601" y="61274"/>
                  <a:pt x="5296742" y="58614"/>
                  <a:pt x="5288998" y="53294"/>
                </a:cubicBezTo>
                <a:cubicBezTo>
                  <a:pt x="5281255" y="47973"/>
                  <a:pt x="5282015" y="44360"/>
                  <a:pt x="5291278" y="42452"/>
                </a:cubicBezTo>
                <a:cubicBezTo>
                  <a:pt x="5300542" y="40545"/>
                  <a:pt x="5309846" y="38925"/>
                  <a:pt x="5319188" y="37591"/>
                </a:cubicBezTo>
                <a:cubicBezTo>
                  <a:pt x="5328531" y="36258"/>
                  <a:pt x="5338139" y="34469"/>
                  <a:pt x="5348012" y="32224"/>
                </a:cubicBezTo>
                <a:cubicBezTo>
                  <a:pt x="5357885" y="29980"/>
                  <a:pt x="5370089" y="27711"/>
                  <a:pt x="5384623" y="25416"/>
                </a:cubicBezTo>
                <a:close/>
                <a:moveTo>
                  <a:pt x="4539244" y="22391"/>
                </a:moveTo>
                <a:cubicBezTo>
                  <a:pt x="4542521" y="22386"/>
                  <a:pt x="4548223" y="24771"/>
                  <a:pt x="4556351" y="29546"/>
                </a:cubicBezTo>
                <a:cubicBezTo>
                  <a:pt x="4572605" y="39097"/>
                  <a:pt x="4578377" y="46045"/>
                  <a:pt x="4573666" y="50390"/>
                </a:cubicBezTo>
                <a:cubicBezTo>
                  <a:pt x="4568956" y="54735"/>
                  <a:pt x="4565528" y="59901"/>
                  <a:pt x="4563384" y="65888"/>
                </a:cubicBezTo>
                <a:cubicBezTo>
                  <a:pt x="4561240" y="71875"/>
                  <a:pt x="4552174" y="89911"/>
                  <a:pt x="4536185" y="119997"/>
                </a:cubicBezTo>
                <a:cubicBezTo>
                  <a:pt x="4540229" y="122105"/>
                  <a:pt x="4543473" y="125120"/>
                  <a:pt x="4545918" y="129042"/>
                </a:cubicBezTo>
                <a:cubicBezTo>
                  <a:pt x="4548363" y="132964"/>
                  <a:pt x="4549815" y="139052"/>
                  <a:pt x="4550274" y="147305"/>
                </a:cubicBezTo>
                <a:cubicBezTo>
                  <a:pt x="4550733" y="155557"/>
                  <a:pt x="4551188" y="167108"/>
                  <a:pt x="4551640" y="181958"/>
                </a:cubicBezTo>
                <a:cubicBezTo>
                  <a:pt x="4552092" y="196807"/>
                  <a:pt x="4552547" y="216267"/>
                  <a:pt x="4553006" y="240337"/>
                </a:cubicBezTo>
                <a:cubicBezTo>
                  <a:pt x="4553464" y="264407"/>
                  <a:pt x="4552138" y="281973"/>
                  <a:pt x="4549026" y="293037"/>
                </a:cubicBezTo>
                <a:cubicBezTo>
                  <a:pt x="4545914" y="304100"/>
                  <a:pt x="4540268" y="302968"/>
                  <a:pt x="4532087" y="289638"/>
                </a:cubicBezTo>
                <a:cubicBezTo>
                  <a:pt x="4523906" y="276309"/>
                  <a:pt x="4521167" y="264776"/>
                  <a:pt x="4523870" y="255039"/>
                </a:cubicBezTo>
                <a:cubicBezTo>
                  <a:pt x="4526573" y="245302"/>
                  <a:pt x="4528151" y="230851"/>
                  <a:pt x="4528602" y="211685"/>
                </a:cubicBezTo>
                <a:cubicBezTo>
                  <a:pt x="4529054" y="192519"/>
                  <a:pt x="4528846" y="174963"/>
                  <a:pt x="4527978" y="159017"/>
                </a:cubicBezTo>
                <a:cubicBezTo>
                  <a:pt x="4527111" y="143071"/>
                  <a:pt x="4527043" y="134789"/>
                  <a:pt x="4527774" y="134172"/>
                </a:cubicBezTo>
                <a:cubicBezTo>
                  <a:pt x="4521952" y="143996"/>
                  <a:pt x="4514473" y="153926"/>
                  <a:pt x="4505339" y="163964"/>
                </a:cubicBezTo>
                <a:cubicBezTo>
                  <a:pt x="4496204" y="174002"/>
                  <a:pt x="4486212" y="182119"/>
                  <a:pt x="4475364" y="188314"/>
                </a:cubicBezTo>
                <a:cubicBezTo>
                  <a:pt x="4464516" y="194509"/>
                  <a:pt x="4464512" y="190053"/>
                  <a:pt x="4475353" y="174945"/>
                </a:cubicBezTo>
                <a:cubicBezTo>
                  <a:pt x="4486195" y="159838"/>
                  <a:pt x="4496125" y="143935"/>
                  <a:pt x="4505145" y="127235"/>
                </a:cubicBezTo>
                <a:cubicBezTo>
                  <a:pt x="4514165" y="110536"/>
                  <a:pt x="4522465" y="92478"/>
                  <a:pt x="4530043" y="73062"/>
                </a:cubicBezTo>
                <a:cubicBezTo>
                  <a:pt x="4537622" y="53645"/>
                  <a:pt x="4539838" y="39151"/>
                  <a:pt x="4536690" y="29579"/>
                </a:cubicBezTo>
                <a:cubicBezTo>
                  <a:pt x="4535116" y="24793"/>
                  <a:pt x="4535968" y="22397"/>
                  <a:pt x="4539244" y="22391"/>
                </a:cubicBezTo>
                <a:close/>
                <a:moveTo>
                  <a:pt x="3854314" y="18794"/>
                </a:moveTo>
                <a:cubicBezTo>
                  <a:pt x="3858658" y="18283"/>
                  <a:pt x="3866243" y="19859"/>
                  <a:pt x="3877070" y="23523"/>
                </a:cubicBezTo>
                <a:cubicBezTo>
                  <a:pt x="3896917" y="30564"/>
                  <a:pt x="3904936" y="41994"/>
                  <a:pt x="3901129" y="57811"/>
                </a:cubicBezTo>
                <a:cubicBezTo>
                  <a:pt x="3897322" y="73628"/>
                  <a:pt x="3889087" y="74722"/>
                  <a:pt x="3876424" y="61091"/>
                </a:cubicBezTo>
                <a:cubicBezTo>
                  <a:pt x="3863762" y="47461"/>
                  <a:pt x="3855290" y="35960"/>
                  <a:pt x="3851010" y="26589"/>
                </a:cubicBezTo>
                <a:cubicBezTo>
                  <a:pt x="3848870" y="21903"/>
                  <a:pt x="3849971" y="19305"/>
                  <a:pt x="3854314" y="18794"/>
                </a:cubicBezTo>
                <a:close/>
                <a:moveTo>
                  <a:pt x="3501889" y="18794"/>
                </a:moveTo>
                <a:cubicBezTo>
                  <a:pt x="3506233" y="18283"/>
                  <a:pt x="3513818" y="19859"/>
                  <a:pt x="3524645" y="23523"/>
                </a:cubicBezTo>
                <a:cubicBezTo>
                  <a:pt x="3544491" y="30564"/>
                  <a:pt x="3552511" y="41994"/>
                  <a:pt x="3548704" y="57811"/>
                </a:cubicBezTo>
                <a:cubicBezTo>
                  <a:pt x="3544897" y="73628"/>
                  <a:pt x="3536662" y="74722"/>
                  <a:pt x="3523999" y="61091"/>
                </a:cubicBezTo>
                <a:cubicBezTo>
                  <a:pt x="3511337" y="47461"/>
                  <a:pt x="3502865" y="35960"/>
                  <a:pt x="3498585" y="26589"/>
                </a:cubicBezTo>
                <a:cubicBezTo>
                  <a:pt x="3496445" y="21903"/>
                  <a:pt x="3497546" y="19305"/>
                  <a:pt x="3501889" y="18794"/>
                </a:cubicBezTo>
                <a:close/>
                <a:moveTo>
                  <a:pt x="1580076" y="16049"/>
                </a:moveTo>
                <a:cubicBezTo>
                  <a:pt x="1583128" y="16226"/>
                  <a:pt x="1586834" y="16735"/>
                  <a:pt x="1591193" y="17576"/>
                </a:cubicBezTo>
                <a:cubicBezTo>
                  <a:pt x="1608631" y="20939"/>
                  <a:pt x="1618332" y="26775"/>
                  <a:pt x="1620297" y="35085"/>
                </a:cubicBezTo>
                <a:cubicBezTo>
                  <a:pt x="1622261" y="43395"/>
                  <a:pt x="1621068" y="49838"/>
                  <a:pt x="1616715" y="54412"/>
                </a:cubicBezTo>
                <a:cubicBezTo>
                  <a:pt x="1612363" y="58987"/>
                  <a:pt x="1606745" y="58883"/>
                  <a:pt x="1599862" y="54100"/>
                </a:cubicBezTo>
                <a:cubicBezTo>
                  <a:pt x="1592979" y="49318"/>
                  <a:pt x="1587085" y="44955"/>
                  <a:pt x="1582181" y="41011"/>
                </a:cubicBezTo>
                <a:cubicBezTo>
                  <a:pt x="1577706" y="36537"/>
                  <a:pt x="1573731" y="30672"/>
                  <a:pt x="1570253" y="23416"/>
                </a:cubicBezTo>
                <a:cubicBezTo>
                  <a:pt x="1567645" y="17974"/>
                  <a:pt x="1570919" y="15518"/>
                  <a:pt x="1580076" y="16049"/>
                </a:cubicBezTo>
                <a:close/>
                <a:moveTo>
                  <a:pt x="5733253" y="12324"/>
                </a:moveTo>
                <a:cubicBezTo>
                  <a:pt x="5735073" y="12278"/>
                  <a:pt x="5737273" y="12673"/>
                  <a:pt x="5739850" y="13510"/>
                </a:cubicBezTo>
                <a:cubicBezTo>
                  <a:pt x="5750161" y="16859"/>
                  <a:pt x="5758511" y="21537"/>
                  <a:pt x="5764899" y="27546"/>
                </a:cubicBezTo>
                <a:cubicBezTo>
                  <a:pt x="5771288" y="33554"/>
                  <a:pt x="5772062" y="38229"/>
                  <a:pt x="5767222" y="41571"/>
                </a:cubicBezTo>
                <a:cubicBezTo>
                  <a:pt x="5762382" y="44912"/>
                  <a:pt x="5757134" y="51806"/>
                  <a:pt x="5751477" y="62253"/>
                </a:cubicBezTo>
                <a:cubicBezTo>
                  <a:pt x="5745820" y="72700"/>
                  <a:pt x="5739091" y="84656"/>
                  <a:pt x="5731289" y="98121"/>
                </a:cubicBezTo>
                <a:cubicBezTo>
                  <a:pt x="5738159" y="97748"/>
                  <a:pt x="5748519" y="96271"/>
                  <a:pt x="5762372" y="93690"/>
                </a:cubicBezTo>
                <a:cubicBezTo>
                  <a:pt x="5776224" y="91109"/>
                  <a:pt x="5785151" y="88409"/>
                  <a:pt x="5789152" y="85591"/>
                </a:cubicBezTo>
                <a:cubicBezTo>
                  <a:pt x="5793152" y="82774"/>
                  <a:pt x="5798800" y="82566"/>
                  <a:pt x="5806092" y="84968"/>
                </a:cubicBezTo>
                <a:cubicBezTo>
                  <a:pt x="5813384" y="87370"/>
                  <a:pt x="5821184" y="91213"/>
                  <a:pt x="5829494" y="96497"/>
                </a:cubicBezTo>
                <a:cubicBezTo>
                  <a:pt x="5837804" y="101782"/>
                  <a:pt x="5839712" y="106743"/>
                  <a:pt x="5835216" y="111382"/>
                </a:cubicBezTo>
                <a:cubicBezTo>
                  <a:pt x="5830721" y="116021"/>
                  <a:pt x="5828914" y="129759"/>
                  <a:pt x="5829796" y="152596"/>
                </a:cubicBezTo>
                <a:cubicBezTo>
                  <a:pt x="5830678" y="175433"/>
                  <a:pt x="5830204" y="198707"/>
                  <a:pt x="5828376" y="222419"/>
                </a:cubicBezTo>
                <a:cubicBezTo>
                  <a:pt x="5826548" y="246130"/>
                  <a:pt x="5823045" y="263869"/>
                  <a:pt x="5817868" y="275635"/>
                </a:cubicBezTo>
                <a:cubicBezTo>
                  <a:pt x="5812692" y="287401"/>
                  <a:pt x="5804270" y="297586"/>
                  <a:pt x="5792604" y="306190"/>
                </a:cubicBezTo>
                <a:cubicBezTo>
                  <a:pt x="5780938" y="314795"/>
                  <a:pt x="5773264" y="314311"/>
                  <a:pt x="5769578" y="304739"/>
                </a:cubicBezTo>
                <a:cubicBezTo>
                  <a:pt x="5765892" y="295166"/>
                  <a:pt x="5758561" y="284340"/>
                  <a:pt x="5747584" y="272258"/>
                </a:cubicBezTo>
                <a:cubicBezTo>
                  <a:pt x="5736606" y="260176"/>
                  <a:pt x="5737624" y="256408"/>
                  <a:pt x="5750638" y="260954"/>
                </a:cubicBezTo>
                <a:cubicBezTo>
                  <a:pt x="5763652" y="265500"/>
                  <a:pt x="5772382" y="267752"/>
                  <a:pt x="5776826" y="267709"/>
                </a:cubicBezTo>
                <a:cubicBezTo>
                  <a:pt x="5781272" y="267666"/>
                  <a:pt x="5786244" y="261284"/>
                  <a:pt x="5791744" y="248564"/>
                </a:cubicBezTo>
                <a:cubicBezTo>
                  <a:pt x="5797243" y="235845"/>
                  <a:pt x="5800438" y="214123"/>
                  <a:pt x="5801326" y="183399"/>
                </a:cubicBezTo>
                <a:cubicBezTo>
                  <a:pt x="5802216" y="152675"/>
                  <a:pt x="5801273" y="132064"/>
                  <a:pt x="5798498" y="121567"/>
                </a:cubicBezTo>
                <a:cubicBezTo>
                  <a:pt x="5795724" y="111070"/>
                  <a:pt x="5787310" y="107173"/>
                  <a:pt x="5773256" y="109877"/>
                </a:cubicBezTo>
                <a:cubicBezTo>
                  <a:pt x="5759203" y="112580"/>
                  <a:pt x="5749272" y="114831"/>
                  <a:pt x="5743464" y="116631"/>
                </a:cubicBezTo>
                <a:cubicBezTo>
                  <a:pt x="5737656" y="118431"/>
                  <a:pt x="5730816" y="116627"/>
                  <a:pt x="5722943" y="111221"/>
                </a:cubicBezTo>
                <a:cubicBezTo>
                  <a:pt x="5714196" y="124902"/>
                  <a:pt x="5702573" y="135972"/>
                  <a:pt x="5688075" y="144433"/>
                </a:cubicBezTo>
                <a:cubicBezTo>
                  <a:pt x="5673577" y="152894"/>
                  <a:pt x="5672222" y="148405"/>
                  <a:pt x="5684010" y="130967"/>
                </a:cubicBezTo>
                <a:cubicBezTo>
                  <a:pt x="5695797" y="113530"/>
                  <a:pt x="5706373" y="94149"/>
                  <a:pt x="5715737" y="72825"/>
                </a:cubicBezTo>
                <a:cubicBezTo>
                  <a:pt x="5725102" y="51501"/>
                  <a:pt x="5728884" y="35447"/>
                  <a:pt x="5727084" y="24663"/>
                </a:cubicBezTo>
                <a:cubicBezTo>
                  <a:pt x="5725734" y="16576"/>
                  <a:pt x="5727791" y="12462"/>
                  <a:pt x="5733253" y="12324"/>
                </a:cubicBezTo>
                <a:close/>
                <a:moveTo>
                  <a:pt x="1230916" y="6752"/>
                </a:moveTo>
                <a:cubicBezTo>
                  <a:pt x="1234046" y="7273"/>
                  <a:pt x="1237869" y="8328"/>
                  <a:pt x="1242383" y="9918"/>
                </a:cubicBezTo>
                <a:cubicBezTo>
                  <a:pt x="1260437" y="16278"/>
                  <a:pt x="1267646" y="23670"/>
                  <a:pt x="1264011" y="32095"/>
                </a:cubicBezTo>
                <a:cubicBezTo>
                  <a:pt x="1260376" y="40520"/>
                  <a:pt x="1258125" y="50974"/>
                  <a:pt x="1257257" y="63457"/>
                </a:cubicBezTo>
                <a:cubicBezTo>
                  <a:pt x="1256389" y="75940"/>
                  <a:pt x="1255956" y="91360"/>
                  <a:pt x="1255956" y="109715"/>
                </a:cubicBezTo>
                <a:cubicBezTo>
                  <a:pt x="1271945" y="105212"/>
                  <a:pt x="1284442" y="101835"/>
                  <a:pt x="1293448" y="99584"/>
                </a:cubicBezTo>
                <a:cubicBezTo>
                  <a:pt x="1302453" y="97332"/>
                  <a:pt x="1310380" y="99397"/>
                  <a:pt x="1317227" y="105779"/>
                </a:cubicBezTo>
                <a:cubicBezTo>
                  <a:pt x="1324075" y="112160"/>
                  <a:pt x="1323189" y="117341"/>
                  <a:pt x="1314571" y="121320"/>
                </a:cubicBezTo>
                <a:cubicBezTo>
                  <a:pt x="1305952" y="125299"/>
                  <a:pt x="1297058" y="128436"/>
                  <a:pt x="1287887" y="130731"/>
                </a:cubicBezTo>
                <a:cubicBezTo>
                  <a:pt x="1278717" y="133025"/>
                  <a:pt x="1267629" y="135320"/>
                  <a:pt x="1254622" y="137614"/>
                </a:cubicBezTo>
                <a:lnTo>
                  <a:pt x="1254622" y="179903"/>
                </a:lnTo>
                <a:cubicBezTo>
                  <a:pt x="1265448" y="177308"/>
                  <a:pt x="1275064" y="174633"/>
                  <a:pt x="1283467" y="171880"/>
                </a:cubicBezTo>
                <a:cubicBezTo>
                  <a:pt x="1291870" y="169127"/>
                  <a:pt x="1299736" y="171181"/>
                  <a:pt x="1307064" y="178043"/>
                </a:cubicBezTo>
                <a:cubicBezTo>
                  <a:pt x="1314392" y="184905"/>
                  <a:pt x="1314592" y="189870"/>
                  <a:pt x="1307667" y="192939"/>
                </a:cubicBezTo>
                <a:cubicBezTo>
                  <a:pt x="1300740" y="196007"/>
                  <a:pt x="1292498" y="198628"/>
                  <a:pt x="1282940" y="200801"/>
                </a:cubicBezTo>
                <a:cubicBezTo>
                  <a:pt x="1273382" y="202973"/>
                  <a:pt x="1263878" y="205235"/>
                  <a:pt x="1254428" y="207587"/>
                </a:cubicBezTo>
                <a:cubicBezTo>
                  <a:pt x="1253655" y="226803"/>
                  <a:pt x="1253267" y="242771"/>
                  <a:pt x="1253267" y="255491"/>
                </a:cubicBezTo>
                <a:cubicBezTo>
                  <a:pt x="1271450" y="254659"/>
                  <a:pt x="1286184" y="253343"/>
                  <a:pt x="1297471" y="251544"/>
                </a:cubicBezTo>
                <a:cubicBezTo>
                  <a:pt x="1308757" y="249744"/>
                  <a:pt x="1322913" y="248152"/>
                  <a:pt x="1339942" y="246768"/>
                </a:cubicBezTo>
                <a:cubicBezTo>
                  <a:pt x="1356971" y="245384"/>
                  <a:pt x="1370404" y="248790"/>
                  <a:pt x="1380242" y="256986"/>
                </a:cubicBezTo>
                <a:cubicBezTo>
                  <a:pt x="1390079" y="265181"/>
                  <a:pt x="1392954" y="271505"/>
                  <a:pt x="1388868" y="275958"/>
                </a:cubicBezTo>
                <a:cubicBezTo>
                  <a:pt x="1384780" y="280410"/>
                  <a:pt x="1378127" y="281733"/>
                  <a:pt x="1368906" y="279926"/>
                </a:cubicBezTo>
                <a:cubicBezTo>
                  <a:pt x="1359686" y="278120"/>
                  <a:pt x="1348442" y="276997"/>
                  <a:pt x="1335178" y="276560"/>
                </a:cubicBezTo>
                <a:cubicBezTo>
                  <a:pt x="1321913" y="276123"/>
                  <a:pt x="1307179" y="275904"/>
                  <a:pt x="1290974" y="275904"/>
                </a:cubicBezTo>
                <a:cubicBezTo>
                  <a:pt x="1275975" y="275904"/>
                  <a:pt x="1252898" y="277704"/>
                  <a:pt x="1221743" y="281303"/>
                </a:cubicBezTo>
                <a:cubicBezTo>
                  <a:pt x="1190589" y="284902"/>
                  <a:pt x="1167677" y="288050"/>
                  <a:pt x="1153007" y="290746"/>
                </a:cubicBezTo>
                <a:cubicBezTo>
                  <a:pt x="1138337" y="293442"/>
                  <a:pt x="1127990" y="295242"/>
                  <a:pt x="1121968" y="296145"/>
                </a:cubicBezTo>
                <a:cubicBezTo>
                  <a:pt x="1115945" y="297049"/>
                  <a:pt x="1108624" y="293378"/>
                  <a:pt x="1100005" y="285132"/>
                </a:cubicBezTo>
                <a:cubicBezTo>
                  <a:pt x="1091387" y="276886"/>
                  <a:pt x="1089451" y="272373"/>
                  <a:pt x="1094198" y="271591"/>
                </a:cubicBezTo>
                <a:cubicBezTo>
                  <a:pt x="1098945" y="270810"/>
                  <a:pt x="1107154" y="270197"/>
                  <a:pt x="1118827" y="269752"/>
                </a:cubicBezTo>
                <a:cubicBezTo>
                  <a:pt x="1130501" y="269307"/>
                  <a:pt x="1145837" y="267956"/>
                  <a:pt x="1164838" y="265697"/>
                </a:cubicBezTo>
                <a:cubicBezTo>
                  <a:pt x="1183838" y="263439"/>
                  <a:pt x="1204711" y="261091"/>
                  <a:pt x="1227454" y="258653"/>
                </a:cubicBezTo>
                <a:lnTo>
                  <a:pt x="1227454" y="212449"/>
                </a:lnTo>
                <a:cubicBezTo>
                  <a:pt x="1219581" y="213352"/>
                  <a:pt x="1209709" y="213804"/>
                  <a:pt x="1197834" y="213804"/>
                </a:cubicBezTo>
                <a:cubicBezTo>
                  <a:pt x="1186262" y="213804"/>
                  <a:pt x="1176607" y="211097"/>
                  <a:pt x="1168871" y="205684"/>
                </a:cubicBezTo>
                <a:cubicBezTo>
                  <a:pt x="1161134" y="200270"/>
                  <a:pt x="1162913" y="196674"/>
                  <a:pt x="1174205" y="194896"/>
                </a:cubicBezTo>
                <a:cubicBezTo>
                  <a:pt x="1185498" y="193118"/>
                  <a:pt x="1193909" y="191766"/>
                  <a:pt x="1199437" y="190841"/>
                </a:cubicBezTo>
                <a:cubicBezTo>
                  <a:pt x="1204966" y="189916"/>
                  <a:pt x="1214756" y="187891"/>
                  <a:pt x="1228809" y="184765"/>
                </a:cubicBezTo>
                <a:lnTo>
                  <a:pt x="1228809" y="140927"/>
                </a:lnTo>
                <a:cubicBezTo>
                  <a:pt x="1215789" y="143623"/>
                  <a:pt x="1204568" y="144971"/>
                  <a:pt x="1195146" y="144971"/>
                </a:cubicBezTo>
                <a:cubicBezTo>
                  <a:pt x="1186585" y="144971"/>
                  <a:pt x="1177299" y="143623"/>
                  <a:pt x="1167290" y="140927"/>
                </a:cubicBezTo>
                <a:cubicBezTo>
                  <a:pt x="1155473" y="159899"/>
                  <a:pt x="1142750" y="173414"/>
                  <a:pt x="1129120" y="181474"/>
                </a:cubicBezTo>
                <a:cubicBezTo>
                  <a:pt x="1115489" y="189533"/>
                  <a:pt x="1114102" y="185536"/>
                  <a:pt x="1124958" y="169482"/>
                </a:cubicBezTo>
                <a:cubicBezTo>
                  <a:pt x="1135813" y="153428"/>
                  <a:pt x="1145712" y="134538"/>
                  <a:pt x="1154653" y="112813"/>
                </a:cubicBezTo>
                <a:cubicBezTo>
                  <a:pt x="1163594" y="91087"/>
                  <a:pt x="1166938" y="76141"/>
                  <a:pt x="1164687" y="67974"/>
                </a:cubicBezTo>
                <a:cubicBezTo>
                  <a:pt x="1162436" y="59808"/>
                  <a:pt x="1168537" y="59008"/>
                  <a:pt x="1182992" y="65576"/>
                </a:cubicBezTo>
                <a:cubicBezTo>
                  <a:pt x="1197447" y="72144"/>
                  <a:pt x="1202993" y="77930"/>
                  <a:pt x="1199631" y="82935"/>
                </a:cubicBezTo>
                <a:cubicBezTo>
                  <a:pt x="1196268" y="87940"/>
                  <a:pt x="1192353" y="94235"/>
                  <a:pt x="1187886" y="101821"/>
                </a:cubicBezTo>
                <a:cubicBezTo>
                  <a:pt x="1183419" y="109407"/>
                  <a:pt x="1179113" y="117029"/>
                  <a:pt x="1174969" y="124686"/>
                </a:cubicBezTo>
                <a:cubicBezTo>
                  <a:pt x="1175184" y="123697"/>
                  <a:pt x="1180914" y="122546"/>
                  <a:pt x="1192156" y="121234"/>
                </a:cubicBezTo>
                <a:cubicBezTo>
                  <a:pt x="1203398" y="119922"/>
                  <a:pt x="1215616" y="117717"/>
                  <a:pt x="1228809" y="114620"/>
                </a:cubicBezTo>
                <a:cubicBezTo>
                  <a:pt x="1228809" y="81838"/>
                  <a:pt x="1228591" y="59976"/>
                  <a:pt x="1228153" y="49035"/>
                </a:cubicBezTo>
                <a:cubicBezTo>
                  <a:pt x="1227716" y="38093"/>
                  <a:pt x="1225464" y="27248"/>
                  <a:pt x="1221399" y="16500"/>
                </a:cubicBezTo>
                <a:cubicBezTo>
                  <a:pt x="1218350" y="8439"/>
                  <a:pt x="1221522" y="5190"/>
                  <a:pt x="1230916" y="6752"/>
                </a:cubicBezTo>
                <a:close/>
                <a:moveTo>
                  <a:pt x="6033197" y="4030"/>
                </a:moveTo>
                <a:cubicBezTo>
                  <a:pt x="6034830" y="4139"/>
                  <a:pt x="6036774" y="4618"/>
                  <a:pt x="6039026" y="5466"/>
                </a:cubicBezTo>
                <a:cubicBezTo>
                  <a:pt x="6048040" y="8857"/>
                  <a:pt x="6054816" y="12854"/>
                  <a:pt x="6059354" y="17458"/>
                </a:cubicBezTo>
                <a:cubicBezTo>
                  <a:pt x="6063892" y="22061"/>
                  <a:pt x="6063939" y="26058"/>
                  <a:pt x="6059494" y="29450"/>
                </a:cubicBezTo>
                <a:cubicBezTo>
                  <a:pt x="6055048" y="32841"/>
                  <a:pt x="6048724" y="38452"/>
                  <a:pt x="6040522" y="46281"/>
                </a:cubicBezTo>
                <a:cubicBezTo>
                  <a:pt x="6068456" y="45450"/>
                  <a:pt x="6090794" y="41865"/>
                  <a:pt x="6107537" y="35526"/>
                </a:cubicBezTo>
                <a:cubicBezTo>
                  <a:pt x="6124279" y="29188"/>
                  <a:pt x="6137318" y="29148"/>
                  <a:pt x="6146654" y="35408"/>
                </a:cubicBezTo>
                <a:cubicBezTo>
                  <a:pt x="6155988" y="41667"/>
                  <a:pt x="6155638" y="47084"/>
                  <a:pt x="6145600" y="51659"/>
                </a:cubicBezTo>
                <a:cubicBezTo>
                  <a:pt x="6135562" y="56233"/>
                  <a:pt x="6121716" y="59876"/>
                  <a:pt x="6104063" y="62586"/>
                </a:cubicBezTo>
                <a:cubicBezTo>
                  <a:pt x="6086410" y="65296"/>
                  <a:pt x="6072124" y="66881"/>
                  <a:pt x="6061204" y="67340"/>
                </a:cubicBezTo>
                <a:cubicBezTo>
                  <a:pt x="6050284" y="67799"/>
                  <a:pt x="6040930" y="65777"/>
                  <a:pt x="6033144" y="61274"/>
                </a:cubicBezTo>
                <a:cubicBezTo>
                  <a:pt x="6008980" y="86068"/>
                  <a:pt x="5989520" y="101043"/>
                  <a:pt x="5974764" y="106198"/>
                </a:cubicBezTo>
                <a:cubicBezTo>
                  <a:pt x="5960008" y="111354"/>
                  <a:pt x="5958144" y="108270"/>
                  <a:pt x="5969172" y="96949"/>
                </a:cubicBezTo>
                <a:cubicBezTo>
                  <a:pt x="5980200" y="85627"/>
                  <a:pt x="5992798" y="70914"/>
                  <a:pt x="6006966" y="52810"/>
                </a:cubicBezTo>
                <a:cubicBezTo>
                  <a:pt x="6021134" y="34705"/>
                  <a:pt x="6027766" y="21441"/>
                  <a:pt x="6026862" y="13016"/>
                </a:cubicBezTo>
                <a:cubicBezTo>
                  <a:pt x="6026185" y="6697"/>
                  <a:pt x="6028296" y="3702"/>
                  <a:pt x="6033197" y="4030"/>
                </a:cubicBezTo>
                <a:close/>
                <a:moveTo>
                  <a:pt x="3957263" y="873"/>
                </a:moveTo>
                <a:cubicBezTo>
                  <a:pt x="3961735" y="1662"/>
                  <a:pt x="3968668" y="4415"/>
                  <a:pt x="3978060" y="9133"/>
                </a:cubicBezTo>
                <a:cubicBezTo>
                  <a:pt x="3994466" y="18182"/>
                  <a:pt x="3998531" y="24983"/>
                  <a:pt x="3990257" y="29536"/>
                </a:cubicBezTo>
                <a:cubicBezTo>
                  <a:pt x="3981982" y="34089"/>
                  <a:pt x="3972948" y="40147"/>
                  <a:pt x="3963154" y="47712"/>
                </a:cubicBezTo>
                <a:cubicBezTo>
                  <a:pt x="3953360" y="55276"/>
                  <a:pt x="3941722" y="62579"/>
                  <a:pt x="3928243" y="69620"/>
                </a:cubicBezTo>
                <a:cubicBezTo>
                  <a:pt x="3914763" y="76661"/>
                  <a:pt x="3913920" y="72581"/>
                  <a:pt x="3925715" y="57381"/>
                </a:cubicBezTo>
                <a:cubicBezTo>
                  <a:pt x="3937510" y="42180"/>
                  <a:pt x="3944935" y="31120"/>
                  <a:pt x="3947989" y="24201"/>
                </a:cubicBezTo>
                <a:cubicBezTo>
                  <a:pt x="3951044" y="17282"/>
                  <a:pt x="3952123" y="10682"/>
                  <a:pt x="3951226" y="4401"/>
                </a:cubicBezTo>
                <a:cubicBezTo>
                  <a:pt x="3950778" y="1260"/>
                  <a:pt x="3952790" y="84"/>
                  <a:pt x="3957263" y="873"/>
                </a:cubicBezTo>
                <a:close/>
                <a:moveTo>
                  <a:pt x="3604838" y="873"/>
                </a:moveTo>
                <a:cubicBezTo>
                  <a:pt x="3609310" y="1662"/>
                  <a:pt x="3616243" y="4415"/>
                  <a:pt x="3625635" y="9133"/>
                </a:cubicBezTo>
                <a:cubicBezTo>
                  <a:pt x="3642041" y="18182"/>
                  <a:pt x="3646106" y="24983"/>
                  <a:pt x="3637832" y="29536"/>
                </a:cubicBezTo>
                <a:cubicBezTo>
                  <a:pt x="3629558" y="34089"/>
                  <a:pt x="3620523" y="40147"/>
                  <a:pt x="3610729" y="47712"/>
                </a:cubicBezTo>
                <a:cubicBezTo>
                  <a:pt x="3600934" y="55276"/>
                  <a:pt x="3589297" y="62579"/>
                  <a:pt x="3575818" y="69620"/>
                </a:cubicBezTo>
                <a:cubicBezTo>
                  <a:pt x="3562338" y="76661"/>
                  <a:pt x="3561495" y="72581"/>
                  <a:pt x="3573290" y="57381"/>
                </a:cubicBezTo>
                <a:cubicBezTo>
                  <a:pt x="3585085" y="42180"/>
                  <a:pt x="3592510" y="31120"/>
                  <a:pt x="3595564" y="24201"/>
                </a:cubicBezTo>
                <a:cubicBezTo>
                  <a:pt x="3598619" y="17282"/>
                  <a:pt x="3599698" y="10682"/>
                  <a:pt x="3598801" y="4401"/>
                </a:cubicBezTo>
                <a:cubicBezTo>
                  <a:pt x="3598353" y="1260"/>
                  <a:pt x="3600365" y="84"/>
                  <a:pt x="3604838" y="873"/>
                </a:cubicBezTo>
                <a:close/>
                <a:moveTo>
                  <a:pt x="3183605" y="103"/>
                </a:moveTo>
                <a:cubicBezTo>
                  <a:pt x="3185157" y="-113"/>
                  <a:pt x="3187175" y="11"/>
                  <a:pt x="3189658" y="475"/>
                </a:cubicBezTo>
                <a:cubicBezTo>
                  <a:pt x="3199588" y="2332"/>
                  <a:pt x="3208164" y="4910"/>
                  <a:pt x="3215384" y="8208"/>
                </a:cubicBezTo>
                <a:cubicBezTo>
                  <a:pt x="3222604" y="11506"/>
                  <a:pt x="3224615" y="15790"/>
                  <a:pt x="3221418" y="21060"/>
                </a:cubicBezTo>
                <a:cubicBezTo>
                  <a:pt x="3218220" y="26331"/>
                  <a:pt x="3216219" y="32938"/>
                  <a:pt x="3215416" y="40882"/>
                </a:cubicBezTo>
                <a:cubicBezTo>
                  <a:pt x="3233657" y="39147"/>
                  <a:pt x="3248320" y="36914"/>
                  <a:pt x="3259405" y="34182"/>
                </a:cubicBezTo>
                <a:cubicBezTo>
                  <a:pt x="3270490" y="31450"/>
                  <a:pt x="3280102" y="34243"/>
                  <a:pt x="3288239" y="42560"/>
                </a:cubicBezTo>
                <a:cubicBezTo>
                  <a:pt x="3296378" y="50877"/>
                  <a:pt x="3295087" y="55628"/>
                  <a:pt x="3284368" y="56811"/>
                </a:cubicBezTo>
                <a:cubicBezTo>
                  <a:pt x="3273648" y="57994"/>
                  <a:pt x="3262911" y="59033"/>
                  <a:pt x="3252156" y="59930"/>
                </a:cubicBezTo>
                <a:cubicBezTo>
                  <a:pt x="3241401" y="60826"/>
                  <a:pt x="3229061" y="62048"/>
                  <a:pt x="3215137" y="63597"/>
                </a:cubicBezTo>
                <a:lnTo>
                  <a:pt x="3214061" y="78676"/>
                </a:lnTo>
                <a:cubicBezTo>
                  <a:pt x="3224386" y="77815"/>
                  <a:pt x="3233055" y="76701"/>
                  <a:pt x="3240067" y="75331"/>
                </a:cubicBezTo>
                <a:cubicBezTo>
                  <a:pt x="3247080" y="73962"/>
                  <a:pt x="3253949" y="77009"/>
                  <a:pt x="3260674" y="84473"/>
                </a:cubicBezTo>
                <a:cubicBezTo>
                  <a:pt x="3267399" y="91937"/>
                  <a:pt x="3264524" y="96235"/>
                  <a:pt x="3252048" y="97368"/>
                </a:cubicBezTo>
                <a:cubicBezTo>
                  <a:pt x="3239572" y="98501"/>
                  <a:pt x="3224225" y="100179"/>
                  <a:pt x="3206006" y="102402"/>
                </a:cubicBezTo>
                <a:cubicBezTo>
                  <a:pt x="3187786" y="104624"/>
                  <a:pt x="3174249" y="106424"/>
                  <a:pt x="3165394" y="107801"/>
                </a:cubicBezTo>
                <a:cubicBezTo>
                  <a:pt x="3156539" y="109177"/>
                  <a:pt x="3148462" y="106245"/>
                  <a:pt x="3141163" y="99003"/>
                </a:cubicBezTo>
                <a:cubicBezTo>
                  <a:pt x="3133863" y="91761"/>
                  <a:pt x="3135190" y="88140"/>
                  <a:pt x="3145142" y="88140"/>
                </a:cubicBezTo>
                <a:cubicBezTo>
                  <a:pt x="3153001" y="88140"/>
                  <a:pt x="3167821" y="86527"/>
                  <a:pt x="3189604" y="83301"/>
                </a:cubicBezTo>
                <a:lnTo>
                  <a:pt x="3189604" y="65339"/>
                </a:lnTo>
                <a:cubicBezTo>
                  <a:pt x="3173471" y="67964"/>
                  <a:pt x="3159576" y="70194"/>
                  <a:pt x="3147917" y="72029"/>
                </a:cubicBezTo>
                <a:cubicBezTo>
                  <a:pt x="3136258" y="73865"/>
                  <a:pt x="3126794" y="70936"/>
                  <a:pt x="3119523" y="63242"/>
                </a:cubicBezTo>
                <a:cubicBezTo>
                  <a:pt x="3112253" y="55549"/>
                  <a:pt x="3112697" y="51702"/>
                  <a:pt x="3120857" y="51702"/>
                </a:cubicBezTo>
                <a:cubicBezTo>
                  <a:pt x="3126435" y="51702"/>
                  <a:pt x="3135323" y="51265"/>
                  <a:pt x="3147519" y="50390"/>
                </a:cubicBezTo>
                <a:cubicBezTo>
                  <a:pt x="3159715" y="49515"/>
                  <a:pt x="3173744" y="47887"/>
                  <a:pt x="3189604" y="45507"/>
                </a:cubicBezTo>
                <a:cubicBezTo>
                  <a:pt x="3189604" y="31683"/>
                  <a:pt x="3187130" y="20257"/>
                  <a:pt x="3182183" y="11230"/>
                </a:cubicBezTo>
                <a:cubicBezTo>
                  <a:pt x="3178472" y="4460"/>
                  <a:pt x="3178946" y="751"/>
                  <a:pt x="3183605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447910" y="3212976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965÷8=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799856" y="3212976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（箱）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75902" y="4077072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箱，还剩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utoUpdateAnimBg="0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1708363" y="1614826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2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7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4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20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5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50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1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1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7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3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3" y="196230"/>
                </a:cubicBezTo>
                <a:lnTo>
                  <a:pt x="56343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3" y="119718"/>
                </a:cubicBezTo>
                <a:cubicBezTo>
                  <a:pt x="56343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3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5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6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7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823073" y="2087334"/>
            <a:ext cx="9225812" cy="2806700"/>
            <a:chOff x="241" y="1408"/>
            <a:chExt cx="6107" cy="1768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41" y="1408"/>
              <a:ext cx="6107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   5÷5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的商是（   ）位数，要使商中间有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里最大填（  ）。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63   ÷7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的商是（     ）位数，要使商末尾有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里最大填（  ）。</a:t>
              </a:r>
            </a:p>
          </p:txBody>
        </p:sp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1067" y="1510"/>
              <a:ext cx="184" cy="18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6"/>
            <p:cNvSpPr>
              <a:spLocks noChangeArrowheads="1"/>
            </p:cNvSpPr>
            <p:nvPr/>
          </p:nvSpPr>
          <p:spPr bwMode="auto">
            <a:xfrm>
              <a:off x="453" y="1926"/>
              <a:ext cx="272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6"/>
            <p:cNvSpPr>
              <a:spLocks noChangeArrowheads="1"/>
            </p:cNvSpPr>
            <p:nvPr/>
          </p:nvSpPr>
          <p:spPr bwMode="auto">
            <a:xfrm>
              <a:off x="1190" y="2416"/>
              <a:ext cx="184" cy="18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453" y="2823"/>
              <a:ext cx="272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12326" y="2088922"/>
            <a:ext cx="5032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67975" y="3610074"/>
            <a:ext cx="5032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297487" y="2818239"/>
            <a:ext cx="5032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297487" y="4287937"/>
            <a:ext cx="5032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61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0" y="1952213"/>
            <a:ext cx="8597833" cy="3997067"/>
          </a:xfrm>
          <a:prstGeom prst="rect">
            <a:avLst/>
          </a:prstGeom>
        </p:spPr>
      </p:pic>
      <p:sp>
        <p:nvSpPr>
          <p:cNvPr id="37" name="任意多边形: 形状 36"/>
          <p:cNvSpPr>
            <a:spLocks noChangeArrowheads="1"/>
          </p:cNvSpPr>
          <p:nvPr/>
        </p:nvSpPr>
        <p:spPr bwMode="auto">
          <a:xfrm>
            <a:off x="1669003" y="1185579"/>
            <a:ext cx="4823480" cy="329022"/>
          </a:xfrm>
          <a:custGeom>
            <a:avLst/>
            <a:gdLst/>
            <a:ahLst/>
            <a:cxnLst/>
            <a:rect l="l" t="t" r="r" b="b"/>
            <a:pathLst>
              <a:path w="4823480" h="329022">
                <a:moveTo>
                  <a:pt x="3883956" y="263588"/>
                </a:moveTo>
                <a:lnTo>
                  <a:pt x="3920524" y="304242"/>
                </a:lnTo>
                <a:lnTo>
                  <a:pt x="3654527" y="304242"/>
                </a:lnTo>
                <a:cubicBezTo>
                  <a:pt x="3644102" y="304242"/>
                  <a:pt x="3633325" y="305590"/>
                  <a:pt x="3622197" y="308286"/>
                </a:cubicBezTo>
                <a:lnTo>
                  <a:pt x="3607205" y="289250"/>
                </a:lnTo>
                <a:lnTo>
                  <a:pt x="3857542" y="289250"/>
                </a:lnTo>
                <a:close/>
                <a:moveTo>
                  <a:pt x="1888199" y="229903"/>
                </a:moveTo>
                <a:lnTo>
                  <a:pt x="1888199" y="271375"/>
                </a:lnTo>
                <a:lnTo>
                  <a:pt x="1954192" y="271375"/>
                </a:lnTo>
                <a:lnTo>
                  <a:pt x="1954192" y="229903"/>
                </a:lnTo>
                <a:close/>
                <a:moveTo>
                  <a:pt x="4760476" y="218889"/>
                </a:moveTo>
                <a:cubicBezTo>
                  <a:pt x="4764907" y="218889"/>
                  <a:pt x="4770472" y="220696"/>
                  <a:pt x="4777168" y="224310"/>
                </a:cubicBezTo>
                <a:cubicBezTo>
                  <a:pt x="4783879" y="227909"/>
                  <a:pt x="4787479" y="234778"/>
                  <a:pt x="4787966" y="244917"/>
                </a:cubicBezTo>
                <a:cubicBezTo>
                  <a:pt x="4788454" y="255055"/>
                  <a:pt x="4785069" y="262200"/>
                  <a:pt x="4777814" y="266352"/>
                </a:cubicBezTo>
                <a:cubicBezTo>
                  <a:pt x="4770558" y="270503"/>
                  <a:pt x="4764334" y="272579"/>
                  <a:pt x="4759143" y="272579"/>
                </a:cubicBezTo>
                <a:cubicBezTo>
                  <a:pt x="4755729" y="272579"/>
                  <a:pt x="4750876" y="271009"/>
                  <a:pt x="4744580" y="267868"/>
                </a:cubicBezTo>
                <a:cubicBezTo>
                  <a:pt x="4738285" y="264728"/>
                  <a:pt x="4734657" y="257834"/>
                  <a:pt x="4733696" y="247186"/>
                </a:cubicBezTo>
                <a:cubicBezTo>
                  <a:pt x="4732735" y="236539"/>
                  <a:pt x="4735832" y="229161"/>
                  <a:pt x="4742988" y="225052"/>
                </a:cubicBezTo>
                <a:cubicBezTo>
                  <a:pt x="4750144" y="220944"/>
                  <a:pt x="4755974" y="218889"/>
                  <a:pt x="4760476" y="218889"/>
                </a:cubicBezTo>
                <a:close/>
                <a:moveTo>
                  <a:pt x="4550471" y="207123"/>
                </a:moveTo>
                <a:cubicBezTo>
                  <a:pt x="4575337" y="223959"/>
                  <a:pt x="4594004" y="237689"/>
                  <a:pt x="4606473" y="248316"/>
                </a:cubicBezTo>
                <a:cubicBezTo>
                  <a:pt x="4618942" y="258942"/>
                  <a:pt x="4626571" y="268811"/>
                  <a:pt x="4629360" y="277924"/>
                </a:cubicBezTo>
                <a:cubicBezTo>
                  <a:pt x="4632149" y="287038"/>
                  <a:pt x="4631210" y="295556"/>
                  <a:pt x="4626542" y="303479"/>
                </a:cubicBezTo>
                <a:cubicBezTo>
                  <a:pt x="4621874" y="311402"/>
                  <a:pt x="4617884" y="315363"/>
                  <a:pt x="4614572" y="315363"/>
                </a:cubicBezTo>
                <a:cubicBezTo>
                  <a:pt x="4608061" y="315363"/>
                  <a:pt x="4602332" y="307949"/>
                  <a:pt x="4597385" y="293122"/>
                </a:cubicBezTo>
                <a:cubicBezTo>
                  <a:pt x="4590201" y="273318"/>
                  <a:pt x="4572053" y="247512"/>
                  <a:pt x="4542942" y="215706"/>
                </a:cubicBezTo>
                <a:close/>
                <a:moveTo>
                  <a:pt x="3846184" y="207059"/>
                </a:moveTo>
                <a:lnTo>
                  <a:pt x="3878665" y="243669"/>
                </a:lnTo>
                <a:lnTo>
                  <a:pt x="3692321" y="243669"/>
                </a:lnTo>
                <a:cubicBezTo>
                  <a:pt x="3682799" y="243669"/>
                  <a:pt x="3672474" y="245017"/>
                  <a:pt x="3661346" y="247713"/>
                </a:cubicBezTo>
                <a:lnTo>
                  <a:pt x="3646353" y="228698"/>
                </a:lnTo>
                <a:lnTo>
                  <a:pt x="3823792" y="228698"/>
                </a:lnTo>
                <a:close/>
                <a:moveTo>
                  <a:pt x="4498136" y="203165"/>
                </a:moveTo>
                <a:lnTo>
                  <a:pt x="4532316" y="233818"/>
                </a:lnTo>
                <a:lnTo>
                  <a:pt x="4515624" y="239303"/>
                </a:lnTo>
                <a:cubicBezTo>
                  <a:pt x="4486241" y="274035"/>
                  <a:pt x="4455567" y="301188"/>
                  <a:pt x="4423603" y="320762"/>
                </a:cubicBezTo>
                <a:lnTo>
                  <a:pt x="4416075" y="313019"/>
                </a:lnTo>
                <a:cubicBezTo>
                  <a:pt x="4452269" y="279620"/>
                  <a:pt x="4479623" y="243002"/>
                  <a:pt x="4498136" y="203165"/>
                </a:cubicBezTo>
                <a:close/>
                <a:moveTo>
                  <a:pt x="1896050" y="177590"/>
                </a:moveTo>
                <a:lnTo>
                  <a:pt x="1888199" y="182602"/>
                </a:lnTo>
                <a:lnTo>
                  <a:pt x="1888199" y="214910"/>
                </a:lnTo>
                <a:lnTo>
                  <a:pt x="1954192" y="214910"/>
                </a:lnTo>
                <a:lnTo>
                  <a:pt x="1954192" y="177590"/>
                </a:lnTo>
                <a:close/>
                <a:moveTo>
                  <a:pt x="2799522" y="171244"/>
                </a:moveTo>
                <a:lnTo>
                  <a:pt x="2830690" y="206499"/>
                </a:lnTo>
                <a:lnTo>
                  <a:pt x="2671428" y="206499"/>
                </a:lnTo>
                <a:lnTo>
                  <a:pt x="2690314" y="217556"/>
                </a:lnTo>
                <a:lnTo>
                  <a:pt x="2676418" y="223450"/>
                </a:lnTo>
                <a:cubicBezTo>
                  <a:pt x="2646031" y="260003"/>
                  <a:pt x="2620972" y="282115"/>
                  <a:pt x="2601240" y="289787"/>
                </a:cubicBezTo>
                <a:cubicBezTo>
                  <a:pt x="2626249" y="289845"/>
                  <a:pt x="2677035" y="288604"/>
                  <a:pt x="2753597" y="286066"/>
                </a:cubicBezTo>
                <a:cubicBezTo>
                  <a:pt x="2742670" y="274422"/>
                  <a:pt x="2726473" y="258870"/>
                  <a:pt x="2705006" y="239410"/>
                </a:cubicBezTo>
                <a:lnTo>
                  <a:pt x="2712341" y="230548"/>
                </a:lnTo>
                <a:cubicBezTo>
                  <a:pt x="2745352" y="249950"/>
                  <a:pt x="2768156" y="264775"/>
                  <a:pt x="2780754" y="275021"/>
                </a:cubicBezTo>
                <a:cubicBezTo>
                  <a:pt x="2793352" y="285267"/>
                  <a:pt x="2799651" y="294713"/>
                  <a:pt x="2799651" y="303360"/>
                </a:cubicBezTo>
                <a:cubicBezTo>
                  <a:pt x="2799651" y="307706"/>
                  <a:pt x="2797787" y="313069"/>
                  <a:pt x="2794058" y="319450"/>
                </a:cubicBezTo>
                <a:cubicBezTo>
                  <a:pt x="2790330" y="325832"/>
                  <a:pt x="2786766" y="329022"/>
                  <a:pt x="2783368" y="329022"/>
                </a:cubicBezTo>
                <a:cubicBezTo>
                  <a:pt x="2779840" y="329022"/>
                  <a:pt x="2776792" y="326470"/>
                  <a:pt x="2774226" y="321365"/>
                </a:cubicBezTo>
                <a:cubicBezTo>
                  <a:pt x="2770684" y="314295"/>
                  <a:pt x="2766310" y="306953"/>
                  <a:pt x="2761104" y="299338"/>
                </a:cubicBezTo>
                <a:cubicBezTo>
                  <a:pt x="2719231" y="303755"/>
                  <a:pt x="2682520" y="307992"/>
                  <a:pt x="2650972" y="312051"/>
                </a:cubicBezTo>
                <a:cubicBezTo>
                  <a:pt x="2619423" y="316109"/>
                  <a:pt x="2597669" y="320418"/>
                  <a:pt x="2585709" y="324978"/>
                </a:cubicBezTo>
                <a:lnTo>
                  <a:pt x="2570028" y="292197"/>
                </a:lnTo>
                <a:cubicBezTo>
                  <a:pt x="2584354" y="289142"/>
                  <a:pt x="2600340" y="275956"/>
                  <a:pt x="2617986" y="252639"/>
                </a:cubicBezTo>
                <a:cubicBezTo>
                  <a:pt x="2635631" y="229322"/>
                  <a:pt x="2646189" y="213942"/>
                  <a:pt x="2649660" y="206499"/>
                </a:cubicBezTo>
                <a:lnTo>
                  <a:pt x="2591711" y="206499"/>
                </a:lnTo>
                <a:cubicBezTo>
                  <a:pt x="2580382" y="206499"/>
                  <a:pt x="2569153" y="207847"/>
                  <a:pt x="2558026" y="210543"/>
                </a:cubicBezTo>
                <a:lnTo>
                  <a:pt x="2543033" y="191507"/>
                </a:lnTo>
                <a:lnTo>
                  <a:pt x="2778528" y="191507"/>
                </a:lnTo>
                <a:close/>
                <a:moveTo>
                  <a:pt x="1333391" y="154186"/>
                </a:moveTo>
                <a:cubicBezTo>
                  <a:pt x="1354299" y="173187"/>
                  <a:pt x="1371149" y="190030"/>
                  <a:pt x="1383940" y="204714"/>
                </a:cubicBezTo>
                <a:cubicBezTo>
                  <a:pt x="1396732" y="219399"/>
                  <a:pt x="1403368" y="232068"/>
                  <a:pt x="1403848" y="242723"/>
                </a:cubicBezTo>
                <a:cubicBezTo>
                  <a:pt x="1404329" y="253378"/>
                  <a:pt x="1402644" y="261193"/>
                  <a:pt x="1398793" y="266169"/>
                </a:cubicBezTo>
                <a:cubicBezTo>
                  <a:pt x="1394943" y="271145"/>
                  <a:pt x="1391440" y="273633"/>
                  <a:pt x="1388285" y="273633"/>
                </a:cubicBezTo>
                <a:cubicBezTo>
                  <a:pt x="1383352" y="273633"/>
                  <a:pt x="1379767" y="268600"/>
                  <a:pt x="1377530" y="258533"/>
                </a:cubicBezTo>
                <a:cubicBezTo>
                  <a:pt x="1374017" y="247032"/>
                  <a:pt x="1367141" y="231674"/>
                  <a:pt x="1356902" y="212458"/>
                </a:cubicBezTo>
                <a:cubicBezTo>
                  <a:pt x="1346663" y="193242"/>
                  <a:pt x="1335951" y="176041"/>
                  <a:pt x="1324765" y="160855"/>
                </a:cubicBezTo>
                <a:close/>
                <a:moveTo>
                  <a:pt x="1234143" y="144743"/>
                </a:moveTo>
                <a:lnTo>
                  <a:pt x="1269591" y="167265"/>
                </a:lnTo>
                <a:lnTo>
                  <a:pt x="1256578" y="176170"/>
                </a:lnTo>
                <a:cubicBezTo>
                  <a:pt x="1238724" y="219162"/>
                  <a:pt x="1214403" y="255694"/>
                  <a:pt x="1183615" y="285765"/>
                </a:cubicBezTo>
                <a:lnTo>
                  <a:pt x="1174946" y="280280"/>
                </a:lnTo>
                <a:cubicBezTo>
                  <a:pt x="1189444" y="259013"/>
                  <a:pt x="1201404" y="237797"/>
                  <a:pt x="1210825" y="216631"/>
                </a:cubicBezTo>
                <a:cubicBezTo>
                  <a:pt x="1220247" y="195465"/>
                  <a:pt x="1228019" y="171502"/>
                  <a:pt x="1234143" y="144743"/>
                </a:cubicBezTo>
                <a:close/>
                <a:moveTo>
                  <a:pt x="2402979" y="127083"/>
                </a:moveTo>
                <a:lnTo>
                  <a:pt x="2429674" y="162360"/>
                </a:lnTo>
                <a:cubicBezTo>
                  <a:pt x="2420194" y="161457"/>
                  <a:pt x="2409619" y="164060"/>
                  <a:pt x="2397946" y="170169"/>
                </a:cubicBezTo>
                <a:cubicBezTo>
                  <a:pt x="2386273" y="176277"/>
                  <a:pt x="2370305" y="185104"/>
                  <a:pt x="2350042" y="196648"/>
                </a:cubicBezTo>
                <a:lnTo>
                  <a:pt x="2360841" y="203510"/>
                </a:lnTo>
                <a:lnTo>
                  <a:pt x="2351397" y="210565"/>
                </a:lnTo>
                <a:lnTo>
                  <a:pt x="2351397" y="212178"/>
                </a:lnTo>
                <a:lnTo>
                  <a:pt x="2432836" y="212178"/>
                </a:lnTo>
                <a:lnTo>
                  <a:pt x="2456540" y="189205"/>
                </a:lnTo>
                <a:lnTo>
                  <a:pt x="2490419" y="227149"/>
                </a:lnTo>
                <a:lnTo>
                  <a:pt x="2351397" y="227149"/>
                </a:lnTo>
                <a:lnTo>
                  <a:pt x="2351397" y="289551"/>
                </a:lnTo>
                <a:cubicBezTo>
                  <a:pt x="2351397" y="305024"/>
                  <a:pt x="2338290" y="317263"/>
                  <a:pt x="2312077" y="326269"/>
                </a:cubicBezTo>
                <a:cubicBezTo>
                  <a:pt x="2312980" y="315499"/>
                  <a:pt x="2298582" y="305167"/>
                  <a:pt x="2268884" y="295273"/>
                </a:cubicBezTo>
                <a:lnTo>
                  <a:pt x="2268884" y="281355"/>
                </a:lnTo>
                <a:cubicBezTo>
                  <a:pt x="2294367" y="285887"/>
                  <a:pt x="2309961" y="287973"/>
                  <a:pt x="2315669" y="287615"/>
                </a:cubicBezTo>
                <a:cubicBezTo>
                  <a:pt x="2321376" y="287256"/>
                  <a:pt x="2324230" y="283377"/>
                  <a:pt x="2324230" y="275978"/>
                </a:cubicBezTo>
                <a:lnTo>
                  <a:pt x="2324230" y="227149"/>
                </a:lnTo>
                <a:lnTo>
                  <a:pt x="2225777" y="227149"/>
                </a:lnTo>
                <a:cubicBezTo>
                  <a:pt x="2214448" y="227149"/>
                  <a:pt x="2203220" y="228497"/>
                  <a:pt x="2192092" y="231193"/>
                </a:cubicBezTo>
                <a:lnTo>
                  <a:pt x="2177099" y="212178"/>
                </a:lnTo>
                <a:lnTo>
                  <a:pt x="2324230" y="212178"/>
                </a:lnTo>
                <a:cubicBezTo>
                  <a:pt x="2324230" y="206127"/>
                  <a:pt x="2323778" y="195314"/>
                  <a:pt x="2322875" y="179741"/>
                </a:cubicBezTo>
                <a:lnTo>
                  <a:pt x="2341266" y="187850"/>
                </a:lnTo>
                <a:lnTo>
                  <a:pt x="2384975" y="156940"/>
                </a:lnTo>
                <a:lnTo>
                  <a:pt x="2277079" y="156940"/>
                </a:lnTo>
                <a:cubicBezTo>
                  <a:pt x="2265751" y="156940"/>
                  <a:pt x="2254522" y="158288"/>
                  <a:pt x="2243394" y="160984"/>
                </a:cubicBezTo>
                <a:lnTo>
                  <a:pt x="2228401" y="141969"/>
                </a:lnTo>
                <a:lnTo>
                  <a:pt x="2385706" y="141969"/>
                </a:lnTo>
                <a:close/>
                <a:moveTo>
                  <a:pt x="3391202" y="125277"/>
                </a:moveTo>
                <a:cubicBezTo>
                  <a:pt x="3391202" y="145797"/>
                  <a:pt x="3390299" y="164210"/>
                  <a:pt x="3388492" y="180515"/>
                </a:cubicBezTo>
                <a:lnTo>
                  <a:pt x="3415337" y="180515"/>
                </a:lnTo>
                <a:lnTo>
                  <a:pt x="3415337" y="125277"/>
                </a:lnTo>
                <a:close/>
                <a:moveTo>
                  <a:pt x="621021" y="113360"/>
                </a:moveTo>
                <a:lnTo>
                  <a:pt x="645564" y="137021"/>
                </a:lnTo>
                <a:lnTo>
                  <a:pt x="634766" y="147733"/>
                </a:lnTo>
                <a:lnTo>
                  <a:pt x="634766" y="238959"/>
                </a:lnTo>
                <a:cubicBezTo>
                  <a:pt x="634766" y="248796"/>
                  <a:pt x="632740" y="256758"/>
                  <a:pt x="628689" y="262846"/>
                </a:cubicBezTo>
                <a:cubicBezTo>
                  <a:pt x="624638" y="268933"/>
                  <a:pt x="615105" y="274945"/>
                  <a:pt x="600091" y="280882"/>
                </a:cubicBezTo>
                <a:cubicBezTo>
                  <a:pt x="593236" y="265251"/>
                  <a:pt x="575046" y="254675"/>
                  <a:pt x="545519" y="249154"/>
                </a:cubicBezTo>
                <a:lnTo>
                  <a:pt x="545519" y="234829"/>
                </a:lnTo>
                <a:cubicBezTo>
                  <a:pt x="576293" y="239346"/>
                  <a:pt x="594111" y="241604"/>
                  <a:pt x="598972" y="241604"/>
                </a:cubicBezTo>
                <a:cubicBezTo>
                  <a:pt x="603834" y="241604"/>
                  <a:pt x="606264" y="238923"/>
                  <a:pt x="606264" y="233559"/>
                </a:cubicBezTo>
                <a:lnTo>
                  <a:pt x="606264" y="144550"/>
                </a:lnTo>
                <a:lnTo>
                  <a:pt x="520051" y="144550"/>
                </a:lnTo>
                <a:lnTo>
                  <a:pt x="520051" y="266556"/>
                </a:lnTo>
                <a:cubicBezTo>
                  <a:pt x="520051" y="283377"/>
                  <a:pt x="520496" y="299080"/>
                  <a:pt x="521385" y="313664"/>
                </a:cubicBezTo>
                <a:lnTo>
                  <a:pt x="491529" y="327646"/>
                </a:lnTo>
                <a:cubicBezTo>
                  <a:pt x="492432" y="304099"/>
                  <a:pt x="492884" y="282832"/>
                  <a:pt x="492884" y="263846"/>
                </a:cubicBezTo>
                <a:lnTo>
                  <a:pt x="492884" y="144550"/>
                </a:lnTo>
                <a:lnTo>
                  <a:pt x="437624" y="144550"/>
                </a:lnTo>
                <a:cubicBezTo>
                  <a:pt x="426295" y="144550"/>
                  <a:pt x="415066" y="145905"/>
                  <a:pt x="403938" y="148615"/>
                </a:cubicBezTo>
                <a:lnTo>
                  <a:pt x="388946" y="129579"/>
                </a:lnTo>
                <a:lnTo>
                  <a:pt x="604199" y="129579"/>
                </a:lnTo>
                <a:close/>
                <a:moveTo>
                  <a:pt x="4383895" y="106433"/>
                </a:moveTo>
                <a:lnTo>
                  <a:pt x="4412181" y="127083"/>
                </a:lnTo>
                <a:lnTo>
                  <a:pt x="4401383" y="138118"/>
                </a:lnTo>
                <a:lnTo>
                  <a:pt x="4401383" y="256253"/>
                </a:lnTo>
                <a:lnTo>
                  <a:pt x="4449846" y="202262"/>
                </a:lnTo>
                <a:lnTo>
                  <a:pt x="4458063" y="210629"/>
                </a:lnTo>
                <a:cubicBezTo>
                  <a:pt x="4438589" y="237417"/>
                  <a:pt x="4425292" y="256152"/>
                  <a:pt x="4418172" y="266836"/>
                </a:cubicBezTo>
                <a:cubicBezTo>
                  <a:pt x="4411052" y="277519"/>
                  <a:pt x="4403556" y="290246"/>
                  <a:pt x="4395683" y="305017"/>
                </a:cubicBezTo>
                <a:lnTo>
                  <a:pt x="4367483" y="276989"/>
                </a:lnTo>
                <a:cubicBezTo>
                  <a:pt x="4371971" y="271697"/>
                  <a:pt x="4374215" y="265710"/>
                  <a:pt x="4374215" y="259028"/>
                </a:cubicBezTo>
                <a:lnTo>
                  <a:pt x="4374215" y="136290"/>
                </a:lnTo>
                <a:lnTo>
                  <a:pt x="4358104" y="136290"/>
                </a:lnTo>
                <a:cubicBezTo>
                  <a:pt x="4351278" y="136290"/>
                  <a:pt x="4342301" y="137638"/>
                  <a:pt x="4331173" y="140334"/>
                </a:cubicBezTo>
                <a:lnTo>
                  <a:pt x="4316181" y="121297"/>
                </a:lnTo>
                <a:lnTo>
                  <a:pt x="4373075" y="121297"/>
                </a:lnTo>
                <a:close/>
                <a:moveTo>
                  <a:pt x="778343" y="103680"/>
                </a:moveTo>
                <a:lnTo>
                  <a:pt x="805059" y="125857"/>
                </a:lnTo>
                <a:lnTo>
                  <a:pt x="794261" y="136720"/>
                </a:lnTo>
                <a:lnTo>
                  <a:pt x="794261" y="253521"/>
                </a:lnTo>
                <a:lnTo>
                  <a:pt x="851177" y="203574"/>
                </a:lnTo>
                <a:lnTo>
                  <a:pt x="859050" y="212200"/>
                </a:lnTo>
                <a:cubicBezTo>
                  <a:pt x="839031" y="233997"/>
                  <a:pt x="823325" y="251470"/>
                  <a:pt x="811931" y="264620"/>
                </a:cubicBezTo>
                <a:cubicBezTo>
                  <a:pt x="800538" y="277770"/>
                  <a:pt x="791744" y="288970"/>
                  <a:pt x="785549" y="298219"/>
                </a:cubicBezTo>
                <a:lnTo>
                  <a:pt x="763049" y="275741"/>
                </a:lnTo>
                <a:cubicBezTo>
                  <a:pt x="767552" y="269575"/>
                  <a:pt x="769352" y="259608"/>
                  <a:pt x="768448" y="245842"/>
                </a:cubicBezTo>
                <a:lnTo>
                  <a:pt x="768448" y="133536"/>
                </a:lnTo>
                <a:lnTo>
                  <a:pt x="763135" y="133536"/>
                </a:lnTo>
                <a:cubicBezTo>
                  <a:pt x="756309" y="133536"/>
                  <a:pt x="747332" y="134892"/>
                  <a:pt x="736204" y="137602"/>
                </a:cubicBezTo>
                <a:lnTo>
                  <a:pt x="721212" y="118565"/>
                </a:lnTo>
                <a:lnTo>
                  <a:pt x="767308" y="118565"/>
                </a:lnTo>
                <a:close/>
                <a:moveTo>
                  <a:pt x="1281573" y="101551"/>
                </a:moveTo>
                <a:lnTo>
                  <a:pt x="1320872" y="117404"/>
                </a:lnTo>
                <a:lnTo>
                  <a:pt x="1310074" y="129234"/>
                </a:lnTo>
                <a:lnTo>
                  <a:pt x="1310074" y="289293"/>
                </a:lnTo>
                <a:cubicBezTo>
                  <a:pt x="1310977" y="306013"/>
                  <a:pt x="1298329" y="317887"/>
                  <a:pt x="1272130" y="324914"/>
                </a:cubicBezTo>
                <a:cubicBezTo>
                  <a:pt x="1272130" y="314216"/>
                  <a:pt x="1258184" y="303812"/>
                  <a:pt x="1230292" y="293702"/>
                </a:cubicBezTo>
                <a:lnTo>
                  <a:pt x="1232400" y="281484"/>
                </a:lnTo>
                <a:cubicBezTo>
                  <a:pt x="1252018" y="286002"/>
                  <a:pt x="1265343" y="288260"/>
                  <a:pt x="1272377" y="288260"/>
                </a:cubicBezTo>
                <a:cubicBezTo>
                  <a:pt x="1279411" y="288260"/>
                  <a:pt x="1282928" y="283772"/>
                  <a:pt x="1282928" y="274795"/>
                </a:cubicBezTo>
                <a:lnTo>
                  <a:pt x="1282928" y="150315"/>
                </a:lnTo>
                <a:cubicBezTo>
                  <a:pt x="1282928" y="136060"/>
                  <a:pt x="1282476" y="119806"/>
                  <a:pt x="1281573" y="101551"/>
                </a:cubicBezTo>
                <a:close/>
                <a:moveTo>
                  <a:pt x="4166301" y="90860"/>
                </a:moveTo>
                <a:lnTo>
                  <a:pt x="4166301" y="250725"/>
                </a:lnTo>
                <a:lnTo>
                  <a:pt x="4228229" y="250725"/>
                </a:lnTo>
                <a:lnTo>
                  <a:pt x="4228229" y="90860"/>
                </a:lnTo>
                <a:close/>
                <a:moveTo>
                  <a:pt x="941391" y="90860"/>
                </a:moveTo>
                <a:lnTo>
                  <a:pt x="941391" y="126804"/>
                </a:lnTo>
                <a:lnTo>
                  <a:pt x="984412" y="126804"/>
                </a:lnTo>
                <a:lnTo>
                  <a:pt x="984412" y="90860"/>
                </a:lnTo>
                <a:close/>
                <a:moveTo>
                  <a:pt x="873892" y="90860"/>
                </a:moveTo>
                <a:lnTo>
                  <a:pt x="873892" y="126804"/>
                </a:lnTo>
                <a:lnTo>
                  <a:pt x="915579" y="126804"/>
                </a:lnTo>
                <a:lnTo>
                  <a:pt x="915579" y="90860"/>
                </a:lnTo>
                <a:close/>
                <a:moveTo>
                  <a:pt x="1920593" y="72963"/>
                </a:moveTo>
                <a:lnTo>
                  <a:pt x="1920593" y="116006"/>
                </a:lnTo>
                <a:lnTo>
                  <a:pt x="1923346" y="116006"/>
                </a:lnTo>
                <a:cubicBezTo>
                  <a:pt x="1935335" y="98869"/>
                  <a:pt x="1946061" y="84522"/>
                  <a:pt x="1955526" y="72963"/>
                </a:cubicBezTo>
                <a:close/>
                <a:moveTo>
                  <a:pt x="3275111" y="67457"/>
                </a:moveTo>
                <a:lnTo>
                  <a:pt x="3275111" y="187377"/>
                </a:lnTo>
                <a:lnTo>
                  <a:pt x="3301956" y="187377"/>
                </a:lnTo>
                <a:lnTo>
                  <a:pt x="3301956" y="67457"/>
                </a:lnTo>
                <a:close/>
                <a:moveTo>
                  <a:pt x="1562536" y="65908"/>
                </a:moveTo>
                <a:lnTo>
                  <a:pt x="1601836" y="86085"/>
                </a:lnTo>
                <a:lnTo>
                  <a:pt x="1591038" y="98862"/>
                </a:lnTo>
                <a:lnTo>
                  <a:pt x="1591038" y="253005"/>
                </a:lnTo>
                <a:cubicBezTo>
                  <a:pt x="1591038" y="273569"/>
                  <a:pt x="1591489" y="292483"/>
                  <a:pt x="1592393" y="309749"/>
                </a:cubicBezTo>
                <a:lnTo>
                  <a:pt x="1562536" y="322182"/>
                </a:lnTo>
                <a:cubicBezTo>
                  <a:pt x="1563440" y="294132"/>
                  <a:pt x="1563891" y="273332"/>
                  <a:pt x="1563891" y="259781"/>
                </a:cubicBezTo>
                <a:lnTo>
                  <a:pt x="1563891" y="114758"/>
                </a:lnTo>
                <a:cubicBezTo>
                  <a:pt x="1563891" y="102282"/>
                  <a:pt x="1563440" y="85999"/>
                  <a:pt x="1562536" y="65908"/>
                </a:cubicBezTo>
                <a:close/>
                <a:moveTo>
                  <a:pt x="4239651" y="59670"/>
                </a:moveTo>
                <a:lnTo>
                  <a:pt x="4264840" y="81912"/>
                </a:lnTo>
                <a:lnTo>
                  <a:pt x="4254041" y="92753"/>
                </a:lnTo>
                <a:cubicBezTo>
                  <a:pt x="4254041" y="204592"/>
                  <a:pt x="4254493" y="273017"/>
                  <a:pt x="4255397" y="298026"/>
                </a:cubicBezTo>
                <a:lnTo>
                  <a:pt x="4228229" y="307533"/>
                </a:lnTo>
                <a:lnTo>
                  <a:pt x="4228229" y="265696"/>
                </a:lnTo>
                <a:lnTo>
                  <a:pt x="4166301" y="265696"/>
                </a:lnTo>
                <a:lnTo>
                  <a:pt x="4166301" y="299403"/>
                </a:lnTo>
                <a:lnTo>
                  <a:pt x="4139155" y="308889"/>
                </a:lnTo>
                <a:cubicBezTo>
                  <a:pt x="4140058" y="289945"/>
                  <a:pt x="4140510" y="248459"/>
                  <a:pt x="4140510" y="184430"/>
                </a:cubicBezTo>
                <a:cubicBezTo>
                  <a:pt x="4140510" y="120401"/>
                  <a:pt x="4140058" y="79259"/>
                  <a:pt x="4139155" y="61004"/>
                </a:cubicBezTo>
                <a:lnTo>
                  <a:pt x="4163827" y="75889"/>
                </a:lnTo>
                <a:lnTo>
                  <a:pt x="4227154" y="75889"/>
                </a:lnTo>
                <a:close/>
                <a:moveTo>
                  <a:pt x="4487768" y="57820"/>
                </a:moveTo>
                <a:lnTo>
                  <a:pt x="4487768" y="162618"/>
                </a:lnTo>
                <a:lnTo>
                  <a:pt x="4579381" y="162618"/>
                </a:lnTo>
                <a:lnTo>
                  <a:pt x="4579381" y="57820"/>
                </a:lnTo>
                <a:close/>
                <a:moveTo>
                  <a:pt x="287808" y="54292"/>
                </a:moveTo>
                <a:lnTo>
                  <a:pt x="316008" y="92237"/>
                </a:lnTo>
                <a:lnTo>
                  <a:pt x="257070" y="92237"/>
                </a:lnTo>
                <a:cubicBezTo>
                  <a:pt x="249413" y="122853"/>
                  <a:pt x="238019" y="151067"/>
                  <a:pt x="222890" y="176880"/>
                </a:cubicBezTo>
                <a:cubicBezTo>
                  <a:pt x="245706" y="194045"/>
                  <a:pt x="262207" y="207754"/>
                  <a:pt x="272396" y="218007"/>
                </a:cubicBezTo>
                <a:cubicBezTo>
                  <a:pt x="282585" y="228261"/>
                  <a:pt x="286442" y="238729"/>
                  <a:pt x="283969" y="249413"/>
                </a:cubicBezTo>
                <a:cubicBezTo>
                  <a:pt x="281495" y="260096"/>
                  <a:pt x="277974" y="266040"/>
                  <a:pt x="273407" y="267245"/>
                </a:cubicBezTo>
                <a:cubicBezTo>
                  <a:pt x="268840" y="268449"/>
                  <a:pt x="263803" y="263867"/>
                  <a:pt x="258296" y="253500"/>
                </a:cubicBezTo>
                <a:cubicBezTo>
                  <a:pt x="253033" y="245612"/>
                  <a:pt x="244852" y="235456"/>
                  <a:pt x="233753" y="223030"/>
                </a:cubicBezTo>
                <a:cubicBezTo>
                  <a:pt x="222654" y="210604"/>
                  <a:pt x="214157" y="201201"/>
                  <a:pt x="208263" y="194819"/>
                </a:cubicBezTo>
                <a:cubicBezTo>
                  <a:pt x="187710" y="218814"/>
                  <a:pt x="163225" y="238227"/>
                  <a:pt x="134807" y="253059"/>
                </a:cubicBezTo>
                <a:lnTo>
                  <a:pt x="109377" y="264439"/>
                </a:lnTo>
                <a:lnTo>
                  <a:pt x="114403" y="268245"/>
                </a:lnTo>
                <a:cubicBezTo>
                  <a:pt x="128263" y="276082"/>
                  <a:pt x="148906" y="280667"/>
                  <a:pt x="176331" y="282001"/>
                </a:cubicBezTo>
                <a:cubicBezTo>
                  <a:pt x="203757" y="283334"/>
                  <a:pt x="229540" y="283549"/>
                  <a:pt x="253682" y="282646"/>
                </a:cubicBezTo>
                <a:cubicBezTo>
                  <a:pt x="277824" y="281743"/>
                  <a:pt x="301302" y="279914"/>
                  <a:pt x="324118" y="277161"/>
                </a:cubicBezTo>
                <a:lnTo>
                  <a:pt x="324118" y="290003"/>
                </a:lnTo>
                <a:cubicBezTo>
                  <a:pt x="305217" y="294520"/>
                  <a:pt x="295767" y="302478"/>
                  <a:pt x="295767" y="313879"/>
                </a:cubicBezTo>
                <a:cubicBezTo>
                  <a:pt x="253205" y="313879"/>
                  <a:pt x="218986" y="312968"/>
                  <a:pt x="193109" y="311147"/>
                </a:cubicBezTo>
                <a:cubicBezTo>
                  <a:pt x="167232" y="309326"/>
                  <a:pt x="145511" y="304927"/>
                  <a:pt x="127944" y="297951"/>
                </a:cubicBezTo>
                <a:cubicBezTo>
                  <a:pt x="110377" y="290974"/>
                  <a:pt x="97041" y="282460"/>
                  <a:pt x="87934" y="272407"/>
                </a:cubicBezTo>
                <a:cubicBezTo>
                  <a:pt x="78327" y="263631"/>
                  <a:pt x="71816" y="258633"/>
                  <a:pt x="68403" y="257414"/>
                </a:cubicBezTo>
                <a:cubicBezTo>
                  <a:pt x="64990" y="256195"/>
                  <a:pt x="58261" y="260515"/>
                  <a:pt x="48216" y="270374"/>
                </a:cubicBezTo>
                <a:cubicBezTo>
                  <a:pt x="38170" y="280233"/>
                  <a:pt x="30595" y="289314"/>
                  <a:pt x="25490" y="297617"/>
                </a:cubicBezTo>
                <a:lnTo>
                  <a:pt x="0" y="273246"/>
                </a:lnTo>
                <a:cubicBezTo>
                  <a:pt x="18198" y="259981"/>
                  <a:pt x="37098" y="249499"/>
                  <a:pt x="56702" y="241798"/>
                </a:cubicBezTo>
                <a:lnTo>
                  <a:pt x="56702" y="134913"/>
                </a:lnTo>
                <a:lnTo>
                  <a:pt x="48678" y="134913"/>
                </a:lnTo>
                <a:cubicBezTo>
                  <a:pt x="37349" y="134913"/>
                  <a:pt x="26121" y="136261"/>
                  <a:pt x="14993" y="138957"/>
                </a:cubicBezTo>
                <a:lnTo>
                  <a:pt x="0" y="119942"/>
                </a:lnTo>
                <a:lnTo>
                  <a:pt x="55454" y="119942"/>
                </a:lnTo>
                <a:lnTo>
                  <a:pt x="66338" y="103702"/>
                </a:lnTo>
                <a:lnTo>
                  <a:pt x="94646" y="125771"/>
                </a:lnTo>
                <a:lnTo>
                  <a:pt x="82514" y="138075"/>
                </a:lnTo>
                <a:lnTo>
                  <a:pt x="82514" y="244100"/>
                </a:lnTo>
                <a:lnTo>
                  <a:pt x="100271" y="257545"/>
                </a:lnTo>
                <a:lnTo>
                  <a:pt x="154573" y="217384"/>
                </a:lnTo>
                <a:cubicBezTo>
                  <a:pt x="169645" y="204320"/>
                  <a:pt x="181562" y="191672"/>
                  <a:pt x="190324" y="179440"/>
                </a:cubicBezTo>
                <a:cubicBezTo>
                  <a:pt x="169545" y="160166"/>
                  <a:pt x="147497" y="141847"/>
                  <a:pt x="124179" y="124481"/>
                </a:cubicBezTo>
                <a:lnTo>
                  <a:pt x="129514" y="115016"/>
                </a:lnTo>
                <a:cubicBezTo>
                  <a:pt x="164734" y="135351"/>
                  <a:pt x="189011" y="151103"/>
                  <a:pt x="202348" y="162274"/>
                </a:cubicBezTo>
                <a:cubicBezTo>
                  <a:pt x="215082" y="137623"/>
                  <a:pt x="223672" y="114278"/>
                  <a:pt x="228117" y="92237"/>
                </a:cubicBezTo>
                <a:lnTo>
                  <a:pt x="141818" y="92237"/>
                </a:lnTo>
                <a:cubicBezTo>
                  <a:pt x="134992" y="92237"/>
                  <a:pt x="126015" y="93585"/>
                  <a:pt x="114887" y="96281"/>
                </a:cubicBezTo>
                <a:lnTo>
                  <a:pt x="99894" y="77266"/>
                </a:lnTo>
                <a:lnTo>
                  <a:pt x="265158" y="77266"/>
                </a:lnTo>
                <a:close/>
                <a:moveTo>
                  <a:pt x="3482987" y="49560"/>
                </a:moveTo>
                <a:lnTo>
                  <a:pt x="3482987" y="230531"/>
                </a:lnTo>
                <a:lnTo>
                  <a:pt x="3499264" y="233334"/>
                </a:lnTo>
                <a:cubicBezTo>
                  <a:pt x="3504230" y="234015"/>
                  <a:pt x="3508225" y="234355"/>
                  <a:pt x="3511251" y="234355"/>
                </a:cubicBezTo>
                <a:cubicBezTo>
                  <a:pt x="3516270" y="234355"/>
                  <a:pt x="3519984" y="233330"/>
                  <a:pt x="3522393" y="231279"/>
                </a:cubicBezTo>
                <a:cubicBezTo>
                  <a:pt x="3524803" y="229229"/>
                  <a:pt x="3525570" y="220033"/>
                  <a:pt x="3524695" y="203692"/>
                </a:cubicBezTo>
                <a:cubicBezTo>
                  <a:pt x="3523820" y="187352"/>
                  <a:pt x="3512563" y="164131"/>
                  <a:pt x="3490924" y="134031"/>
                </a:cubicBezTo>
                <a:cubicBezTo>
                  <a:pt x="3496316" y="117382"/>
                  <a:pt x="3504411" y="89225"/>
                  <a:pt x="3515209" y="49560"/>
                </a:cubicBezTo>
                <a:close/>
                <a:moveTo>
                  <a:pt x="3391202" y="49560"/>
                </a:moveTo>
                <a:lnTo>
                  <a:pt x="3391202" y="110305"/>
                </a:lnTo>
                <a:lnTo>
                  <a:pt x="3415337" y="110305"/>
                </a:lnTo>
                <a:lnTo>
                  <a:pt x="3415337" y="49560"/>
                </a:lnTo>
                <a:close/>
                <a:moveTo>
                  <a:pt x="3249299" y="40289"/>
                </a:moveTo>
                <a:lnTo>
                  <a:pt x="3272422" y="52464"/>
                </a:lnTo>
                <a:lnTo>
                  <a:pt x="3302386" y="52464"/>
                </a:lnTo>
                <a:lnTo>
                  <a:pt x="3313614" y="40289"/>
                </a:lnTo>
                <a:lnTo>
                  <a:pt x="3335856" y="59821"/>
                </a:lnTo>
                <a:lnTo>
                  <a:pt x="3326413" y="69350"/>
                </a:lnTo>
                <a:lnTo>
                  <a:pt x="3326413" y="171007"/>
                </a:lnTo>
                <a:cubicBezTo>
                  <a:pt x="3326413" y="181031"/>
                  <a:pt x="3326857" y="196841"/>
                  <a:pt x="3327747" y="218438"/>
                </a:cubicBezTo>
                <a:lnTo>
                  <a:pt x="3301956" y="228010"/>
                </a:lnTo>
                <a:lnTo>
                  <a:pt x="3301956" y="202369"/>
                </a:lnTo>
                <a:lnTo>
                  <a:pt x="3275111" y="202369"/>
                </a:lnTo>
                <a:lnTo>
                  <a:pt x="3275111" y="242744"/>
                </a:lnTo>
                <a:lnTo>
                  <a:pt x="3249299" y="252316"/>
                </a:lnTo>
                <a:cubicBezTo>
                  <a:pt x="3250202" y="210816"/>
                  <a:pt x="3250654" y="169007"/>
                  <a:pt x="3250654" y="126890"/>
                </a:cubicBezTo>
                <a:cubicBezTo>
                  <a:pt x="3250654" y="84773"/>
                  <a:pt x="3250202" y="55906"/>
                  <a:pt x="3249299" y="40289"/>
                </a:cubicBezTo>
                <a:close/>
                <a:moveTo>
                  <a:pt x="4763445" y="37765"/>
                </a:moveTo>
                <a:cubicBezTo>
                  <a:pt x="4768801" y="37648"/>
                  <a:pt x="4774049" y="38188"/>
                  <a:pt x="4779190" y="39386"/>
                </a:cubicBezTo>
                <a:cubicBezTo>
                  <a:pt x="4789472" y="41781"/>
                  <a:pt x="4799822" y="47954"/>
                  <a:pt x="4810240" y="57906"/>
                </a:cubicBezTo>
                <a:cubicBezTo>
                  <a:pt x="4820658" y="67858"/>
                  <a:pt x="4824928" y="80453"/>
                  <a:pt x="4823050" y="95689"/>
                </a:cubicBezTo>
                <a:cubicBezTo>
                  <a:pt x="4821171" y="110926"/>
                  <a:pt x="4811936" y="125922"/>
                  <a:pt x="4795344" y="140678"/>
                </a:cubicBezTo>
                <a:cubicBezTo>
                  <a:pt x="4778767" y="155420"/>
                  <a:pt x="4769030" y="177819"/>
                  <a:pt x="4766133" y="207876"/>
                </a:cubicBezTo>
                <a:cubicBezTo>
                  <a:pt x="4754704" y="205438"/>
                  <a:pt x="4748990" y="195970"/>
                  <a:pt x="4748990" y="179472"/>
                </a:cubicBezTo>
                <a:cubicBezTo>
                  <a:pt x="4748990" y="162973"/>
                  <a:pt x="4755931" y="146773"/>
                  <a:pt x="4769812" y="130869"/>
                </a:cubicBezTo>
                <a:cubicBezTo>
                  <a:pt x="4781685" y="116285"/>
                  <a:pt x="4788490" y="104372"/>
                  <a:pt x="4790225" y="95130"/>
                </a:cubicBezTo>
                <a:cubicBezTo>
                  <a:pt x="4791960" y="85888"/>
                  <a:pt x="4789616" y="76674"/>
                  <a:pt x="4783191" y="67489"/>
                </a:cubicBezTo>
                <a:cubicBezTo>
                  <a:pt x="4776766" y="58304"/>
                  <a:pt x="4769091" y="53927"/>
                  <a:pt x="4760164" y="54357"/>
                </a:cubicBezTo>
                <a:cubicBezTo>
                  <a:pt x="4751238" y="54787"/>
                  <a:pt x="4743584" y="57835"/>
                  <a:pt x="4737202" y="63499"/>
                </a:cubicBezTo>
                <a:cubicBezTo>
                  <a:pt x="4730820" y="69163"/>
                  <a:pt x="4727254" y="73419"/>
                  <a:pt x="4726501" y="76265"/>
                </a:cubicBezTo>
                <a:cubicBezTo>
                  <a:pt x="4725748" y="79112"/>
                  <a:pt x="4727085" y="81152"/>
                  <a:pt x="4730512" y="82385"/>
                </a:cubicBezTo>
                <a:cubicBezTo>
                  <a:pt x="4735345" y="85913"/>
                  <a:pt x="4737761" y="90326"/>
                  <a:pt x="4737761" y="95625"/>
                </a:cubicBezTo>
                <a:cubicBezTo>
                  <a:pt x="4737761" y="100923"/>
                  <a:pt x="4736241" y="105354"/>
                  <a:pt x="4733201" y="108918"/>
                </a:cubicBezTo>
                <a:cubicBezTo>
                  <a:pt x="4730161" y="112481"/>
                  <a:pt x="4725687" y="114263"/>
                  <a:pt x="4719779" y="114263"/>
                </a:cubicBezTo>
                <a:cubicBezTo>
                  <a:pt x="4713870" y="114263"/>
                  <a:pt x="4708966" y="111750"/>
                  <a:pt x="4705066" y="106724"/>
                </a:cubicBezTo>
                <a:cubicBezTo>
                  <a:pt x="4701165" y="101698"/>
                  <a:pt x="4699899" y="94567"/>
                  <a:pt x="4701269" y="85332"/>
                </a:cubicBezTo>
                <a:cubicBezTo>
                  <a:pt x="4702639" y="76097"/>
                  <a:pt x="4707826" y="66962"/>
                  <a:pt x="4716832" y="57928"/>
                </a:cubicBezTo>
                <a:cubicBezTo>
                  <a:pt x="4725838" y="48893"/>
                  <a:pt x="4735911" y="42946"/>
                  <a:pt x="4747054" y="40085"/>
                </a:cubicBezTo>
                <a:cubicBezTo>
                  <a:pt x="4752625" y="38654"/>
                  <a:pt x="4758089" y="37881"/>
                  <a:pt x="4763445" y="37765"/>
                </a:cubicBezTo>
                <a:close/>
                <a:moveTo>
                  <a:pt x="941391" y="37170"/>
                </a:moveTo>
                <a:lnTo>
                  <a:pt x="941391" y="75889"/>
                </a:lnTo>
                <a:lnTo>
                  <a:pt x="984412" y="75889"/>
                </a:lnTo>
                <a:lnTo>
                  <a:pt x="984412" y="37170"/>
                </a:lnTo>
                <a:close/>
                <a:moveTo>
                  <a:pt x="873892" y="37170"/>
                </a:moveTo>
                <a:lnTo>
                  <a:pt x="873892" y="75889"/>
                </a:lnTo>
                <a:lnTo>
                  <a:pt x="915579" y="75889"/>
                </a:lnTo>
                <a:lnTo>
                  <a:pt x="915579" y="37170"/>
                </a:lnTo>
                <a:close/>
                <a:moveTo>
                  <a:pt x="1734856" y="36224"/>
                </a:moveTo>
                <a:lnTo>
                  <a:pt x="1761120" y="58530"/>
                </a:lnTo>
                <a:lnTo>
                  <a:pt x="1748966" y="69414"/>
                </a:lnTo>
                <a:lnTo>
                  <a:pt x="1748966" y="282603"/>
                </a:lnTo>
                <a:cubicBezTo>
                  <a:pt x="1749870" y="301876"/>
                  <a:pt x="1736770" y="315514"/>
                  <a:pt x="1709667" y="323516"/>
                </a:cubicBezTo>
                <a:cubicBezTo>
                  <a:pt x="1709667" y="311154"/>
                  <a:pt x="1694366" y="300908"/>
                  <a:pt x="1663764" y="292777"/>
                </a:cubicBezTo>
                <a:lnTo>
                  <a:pt x="1663764" y="280022"/>
                </a:lnTo>
                <a:cubicBezTo>
                  <a:pt x="1689132" y="283650"/>
                  <a:pt x="1705150" y="285464"/>
                  <a:pt x="1711818" y="285464"/>
                </a:cubicBezTo>
                <a:cubicBezTo>
                  <a:pt x="1718486" y="285464"/>
                  <a:pt x="1721820" y="280509"/>
                  <a:pt x="1721820" y="270600"/>
                </a:cubicBezTo>
                <a:lnTo>
                  <a:pt x="1721820" y="66080"/>
                </a:lnTo>
                <a:lnTo>
                  <a:pt x="1700288" y="66080"/>
                </a:lnTo>
                <a:cubicBezTo>
                  <a:pt x="1688974" y="66080"/>
                  <a:pt x="1677746" y="67428"/>
                  <a:pt x="1666603" y="70124"/>
                </a:cubicBezTo>
                <a:lnTo>
                  <a:pt x="1651632" y="51087"/>
                </a:lnTo>
                <a:lnTo>
                  <a:pt x="1721003" y="51087"/>
                </a:lnTo>
                <a:close/>
                <a:moveTo>
                  <a:pt x="4459267" y="27964"/>
                </a:moveTo>
                <a:lnTo>
                  <a:pt x="4485187" y="42827"/>
                </a:lnTo>
                <a:lnTo>
                  <a:pt x="4578241" y="42827"/>
                </a:lnTo>
                <a:lnTo>
                  <a:pt x="4589168" y="27964"/>
                </a:lnTo>
                <a:lnTo>
                  <a:pt x="4617347" y="50249"/>
                </a:lnTo>
                <a:lnTo>
                  <a:pt x="4606548" y="59799"/>
                </a:lnTo>
                <a:cubicBezTo>
                  <a:pt x="4606548" y="126596"/>
                  <a:pt x="4607000" y="170369"/>
                  <a:pt x="4607904" y="191120"/>
                </a:cubicBezTo>
                <a:lnTo>
                  <a:pt x="4579381" y="200541"/>
                </a:lnTo>
                <a:lnTo>
                  <a:pt x="4579381" y="177590"/>
                </a:lnTo>
                <a:lnTo>
                  <a:pt x="4487768" y="177590"/>
                </a:lnTo>
                <a:lnTo>
                  <a:pt x="4487768" y="193529"/>
                </a:lnTo>
                <a:lnTo>
                  <a:pt x="4459267" y="205940"/>
                </a:lnTo>
                <a:cubicBezTo>
                  <a:pt x="4460156" y="178909"/>
                  <a:pt x="4460601" y="150168"/>
                  <a:pt x="4460601" y="119716"/>
                </a:cubicBezTo>
                <a:cubicBezTo>
                  <a:pt x="4460601" y="89265"/>
                  <a:pt x="4460156" y="58681"/>
                  <a:pt x="4459267" y="27964"/>
                </a:cubicBezTo>
                <a:close/>
                <a:moveTo>
                  <a:pt x="3528502" y="20650"/>
                </a:moveTo>
                <a:lnTo>
                  <a:pt x="3554508" y="48119"/>
                </a:lnTo>
                <a:cubicBezTo>
                  <a:pt x="3545703" y="53740"/>
                  <a:pt x="3538695" y="61330"/>
                  <a:pt x="3533482" y="70888"/>
                </a:cubicBezTo>
                <a:cubicBezTo>
                  <a:pt x="3528269" y="80445"/>
                  <a:pt x="3519533" y="101099"/>
                  <a:pt x="3507272" y="132848"/>
                </a:cubicBezTo>
                <a:cubicBezTo>
                  <a:pt x="3533285" y="159492"/>
                  <a:pt x="3546987" y="178837"/>
                  <a:pt x="3548378" y="190883"/>
                </a:cubicBezTo>
                <a:cubicBezTo>
                  <a:pt x="3549769" y="202929"/>
                  <a:pt x="3550464" y="211583"/>
                  <a:pt x="3550464" y="216846"/>
                </a:cubicBezTo>
                <a:cubicBezTo>
                  <a:pt x="3550464" y="231244"/>
                  <a:pt x="3547245" y="242648"/>
                  <a:pt x="3540806" y="251058"/>
                </a:cubicBezTo>
                <a:cubicBezTo>
                  <a:pt x="3534367" y="259469"/>
                  <a:pt x="3523275" y="265639"/>
                  <a:pt x="3507530" y="269568"/>
                </a:cubicBezTo>
                <a:cubicBezTo>
                  <a:pt x="3507014" y="263373"/>
                  <a:pt x="3504583" y="258045"/>
                  <a:pt x="3500238" y="253586"/>
                </a:cubicBezTo>
                <a:lnTo>
                  <a:pt x="3482987" y="243685"/>
                </a:lnTo>
                <a:lnTo>
                  <a:pt x="3482987" y="309792"/>
                </a:lnTo>
                <a:lnTo>
                  <a:pt x="3457174" y="320870"/>
                </a:lnTo>
                <a:cubicBezTo>
                  <a:pt x="3458078" y="295617"/>
                  <a:pt x="3458529" y="272192"/>
                  <a:pt x="3458529" y="250596"/>
                </a:cubicBezTo>
                <a:lnTo>
                  <a:pt x="3458529" y="84579"/>
                </a:lnTo>
                <a:cubicBezTo>
                  <a:pt x="3458529" y="64058"/>
                  <a:pt x="3458078" y="43337"/>
                  <a:pt x="3457174" y="22414"/>
                </a:cubicBezTo>
                <a:lnTo>
                  <a:pt x="3480298" y="34589"/>
                </a:lnTo>
                <a:lnTo>
                  <a:pt x="3515682" y="34589"/>
                </a:lnTo>
                <a:close/>
                <a:moveTo>
                  <a:pt x="3426630" y="20650"/>
                </a:moveTo>
                <a:lnTo>
                  <a:pt x="3450592" y="40139"/>
                </a:lnTo>
                <a:lnTo>
                  <a:pt x="3441128" y="49689"/>
                </a:lnTo>
                <a:cubicBezTo>
                  <a:pt x="3441128" y="75516"/>
                  <a:pt x="3441128" y="116769"/>
                  <a:pt x="3441128" y="173449"/>
                </a:cubicBezTo>
                <a:cubicBezTo>
                  <a:pt x="3441128" y="230129"/>
                  <a:pt x="3437783" y="265639"/>
                  <a:pt x="3431093" y="279979"/>
                </a:cubicBezTo>
                <a:cubicBezTo>
                  <a:pt x="3424403" y="294319"/>
                  <a:pt x="3410153" y="303948"/>
                  <a:pt x="3388341" y="308867"/>
                </a:cubicBezTo>
                <a:cubicBezTo>
                  <a:pt x="3390134" y="299446"/>
                  <a:pt x="3380684" y="288870"/>
                  <a:pt x="3359991" y="277139"/>
                </a:cubicBezTo>
                <a:lnTo>
                  <a:pt x="3362206" y="265524"/>
                </a:lnTo>
                <a:cubicBezTo>
                  <a:pt x="3380992" y="270930"/>
                  <a:pt x="3393776" y="273633"/>
                  <a:pt x="3400559" y="273633"/>
                </a:cubicBezTo>
                <a:cubicBezTo>
                  <a:pt x="3402309" y="273633"/>
                  <a:pt x="3403893" y="273210"/>
                  <a:pt x="3405313" y="272364"/>
                </a:cubicBezTo>
                <a:cubicBezTo>
                  <a:pt x="3406733" y="271518"/>
                  <a:pt x="3408532" y="265649"/>
                  <a:pt x="3410712" y="254758"/>
                </a:cubicBezTo>
                <a:cubicBezTo>
                  <a:pt x="3412892" y="243866"/>
                  <a:pt x="3414433" y="224109"/>
                  <a:pt x="3415337" y="195486"/>
                </a:cubicBezTo>
                <a:lnTo>
                  <a:pt x="3386405" y="195486"/>
                </a:lnTo>
                <a:cubicBezTo>
                  <a:pt x="3381300" y="223536"/>
                  <a:pt x="3370466" y="248821"/>
                  <a:pt x="3353903" y="271342"/>
                </a:cubicBezTo>
                <a:cubicBezTo>
                  <a:pt x="3337340" y="293864"/>
                  <a:pt x="3315543" y="312172"/>
                  <a:pt x="3288512" y="326269"/>
                </a:cubicBezTo>
                <a:lnTo>
                  <a:pt x="3283048" y="317880"/>
                </a:lnTo>
                <a:cubicBezTo>
                  <a:pt x="3305921" y="300930"/>
                  <a:pt x="3323789" y="281818"/>
                  <a:pt x="3336652" y="260544"/>
                </a:cubicBezTo>
                <a:cubicBezTo>
                  <a:pt x="3349515" y="239270"/>
                  <a:pt x="3358191" y="217584"/>
                  <a:pt x="3362679" y="195486"/>
                </a:cubicBezTo>
                <a:lnTo>
                  <a:pt x="3357732" y="195486"/>
                </a:lnTo>
                <a:lnTo>
                  <a:pt x="3341040" y="198196"/>
                </a:lnTo>
                <a:lnTo>
                  <a:pt x="3327596" y="180515"/>
                </a:lnTo>
                <a:lnTo>
                  <a:pt x="3364271" y="180515"/>
                </a:lnTo>
                <a:cubicBezTo>
                  <a:pt x="3365920" y="163307"/>
                  <a:pt x="3366745" y="144894"/>
                  <a:pt x="3366745" y="125277"/>
                </a:cubicBezTo>
                <a:lnTo>
                  <a:pt x="3361776" y="125277"/>
                </a:lnTo>
                <a:lnTo>
                  <a:pt x="3345084" y="127987"/>
                </a:lnTo>
                <a:lnTo>
                  <a:pt x="3331640" y="110305"/>
                </a:lnTo>
                <a:lnTo>
                  <a:pt x="3366745" y="110305"/>
                </a:lnTo>
                <a:lnTo>
                  <a:pt x="3366745" y="49560"/>
                </a:lnTo>
                <a:cubicBezTo>
                  <a:pt x="3358170" y="49560"/>
                  <a:pt x="3348318" y="50908"/>
                  <a:pt x="3337190" y="53604"/>
                </a:cubicBezTo>
                <a:lnTo>
                  <a:pt x="3322197" y="34589"/>
                </a:lnTo>
                <a:lnTo>
                  <a:pt x="3415595" y="34589"/>
                </a:lnTo>
                <a:close/>
                <a:moveTo>
                  <a:pt x="4357717" y="15144"/>
                </a:moveTo>
                <a:cubicBezTo>
                  <a:pt x="4377793" y="24680"/>
                  <a:pt x="4392116" y="32793"/>
                  <a:pt x="4400684" y="39483"/>
                </a:cubicBezTo>
                <a:cubicBezTo>
                  <a:pt x="4409252" y="46172"/>
                  <a:pt x="4413042" y="53357"/>
                  <a:pt x="4412052" y="61036"/>
                </a:cubicBezTo>
                <a:cubicBezTo>
                  <a:pt x="4411063" y="68715"/>
                  <a:pt x="4408639" y="74487"/>
                  <a:pt x="4404782" y="78352"/>
                </a:cubicBezTo>
                <a:cubicBezTo>
                  <a:pt x="4400924" y="82216"/>
                  <a:pt x="4397963" y="84149"/>
                  <a:pt x="4395898" y="84149"/>
                </a:cubicBezTo>
                <a:cubicBezTo>
                  <a:pt x="4390334" y="84149"/>
                  <a:pt x="4385365" y="78133"/>
                  <a:pt x="4380991" y="66102"/>
                </a:cubicBezTo>
                <a:cubicBezTo>
                  <a:pt x="4375943" y="53468"/>
                  <a:pt x="4366486" y="39458"/>
                  <a:pt x="4352619" y="24071"/>
                </a:cubicBezTo>
                <a:close/>
                <a:moveTo>
                  <a:pt x="1592199" y="14950"/>
                </a:moveTo>
                <a:cubicBezTo>
                  <a:pt x="1608719" y="25619"/>
                  <a:pt x="1620532" y="34575"/>
                  <a:pt x="1627637" y="41817"/>
                </a:cubicBezTo>
                <a:cubicBezTo>
                  <a:pt x="1634743" y="49058"/>
                  <a:pt x="1637557" y="56042"/>
                  <a:pt x="1636080" y="62768"/>
                </a:cubicBezTo>
                <a:cubicBezTo>
                  <a:pt x="1634603" y="69493"/>
                  <a:pt x="1631975" y="75039"/>
                  <a:pt x="1628197" y="79406"/>
                </a:cubicBezTo>
                <a:cubicBezTo>
                  <a:pt x="1624418" y="83772"/>
                  <a:pt x="1621453" y="85956"/>
                  <a:pt x="1619302" y="85956"/>
                </a:cubicBezTo>
                <a:cubicBezTo>
                  <a:pt x="1613394" y="85956"/>
                  <a:pt x="1609364" y="79961"/>
                  <a:pt x="1607213" y="67973"/>
                </a:cubicBezTo>
                <a:cubicBezTo>
                  <a:pt x="1603700" y="55597"/>
                  <a:pt x="1596006" y="40103"/>
                  <a:pt x="1584133" y="21489"/>
                </a:cubicBezTo>
                <a:close/>
                <a:moveTo>
                  <a:pt x="2235177" y="13573"/>
                </a:moveTo>
                <a:cubicBezTo>
                  <a:pt x="2266582" y="34568"/>
                  <a:pt x="2283228" y="50245"/>
                  <a:pt x="2285113" y="60606"/>
                </a:cubicBezTo>
                <a:cubicBezTo>
                  <a:pt x="2286999" y="70967"/>
                  <a:pt x="2285307" y="79112"/>
                  <a:pt x="2280037" y="85041"/>
                </a:cubicBezTo>
                <a:cubicBezTo>
                  <a:pt x="2274767" y="90971"/>
                  <a:pt x="2270626" y="93936"/>
                  <a:pt x="2267615" y="93936"/>
                </a:cubicBezTo>
                <a:cubicBezTo>
                  <a:pt x="2261893" y="93936"/>
                  <a:pt x="2257369" y="87253"/>
                  <a:pt x="2254042" y="73888"/>
                </a:cubicBezTo>
                <a:cubicBezTo>
                  <a:pt x="2250600" y="61140"/>
                  <a:pt x="2241602" y="43208"/>
                  <a:pt x="2227046" y="20091"/>
                </a:cubicBezTo>
                <a:close/>
                <a:moveTo>
                  <a:pt x="751928" y="12304"/>
                </a:moveTo>
                <a:cubicBezTo>
                  <a:pt x="774658" y="22715"/>
                  <a:pt x="789421" y="30592"/>
                  <a:pt x="796218" y="35933"/>
                </a:cubicBezTo>
                <a:cubicBezTo>
                  <a:pt x="803015" y="41275"/>
                  <a:pt x="806414" y="47542"/>
                  <a:pt x="806414" y="54733"/>
                </a:cubicBezTo>
                <a:cubicBezTo>
                  <a:pt x="806414" y="61925"/>
                  <a:pt x="804439" y="67496"/>
                  <a:pt x="800488" y="71447"/>
                </a:cubicBezTo>
                <a:cubicBezTo>
                  <a:pt x="796537" y="75398"/>
                  <a:pt x="793085" y="77373"/>
                  <a:pt x="790131" y="77373"/>
                </a:cubicBezTo>
                <a:cubicBezTo>
                  <a:pt x="784524" y="77373"/>
                  <a:pt x="780035" y="72297"/>
                  <a:pt x="776665" y="62144"/>
                </a:cubicBezTo>
                <a:cubicBezTo>
                  <a:pt x="772521" y="51346"/>
                  <a:pt x="762583" y="37751"/>
                  <a:pt x="746852" y="21360"/>
                </a:cubicBezTo>
                <a:close/>
                <a:moveTo>
                  <a:pt x="3151147" y="11014"/>
                </a:moveTo>
                <a:lnTo>
                  <a:pt x="3179153" y="49022"/>
                </a:lnTo>
                <a:cubicBezTo>
                  <a:pt x="3160095" y="47230"/>
                  <a:pt x="3122302" y="67672"/>
                  <a:pt x="3065773" y="110348"/>
                </a:cubicBezTo>
                <a:lnTo>
                  <a:pt x="3076571" y="119447"/>
                </a:lnTo>
                <a:lnTo>
                  <a:pt x="3063062" y="126158"/>
                </a:lnTo>
                <a:lnTo>
                  <a:pt x="3063062" y="284302"/>
                </a:lnTo>
                <a:cubicBezTo>
                  <a:pt x="3063062" y="304293"/>
                  <a:pt x="3048615" y="318740"/>
                  <a:pt x="3019719" y="327646"/>
                </a:cubicBezTo>
                <a:cubicBezTo>
                  <a:pt x="3021512" y="313506"/>
                  <a:pt x="3004411" y="301912"/>
                  <a:pt x="2968417" y="292863"/>
                </a:cubicBezTo>
                <a:lnTo>
                  <a:pt x="2970396" y="278860"/>
                </a:lnTo>
                <a:cubicBezTo>
                  <a:pt x="2994588" y="283377"/>
                  <a:pt x="3011556" y="285636"/>
                  <a:pt x="3021300" y="285636"/>
                </a:cubicBezTo>
                <a:cubicBezTo>
                  <a:pt x="3031044" y="285636"/>
                  <a:pt x="3035464" y="279025"/>
                  <a:pt x="3034561" y="265803"/>
                </a:cubicBezTo>
                <a:lnTo>
                  <a:pt x="3034561" y="146572"/>
                </a:lnTo>
                <a:cubicBezTo>
                  <a:pt x="3034561" y="126983"/>
                  <a:pt x="3034109" y="108498"/>
                  <a:pt x="3033206" y="91118"/>
                </a:cubicBezTo>
                <a:lnTo>
                  <a:pt x="3055555" y="101916"/>
                </a:lnTo>
                <a:lnTo>
                  <a:pt x="3130390" y="41300"/>
                </a:lnTo>
                <a:lnTo>
                  <a:pt x="2964459" y="41300"/>
                </a:lnTo>
                <a:cubicBezTo>
                  <a:pt x="2953130" y="41300"/>
                  <a:pt x="2941902" y="42648"/>
                  <a:pt x="2930774" y="45344"/>
                </a:cubicBezTo>
                <a:lnTo>
                  <a:pt x="2915781" y="26308"/>
                </a:lnTo>
                <a:lnTo>
                  <a:pt x="3133853" y="26308"/>
                </a:lnTo>
                <a:close/>
                <a:moveTo>
                  <a:pt x="3782686" y="9637"/>
                </a:moveTo>
                <a:lnTo>
                  <a:pt x="3820630" y="27060"/>
                </a:lnTo>
                <a:lnTo>
                  <a:pt x="3809832" y="38741"/>
                </a:lnTo>
                <a:lnTo>
                  <a:pt x="3809832" y="111359"/>
                </a:lnTo>
                <a:cubicBezTo>
                  <a:pt x="3845195" y="86020"/>
                  <a:pt x="3867731" y="64768"/>
                  <a:pt x="3877439" y="47603"/>
                </a:cubicBezTo>
                <a:lnTo>
                  <a:pt x="3905660" y="77803"/>
                </a:lnTo>
                <a:cubicBezTo>
                  <a:pt x="3892166" y="80270"/>
                  <a:pt x="3860223" y="96338"/>
                  <a:pt x="3809832" y="126008"/>
                </a:cubicBezTo>
                <a:lnTo>
                  <a:pt x="3809832" y="156940"/>
                </a:lnTo>
                <a:cubicBezTo>
                  <a:pt x="3808928" y="168154"/>
                  <a:pt x="3815202" y="173761"/>
                  <a:pt x="3828653" y="173761"/>
                </a:cubicBezTo>
                <a:lnTo>
                  <a:pt x="3877525" y="173761"/>
                </a:lnTo>
                <a:cubicBezTo>
                  <a:pt x="3881956" y="171868"/>
                  <a:pt x="3885028" y="166207"/>
                  <a:pt x="3886742" y="156778"/>
                </a:cubicBezTo>
                <a:cubicBezTo>
                  <a:pt x="3888456" y="147350"/>
                  <a:pt x="3889814" y="133666"/>
                  <a:pt x="3890818" y="115726"/>
                </a:cubicBezTo>
                <a:lnTo>
                  <a:pt x="3905660" y="115726"/>
                </a:lnTo>
                <a:cubicBezTo>
                  <a:pt x="3905660" y="125879"/>
                  <a:pt x="3906306" y="136949"/>
                  <a:pt x="3907596" y="148938"/>
                </a:cubicBezTo>
                <a:cubicBezTo>
                  <a:pt x="3908887" y="160926"/>
                  <a:pt x="3913641" y="168907"/>
                  <a:pt x="3921857" y="172879"/>
                </a:cubicBezTo>
                <a:cubicBezTo>
                  <a:pt x="3914458" y="187950"/>
                  <a:pt x="3901838" y="195486"/>
                  <a:pt x="3883999" y="195486"/>
                </a:cubicBezTo>
                <a:lnTo>
                  <a:pt x="3822028" y="195486"/>
                </a:lnTo>
                <a:cubicBezTo>
                  <a:pt x="3796689" y="196390"/>
                  <a:pt x="3784019" y="186430"/>
                  <a:pt x="3784019" y="165608"/>
                </a:cubicBezTo>
                <a:lnTo>
                  <a:pt x="3784019" y="55798"/>
                </a:lnTo>
                <a:cubicBezTo>
                  <a:pt x="3784019" y="47796"/>
                  <a:pt x="3783575" y="32409"/>
                  <a:pt x="3782686" y="9637"/>
                </a:cubicBezTo>
                <a:close/>
                <a:moveTo>
                  <a:pt x="3689546" y="9637"/>
                </a:moveTo>
                <a:lnTo>
                  <a:pt x="3728845" y="30115"/>
                </a:lnTo>
                <a:lnTo>
                  <a:pt x="3716692" y="41537"/>
                </a:lnTo>
                <a:lnTo>
                  <a:pt x="3716692" y="85504"/>
                </a:lnTo>
                <a:lnTo>
                  <a:pt x="3736073" y="85504"/>
                </a:lnTo>
                <a:lnTo>
                  <a:pt x="3753023" y="69285"/>
                </a:lnTo>
                <a:lnTo>
                  <a:pt x="3780148" y="100497"/>
                </a:lnTo>
                <a:lnTo>
                  <a:pt x="3716692" y="100497"/>
                </a:lnTo>
                <a:lnTo>
                  <a:pt x="3716692" y="167824"/>
                </a:lnTo>
                <a:lnTo>
                  <a:pt x="3776749" y="158359"/>
                </a:lnTo>
                <a:lnTo>
                  <a:pt x="3778792" y="172513"/>
                </a:lnTo>
                <a:cubicBezTo>
                  <a:pt x="3682340" y="191715"/>
                  <a:pt x="3630529" y="205947"/>
                  <a:pt x="3623359" y="215211"/>
                </a:cubicBezTo>
                <a:lnTo>
                  <a:pt x="3604516" y="183462"/>
                </a:lnTo>
                <a:lnTo>
                  <a:pt x="3634200" y="179160"/>
                </a:lnTo>
                <a:cubicBezTo>
                  <a:pt x="3634200" y="119619"/>
                  <a:pt x="3633748" y="78907"/>
                  <a:pt x="3632845" y="57024"/>
                </a:cubicBezTo>
                <a:lnTo>
                  <a:pt x="3670811" y="75781"/>
                </a:lnTo>
                <a:lnTo>
                  <a:pt x="3660012" y="88623"/>
                </a:lnTo>
                <a:lnTo>
                  <a:pt x="3660012" y="175912"/>
                </a:lnTo>
                <a:lnTo>
                  <a:pt x="3690901" y="172427"/>
                </a:lnTo>
                <a:cubicBezTo>
                  <a:pt x="3690901" y="87547"/>
                  <a:pt x="3690450" y="33284"/>
                  <a:pt x="3689546" y="9637"/>
                </a:cubicBezTo>
                <a:close/>
                <a:moveTo>
                  <a:pt x="996113" y="8260"/>
                </a:moveTo>
                <a:lnTo>
                  <a:pt x="1021022" y="30653"/>
                </a:lnTo>
                <a:lnTo>
                  <a:pt x="1010224" y="40096"/>
                </a:lnTo>
                <a:cubicBezTo>
                  <a:pt x="1010224" y="90688"/>
                  <a:pt x="1010676" y="125908"/>
                  <a:pt x="1011579" y="145754"/>
                </a:cubicBezTo>
                <a:lnTo>
                  <a:pt x="984412" y="155283"/>
                </a:lnTo>
                <a:lnTo>
                  <a:pt x="984412" y="141796"/>
                </a:lnTo>
                <a:lnTo>
                  <a:pt x="941391" y="141796"/>
                </a:lnTo>
                <a:lnTo>
                  <a:pt x="941391" y="177740"/>
                </a:lnTo>
                <a:lnTo>
                  <a:pt x="998695" y="177740"/>
                </a:lnTo>
                <a:lnTo>
                  <a:pt x="1019796" y="158811"/>
                </a:lnTo>
                <a:lnTo>
                  <a:pt x="1048018" y="192733"/>
                </a:lnTo>
                <a:lnTo>
                  <a:pt x="950834" y="192733"/>
                </a:lnTo>
                <a:cubicBezTo>
                  <a:pt x="970093" y="235409"/>
                  <a:pt x="1002939" y="263115"/>
                  <a:pt x="1049373" y="275849"/>
                </a:cubicBezTo>
                <a:lnTo>
                  <a:pt x="1049373" y="287142"/>
                </a:lnTo>
                <a:cubicBezTo>
                  <a:pt x="1033283" y="287142"/>
                  <a:pt x="1023188" y="292541"/>
                  <a:pt x="1019086" y="303339"/>
                </a:cubicBezTo>
                <a:cubicBezTo>
                  <a:pt x="985079" y="282302"/>
                  <a:pt x="961105" y="256304"/>
                  <a:pt x="947167" y="225345"/>
                </a:cubicBezTo>
                <a:lnTo>
                  <a:pt x="941404" y="207606"/>
                </a:lnTo>
                <a:lnTo>
                  <a:pt x="941412" y="216372"/>
                </a:lnTo>
                <a:cubicBezTo>
                  <a:pt x="941509" y="268757"/>
                  <a:pt x="941947" y="301726"/>
                  <a:pt x="942725" y="315277"/>
                </a:cubicBezTo>
                <a:lnTo>
                  <a:pt x="914224" y="326269"/>
                </a:lnTo>
                <a:cubicBezTo>
                  <a:pt x="915127" y="292942"/>
                  <a:pt x="915579" y="254726"/>
                  <a:pt x="915579" y="211619"/>
                </a:cubicBezTo>
                <a:cubicBezTo>
                  <a:pt x="889523" y="255170"/>
                  <a:pt x="849313" y="288891"/>
                  <a:pt x="794949" y="312782"/>
                </a:cubicBezTo>
                <a:lnTo>
                  <a:pt x="790045" y="302629"/>
                </a:lnTo>
                <a:cubicBezTo>
                  <a:pt x="843519" y="269675"/>
                  <a:pt x="881313" y="233043"/>
                  <a:pt x="903425" y="192733"/>
                </a:cubicBezTo>
                <a:lnTo>
                  <a:pt x="856275" y="192733"/>
                </a:lnTo>
                <a:cubicBezTo>
                  <a:pt x="844946" y="192733"/>
                  <a:pt x="833718" y="194081"/>
                  <a:pt x="822590" y="196777"/>
                </a:cubicBezTo>
                <a:lnTo>
                  <a:pt x="807597" y="177740"/>
                </a:lnTo>
                <a:lnTo>
                  <a:pt x="915579" y="177740"/>
                </a:lnTo>
                <a:lnTo>
                  <a:pt x="915579" y="141796"/>
                </a:lnTo>
                <a:lnTo>
                  <a:pt x="873892" y="141796"/>
                </a:lnTo>
                <a:lnTo>
                  <a:pt x="873892" y="154100"/>
                </a:lnTo>
                <a:lnTo>
                  <a:pt x="846746" y="162038"/>
                </a:lnTo>
                <a:cubicBezTo>
                  <a:pt x="847635" y="130590"/>
                  <a:pt x="848079" y="103938"/>
                  <a:pt x="848079" y="82084"/>
                </a:cubicBezTo>
                <a:cubicBezTo>
                  <a:pt x="848079" y="60229"/>
                  <a:pt x="847635" y="36209"/>
                  <a:pt x="846746" y="10024"/>
                </a:cubicBezTo>
                <a:lnTo>
                  <a:pt x="872408" y="22199"/>
                </a:lnTo>
                <a:lnTo>
                  <a:pt x="983551" y="22199"/>
                </a:lnTo>
                <a:close/>
                <a:moveTo>
                  <a:pt x="4015535" y="6884"/>
                </a:moveTo>
                <a:lnTo>
                  <a:pt x="4051586" y="26609"/>
                </a:lnTo>
                <a:lnTo>
                  <a:pt x="4039949" y="34309"/>
                </a:lnTo>
                <a:cubicBezTo>
                  <a:pt x="4033252" y="52780"/>
                  <a:pt x="4027230" y="67550"/>
                  <a:pt x="4021880" y="78621"/>
                </a:cubicBezTo>
                <a:lnTo>
                  <a:pt x="4079184" y="78621"/>
                </a:lnTo>
                <a:lnTo>
                  <a:pt x="4100372" y="59713"/>
                </a:lnTo>
                <a:lnTo>
                  <a:pt x="4127174" y="93613"/>
                </a:lnTo>
                <a:lnTo>
                  <a:pt x="4065073" y="93613"/>
                </a:lnTo>
                <a:lnTo>
                  <a:pt x="4065073" y="162618"/>
                </a:lnTo>
                <a:lnTo>
                  <a:pt x="4091187" y="162618"/>
                </a:lnTo>
                <a:lnTo>
                  <a:pt x="4112482" y="142334"/>
                </a:lnTo>
                <a:lnTo>
                  <a:pt x="4139305" y="177590"/>
                </a:lnTo>
                <a:lnTo>
                  <a:pt x="4063718" y="177590"/>
                </a:lnTo>
                <a:cubicBezTo>
                  <a:pt x="4063718" y="184057"/>
                  <a:pt x="4062822" y="192296"/>
                  <a:pt x="4061029" y="202305"/>
                </a:cubicBezTo>
                <a:cubicBezTo>
                  <a:pt x="4096579" y="225350"/>
                  <a:pt x="4116713" y="240654"/>
                  <a:pt x="4121430" y="248219"/>
                </a:cubicBezTo>
                <a:cubicBezTo>
                  <a:pt x="4126148" y="255783"/>
                  <a:pt x="4128507" y="262398"/>
                  <a:pt x="4128507" y="268062"/>
                </a:cubicBezTo>
                <a:cubicBezTo>
                  <a:pt x="4128507" y="273210"/>
                  <a:pt x="4126898" y="279014"/>
                  <a:pt x="4123678" y="285475"/>
                </a:cubicBezTo>
                <a:cubicBezTo>
                  <a:pt x="4120459" y="291935"/>
                  <a:pt x="4117544" y="295165"/>
                  <a:pt x="4114934" y="295165"/>
                </a:cubicBezTo>
                <a:cubicBezTo>
                  <a:pt x="4110230" y="295165"/>
                  <a:pt x="4106710" y="291666"/>
                  <a:pt x="4104373" y="284668"/>
                </a:cubicBezTo>
                <a:cubicBezTo>
                  <a:pt x="4099999" y="275017"/>
                  <a:pt x="4094030" y="264179"/>
                  <a:pt x="4086465" y="252155"/>
                </a:cubicBezTo>
                <a:cubicBezTo>
                  <a:pt x="4078901" y="240131"/>
                  <a:pt x="4069253" y="227436"/>
                  <a:pt x="4057523" y="214071"/>
                </a:cubicBezTo>
                <a:cubicBezTo>
                  <a:pt x="4049679" y="241518"/>
                  <a:pt x="4037676" y="264255"/>
                  <a:pt x="4021515" y="282280"/>
                </a:cubicBezTo>
                <a:cubicBezTo>
                  <a:pt x="4005354" y="300306"/>
                  <a:pt x="3986073" y="314510"/>
                  <a:pt x="3963674" y="324892"/>
                </a:cubicBezTo>
                <a:lnTo>
                  <a:pt x="3958274" y="316525"/>
                </a:lnTo>
                <a:cubicBezTo>
                  <a:pt x="3982022" y="298643"/>
                  <a:pt x="4000786" y="277462"/>
                  <a:pt x="4014567" y="252983"/>
                </a:cubicBezTo>
                <a:cubicBezTo>
                  <a:pt x="4028348" y="228505"/>
                  <a:pt x="4036135" y="203373"/>
                  <a:pt x="4037927" y="177590"/>
                </a:cubicBezTo>
                <a:lnTo>
                  <a:pt x="4006952" y="177590"/>
                </a:lnTo>
                <a:cubicBezTo>
                  <a:pt x="3995623" y="177590"/>
                  <a:pt x="3984395" y="178945"/>
                  <a:pt x="3973267" y="181655"/>
                </a:cubicBezTo>
                <a:lnTo>
                  <a:pt x="3958274" y="162618"/>
                </a:lnTo>
                <a:lnTo>
                  <a:pt x="4037927" y="162618"/>
                </a:lnTo>
                <a:lnTo>
                  <a:pt x="4037927" y="93613"/>
                </a:lnTo>
                <a:lnTo>
                  <a:pt x="4017600" y="93613"/>
                </a:lnTo>
                <a:cubicBezTo>
                  <a:pt x="4005583" y="117619"/>
                  <a:pt x="3991874" y="137416"/>
                  <a:pt x="3976472" y="153003"/>
                </a:cubicBezTo>
                <a:lnTo>
                  <a:pt x="3967739" y="147647"/>
                </a:lnTo>
                <a:cubicBezTo>
                  <a:pt x="3980445" y="125463"/>
                  <a:pt x="3991042" y="101171"/>
                  <a:pt x="3999531" y="74770"/>
                </a:cubicBezTo>
                <a:cubicBezTo>
                  <a:pt x="4008021" y="48370"/>
                  <a:pt x="4013355" y="25741"/>
                  <a:pt x="4015535" y="6884"/>
                </a:cubicBezTo>
                <a:close/>
                <a:moveTo>
                  <a:pt x="560383" y="6884"/>
                </a:moveTo>
                <a:lnTo>
                  <a:pt x="601037" y="27383"/>
                </a:lnTo>
                <a:lnTo>
                  <a:pt x="588884" y="37471"/>
                </a:lnTo>
                <a:lnTo>
                  <a:pt x="588884" y="62101"/>
                </a:lnTo>
                <a:lnTo>
                  <a:pt x="624634" y="62101"/>
                </a:lnTo>
                <a:lnTo>
                  <a:pt x="651178" y="39128"/>
                </a:lnTo>
                <a:lnTo>
                  <a:pt x="683357" y="77093"/>
                </a:lnTo>
                <a:lnTo>
                  <a:pt x="588884" y="77093"/>
                </a:lnTo>
                <a:cubicBezTo>
                  <a:pt x="588884" y="87261"/>
                  <a:pt x="589336" y="98001"/>
                  <a:pt x="590239" y="109316"/>
                </a:cubicBezTo>
                <a:lnTo>
                  <a:pt x="561717" y="120286"/>
                </a:lnTo>
                <a:lnTo>
                  <a:pt x="561717" y="77093"/>
                </a:lnTo>
                <a:lnTo>
                  <a:pt x="493056" y="77093"/>
                </a:lnTo>
                <a:lnTo>
                  <a:pt x="493056" y="111919"/>
                </a:lnTo>
                <a:lnTo>
                  <a:pt x="464533" y="124330"/>
                </a:lnTo>
                <a:cubicBezTo>
                  <a:pt x="465436" y="105387"/>
                  <a:pt x="465888" y="89641"/>
                  <a:pt x="465888" y="77093"/>
                </a:cubicBezTo>
                <a:lnTo>
                  <a:pt x="409273" y="77093"/>
                </a:lnTo>
                <a:cubicBezTo>
                  <a:pt x="397959" y="77093"/>
                  <a:pt x="386730" y="78441"/>
                  <a:pt x="375588" y="81137"/>
                </a:cubicBezTo>
                <a:lnTo>
                  <a:pt x="360617" y="62101"/>
                </a:lnTo>
                <a:lnTo>
                  <a:pt x="465888" y="62101"/>
                </a:lnTo>
                <a:cubicBezTo>
                  <a:pt x="465888" y="43516"/>
                  <a:pt x="465436" y="25562"/>
                  <a:pt x="464533" y="8239"/>
                </a:cubicBezTo>
                <a:lnTo>
                  <a:pt x="503854" y="26996"/>
                </a:lnTo>
                <a:lnTo>
                  <a:pt x="493056" y="38504"/>
                </a:lnTo>
                <a:lnTo>
                  <a:pt x="493056" y="62101"/>
                </a:lnTo>
                <a:lnTo>
                  <a:pt x="561717" y="62101"/>
                </a:lnTo>
                <a:cubicBezTo>
                  <a:pt x="561717" y="44362"/>
                  <a:pt x="561272" y="25956"/>
                  <a:pt x="560383" y="6884"/>
                </a:cubicBezTo>
                <a:close/>
                <a:moveTo>
                  <a:pt x="170470" y="6884"/>
                </a:moveTo>
                <a:cubicBezTo>
                  <a:pt x="193027" y="18356"/>
                  <a:pt x="206725" y="27050"/>
                  <a:pt x="211565" y="32965"/>
                </a:cubicBezTo>
                <a:cubicBezTo>
                  <a:pt x="216405" y="38880"/>
                  <a:pt x="217832" y="45194"/>
                  <a:pt x="215846" y="51905"/>
                </a:cubicBezTo>
                <a:cubicBezTo>
                  <a:pt x="213860" y="58616"/>
                  <a:pt x="210952" y="63617"/>
                  <a:pt x="207123" y="66908"/>
                </a:cubicBezTo>
                <a:cubicBezTo>
                  <a:pt x="203294" y="70199"/>
                  <a:pt x="200419" y="71845"/>
                  <a:pt x="198497" y="71845"/>
                </a:cubicBezTo>
                <a:cubicBezTo>
                  <a:pt x="193565" y="71845"/>
                  <a:pt x="190030" y="67005"/>
                  <a:pt x="187893" y="57325"/>
                </a:cubicBezTo>
                <a:cubicBezTo>
                  <a:pt x="185183" y="46513"/>
                  <a:pt x="177446" y="32029"/>
                  <a:pt x="164683" y="13875"/>
                </a:cubicBezTo>
                <a:close/>
                <a:moveTo>
                  <a:pt x="34266" y="6884"/>
                </a:moveTo>
                <a:cubicBezTo>
                  <a:pt x="52995" y="17409"/>
                  <a:pt x="65940" y="26035"/>
                  <a:pt x="73103" y="32761"/>
                </a:cubicBezTo>
                <a:cubicBezTo>
                  <a:pt x="80266" y="39486"/>
                  <a:pt x="83356" y="46925"/>
                  <a:pt x="82374" y="55078"/>
                </a:cubicBezTo>
                <a:cubicBezTo>
                  <a:pt x="81392" y="63230"/>
                  <a:pt x="78721" y="69213"/>
                  <a:pt x="74361" y="73028"/>
                </a:cubicBezTo>
                <a:cubicBezTo>
                  <a:pt x="70002" y="76842"/>
                  <a:pt x="66388" y="78750"/>
                  <a:pt x="63520" y="78750"/>
                </a:cubicBezTo>
                <a:cubicBezTo>
                  <a:pt x="57641" y="78750"/>
                  <a:pt x="53590" y="73157"/>
                  <a:pt x="51367" y="61972"/>
                </a:cubicBezTo>
                <a:cubicBezTo>
                  <a:pt x="48786" y="49883"/>
                  <a:pt x="41114" y="33829"/>
                  <a:pt x="28351" y="13810"/>
                </a:cubicBezTo>
                <a:close/>
                <a:moveTo>
                  <a:pt x="2306893" y="6819"/>
                </a:moveTo>
                <a:cubicBezTo>
                  <a:pt x="2335573" y="28860"/>
                  <a:pt x="2350383" y="45079"/>
                  <a:pt x="2351322" y="55476"/>
                </a:cubicBezTo>
                <a:cubicBezTo>
                  <a:pt x="2352262" y="65872"/>
                  <a:pt x="2350085" y="73756"/>
                  <a:pt x="2344794" y="79126"/>
                </a:cubicBezTo>
                <a:cubicBezTo>
                  <a:pt x="2339502" y="84497"/>
                  <a:pt x="2335372" y="87182"/>
                  <a:pt x="2332404" y="87182"/>
                </a:cubicBezTo>
                <a:cubicBezTo>
                  <a:pt x="2325535" y="87182"/>
                  <a:pt x="2321011" y="80614"/>
                  <a:pt x="2318831" y="67478"/>
                </a:cubicBezTo>
                <a:cubicBezTo>
                  <a:pt x="2316207" y="52464"/>
                  <a:pt x="2309460" y="34367"/>
                  <a:pt x="2298590" y="13186"/>
                </a:cubicBezTo>
                <a:close/>
                <a:moveTo>
                  <a:pt x="1522247" y="5507"/>
                </a:moveTo>
                <a:lnTo>
                  <a:pt x="1558643" y="30975"/>
                </a:lnTo>
                <a:lnTo>
                  <a:pt x="1544081" y="39795"/>
                </a:lnTo>
                <a:cubicBezTo>
                  <a:pt x="1531935" y="64130"/>
                  <a:pt x="1522843" y="82242"/>
                  <a:pt x="1516806" y="94130"/>
                </a:cubicBezTo>
                <a:lnTo>
                  <a:pt x="1538402" y="107272"/>
                </a:lnTo>
                <a:lnTo>
                  <a:pt x="1527604" y="117232"/>
                </a:lnTo>
                <a:lnTo>
                  <a:pt x="1527604" y="255823"/>
                </a:lnTo>
                <a:cubicBezTo>
                  <a:pt x="1527604" y="277993"/>
                  <a:pt x="1528055" y="296413"/>
                  <a:pt x="1528959" y="311083"/>
                </a:cubicBezTo>
                <a:lnTo>
                  <a:pt x="1499103" y="323516"/>
                </a:lnTo>
                <a:cubicBezTo>
                  <a:pt x="1500006" y="295509"/>
                  <a:pt x="1500458" y="273841"/>
                  <a:pt x="1500458" y="258511"/>
                </a:cubicBezTo>
                <a:lnTo>
                  <a:pt x="1500458" y="117920"/>
                </a:lnTo>
                <a:cubicBezTo>
                  <a:pt x="1488297" y="144765"/>
                  <a:pt x="1472387" y="168211"/>
                  <a:pt x="1452726" y="188259"/>
                </a:cubicBezTo>
                <a:lnTo>
                  <a:pt x="1446467" y="180472"/>
                </a:lnTo>
                <a:cubicBezTo>
                  <a:pt x="1459172" y="160740"/>
                  <a:pt x="1471576" y="137842"/>
                  <a:pt x="1483680" y="111779"/>
                </a:cubicBezTo>
                <a:cubicBezTo>
                  <a:pt x="1495783" y="85715"/>
                  <a:pt x="1508639" y="50292"/>
                  <a:pt x="1522247" y="5507"/>
                </a:cubicBezTo>
                <a:close/>
                <a:moveTo>
                  <a:pt x="2406658" y="4130"/>
                </a:moveTo>
                <a:lnTo>
                  <a:pt x="2444516" y="29964"/>
                </a:lnTo>
                <a:lnTo>
                  <a:pt x="2429480" y="37514"/>
                </a:lnTo>
                <a:cubicBezTo>
                  <a:pt x="2415025" y="57161"/>
                  <a:pt x="2400240" y="76369"/>
                  <a:pt x="2385126" y="95141"/>
                </a:cubicBezTo>
                <a:lnTo>
                  <a:pt x="2447484" y="95141"/>
                </a:lnTo>
                <a:lnTo>
                  <a:pt x="2463144" y="77567"/>
                </a:lnTo>
                <a:lnTo>
                  <a:pt x="2491774" y="111983"/>
                </a:lnTo>
                <a:cubicBezTo>
                  <a:pt x="2475053" y="114235"/>
                  <a:pt x="2455902" y="127112"/>
                  <a:pt x="2434320" y="150616"/>
                </a:cubicBezTo>
                <a:lnTo>
                  <a:pt x="2425458" y="145346"/>
                </a:lnTo>
                <a:lnTo>
                  <a:pt x="2447054" y="110133"/>
                </a:lnTo>
                <a:lnTo>
                  <a:pt x="2224508" y="110133"/>
                </a:lnTo>
                <a:cubicBezTo>
                  <a:pt x="2226315" y="119110"/>
                  <a:pt x="2226702" y="127947"/>
                  <a:pt x="2225670" y="136645"/>
                </a:cubicBezTo>
                <a:cubicBezTo>
                  <a:pt x="2224637" y="145342"/>
                  <a:pt x="2220701" y="150745"/>
                  <a:pt x="2213861" y="152853"/>
                </a:cubicBezTo>
                <a:cubicBezTo>
                  <a:pt x="2207020" y="154961"/>
                  <a:pt x="2202446" y="156015"/>
                  <a:pt x="2200137" y="156015"/>
                </a:cubicBezTo>
                <a:cubicBezTo>
                  <a:pt x="2196667" y="156015"/>
                  <a:pt x="2193311" y="155043"/>
                  <a:pt x="2190070" y="153100"/>
                </a:cubicBezTo>
                <a:cubicBezTo>
                  <a:pt x="2186829" y="151157"/>
                  <a:pt x="2185209" y="148952"/>
                  <a:pt x="2185209" y="146486"/>
                </a:cubicBezTo>
                <a:cubicBezTo>
                  <a:pt x="2185209" y="142485"/>
                  <a:pt x="2187704" y="137007"/>
                  <a:pt x="2192694" y="130052"/>
                </a:cubicBezTo>
                <a:cubicBezTo>
                  <a:pt x="2199420" y="120831"/>
                  <a:pt x="2204697" y="103795"/>
                  <a:pt x="2208526" y="78943"/>
                </a:cubicBezTo>
                <a:lnTo>
                  <a:pt x="2222873" y="78943"/>
                </a:lnTo>
                <a:lnTo>
                  <a:pt x="2224229" y="95141"/>
                </a:lnTo>
                <a:lnTo>
                  <a:pt x="2369939" y="95141"/>
                </a:lnTo>
                <a:cubicBezTo>
                  <a:pt x="2386359" y="62961"/>
                  <a:pt x="2398598" y="32624"/>
                  <a:pt x="2406658" y="4130"/>
                </a:cubicBezTo>
                <a:close/>
                <a:moveTo>
                  <a:pt x="1252813" y="4044"/>
                </a:moveTo>
                <a:lnTo>
                  <a:pt x="1292543" y="29448"/>
                </a:lnTo>
                <a:lnTo>
                  <a:pt x="1277873" y="38439"/>
                </a:lnTo>
                <a:cubicBezTo>
                  <a:pt x="1270201" y="52995"/>
                  <a:pt x="1262493" y="66388"/>
                  <a:pt x="1254749" y="78621"/>
                </a:cubicBezTo>
                <a:lnTo>
                  <a:pt x="1360279" y="78621"/>
                </a:lnTo>
                <a:lnTo>
                  <a:pt x="1375788" y="61047"/>
                </a:lnTo>
                <a:lnTo>
                  <a:pt x="1407257" y="96302"/>
                </a:lnTo>
                <a:cubicBezTo>
                  <a:pt x="1391440" y="96302"/>
                  <a:pt x="1372798" y="109352"/>
                  <a:pt x="1351331" y="135451"/>
                </a:cubicBezTo>
                <a:lnTo>
                  <a:pt x="1342318" y="130267"/>
                </a:lnTo>
                <a:lnTo>
                  <a:pt x="1361204" y="93613"/>
                </a:lnTo>
                <a:lnTo>
                  <a:pt x="1250211" y="93613"/>
                </a:lnTo>
                <a:cubicBezTo>
                  <a:pt x="1233734" y="119626"/>
                  <a:pt x="1215565" y="141675"/>
                  <a:pt x="1195704" y="159758"/>
                </a:cubicBezTo>
                <a:lnTo>
                  <a:pt x="1187099" y="154251"/>
                </a:lnTo>
                <a:cubicBezTo>
                  <a:pt x="1204308" y="130360"/>
                  <a:pt x="1218730" y="103834"/>
                  <a:pt x="1230367" y="74674"/>
                </a:cubicBezTo>
                <a:cubicBezTo>
                  <a:pt x="1242005" y="45513"/>
                  <a:pt x="1249487" y="21970"/>
                  <a:pt x="1252813" y="4044"/>
                </a:cubicBezTo>
                <a:close/>
                <a:moveTo>
                  <a:pt x="1893447" y="1377"/>
                </a:moveTo>
                <a:lnTo>
                  <a:pt x="1930057" y="17144"/>
                </a:lnTo>
                <a:lnTo>
                  <a:pt x="1920593" y="28803"/>
                </a:lnTo>
                <a:lnTo>
                  <a:pt x="1920593" y="57971"/>
                </a:lnTo>
                <a:lnTo>
                  <a:pt x="1925110" y="57971"/>
                </a:lnTo>
                <a:lnTo>
                  <a:pt x="1940727" y="43107"/>
                </a:lnTo>
                <a:lnTo>
                  <a:pt x="1958666" y="61972"/>
                </a:lnTo>
                <a:cubicBezTo>
                  <a:pt x="1963054" y="53310"/>
                  <a:pt x="1968640" y="41623"/>
                  <a:pt x="1975423" y="26910"/>
                </a:cubicBezTo>
                <a:lnTo>
                  <a:pt x="2005645" y="53862"/>
                </a:lnTo>
                <a:cubicBezTo>
                  <a:pt x="1999952" y="55554"/>
                  <a:pt x="1993821" y="60903"/>
                  <a:pt x="1987254" y="69909"/>
                </a:cubicBezTo>
                <a:cubicBezTo>
                  <a:pt x="1978420" y="80879"/>
                  <a:pt x="1966101" y="96173"/>
                  <a:pt x="1950299" y="115790"/>
                </a:cubicBezTo>
                <a:lnTo>
                  <a:pt x="1976412" y="115790"/>
                </a:lnTo>
                <a:lnTo>
                  <a:pt x="1993448" y="99572"/>
                </a:lnTo>
                <a:lnTo>
                  <a:pt x="2014793" y="125511"/>
                </a:lnTo>
                <a:lnTo>
                  <a:pt x="2014582" y="92737"/>
                </a:lnTo>
                <a:cubicBezTo>
                  <a:pt x="2014360" y="67516"/>
                  <a:pt x="2014027" y="43623"/>
                  <a:pt x="2013582" y="21059"/>
                </a:cubicBezTo>
                <a:lnTo>
                  <a:pt x="2038061" y="34568"/>
                </a:lnTo>
                <a:lnTo>
                  <a:pt x="2093837" y="34568"/>
                </a:lnTo>
                <a:lnTo>
                  <a:pt x="2109453" y="19704"/>
                </a:lnTo>
                <a:lnTo>
                  <a:pt x="2133868" y="45559"/>
                </a:lnTo>
                <a:lnTo>
                  <a:pt x="2119284" y="53948"/>
                </a:lnTo>
                <a:lnTo>
                  <a:pt x="2078522" y="135774"/>
                </a:lnTo>
                <a:cubicBezTo>
                  <a:pt x="2108149" y="166820"/>
                  <a:pt x="2123880" y="191453"/>
                  <a:pt x="2125715" y="209672"/>
                </a:cubicBezTo>
                <a:cubicBezTo>
                  <a:pt x="2127551" y="227891"/>
                  <a:pt x="2124862" y="242070"/>
                  <a:pt x="2117649" y="252209"/>
                </a:cubicBezTo>
                <a:cubicBezTo>
                  <a:pt x="2110436" y="262347"/>
                  <a:pt x="2098799" y="270385"/>
                  <a:pt x="2082738" y="276322"/>
                </a:cubicBezTo>
                <a:cubicBezTo>
                  <a:pt x="2077718" y="263244"/>
                  <a:pt x="2065013" y="253930"/>
                  <a:pt x="2044621" y="248380"/>
                </a:cubicBezTo>
                <a:lnTo>
                  <a:pt x="2044621" y="234312"/>
                </a:lnTo>
                <a:cubicBezTo>
                  <a:pt x="2061084" y="237926"/>
                  <a:pt x="2071911" y="239733"/>
                  <a:pt x="2077102" y="239733"/>
                </a:cubicBezTo>
                <a:cubicBezTo>
                  <a:pt x="2085391" y="239733"/>
                  <a:pt x="2091048" y="237847"/>
                  <a:pt x="2094074" y="234076"/>
                </a:cubicBezTo>
                <a:cubicBezTo>
                  <a:pt x="2097099" y="230304"/>
                  <a:pt x="2098612" y="225909"/>
                  <a:pt x="2098612" y="220890"/>
                </a:cubicBezTo>
                <a:cubicBezTo>
                  <a:pt x="2098612" y="217807"/>
                  <a:pt x="2096849" y="209221"/>
                  <a:pt x="2093321" y="195131"/>
                </a:cubicBezTo>
                <a:cubicBezTo>
                  <a:pt x="2089793" y="181042"/>
                  <a:pt x="2079411" y="162038"/>
                  <a:pt x="2062174" y="138118"/>
                </a:cubicBezTo>
                <a:lnTo>
                  <a:pt x="2091858" y="49560"/>
                </a:lnTo>
                <a:lnTo>
                  <a:pt x="2040728" y="49560"/>
                </a:lnTo>
                <a:lnTo>
                  <a:pt x="2040728" y="318138"/>
                </a:lnTo>
                <a:lnTo>
                  <a:pt x="2013582" y="327646"/>
                </a:lnTo>
                <a:cubicBezTo>
                  <a:pt x="2014471" y="279893"/>
                  <a:pt x="2014916" y="228139"/>
                  <a:pt x="2014916" y="172384"/>
                </a:cubicBezTo>
                <a:cubicBezTo>
                  <a:pt x="2014916" y="158445"/>
                  <a:pt x="2014888" y="144839"/>
                  <a:pt x="2014832" y="131564"/>
                </a:cubicBezTo>
                <a:lnTo>
                  <a:pt x="2014827" y="130783"/>
                </a:lnTo>
                <a:lnTo>
                  <a:pt x="1943975" y="130783"/>
                </a:lnTo>
                <a:cubicBezTo>
                  <a:pt x="1936002" y="139459"/>
                  <a:pt x="1923712" y="150071"/>
                  <a:pt x="1907106" y="162618"/>
                </a:cubicBezTo>
                <a:lnTo>
                  <a:pt x="1955956" y="162618"/>
                </a:lnTo>
                <a:lnTo>
                  <a:pt x="1968970" y="147733"/>
                </a:lnTo>
                <a:lnTo>
                  <a:pt x="1992136" y="174944"/>
                </a:lnTo>
                <a:lnTo>
                  <a:pt x="1979983" y="182752"/>
                </a:lnTo>
                <a:cubicBezTo>
                  <a:pt x="1979983" y="241188"/>
                  <a:pt x="1980886" y="280545"/>
                  <a:pt x="1982693" y="300822"/>
                </a:cubicBezTo>
                <a:lnTo>
                  <a:pt x="1954192" y="313341"/>
                </a:lnTo>
                <a:lnTo>
                  <a:pt x="1954192" y="286346"/>
                </a:lnTo>
                <a:lnTo>
                  <a:pt x="1888199" y="286346"/>
                </a:lnTo>
                <a:lnTo>
                  <a:pt x="1888199" y="312760"/>
                </a:lnTo>
                <a:lnTo>
                  <a:pt x="1861052" y="323602"/>
                </a:lnTo>
                <a:cubicBezTo>
                  <a:pt x="1861956" y="295681"/>
                  <a:pt x="1862408" y="252532"/>
                  <a:pt x="1862408" y="194153"/>
                </a:cubicBezTo>
                <a:cubicBezTo>
                  <a:pt x="1854635" y="201122"/>
                  <a:pt x="1839291" y="208765"/>
                  <a:pt x="1816375" y="217083"/>
                </a:cubicBezTo>
                <a:lnTo>
                  <a:pt x="1813816" y="206564"/>
                </a:lnTo>
                <a:cubicBezTo>
                  <a:pt x="1832774" y="195995"/>
                  <a:pt x="1848519" y="186115"/>
                  <a:pt x="1861052" y="176923"/>
                </a:cubicBezTo>
                <a:cubicBezTo>
                  <a:pt x="1861052" y="174313"/>
                  <a:pt x="1860601" y="167415"/>
                  <a:pt x="1859697" y="156230"/>
                </a:cubicBezTo>
                <a:lnTo>
                  <a:pt x="1879035" y="162984"/>
                </a:lnTo>
                <a:cubicBezTo>
                  <a:pt x="1893590" y="150422"/>
                  <a:pt x="1906045" y="139688"/>
                  <a:pt x="1916398" y="130783"/>
                </a:cubicBezTo>
                <a:lnTo>
                  <a:pt x="1855739" y="130783"/>
                </a:lnTo>
                <a:cubicBezTo>
                  <a:pt x="1848913" y="130783"/>
                  <a:pt x="1839929" y="132131"/>
                  <a:pt x="1828787" y="134827"/>
                </a:cubicBezTo>
                <a:lnTo>
                  <a:pt x="1813816" y="115790"/>
                </a:lnTo>
                <a:lnTo>
                  <a:pt x="1894802" y="115790"/>
                </a:lnTo>
                <a:lnTo>
                  <a:pt x="1894802" y="72963"/>
                </a:lnTo>
                <a:lnTo>
                  <a:pt x="1884069" y="72963"/>
                </a:lnTo>
                <a:cubicBezTo>
                  <a:pt x="1872754" y="72963"/>
                  <a:pt x="1861526" y="74311"/>
                  <a:pt x="1850383" y="77007"/>
                </a:cubicBezTo>
                <a:lnTo>
                  <a:pt x="1835412" y="57971"/>
                </a:lnTo>
                <a:lnTo>
                  <a:pt x="1894802" y="57971"/>
                </a:lnTo>
                <a:cubicBezTo>
                  <a:pt x="1894802" y="36676"/>
                  <a:pt x="1894350" y="17811"/>
                  <a:pt x="1893447" y="1377"/>
                </a:cubicBezTo>
                <a:close/>
                <a:moveTo>
                  <a:pt x="2670589" y="0"/>
                </a:moveTo>
                <a:lnTo>
                  <a:pt x="2705156" y="25168"/>
                </a:lnTo>
                <a:lnTo>
                  <a:pt x="2691669" y="34030"/>
                </a:lnTo>
                <a:cubicBezTo>
                  <a:pt x="2704762" y="53662"/>
                  <a:pt x="2724774" y="73189"/>
                  <a:pt x="2751704" y="92613"/>
                </a:cubicBezTo>
                <a:cubicBezTo>
                  <a:pt x="2778635" y="112037"/>
                  <a:pt x="2810815" y="124560"/>
                  <a:pt x="2848243" y="130181"/>
                </a:cubicBezTo>
                <a:lnTo>
                  <a:pt x="2848243" y="141474"/>
                </a:lnTo>
                <a:cubicBezTo>
                  <a:pt x="2831278" y="143352"/>
                  <a:pt x="2820824" y="149339"/>
                  <a:pt x="2816881" y="159435"/>
                </a:cubicBezTo>
                <a:cubicBezTo>
                  <a:pt x="2793176" y="151964"/>
                  <a:pt x="2769199" y="138387"/>
                  <a:pt x="2744950" y="118705"/>
                </a:cubicBezTo>
                <a:cubicBezTo>
                  <a:pt x="2720701" y="99023"/>
                  <a:pt x="2699750" y="73903"/>
                  <a:pt x="2682097" y="43344"/>
                </a:cubicBezTo>
                <a:cubicBezTo>
                  <a:pt x="2666280" y="71121"/>
                  <a:pt x="2645386" y="97087"/>
                  <a:pt x="2619416" y="121243"/>
                </a:cubicBezTo>
                <a:lnTo>
                  <a:pt x="2603713" y="133687"/>
                </a:lnTo>
                <a:lnTo>
                  <a:pt x="2719138" y="133687"/>
                </a:lnTo>
                <a:lnTo>
                  <a:pt x="2737465" y="116113"/>
                </a:lnTo>
                <a:lnTo>
                  <a:pt x="2765901" y="148680"/>
                </a:lnTo>
                <a:lnTo>
                  <a:pt x="2641636" y="148680"/>
                </a:lnTo>
                <a:cubicBezTo>
                  <a:pt x="2631211" y="148680"/>
                  <a:pt x="2620434" y="150028"/>
                  <a:pt x="2609306" y="152724"/>
                </a:cubicBezTo>
                <a:lnTo>
                  <a:pt x="2597926" y="138274"/>
                </a:lnTo>
                <a:lnTo>
                  <a:pt x="2577272" y="154641"/>
                </a:lnTo>
                <a:cubicBezTo>
                  <a:pt x="2562161" y="164828"/>
                  <a:pt x="2545987" y="174069"/>
                  <a:pt x="2528750" y="182365"/>
                </a:cubicBezTo>
                <a:lnTo>
                  <a:pt x="2521437" y="174062"/>
                </a:lnTo>
                <a:cubicBezTo>
                  <a:pt x="2552641" y="155907"/>
                  <a:pt x="2581622" y="131443"/>
                  <a:pt x="2608381" y="100669"/>
                </a:cubicBezTo>
                <a:cubicBezTo>
                  <a:pt x="2635140" y="69895"/>
                  <a:pt x="2655876" y="36339"/>
                  <a:pt x="2670589" y="0"/>
                </a:cubicBezTo>
                <a:close/>
                <a:moveTo>
                  <a:pt x="1175032" y="0"/>
                </a:moveTo>
                <a:lnTo>
                  <a:pt x="1212890" y="25619"/>
                </a:lnTo>
                <a:lnTo>
                  <a:pt x="1199575" y="33083"/>
                </a:lnTo>
                <a:cubicBezTo>
                  <a:pt x="1187759" y="55067"/>
                  <a:pt x="1175556" y="76785"/>
                  <a:pt x="1162965" y="98238"/>
                </a:cubicBezTo>
                <a:lnTo>
                  <a:pt x="1181851" y="109983"/>
                </a:lnTo>
                <a:lnTo>
                  <a:pt x="1172408" y="118565"/>
                </a:lnTo>
                <a:lnTo>
                  <a:pt x="1172408" y="258533"/>
                </a:lnTo>
                <a:cubicBezTo>
                  <a:pt x="1172408" y="278910"/>
                  <a:pt x="1172860" y="296348"/>
                  <a:pt x="1173763" y="310846"/>
                </a:cubicBezTo>
                <a:lnTo>
                  <a:pt x="1143907" y="326269"/>
                </a:lnTo>
                <a:cubicBezTo>
                  <a:pt x="1144796" y="282015"/>
                  <a:pt x="1145240" y="253120"/>
                  <a:pt x="1145240" y="239582"/>
                </a:cubicBezTo>
                <a:lnTo>
                  <a:pt x="1145240" y="120587"/>
                </a:lnTo>
                <a:cubicBezTo>
                  <a:pt x="1131201" y="147633"/>
                  <a:pt x="1114280" y="170183"/>
                  <a:pt x="1094476" y="188237"/>
                </a:cubicBezTo>
                <a:lnTo>
                  <a:pt x="1085850" y="182774"/>
                </a:lnTo>
                <a:cubicBezTo>
                  <a:pt x="1113900" y="141603"/>
                  <a:pt x="1134202" y="106405"/>
                  <a:pt x="1146757" y="77179"/>
                </a:cubicBezTo>
                <a:cubicBezTo>
                  <a:pt x="1159312" y="47954"/>
                  <a:pt x="1168737" y="22228"/>
                  <a:pt x="11750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11824" y="2164348"/>
            <a:ext cx="4182110" cy="5515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商末尾有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的除法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56040" y="2650747"/>
            <a:ext cx="1746250" cy="3002213"/>
            <a:chOff x="5655038" y="1558004"/>
            <a:chExt cx="1746250" cy="3002213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5655038" y="2134267"/>
              <a:ext cx="461963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pic>
          <p:nvPicPr>
            <p:cNvPr id="84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538" y="2131029"/>
              <a:ext cx="1350963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6217013" y="2558129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6088426" y="2134267"/>
              <a:ext cx="1312862" cy="52540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6 5 0</a:t>
              </a: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6139226" y="3110579"/>
              <a:ext cx="1152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6546607" y="2134267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6217013" y="1569117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6544038" y="1558004"/>
              <a:ext cx="358775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6906319" y="1565847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6217013" y="3467767"/>
              <a:ext cx="688307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1 5</a:t>
              </a:r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6926658" y="4034816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6906320" y="2135596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79" name="Text Box 48"/>
            <p:cNvSpPr txBox="1">
              <a:spLocks noChangeArrowheads="1"/>
            </p:cNvSpPr>
            <p:nvPr/>
          </p:nvSpPr>
          <p:spPr bwMode="auto">
            <a:xfrm>
              <a:off x="6217013" y="306930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6577721" y="3083530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6139226" y="4034504"/>
              <a:ext cx="1152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216831" y="2681992"/>
            <a:ext cx="4182110" cy="31368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除法竖式计算时，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除以任何数都得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②剩下的数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比除数小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只需在商的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“0”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占位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被除数个位上的数落下来作为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余数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202292" y="2754502"/>
            <a:ext cx="2111511" cy="1923801"/>
            <a:chOff x="6152147" y="1545342"/>
            <a:chExt cx="2111511" cy="1923801"/>
          </a:xfrm>
        </p:grpSpPr>
        <p:pic>
          <p:nvPicPr>
            <p:cNvPr id="25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510" y="1986608"/>
              <a:ext cx="155892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组合 53"/>
            <p:cNvGrpSpPr/>
            <p:nvPr/>
          </p:nvGrpSpPr>
          <p:grpSpPr bwMode="auto">
            <a:xfrm>
              <a:off x="6152147" y="1986139"/>
              <a:ext cx="2111511" cy="534332"/>
              <a:chOff x="3466129" y="3526614"/>
              <a:chExt cx="2111993" cy="534520"/>
            </a:xfrm>
          </p:grpSpPr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3913906" y="3537730"/>
                <a:ext cx="1664216" cy="5234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2 4 5</a:t>
                </a: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3466129" y="3526614"/>
                <a:ext cx="584334" cy="52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</a:p>
            </p:txBody>
          </p:sp>
        </p:grp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6598235" y="2422703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561722" y="2998966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969711" y="1551166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351319" y="2945923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297646" y="1545342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6969711" y="2422703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61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8462"/>
            <a:chOff x="7206155" y="5040852"/>
            <a:chExt cx="5067096" cy="397459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577840" y="2931795"/>
            <a:ext cx="558101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: 形状 66"/>
          <p:cNvSpPr/>
          <p:nvPr/>
        </p:nvSpPr>
        <p:spPr>
          <a:xfrm>
            <a:off x="2962536" y="968845"/>
            <a:ext cx="2245482" cy="317527"/>
          </a:xfrm>
          <a:custGeom>
            <a:avLst/>
            <a:gdLst/>
            <a:ahLst/>
            <a:cxnLst/>
            <a:rect l="l" t="t" r="r" b="b"/>
            <a:pathLst>
              <a:path w="2245482" h="317527">
                <a:moveTo>
                  <a:pt x="2199866" y="225715"/>
                </a:moveTo>
                <a:cubicBezTo>
                  <a:pt x="2196494" y="225905"/>
                  <a:pt x="2193215" y="227184"/>
                  <a:pt x="2190028" y="229554"/>
                </a:cubicBezTo>
                <a:cubicBezTo>
                  <a:pt x="2183653" y="234294"/>
                  <a:pt x="2180466" y="240610"/>
                  <a:pt x="2180466" y="248505"/>
                </a:cubicBezTo>
                <a:cubicBezTo>
                  <a:pt x="2180466" y="256399"/>
                  <a:pt x="2184015" y="262325"/>
                  <a:pt x="2191114" y="266283"/>
                </a:cubicBezTo>
                <a:cubicBezTo>
                  <a:pt x="2198212" y="270241"/>
                  <a:pt x="2205160" y="270040"/>
                  <a:pt x="2211957" y="265681"/>
                </a:cubicBezTo>
                <a:cubicBezTo>
                  <a:pt x="2218755" y="261307"/>
                  <a:pt x="2221949" y="254997"/>
                  <a:pt x="2221540" y="246752"/>
                </a:cubicBezTo>
                <a:cubicBezTo>
                  <a:pt x="2221132" y="238506"/>
                  <a:pt x="2217371" y="232394"/>
                  <a:pt x="2210258" y="228414"/>
                </a:cubicBezTo>
                <a:cubicBezTo>
                  <a:pt x="2206702" y="226424"/>
                  <a:pt x="2203238" y="225525"/>
                  <a:pt x="2199866" y="225715"/>
                </a:cubicBezTo>
                <a:close/>
                <a:moveTo>
                  <a:pt x="1596067" y="224693"/>
                </a:moveTo>
                <a:cubicBezTo>
                  <a:pt x="1593737" y="224098"/>
                  <a:pt x="1586115" y="224678"/>
                  <a:pt x="1573202" y="226435"/>
                </a:cubicBezTo>
                <a:cubicBezTo>
                  <a:pt x="1560289" y="228192"/>
                  <a:pt x="1543478" y="230698"/>
                  <a:pt x="1522771" y="233953"/>
                </a:cubicBezTo>
                <a:cubicBezTo>
                  <a:pt x="1525481" y="246286"/>
                  <a:pt x="1528048" y="261293"/>
                  <a:pt x="1530472" y="278974"/>
                </a:cubicBezTo>
                <a:cubicBezTo>
                  <a:pt x="1546332" y="278142"/>
                  <a:pt x="1567254" y="275217"/>
                  <a:pt x="1593239" y="270198"/>
                </a:cubicBezTo>
                <a:cubicBezTo>
                  <a:pt x="1595662" y="260490"/>
                  <a:pt x="1597322" y="250627"/>
                  <a:pt x="1598218" y="240610"/>
                </a:cubicBezTo>
                <a:cubicBezTo>
                  <a:pt x="1599115" y="230594"/>
                  <a:pt x="1598398" y="225288"/>
                  <a:pt x="1596067" y="224693"/>
                </a:cubicBezTo>
                <a:close/>
                <a:moveTo>
                  <a:pt x="2202348" y="202795"/>
                </a:moveTo>
                <a:cubicBezTo>
                  <a:pt x="2207869" y="202917"/>
                  <a:pt x="2213513" y="204190"/>
                  <a:pt x="2219282" y="206613"/>
                </a:cubicBezTo>
                <a:cubicBezTo>
                  <a:pt x="2230818" y="211460"/>
                  <a:pt x="2238480" y="219140"/>
                  <a:pt x="2242265" y="229651"/>
                </a:cubicBezTo>
                <a:cubicBezTo>
                  <a:pt x="2246051" y="240162"/>
                  <a:pt x="2246496" y="250559"/>
                  <a:pt x="2243599" y="260841"/>
                </a:cubicBezTo>
                <a:cubicBezTo>
                  <a:pt x="2240702" y="271123"/>
                  <a:pt x="2235282" y="278992"/>
                  <a:pt x="2227337" y="284448"/>
                </a:cubicBezTo>
                <a:cubicBezTo>
                  <a:pt x="2219393" y="289905"/>
                  <a:pt x="2209953" y="292633"/>
                  <a:pt x="2199019" y="292633"/>
                </a:cubicBezTo>
                <a:cubicBezTo>
                  <a:pt x="2188085" y="292633"/>
                  <a:pt x="2178183" y="288195"/>
                  <a:pt x="2169313" y="279318"/>
                </a:cubicBezTo>
                <a:cubicBezTo>
                  <a:pt x="2160444" y="270442"/>
                  <a:pt x="2156009" y="260898"/>
                  <a:pt x="2156009" y="250688"/>
                </a:cubicBezTo>
                <a:cubicBezTo>
                  <a:pt x="2156009" y="240478"/>
                  <a:pt x="2158397" y="231547"/>
                  <a:pt x="2163172" y="223897"/>
                </a:cubicBezTo>
                <a:cubicBezTo>
                  <a:pt x="2167947" y="216246"/>
                  <a:pt x="2175609" y="210241"/>
                  <a:pt x="2186156" y="205882"/>
                </a:cubicBezTo>
                <a:cubicBezTo>
                  <a:pt x="2191429" y="203702"/>
                  <a:pt x="2196827" y="202673"/>
                  <a:pt x="2202348" y="202795"/>
                </a:cubicBezTo>
                <a:close/>
                <a:moveTo>
                  <a:pt x="2005643" y="197646"/>
                </a:moveTo>
                <a:cubicBezTo>
                  <a:pt x="2007854" y="197587"/>
                  <a:pt x="2010933" y="198260"/>
                  <a:pt x="2014880" y="199666"/>
                </a:cubicBezTo>
                <a:cubicBezTo>
                  <a:pt x="2030668" y="205287"/>
                  <a:pt x="2041718" y="211281"/>
                  <a:pt x="2048027" y="217648"/>
                </a:cubicBezTo>
                <a:cubicBezTo>
                  <a:pt x="2054337" y="224015"/>
                  <a:pt x="2056595" y="232031"/>
                  <a:pt x="2054803" y="241697"/>
                </a:cubicBezTo>
                <a:cubicBezTo>
                  <a:pt x="2053011" y="251362"/>
                  <a:pt x="2047482" y="252549"/>
                  <a:pt x="2038219" y="245257"/>
                </a:cubicBezTo>
                <a:cubicBezTo>
                  <a:pt x="2028955" y="237965"/>
                  <a:pt x="2019275" y="228862"/>
                  <a:pt x="2009180" y="217949"/>
                </a:cubicBezTo>
                <a:cubicBezTo>
                  <a:pt x="2000188" y="204591"/>
                  <a:pt x="1999009" y="197824"/>
                  <a:pt x="2005643" y="197646"/>
                </a:cubicBezTo>
                <a:close/>
                <a:moveTo>
                  <a:pt x="1606070" y="194923"/>
                </a:moveTo>
                <a:cubicBezTo>
                  <a:pt x="1610300" y="195073"/>
                  <a:pt x="1615050" y="196453"/>
                  <a:pt x="1620320" y="199063"/>
                </a:cubicBezTo>
                <a:cubicBezTo>
                  <a:pt x="1630860" y="204283"/>
                  <a:pt x="1639733" y="210263"/>
                  <a:pt x="1646939" y="217003"/>
                </a:cubicBezTo>
                <a:cubicBezTo>
                  <a:pt x="1654145" y="223743"/>
                  <a:pt x="1653539" y="230608"/>
                  <a:pt x="1645122" y="237599"/>
                </a:cubicBezTo>
                <a:cubicBezTo>
                  <a:pt x="1636704" y="244590"/>
                  <a:pt x="1628767" y="254768"/>
                  <a:pt x="1621310" y="268133"/>
                </a:cubicBezTo>
                <a:cubicBezTo>
                  <a:pt x="1634804" y="284251"/>
                  <a:pt x="1634833" y="292590"/>
                  <a:pt x="1621396" y="293149"/>
                </a:cubicBezTo>
                <a:cubicBezTo>
                  <a:pt x="1607959" y="293709"/>
                  <a:pt x="1577988" y="295709"/>
                  <a:pt x="1531483" y="299151"/>
                </a:cubicBezTo>
                <a:cubicBezTo>
                  <a:pt x="1527826" y="312803"/>
                  <a:pt x="1522771" y="315606"/>
                  <a:pt x="1516318" y="307561"/>
                </a:cubicBezTo>
                <a:cubicBezTo>
                  <a:pt x="1509865" y="299516"/>
                  <a:pt x="1504398" y="285424"/>
                  <a:pt x="1499916" y="265283"/>
                </a:cubicBezTo>
                <a:cubicBezTo>
                  <a:pt x="1495435" y="245142"/>
                  <a:pt x="1490900" y="231705"/>
                  <a:pt x="1486311" y="224972"/>
                </a:cubicBezTo>
                <a:cubicBezTo>
                  <a:pt x="1481722" y="218240"/>
                  <a:pt x="1482661" y="214307"/>
                  <a:pt x="1489129" y="213174"/>
                </a:cubicBezTo>
                <a:cubicBezTo>
                  <a:pt x="1495596" y="212041"/>
                  <a:pt x="1501723" y="212152"/>
                  <a:pt x="1507509" y="213507"/>
                </a:cubicBezTo>
                <a:cubicBezTo>
                  <a:pt x="1513296" y="214863"/>
                  <a:pt x="1522524" y="214884"/>
                  <a:pt x="1535193" y="213572"/>
                </a:cubicBezTo>
                <a:cubicBezTo>
                  <a:pt x="1547863" y="212260"/>
                  <a:pt x="1559392" y="210518"/>
                  <a:pt x="1569782" y="208345"/>
                </a:cubicBezTo>
                <a:cubicBezTo>
                  <a:pt x="1580171" y="206172"/>
                  <a:pt x="1588557" y="202777"/>
                  <a:pt x="1594938" y="198160"/>
                </a:cubicBezTo>
                <a:cubicBezTo>
                  <a:pt x="1598129" y="195851"/>
                  <a:pt x="1601839" y="194772"/>
                  <a:pt x="1606070" y="194923"/>
                </a:cubicBezTo>
                <a:close/>
                <a:moveTo>
                  <a:pt x="525375" y="181814"/>
                </a:moveTo>
                <a:lnTo>
                  <a:pt x="466769" y="188437"/>
                </a:lnTo>
                <a:cubicBezTo>
                  <a:pt x="465435" y="190506"/>
                  <a:pt x="464154" y="192146"/>
                  <a:pt x="462926" y="193358"/>
                </a:cubicBezTo>
                <a:lnTo>
                  <a:pt x="461496" y="194311"/>
                </a:lnTo>
                <a:lnTo>
                  <a:pt x="468684" y="196149"/>
                </a:lnTo>
                <a:cubicBezTo>
                  <a:pt x="474606" y="198436"/>
                  <a:pt x="477094" y="200885"/>
                  <a:pt x="476148" y="203494"/>
                </a:cubicBezTo>
                <a:cubicBezTo>
                  <a:pt x="475201" y="206104"/>
                  <a:pt x="474326" y="208764"/>
                  <a:pt x="473523" y="211475"/>
                </a:cubicBezTo>
                <a:cubicBezTo>
                  <a:pt x="487061" y="210686"/>
                  <a:pt x="505452" y="208628"/>
                  <a:pt x="528697" y="205301"/>
                </a:cubicBezTo>
                <a:cubicBezTo>
                  <a:pt x="528697" y="198619"/>
                  <a:pt x="527575" y="192578"/>
                  <a:pt x="525331" y="187179"/>
                </a:cubicBezTo>
                <a:close/>
                <a:moveTo>
                  <a:pt x="536054" y="180607"/>
                </a:moveTo>
                <a:lnTo>
                  <a:pt x="528370" y="181476"/>
                </a:lnTo>
                <a:lnTo>
                  <a:pt x="532247" y="181253"/>
                </a:lnTo>
                <a:lnTo>
                  <a:pt x="538836" y="183232"/>
                </a:lnTo>
                <a:close/>
                <a:moveTo>
                  <a:pt x="1927120" y="130846"/>
                </a:moveTo>
                <a:cubicBezTo>
                  <a:pt x="1930761" y="131479"/>
                  <a:pt x="1933714" y="133127"/>
                  <a:pt x="1935980" y="135791"/>
                </a:cubicBezTo>
                <a:cubicBezTo>
                  <a:pt x="1940512" y="141118"/>
                  <a:pt x="1937608" y="145162"/>
                  <a:pt x="1927268" y="147923"/>
                </a:cubicBezTo>
                <a:cubicBezTo>
                  <a:pt x="1916929" y="150683"/>
                  <a:pt x="1902747" y="153397"/>
                  <a:pt x="1884721" y="156064"/>
                </a:cubicBezTo>
                <a:cubicBezTo>
                  <a:pt x="1891031" y="158215"/>
                  <a:pt x="1894186" y="161865"/>
                  <a:pt x="1894186" y="167013"/>
                </a:cubicBezTo>
                <a:lnTo>
                  <a:pt x="1894186" y="179080"/>
                </a:lnTo>
                <a:cubicBezTo>
                  <a:pt x="1896695" y="179224"/>
                  <a:pt x="1901671" y="177460"/>
                  <a:pt x="1909114" y="173789"/>
                </a:cubicBezTo>
                <a:cubicBezTo>
                  <a:pt x="1916556" y="170118"/>
                  <a:pt x="1923350" y="171107"/>
                  <a:pt x="1929495" y="176757"/>
                </a:cubicBezTo>
                <a:cubicBezTo>
                  <a:pt x="1935640" y="182407"/>
                  <a:pt x="1934080" y="186709"/>
                  <a:pt x="1924816" y="189663"/>
                </a:cubicBezTo>
                <a:cubicBezTo>
                  <a:pt x="1915552" y="192617"/>
                  <a:pt x="1905220" y="194094"/>
                  <a:pt x="1893820" y="194094"/>
                </a:cubicBezTo>
                <a:lnTo>
                  <a:pt x="1891475" y="222337"/>
                </a:lnTo>
                <a:lnTo>
                  <a:pt x="1935257" y="240015"/>
                </a:lnTo>
                <a:lnTo>
                  <a:pt x="1935195" y="240081"/>
                </a:lnTo>
                <a:lnTo>
                  <a:pt x="1935380" y="240064"/>
                </a:lnTo>
                <a:lnTo>
                  <a:pt x="1966861" y="252775"/>
                </a:lnTo>
                <a:cubicBezTo>
                  <a:pt x="1986996" y="259981"/>
                  <a:pt x="2002139" y="264247"/>
                  <a:pt x="2012288" y="265573"/>
                </a:cubicBezTo>
                <a:cubicBezTo>
                  <a:pt x="2032586" y="268226"/>
                  <a:pt x="2051677" y="269553"/>
                  <a:pt x="2069559" y="269553"/>
                </a:cubicBezTo>
                <a:cubicBezTo>
                  <a:pt x="2090309" y="269553"/>
                  <a:pt x="2098992" y="271757"/>
                  <a:pt x="2095608" y="276167"/>
                </a:cubicBezTo>
                <a:cubicBezTo>
                  <a:pt x="2092224" y="280577"/>
                  <a:pt x="2080866" y="285771"/>
                  <a:pt x="2061536" y="291751"/>
                </a:cubicBezTo>
                <a:cubicBezTo>
                  <a:pt x="2042205" y="297731"/>
                  <a:pt x="2026883" y="300721"/>
                  <a:pt x="2015568" y="300721"/>
                </a:cubicBezTo>
                <a:cubicBezTo>
                  <a:pt x="2004053" y="300721"/>
                  <a:pt x="1988447" y="295913"/>
                  <a:pt x="1968751" y="286298"/>
                </a:cubicBezTo>
                <a:cubicBezTo>
                  <a:pt x="1949055" y="276683"/>
                  <a:pt x="1926910" y="264720"/>
                  <a:pt x="1902316" y="250408"/>
                </a:cubicBezTo>
                <a:cubicBezTo>
                  <a:pt x="1877723" y="236097"/>
                  <a:pt x="1858048" y="225872"/>
                  <a:pt x="1843292" y="219735"/>
                </a:cubicBezTo>
                <a:cubicBezTo>
                  <a:pt x="1839721" y="226833"/>
                  <a:pt x="1833136" y="236100"/>
                  <a:pt x="1823535" y="247537"/>
                </a:cubicBezTo>
                <a:cubicBezTo>
                  <a:pt x="1813934" y="258973"/>
                  <a:pt x="1801910" y="268223"/>
                  <a:pt x="1787462" y="275285"/>
                </a:cubicBezTo>
                <a:cubicBezTo>
                  <a:pt x="1773014" y="282348"/>
                  <a:pt x="1773032" y="277820"/>
                  <a:pt x="1787516" y="261701"/>
                </a:cubicBezTo>
                <a:cubicBezTo>
                  <a:pt x="1801999" y="245583"/>
                  <a:pt x="1812572" y="229378"/>
                  <a:pt x="1819233" y="213088"/>
                </a:cubicBezTo>
                <a:cubicBezTo>
                  <a:pt x="1825894" y="196798"/>
                  <a:pt x="1828776" y="186157"/>
                  <a:pt x="1827880" y="181167"/>
                </a:cubicBezTo>
                <a:cubicBezTo>
                  <a:pt x="1826984" y="176176"/>
                  <a:pt x="1832186" y="175725"/>
                  <a:pt x="1843486" y="179812"/>
                </a:cubicBezTo>
                <a:cubicBezTo>
                  <a:pt x="1854786" y="183899"/>
                  <a:pt x="1859902" y="187853"/>
                  <a:pt x="1858833" y="191674"/>
                </a:cubicBezTo>
                <a:cubicBezTo>
                  <a:pt x="1857765" y="195496"/>
                  <a:pt x="1854248" y="200548"/>
                  <a:pt x="1848283" y="206829"/>
                </a:cubicBezTo>
                <a:cubicBezTo>
                  <a:pt x="1861203" y="212005"/>
                  <a:pt x="1868352" y="214909"/>
                  <a:pt x="1869728" y="215540"/>
                </a:cubicBezTo>
                <a:cubicBezTo>
                  <a:pt x="1869728" y="193528"/>
                  <a:pt x="1869298" y="179539"/>
                  <a:pt x="1868438" y="173574"/>
                </a:cubicBezTo>
                <a:cubicBezTo>
                  <a:pt x="1867577" y="167608"/>
                  <a:pt x="1866566" y="163650"/>
                  <a:pt x="1865405" y="161700"/>
                </a:cubicBezTo>
                <a:cubicBezTo>
                  <a:pt x="1836624" y="169716"/>
                  <a:pt x="1818566" y="174646"/>
                  <a:pt x="1811231" y="176488"/>
                </a:cubicBezTo>
                <a:cubicBezTo>
                  <a:pt x="1803896" y="178331"/>
                  <a:pt x="1795837" y="175717"/>
                  <a:pt x="1787053" y="168648"/>
                </a:cubicBezTo>
                <a:cubicBezTo>
                  <a:pt x="1778270" y="161578"/>
                  <a:pt x="1779614" y="157742"/>
                  <a:pt x="1791087" y="157140"/>
                </a:cubicBezTo>
                <a:cubicBezTo>
                  <a:pt x="1802559" y="156537"/>
                  <a:pt x="1823427" y="152895"/>
                  <a:pt x="1853692" y="146212"/>
                </a:cubicBezTo>
                <a:cubicBezTo>
                  <a:pt x="1883957" y="139530"/>
                  <a:pt x="1904105" y="134790"/>
                  <a:pt x="1914136" y="131994"/>
                </a:cubicBezTo>
                <a:cubicBezTo>
                  <a:pt x="1919152" y="130596"/>
                  <a:pt x="1923480" y="130213"/>
                  <a:pt x="1927120" y="130846"/>
                </a:cubicBezTo>
                <a:close/>
                <a:moveTo>
                  <a:pt x="1993284" y="119776"/>
                </a:moveTo>
                <a:cubicBezTo>
                  <a:pt x="1999163" y="120737"/>
                  <a:pt x="2004587" y="122404"/>
                  <a:pt x="2009556" y="124777"/>
                </a:cubicBezTo>
                <a:cubicBezTo>
                  <a:pt x="2014525" y="127151"/>
                  <a:pt x="2016081" y="130284"/>
                  <a:pt x="2014224" y="134177"/>
                </a:cubicBezTo>
                <a:cubicBezTo>
                  <a:pt x="2012367" y="138071"/>
                  <a:pt x="2010775" y="145567"/>
                  <a:pt x="2009449" y="156666"/>
                </a:cubicBezTo>
                <a:cubicBezTo>
                  <a:pt x="2008122" y="167766"/>
                  <a:pt x="2005336" y="178976"/>
                  <a:pt x="2001092" y="190298"/>
                </a:cubicBezTo>
                <a:cubicBezTo>
                  <a:pt x="1996847" y="201619"/>
                  <a:pt x="1990243" y="211525"/>
                  <a:pt x="1981281" y="220014"/>
                </a:cubicBezTo>
                <a:cubicBezTo>
                  <a:pt x="1972318" y="228504"/>
                  <a:pt x="1960706" y="234856"/>
                  <a:pt x="1946445" y="239072"/>
                </a:cubicBezTo>
                <a:lnTo>
                  <a:pt x="1935380" y="240064"/>
                </a:lnTo>
                <a:lnTo>
                  <a:pt x="1935257" y="240015"/>
                </a:lnTo>
                <a:lnTo>
                  <a:pt x="1944229" y="230458"/>
                </a:lnTo>
                <a:cubicBezTo>
                  <a:pt x="1957014" y="220498"/>
                  <a:pt x="1966464" y="209621"/>
                  <a:pt x="1972580" y="197826"/>
                </a:cubicBezTo>
                <a:cubicBezTo>
                  <a:pt x="1978696" y="186032"/>
                  <a:pt x="1982880" y="173125"/>
                  <a:pt x="1985131" y="159108"/>
                </a:cubicBezTo>
                <a:cubicBezTo>
                  <a:pt x="1987383" y="145090"/>
                  <a:pt x="1987157" y="134568"/>
                  <a:pt x="1984454" y="127541"/>
                </a:cubicBezTo>
                <a:cubicBezTo>
                  <a:pt x="1981750" y="120515"/>
                  <a:pt x="1984694" y="117926"/>
                  <a:pt x="1993284" y="119776"/>
                </a:cubicBezTo>
                <a:close/>
                <a:moveTo>
                  <a:pt x="150719" y="95491"/>
                </a:moveTo>
                <a:cubicBezTo>
                  <a:pt x="153722" y="95129"/>
                  <a:pt x="157426" y="96144"/>
                  <a:pt x="161832" y="98535"/>
                </a:cubicBezTo>
                <a:cubicBezTo>
                  <a:pt x="170644" y="103317"/>
                  <a:pt x="177969" y="108795"/>
                  <a:pt x="183805" y="114969"/>
                </a:cubicBezTo>
                <a:cubicBezTo>
                  <a:pt x="189641" y="121142"/>
                  <a:pt x="188408" y="124842"/>
                  <a:pt x="180105" y="126068"/>
                </a:cubicBezTo>
                <a:cubicBezTo>
                  <a:pt x="171802" y="127294"/>
                  <a:pt x="152558" y="131858"/>
                  <a:pt x="122372" y="139759"/>
                </a:cubicBezTo>
                <a:cubicBezTo>
                  <a:pt x="127778" y="144735"/>
                  <a:pt x="129355" y="148744"/>
                  <a:pt x="127104" y="151784"/>
                </a:cubicBezTo>
                <a:cubicBezTo>
                  <a:pt x="124852" y="154824"/>
                  <a:pt x="123727" y="157627"/>
                  <a:pt x="123727" y="160194"/>
                </a:cubicBezTo>
                <a:cubicBezTo>
                  <a:pt x="139042" y="158502"/>
                  <a:pt x="150278" y="156279"/>
                  <a:pt x="157433" y="153526"/>
                </a:cubicBezTo>
                <a:cubicBezTo>
                  <a:pt x="164589" y="150773"/>
                  <a:pt x="172906" y="151425"/>
                  <a:pt x="182385" y="155483"/>
                </a:cubicBezTo>
                <a:cubicBezTo>
                  <a:pt x="191864" y="159542"/>
                  <a:pt x="192750" y="164052"/>
                  <a:pt x="185042" y="169013"/>
                </a:cubicBezTo>
                <a:cubicBezTo>
                  <a:pt x="177334" y="173975"/>
                  <a:pt x="156444" y="179439"/>
                  <a:pt x="122372" y="185404"/>
                </a:cubicBezTo>
                <a:lnTo>
                  <a:pt x="122372" y="200677"/>
                </a:lnTo>
                <a:cubicBezTo>
                  <a:pt x="151181" y="197192"/>
                  <a:pt x="172508" y="193621"/>
                  <a:pt x="186354" y="189964"/>
                </a:cubicBezTo>
                <a:cubicBezTo>
                  <a:pt x="200199" y="186308"/>
                  <a:pt x="211220" y="188409"/>
                  <a:pt x="219415" y="196267"/>
                </a:cubicBezTo>
                <a:cubicBezTo>
                  <a:pt x="227611" y="204125"/>
                  <a:pt x="223979" y="208872"/>
                  <a:pt x="208520" y="210507"/>
                </a:cubicBezTo>
                <a:cubicBezTo>
                  <a:pt x="193062" y="212142"/>
                  <a:pt x="164345" y="216386"/>
                  <a:pt x="122372" y="223241"/>
                </a:cubicBezTo>
                <a:cubicBezTo>
                  <a:pt x="122372" y="243489"/>
                  <a:pt x="126871" y="256270"/>
                  <a:pt x="135869" y="261583"/>
                </a:cubicBezTo>
                <a:cubicBezTo>
                  <a:pt x="144868" y="266896"/>
                  <a:pt x="161936" y="269553"/>
                  <a:pt x="187075" y="269553"/>
                </a:cubicBezTo>
                <a:cubicBezTo>
                  <a:pt x="213446" y="269553"/>
                  <a:pt x="231812" y="267688"/>
                  <a:pt x="242173" y="263960"/>
                </a:cubicBezTo>
                <a:cubicBezTo>
                  <a:pt x="252534" y="260231"/>
                  <a:pt x="261927" y="248978"/>
                  <a:pt x="270352" y="230199"/>
                </a:cubicBezTo>
                <a:cubicBezTo>
                  <a:pt x="278777" y="211421"/>
                  <a:pt x="282760" y="208546"/>
                  <a:pt x="282301" y="221574"/>
                </a:cubicBezTo>
                <a:cubicBezTo>
                  <a:pt x="281842" y="234602"/>
                  <a:pt x="283867" y="248652"/>
                  <a:pt x="288377" y="263723"/>
                </a:cubicBezTo>
                <a:cubicBezTo>
                  <a:pt x="292887" y="278795"/>
                  <a:pt x="284839" y="288281"/>
                  <a:pt x="264232" y="292181"/>
                </a:cubicBezTo>
                <a:cubicBezTo>
                  <a:pt x="243625" y="296082"/>
                  <a:pt x="224660" y="298032"/>
                  <a:pt x="207337" y="298032"/>
                </a:cubicBezTo>
                <a:cubicBezTo>
                  <a:pt x="190832" y="298032"/>
                  <a:pt x="173301" y="297104"/>
                  <a:pt x="154745" y="295247"/>
                </a:cubicBezTo>
                <a:cubicBezTo>
                  <a:pt x="136188" y="293390"/>
                  <a:pt x="122078" y="286392"/>
                  <a:pt x="112412" y="274253"/>
                </a:cubicBezTo>
                <a:cubicBezTo>
                  <a:pt x="102747" y="262114"/>
                  <a:pt x="98818" y="246192"/>
                  <a:pt x="100625" y="226489"/>
                </a:cubicBezTo>
                <a:cubicBezTo>
                  <a:pt x="72618" y="231838"/>
                  <a:pt x="53442" y="235201"/>
                  <a:pt x="43095" y="236577"/>
                </a:cubicBezTo>
                <a:cubicBezTo>
                  <a:pt x="32749" y="237954"/>
                  <a:pt x="23847" y="237667"/>
                  <a:pt x="16390" y="235717"/>
                </a:cubicBezTo>
                <a:cubicBezTo>
                  <a:pt x="8933" y="233767"/>
                  <a:pt x="3785" y="230368"/>
                  <a:pt x="946" y="225521"/>
                </a:cubicBezTo>
                <a:cubicBezTo>
                  <a:pt x="-1894" y="220674"/>
                  <a:pt x="1663" y="218250"/>
                  <a:pt x="11615" y="218250"/>
                </a:cubicBezTo>
                <a:cubicBezTo>
                  <a:pt x="19617" y="218250"/>
                  <a:pt x="31150" y="217365"/>
                  <a:pt x="46214" y="215594"/>
                </a:cubicBezTo>
                <a:cubicBezTo>
                  <a:pt x="61279" y="213823"/>
                  <a:pt x="79416" y="210901"/>
                  <a:pt x="100625" y="206829"/>
                </a:cubicBezTo>
                <a:lnTo>
                  <a:pt x="100625" y="188695"/>
                </a:lnTo>
                <a:cubicBezTo>
                  <a:pt x="90357" y="190474"/>
                  <a:pt x="82280" y="191592"/>
                  <a:pt x="76393" y="192051"/>
                </a:cubicBezTo>
                <a:cubicBezTo>
                  <a:pt x="70507" y="192510"/>
                  <a:pt x="63397" y="190380"/>
                  <a:pt x="55066" y="185662"/>
                </a:cubicBezTo>
                <a:cubicBezTo>
                  <a:pt x="46734" y="180944"/>
                  <a:pt x="47853" y="177338"/>
                  <a:pt x="58421" y="174843"/>
                </a:cubicBezTo>
                <a:cubicBezTo>
                  <a:pt x="68990" y="172347"/>
                  <a:pt x="83058" y="169501"/>
                  <a:pt x="100625" y="166303"/>
                </a:cubicBezTo>
                <a:cubicBezTo>
                  <a:pt x="100625" y="160825"/>
                  <a:pt x="100015" y="154795"/>
                  <a:pt x="98796" y="148213"/>
                </a:cubicBezTo>
                <a:cubicBezTo>
                  <a:pt x="83811" y="151812"/>
                  <a:pt x="72719" y="152454"/>
                  <a:pt x="65520" y="150138"/>
                </a:cubicBezTo>
                <a:cubicBezTo>
                  <a:pt x="58321" y="147822"/>
                  <a:pt x="62688" y="143603"/>
                  <a:pt x="78620" y="137479"/>
                </a:cubicBezTo>
                <a:cubicBezTo>
                  <a:pt x="94552" y="131356"/>
                  <a:pt x="108601" y="125254"/>
                  <a:pt x="120769" y="119174"/>
                </a:cubicBezTo>
                <a:cubicBezTo>
                  <a:pt x="132937" y="113094"/>
                  <a:pt x="140620" y="106938"/>
                  <a:pt x="143817" y="100707"/>
                </a:cubicBezTo>
                <a:cubicBezTo>
                  <a:pt x="145416" y="97592"/>
                  <a:pt x="147717" y="95853"/>
                  <a:pt x="150719" y="95491"/>
                </a:cubicBezTo>
                <a:close/>
                <a:moveTo>
                  <a:pt x="526304" y="94203"/>
                </a:moveTo>
                <a:cubicBezTo>
                  <a:pt x="522070" y="94438"/>
                  <a:pt x="516343" y="95118"/>
                  <a:pt x="509123" y="96244"/>
                </a:cubicBezTo>
                <a:cubicBezTo>
                  <a:pt x="494682" y="98495"/>
                  <a:pt x="478765" y="100804"/>
                  <a:pt x="461370" y="103170"/>
                </a:cubicBezTo>
                <a:cubicBezTo>
                  <a:pt x="461370" y="109652"/>
                  <a:pt x="461556" y="113359"/>
                  <a:pt x="461929" y="114291"/>
                </a:cubicBezTo>
                <a:cubicBezTo>
                  <a:pt x="471437" y="113502"/>
                  <a:pt x="481776" y="111057"/>
                  <a:pt x="492947" y="106956"/>
                </a:cubicBezTo>
                <a:cubicBezTo>
                  <a:pt x="504118" y="102855"/>
                  <a:pt x="512672" y="104181"/>
                  <a:pt x="518609" y="110936"/>
                </a:cubicBezTo>
                <a:cubicBezTo>
                  <a:pt x="524546" y="117690"/>
                  <a:pt x="520161" y="122662"/>
                  <a:pt x="505455" y="125853"/>
                </a:cubicBezTo>
                <a:cubicBezTo>
                  <a:pt x="490750" y="129044"/>
                  <a:pt x="476958" y="131005"/>
                  <a:pt x="464080" y="131736"/>
                </a:cubicBezTo>
                <a:cubicBezTo>
                  <a:pt x="464984" y="135464"/>
                  <a:pt x="465435" y="138648"/>
                  <a:pt x="465435" y="141287"/>
                </a:cubicBezTo>
                <a:cubicBezTo>
                  <a:pt x="476219" y="138920"/>
                  <a:pt x="486749" y="136307"/>
                  <a:pt x="497023" y="133446"/>
                </a:cubicBezTo>
                <a:cubicBezTo>
                  <a:pt x="507298" y="130585"/>
                  <a:pt x="515400" y="132267"/>
                  <a:pt x="521330" y="138490"/>
                </a:cubicBezTo>
                <a:cubicBezTo>
                  <a:pt x="527260" y="144714"/>
                  <a:pt x="523815" y="149461"/>
                  <a:pt x="510994" y="152730"/>
                </a:cubicBezTo>
                <a:cubicBezTo>
                  <a:pt x="498174" y="156000"/>
                  <a:pt x="483432" y="158022"/>
                  <a:pt x="466769" y="158796"/>
                </a:cubicBezTo>
                <a:lnTo>
                  <a:pt x="467780" y="172347"/>
                </a:lnTo>
                <a:cubicBezTo>
                  <a:pt x="468798" y="171573"/>
                  <a:pt x="477582" y="169809"/>
                  <a:pt x="494130" y="167056"/>
                </a:cubicBezTo>
                <a:cubicBezTo>
                  <a:pt x="510679" y="164303"/>
                  <a:pt x="520882" y="162926"/>
                  <a:pt x="524739" y="162926"/>
                </a:cubicBezTo>
                <a:cubicBezTo>
                  <a:pt x="529500" y="162926"/>
                  <a:pt x="533179" y="162912"/>
                  <a:pt x="535774" y="162883"/>
                </a:cubicBezTo>
                <a:cubicBezTo>
                  <a:pt x="538255" y="138576"/>
                  <a:pt x="539291" y="121486"/>
                  <a:pt x="538882" y="111613"/>
                </a:cubicBezTo>
                <a:cubicBezTo>
                  <a:pt x="538474" y="101740"/>
                  <a:pt x="537022" y="96147"/>
                  <a:pt x="534527" y="94835"/>
                </a:cubicBezTo>
                <a:cubicBezTo>
                  <a:pt x="533279" y="94179"/>
                  <a:pt x="530538" y="93968"/>
                  <a:pt x="526304" y="94203"/>
                </a:cubicBezTo>
                <a:close/>
                <a:moveTo>
                  <a:pt x="1249021" y="75841"/>
                </a:moveTo>
                <a:cubicBezTo>
                  <a:pt x="1250227" y="75540"/>
                  <a:pt x="1251840" y="75565"/>
                  <a:pt x="1253860" y="75917"/>
                </a:cubicBezTo>
                <a:cubicBezTo>
                  <a:pt x="1261941" y="77322"/>
                  <a:pt x="1269645" y="79401"/>
                  <a:pt x="1276973" y="82155"/>
                </a:cubicBezTo>
                <a:cubicBezTo>
                  <a:pt x="1285978" y="85783"/>
                  <a:pt x="1289341" y="90232"/>
                  <a:pt x="1287061" y="95502"/>
                </a:cubicBezTo>
                <a:cubicBezTo>
                  <a:pt x="1284781" y="100772"/>
                  <a:pt x="1283433" y="111136"/>
                  <a:pt x="1283017" y="126595"/>
                </a:cubicBezTo>
                <a:cubicBezTo>
                  <a:pt x="1282601" y="142054"/>
                  <a:pt x="1282393" y="156430"/>
                  <a:pt x="1282393" y="169723"/>
                </a:cubicBezTo>
                <a:cubicBezTo>
                  <a:pt x="1282393" y="181884"/>
                  <a:pt x="1280206" y="193037"/>
                  <a:pt x="1275833" y="203183"/>
                </a:cubicBezTo>
                <a:cubicBezTo>
                  <a:pt x="1271459" y="213328"/>
                  <a:pt x="1266257" y="212869"/>
                  <a:pt x="1260227" y="201806"/>
                </a:cubicBezTo>
                <a:cubicBezTo>
                  <a:pt x="1254197" y="190742"/>
                  <a:pt x="1252082" y="180797"/>
                  <a:pt x="1253881" y="171971"/>
                </a:cubicBezTo>
                <a:cubicBezTo>
                  <a:pt x="1255681" y="163145"/>
                  <a:pt x="1256581" y="148894"/>
                  <a:pt x="1256581" y="129219"/>
                </a:cubicBezTo>
                <a:cubicBezTo>
                  <a:pt x="1256581" y="110333"/>
                  <a:pt x="1254107" y="96377"/>
                  <a:pt x="1249160" y="87349"/>
                </a:cubicBezTo>
                <a:cubicBezTo>
                  <a:pt x="1245449" y="80579"/>
                  <a:pt x="1245403" y="76743"/>
                  <a:pt x="1249021" y="75841"/>
                </a:cubicBezTo>
                <a:close/>
                <a:moveTo>
                  <a:pt x="1541227" y="71270"/>
                </a:moveTo>
                <a:cubicBezTo>
                  <a:pt x="1537298" y="78398"/>
                  <a:pt x="1531146" y="85510"/>
                  <a:pt x="1522771" y="92609"/>
                </a:cubicBezTo>
                <a:cubicBezTo>
                  <a:pt x="1531476" y="93842"/>
                  <a:pt x="1538169" y="96570"/>
                  <a:pt x="1542851" y="100793"/>
                </a:cubicBezTo>
                <a:cubicBezTo>
                  <a:pt x="1547533" y="105017"/>
                  <a:pt x="1554922" y="111316"/>
                  <a:pt x="1565017" y="119690"/>
                </a:cubicBezTo>
                <a:cubicBezTo>
                  <a:pt x="1572001" y="110168"/>
                  <a:pt x="1577705" y="100983"/>
                  <a:pt x="1582129" y="92136"/>
                </a:cubicBezTo>
                <a:cubicBezTo>
                  <a:pt x="1586553" y="83288"/>
                  <a:pt x="1588765" y="77207"/>
                  <a:pt x="1588765" y="73895"/>
                </a:cubicBezTo>
                <a:cubicBezTo>
                  <a:pt x="1588765" y="72145"/>
                  <a:pt x="1585495" y="71944"/>
                  <a:pt x="1578956" y="73292"/>
                </a:cubicBezTo>
                <a:cubicBezTo>
                  <a:pt x="1572417" y="74640"/>
                  <a:pt x="1565964" y="75988"/>
                  <a:pt x="1559597" y="77336"/>
                </a:cubicBezTo>
                <a:cubicBezTo>
                  <a:pt x="1553230" y="78684"/>
                  <a:pt x="1547106" y="76662"/>
                  <a:pt x="1541227" y="71270"/>
                </a:cubicBezTo>
                <a:close/>
                <a:moveTo>
                  <a:pt x="186386" y="71184"/>
                </a:moveTo>
                <a:cubicBezTo>
                  <a:pt x="194073" y="72131"/>
                  <a:pt x="203096" y="75106"/>
                  <a:pt x="213457" y="80111"/>
                </a:cubicBezTo>
                <a:cubicBezTo>
                  <a:pt x="223818" y="85116"/>
                  <a:pt x="227593" y="92992"/>
                  <a:pt x="224782" y="103740"/>
                </a:cubicBezTo>
                <a:cubicBezTo>
                  <a:pt x="221971" y="114488"/>
                  <a:pt x="213812" y="115424"/>
                  <a:pt x="200303" y="106547"/>
                </a:cubicBezTo>
                <a:cubicBezTo>
                  <a:pt x="191140" y="97384"/>
                  <a:pt x="184608" y="88963"/>
                  <a:pt x="180708" y="81284"/>
                </a:cubicBezTo>
                <a:cubicBezTo>
                  <a:pt x="176807" y="73604"/>
                  <a:pt x="178700" y="70238"/>
                  <a:pt x="186386" y="71184"/>
                </a:cubicBezTo>
                <a:close/>
                <a:moveTo>
                  <a:pt x="554010" y="47867"/>
                </a:moveTo>
                <a:cubicBezTo>
                  <a:pt x="556738" y="47157"/>
                  <a:pt x="562053" y="48147"/>
                  <a:pt x="569954" y="50836"/>
                </a:cubicBezTo>
                <a:cubicBezTo>
                  <a:pt x="585757" y="56213"/>
                  <a:pt x="592475" y="64111"/>
                  <a:pt x="590109" y="74529"/>
                </a:cubicBezTo>
                <a:cubicBezTo>
                  <a:pt x="587743" y="84947"/>
                  <a:pt x="581096" y="86105"/>
                  <a:pt x="570169" y="78003"/>
                </a:cubicBezTo>
                <a:cubicBezTo>
                  <a:pt x="564003" y="70948"/>
                  <a:pt x="558475" y="63312"/>
                  <a:pt x="553585" y="55095"/>
                </a:cubicBezTo>
                <a:cubicBezTo>
                  <a:pt x="551140" y="50986"/>
                  <a:pt x="551281" y="48577"/>
                  <a:pt x="554010" y="47867"/>
                </a:cubicBezTo>
                <a:close/>
                <a:moveTo>
                  <a:pt x="1894965" y="46555"/>
                </a:moveTo>
                <a:cubicBezTo>
                  <a:pt x="1892657" y="46612"/>
                  <a:pt x="1889604" y="46978"/>
                  <a:pt x="1885807" y="47652"/>
                </a:cubicBezTo>
                <a:cubicBezTo>
                  <a:pt x="1878214" y="49000"/>
                  <a:pt x="1869305" y="51065"/>
                  <a:pt x="1859081" y="53847"/>
                </a:cubicBezTo>
                <a:cubicBezTo>
                  <a:pt x="1859927" y="55195"/>
                  <a:pt x="1861124" y="61849"/>
                  <a:pt x="1862673" y="73809"/>
                </a:cubicBezTo>
                <a:cubicBezTo>
                  <a:pt x="1865498" y="73938"/>
                  <a:pt x="1870230" y="72396"/>
                  <a:pt x="1876870" y="69184"/>
                </a:cubicBezTo>
                <a:cubicBezTo>
                  <a:pt x="1883509" y="65972"/>
                  <a:pt x="1889403" y="67234"/>
                  <a:pt x="1894551" y="72970"/>
                </a:cubicBezTo>
                <a:cubicBezTo>
                  <a:pt x="1899699" y="78706"/>
                  <a:pt x="1897408" y="83004"/>
                  <a:pt x="1887679" y="85865"/>
                </a:cubicBezTo>
                <a:cubicBezTo>
                  <a:pt x="1877949" y="88726"/>
                  <a:pt x="1870216" y="90157"/>
                  <a:pt x="1864480" y="90157"/>
                </a:cubicBezTo>
                <a:lnTo>
                  <a:pt x="1866824" y="111602"/>
                </a:lnTo>
                <a:cubicBezTo>
                  <a:pt x="1883932" y="109208"/>
                  <a:pt x="1892970" y="107200"/>
                  <a:pt x="1893938" y="105579"/>
                </a:cubicBezTo>
                <a:cubicBezTo>
                  <a:pt x="1894906" y="103959"/>
                  <a:pt x="1896512" y="94122"/>
                  <a:pt x="1898756" y="76067"/>
                </a:cubicBezTo>
                <a:cubicBezTo>
                  <a:pt x="1901001" y="58013"/>
                  <a:pt x="1901302" y="48427"/>
                  <a:pt x="1899660" y="47308"/>
                </a:cubicBezTo>
                <a:cubicBezTo>
                  <a:pt x="1898839" y="46749"/>
                  <a:pt x="1897274" y="46498"/>
                  <a:pt x="1894965" y="46555"/>
                </a:cubicBezTo>
                <a:close/>
                <a:moveTo>
                  <a:pt x="1224031" y="33647"/>
                </a:moveTo>
                <a:cubicBezTo>
                  <a:pt x="1231341" y="33401"/>
                  <a:pt x="1237910" y="35940"/>
                  <a:pt x="1243739" y="41264"/>
                </a:cubicBezTo>
                <a:cubicBezTo>
                  <a:pt x="1251512" y="48362"/>
                  <a:pt x="1249884" y="53331"/>
                  <a:pt x="1238856" y="56170"/>
                </a:cubicBezTo>
                <a:cubicBezTo>
                  <a:pt x="1227829" y="59010"/>
                  <a:pt x="1215980" y="61107"/>
                  <a:pt x="1203311" y="62462"/>
                </a:cubicBezTo>
                <a:cubicBezTo>
                  <a:pt x="1190641" y="63817"/>
                  <a:pt x="1181008" y="64932"/>
                  <a:pt x="1174411" y="65807"/>
                </a:cubicBezTo>
                <a:cubicBezTo>
                  <a:pt x="1183403" y="73450"/>
                  <a:pt x="1186188" y="78939"/>
                  <a:pt x="1182768" y="82273"/>
                </a:cubicBezTo>
                <a:cubicBezTo>
                  <a:pt x="1179348" y="85607"/>
                  <a:pt x="1175419" y="91709"/>
                  <a:pt x="1170981" y="100578"/>
                </a:cubicBezTo>
                <a:cubicBezTo>
                  <a:pt x="1166542" y="109448"/>
                  <a:pt x="1162731" y="114929"/>
                  <a:pt x="1159548" y="117023"/>
                </a:cubicBezTo>
                <a:cubicBezTo>
                  <a:pt x="1161025" y="117023"/>
                  <a:pt x="1164958" y="116385"/>
                  <a:pt x="1171346" y="115109"/>
                </a:cubicBezTo>
                <a:cubicBezTo>
                  <a:pt x="1177735" y="113832"/>
                  <a:pt x="1184120" y="111803"/>
                  <a:pt x="1190501" y="109021"/>
                </a:cubicBezTo>
                <a:cubicBezTo>
                  <a:pt x="1196883" y="106239"/>
                  <a:pt x="1203691" y="106562"/>
                  <a:pt x="1210925" y="109989"/>
                </a:cubicBezTo>
                <a:cubicBezTo>
                  <a:pt x="1218160" y="113416"/>
                  <a:pt x="1224003" y="117919"/>
                  <a:pt x="1228456" y="123498"/>
                </a:cubicBezTo>
                <a:cubicBezTo>
                  <a:pt x="1232909" y="129076"/>
                  <a:pt x="1232755" y="133464"/>
                  <a:pt x="1227994" y="136662"/>
                </a:cubicBezTo>
                <a:cubicBezTo>
                  <a:pt x="1223233" y="139860"/>
                  <a:pt x="1219350" y="145105"/>
                  <a:pt x="1216346" y="152397"/>
                </a:cubicBezTo>
                <a:cubicBezTo>
                  <a:pt x="1213342" y="159689"/>
                  <a:pt x="1206329" y="171835"/>
                  <a:pt x="1195309" y="188835"/>
                </a:cubicBezTo>
                <a:cubicBezTo>
                  <a:pt x="1184288" y="205835"/>
                  <a:pt x="1168951" y="224159"/>
                  <a:pt x="1149298" y="243805"/>
                </a:cubicBezTo>
                <a:cubicBezTo>
                  <a:pt x="1129645" y="263451"/>
                  <a:pt x="1109543" y="276049"/>
                  <a:pt x="1088994" y="281598"/>
                </a:cubicBezTo>
                <a:cubicBezTo>
                  <a:pt x="1068445" y="287148"/>
                  <a:pt x="1064465" y="285083"/>
                  <a:pt x="1077056" y="275403"/>
                </a:cubicBezTo>
                <a:cubicBezTo>
                  <a:pt x="1089646" y="265724"/>
                  <a:pt x="1102338" y="255367"/>
                  <a:pt x="1115129" y="244332"/>
                </a:cubicBezTo>
                <a:cubicBezTo>
                  <a:pt x="1127921" y="233297"/>
                  <a:pt x="1140425" y="219871"/>
                  <a:pt x="1152643" y="204054"/>
                </a:cubicBezTo>
                <a:cubicBezTo>
                  <a:pt x="1143652" y="200483"/>
                  <a:pt x="1135557" y="192958"/>
                  <a:pt x="1128358" y="181479"/>
                </a:cubicBezTo>
                <a:cubicBezTo>
                  <a:pt x="1121159" y="169999"/>
                  <a:pt x="1121632" y="164260"/>
                  <a:pt x="1129778" y="164260"/>
                </a:cubicBezTo>
                <a:cubicBezTo>
                  <a:pt x="1136948" y="164260"/>
                  <a:pt x="1144064" y="166274"/>
                  <a:pt x="1151127" y="170304"/>
                </a:cubicBezTo>
                <a:cubicBezTo>
                  <a:pt x="1158189" y="174334"/>
                  <a:pt x="1163033" y="180414"/>
                  <a:pt x="1165657" y="188545"/>
                </a:cubicBezTo>
                <a:cubicBezTo>
                  <a:pt x="1172454" y="176327"/>
                  <a:pt x="1178283" y="164528"/>
                  <a:pt x="1183145" y="153150"/>
                </a:cubicBezTo>
                <a:cubicBezTo>
                  <a:pt x="1188006" y="141771"/>
                  <a:pt x="1190164" y="134952"/>
                  <a:pt x="1189619" y="132693"/>
                </a:cubicBezTo>
                <a:cubicBezTo>
                  <a:pt x="1189074" y="130435"/>
                  <a:pt x="1185059" y="130431"/>
                  <a:pt x="1177573" y="132682"/>
                </a:cubicBezTo>
                <a:cubicBezTo>
                  <a:pt x="1170088" y="134934"/>
                  <a:pt x="1160996" y="135156"/>
                  <a:pt x="1150298" y="133349"/>
                </a:cubicBezTo>
                <a:cubicBezTo>
                  <a:pt x="1138310" y="147274"/>
                  <a:pt x="1125805" y="156831"/>
                  <a:pt x="1112784" y="162023"/>
                </a:cubicBezTo>
                <a:cubicBezTo>
                  <a:pt x="1099764" y="167214"/>
                  <a:pt x="1098039" y="163980"/>
                  <a:pt x="1107611" y="152321"/>
                </a:cubicBezTo>
                <a:cubicBezTo>
                  <a:pt x="1117183" y="140663"/>
                  <a:pt x="1126634" y="126398"/>
                  <a:pt x="1135962" y="109527"/>
                </a:cubicBezTo>
                <a:cubicBezTo>
                  <a:pt x="1145290" y="92655"/>
                  <a:pt x="1149954" y="79452"/>
                  <a:pt x="1149954" y="69915"/>
                </a:cubicBezTo>
                <a:cubicBezTo>
                  <a:pt x="1139658" y="73500"/>
                  <a:pt x="1130588" y="75522"/>
                  <a:pt x="1122744" y="75981"/>
                </a:cubicBezTo>
                <a:cubicBezTo>
                  <a:pt x="1114900" y="76440"/>
                  <a:pt x="1106450" y="72597"/>
                  <a:pt x="1097394" y="64452"/>
                </a:cubicBezTo>
                <a:cubicBezTo>
                  <a:pt x="1088338" y="56306"/>
                  <a:pt x="1090134" y="52234"/>
                  <a:pt x="1102782" y="52234"/>
                </a:cubicBezTo>
                <a:cubicBezTo>
                  <a:pt x="1113408" y="52234"/>
                  <a:pt x="1125454" y="51338"/>
                  <a:pt x="1138919" y="49545"/>
                </a:cubicBezTo>
                <a:cubicBezTo>
                  <a:pt x="1152385" y="47753"/>
                  <a:pt x="1166076" y="45551"/>
                  <a:pt x="1179993" y="42941"/>
                </a:cubicBezTo>
                <a:cubicBezTo>
                  <a:pt x="1193911" y="40331"/>
                  <a:pt x="1206071" y="37625"/>
                  <a:pt x="1216475" y="34821"/>
                </a:cubicBezTo>
                <a:cubicBezTo>
                  <a:pt x="1219076" y="34120"/>
                  <a:pt x="1221595" y="33729"/>
                  <a:pt x="1224031" y="33647"/>
                </a:cubicBezTo>
                <a:close/>
                <a:moveTo>
                  <a:pt x="959464" y="32537"/>
                </a:moveTo>
                <a:cubicBezTo>
                  <a:pt x="976383" y="31620"/>
                  <a:pt x="988561" y="34418"/>
                  <a:pt x="995998" y="40930"/>
                </a:cubicBezTo>
                <a:cubicBezTo>
                  <a:pt x="1005914" y="49613"/>
                  <a:pt x="1009105" y="55941"/>
                  <a:pt x="1005570" y="59913"/>
                </a:cubicBezTo>
                <a:cubicBezTo>
                  <a:pt x="1002035" y="63885"/>
                  <a:pt x="992137" y="65420"/>
                  <a:pt x="975875" y="64516"/>
                </a:cubicBezTo>
                <a:cubicBezTo>
                  <a:pt x="959614" y="63613"/>
                  <a:pt x="944323" y="63613"/>
                  <a:pt x="930005" y="64516"/>
                </a:cubicBezTo>
                <a:cubicBezTo>
                  <a:pt x="915686" y="65420"/>
                  <a:pt x="894502" y="67019"/>
                  <a:pt x="866452" y="69313"/>
                </a:cubicBezTo>
                <a:cubicBezTo>
                  <a:pt x="874540" y="78032"/>
                  <a:pt x="877462" y="84123"/>
                  <a:pt x="875218" y="87586"/>
                </a:cubicBezTo>
                <a:cubicBezTo>
                  <a:pt x="872973" y="91049"/>
                  <a:pt x="871851" y="105364"/>
                  <a:pt x="871851" y="130531"/>
                </a:cubicBezTo>
                <a:cubicBezTo>
                  <a:pt x="892042" y="130531"/>
                  <a:pt x="909641" y="132951"/>
                  <a:pt x="924648" y="137791"/>
                </a:cubicBezTo>
                <a:cubicBezTo>
                  <a:pt x="939655" y="142631"/>
                  <a:pt x="948328" y="152325"/>
                  <a:pt x="950665" y="166873"/>
                </a:cubicBezTo>
                <a:cubicBezTo>
                  <a:pt x="953003" y="181421"/>
                  <a:pt x="942656" y="183035"/>
                  <a:pt x="919626" y="171713"/>
                </a:cubicBezTo>
                <a:cubicBezTo>
                  <a:pt x="896595" y="160391"/>
                  <a:pt x="880671" y="151203"/>
                  <a:pt x="871851" y="144147"/>
                </a:cubicBezTo>
                <a:cubicBezTo>
                  <a:pt x="872698" y="211934"/>
                  <a:pt x="871697" y="257453"/>
                  <a:pt x="868851" y="280706"/>
                </a:cubicBezTo>
                <a:cubicBezTo>
                  <a:pt x="866004" y="303958"/>
                  <a:pt x="861577" y="315585"/>
                  <a:pt x="855568" y="315585"/>
                </a:cubicBezTo>
                <a:cubicBezTo>
                  <a:pt x="851108" y="315585"/>
                  <a:pt x="846380" y="310257"/>
                  <a:pt x="841382" y="299603"/>
                </a:cubicBezTo>
                <a:cubicBezTo>
                  <a:pt x="836384" y="288948"/>
                  <a:pt x="834811" y="279777"/>
                  <a:pt x="836661" y="272091"/>
                </a:cubicBezTo>
                <a:cubicBezTo>
                  <a:pt x="838510" y="264404"/>
                  <a:pt x="840310" y="256195"/>
                  <a:pt x="842060" y="247461"/>
                </a:cubicBezTo>
                <a:cubicBezTo>
                  <a:pt x="843809" y="238728"/>
                  <a:pt x="845136" y="209037"/>
                  <a:pt x="846039" y="158387"/>
                </a:cubicBezTo>
                <a:cubicBezTo>
                  <a:pt x="846942" y="107738"/>
                  <a:pt x="844225" y="79150"/>
                  <a:pt x="837887" y="72626"/>
                </a:cubicBezTo>
                <a:cubicBezTo>
                  <a:pt x="793260" y="79824"/>
                  <a:pt x="765286" y="84546"/>
                  <a:pt x="753964" y="86790"/>
                </a:cubicBezTo>
                <a:cubicBezTo>
                  <a:pt x="742643" y="89034"/>
                  <a:pt x="731988" y="84958"/>
                  <a:pt x="722000" y="74562"/>
                </a:cubicBezTo>
                <a:cubicBezTo>
                  <a:pt x="712012" y="64165"/>
                  <a:pt x="712377" y="59422"/>
                  <a:pt x="723097" y="60332"/>
                </a:cubicBezTo>
                <a:cubicBezTo>
                  <a:pt x="733816" y="61243"/>
                  <a:pt x="752315" y="60365"/>
                  <a:pt x="778593" y="57697"/>
                </a:cubicBezTo>
                <a:cubicBezTo>
                  <a:pt x="804872" y="55030"/>
                  <a:pt x="831810" y="51660"/>
                  <a:pt x="859408" y="47588"/>
                </a:cubicBezTo>
                <a:cubicBezTo>
                  <a:pt x="887005" y="43515"/>
                  <a:pt x="914191" y="39217"/>
                  <a:pt x="940964" y="34692"/>
                </a:cubicBezTo>
                <a:cubicBezTo>
                  <a:pt x="947657" y="33561"/>
                  <a:pt x="953824" y="32843"/>
                  <a:pt x="959464" y="32537"/>
                </a:cubicBezTo>
                <a:close/>
                <a:moveTo>
                  <a:pt x="2040230" y="26615"/>
                </a:moveTo>
                <a:cubicBezTo>
                  <a:pt x="2049243" y="24780"/>
                  <a:pt x="2056173" y="27013"/>
                  <a:pt x="2061019" y="33316"/>
                </a:cubicBezTo>
                <a:cubicBezTo>
                  <a:pt x="2065866" y="39618"/>
                  <a:pt x="2062884" y="44067"/>
                  <a:pt x="2052071" y="46663"/>
                </a:cubicBezTo>
                <a:cubicBezTo>
                  <a:pt x="2041259" y="49258"/>
                  <a:pt x="2023269" y="52779"/>
                  <a:pt x="1998102" y="57224"/>
                </a:cubicBezTo>
                <a:cubicBezTo>
                  <a:pt x="2007108" y="60938"/>
                  <a:pt x="2009904" y="65276"/>
                  <a:pt x="2006491" y="70238"/>
                </a:cubicBezTo>
                <a:cubicBezTo>
                  <a:pt x="2003078" y="75200"/>
                  <a:pt x="1996682" y="83589"/>
                  <a:pt x="1987304" y="95405"/>
                </a:cubicBezTo>
                <a:cubicBezTo>
                  <a:pt x="2002203" y="92021"/>
                  <a:pt x="2012661" y="88701"/>
                  <a:pt x="2018676" y="85446"/>
                </a:cubicBezTo>
                <a:cubicBezTo>
                  <a:pt x="2024692" y="82191"/>
                  <a:pt x="2032891" y="83349"/>
                  <a:pt x="2043273" y="88920"/>
                </a:cubicBezTo>
                <a:cubicBezTo>
                  <a:pt x="2053656" y="94491"/>
                  <a:pt x="2057893" y="99711"/>
                  <a:pt x="2055986" y="104579"/>
                </a:cubicBezTo>
                <a:cubicBezTo>
                  <a:pt x="2054079" y="109448"/>
                  <a:pt x="2052501" y="113757"/>
                  <a:pt x="2051254" y="117507"/>
                </a:cubicBezTo>
                <a:cubicBezTo>
                  <a:pt x="2050006" y="121257"/>
                  <a:pt x="2049827" y="130058"/>
                  <a:pt x="2050716" y="143911"/>
                </a:cubicBezTo>
                <a:cubicBezTo>
                  <a:pt x="2051605" y="157763"/>
                  <a:pt x="2050931" y="172064"/>
                  <a:pt x="2048694" y="186813"/>
                </a:cubicBezTo>
                <a:cubicBezTo>
                  <a:pt x="2046457" y="201562"/>
                  <a:pt x="2041714" y="205287"/>
                  <a:pt x="2034465" y="197988"/>
                </a:cubicBezTo>
                <a:cubicBezTo>
                  <a:pt x="2027216" y="190689"/>
                  <a:pt x="2024043" y="184784"/>
                  <a:pt x="2024947" y="180274"/>
                </a:cubicBezTo>
                <a:cubicBezTo>
                  <a:pt x="2025850" y="175764"/>
                  <a:pt x="2026524" y="164650"/>
                  <a:pt x="2026969" y="146933"/>
                </a:cubicBezTo>
                <a:cubicBezTo>
                  <a:pt x="2027413" y="129216"/>
                  <a:pt x="2026929" y="117575"/>
                  <a:pt x="2025517" y="112011"/>
                </a:cubicBezTo>
                <a:cubicBezTo>
                  <a:pt x="2024104" y="106447"/>
                  <a:pt x="2019117" y="104927"/>
                  <a:pt x="2010556" y="107451"/>
                </a:cubicBezTo>
                <a:lnTo>
                  <a:pt x="1969773" y="115109"/>
                </a:lnTo>
                <a:cubicBezTo>
                  <a:pt x="1969773" y="128158"/>
                  <a:pt x="1969242" y="145936"/>
                  <a:pt x="1968181" y="168443"/>
                </a:cubicBezTo>
                <a:cubicBezTo>
                  <a:pt x="1967120" y="190950"/>
                  <a:pt x="1962592" y="199070"/>
                  <a:pt x="1954597" y="192804"/>
                </a:cubicBezTo>
                <a:cubicBezTo>
                  <a:pt x="1946603" y="186537"/>
                  <a:pt x="1943061" y="179890"/>
                  <a:pt x="1943971" y="172864"/>
                </a:cubicBezTo>
                <a:cubicBezTo>
                  <a:pt x="1944882" y="165837"/>
                  <a:pt x="1945782" y="155211"/>
                  <a:pt x="1946671" y="140985"/>
                </a:cubicBezTo>
                <a:cubicBezTo>
                  <a:pt x="1947560" y="126760"/>
                  <a:pt x="1946205" y="116284"/>
                  <a:pt x="1942605" y="109559"/>
                </a:cubicBezTo>
                <a:cubicBezTo>
                  <a:pt x="1939006" y="102833"/>
                  <a:pt x="1940834" y="99471"/>
                  <a:pt x="1948090" y="99471"/>
                </a:cubicBezTo>
                <a:cubicBezTo>
                  <a:pt x="1953023" y="99471"/>
                  <a:pt x="1956913" y="99693"/>
                  <a:pt x="1959760" y="100137"/>
                </a:cubicBezTo>
                <a:cubicBezTo>
                  <a:pt x="1962606" y="100582"/>
                  <a:pt x="1966467" y="100266"/>
                  <a:pt x="1971343" y="99191"/>
                </a:cubicBezTo>
                <a:cubicBezTo>
                  <a:pt x="1977380" y="77967"/>
                  <a:pt x="1979897" y="65513"/>
                  <a:pt x="1978893" y="61827"/>
                </a:cubicBezTo>
                <a:cubicBezTo>
                  <a:pt x="1973257" y="63591"/>
                  <a:pt x="1967912" y="64706"/>
                  <a:pt x="1962857" y="65172"/>
                </a:cubicBezTo>
                <a:cubicBezTo>
                  <a:pt x="1957802" y="65638"/>
                  <a:pt x="1951364" y="63157"/>
                  <a:pt x="1943541" y="57730"/>
                </a:cubicBezTo>
                <a:cubicBezTo>
                  <a:pt x="1935718" y="52302"/>
                  <a:pt x="1937737" y="48695"/>
                  <a:pt x="1949596" y="46910"/>
                </a:cubicBezTo>
                <a:cubicBezTo>
                  <a:pt x="1961455" y="45125"/>
                  <a:pt x="1972555" y="42880"/>
                  <a:pt x="1982894" y="40177"/>
                </a:cubicBezTo>
                <a:cubicBezTo>
                  <a:pt x="1993233" y="37474"/>
                  <a:pt x="2003121" y="34997"/>
                  <a:pt x="2012557" y="32745"/>
                </a:cubicBezTo>
                <a:cubicBezTo>
                  <a:pt x="2021993" y="30494"/>
                  <a:pt x="2031217" y="28451"/>
                  <a:pt x="2040230" y="26615"/>
                </a:cubicBezTo>
                <a:close/>
                <a:moveTo>
                  <a:pt x="1902698" y="24120"/>
                </a:moveTo>
                <a:cubicBezTo>
                  <a:pt x="1905265" y="23776"/>
                  <a:pt x="1907766" y="23969"/>
                  <a:pt x="1910200" y="24701"/>
                </a:cubicBezTo>
                <a:cubicBezTo>
                  <a:pt x="1915068" y="26163"/>
                  <a:pt x="1921489" y="29056"/>
                  <a:pt x="1929462" y="33380"/>
                </a:cubicBezTo>
                <a:cubicBezTo>
                  <a:pt x="1937436" y="37704"/>
                  <a:pt x="1939766" y="41859"/>
                  <a:pt x="1936453" y="45845"/>
                </a:cubicBezTo>
                <a:cubicBezTo>
                  <a:pt x="1933141" y="49832"/>
                  <a:pt x="1930441" y="55572"/>
                  <a:pt x="1928355" y="63064"/>
                </a:cubicBezTo>
                <a:cubicBezTo>
                  <a:pt x="1926268" y="70557"/>
                  <a:pt x="1923608" y="81241"/>
                  <a:pt x="1920374" y="95115"/>
                </a:cubicBezTo>
                <a:cubicBezTo>
                  <a:pt x="1917141" y="108989"/>
                  <a:pt x="1913183" y="118830"/>
                  <a:pt x="1908501" y="124638"/>
                </a:cubicBezTo>
                <a:cubicBezTo>
                  <a:pt x="1903819" y="130445"/>
                  <a:pt x="1899083" y="129305"/>
                  <a:pt x="1894293" y="121217"/>
                </a:cubicBezTo>
                <a:lnTo>
                  <a:pt x="1866652" y="127305"/>
                </a:lnTo>
                <a:cubicBezTo>
                  <a:pt x="1865677" y="133141"/>
                  <a:pt x="1862680" y="136060"/>
                  <a:pt x="1857661" y="136060"/>
                </a:cubicBezTo>
                <a:cubicBezTo>
                  <a:pt x="1853488" y="136060"/>
                  <a:pt x="1850405" y="130101"/>
                  <a:pt x="1848412" y="118184"/>
                </a:cubicBezTo>
                <a:cubicBezTo>
                  <a:pt x="1846418" y="106268"/>
                  <a:pt x="1843661" y="93268"/>
                  <a:pt x="1840141" y="79186"/>
                </a:cubicBezTo>
                <a:cubicBezTo>
                  <a:pt x="1836620" y="65104"/>
                  <a:pt x="1833247" y="55066"/>
                  <a:pt x="1830020" y="49072"/>
                </a:cubicBezTo>
                <a:cubicBezTo>
                  <a:pt x="1826794" y="43078"/>
                  <a:pt x="1829253" y="40081"/>
                  <a:pt x="1837398" y="40081"/>
                </a:cubicBezTo>
                <a:lnTo>
                  <a:pt x="1850907" y="40081"/>
                </a:lnTo>
                <a:cubicBezTo>
                  <a:pt x="1854033" y="40081"/>
                  <a:pt x="1860780" y="38571"/>
                  <a:pt x="1871148" y="35553"/>
                </a:cubicBezTo>
                <a:cubicBezTo>
                  <a:pt x="1881516" y="32534"/>
                  <a:pt x="1889400" y="29605"/>
                  <a:pt x="1894799" y="26766"/>
                </a:cubicBezTo>
                <a:cubicBezTo>
                  <a:pt x="1897498" y="25346"/>
                  <a:pt x="1900131" y="24464"/>
                  <a:pt x="1902698" y="24120"/>
                </a:cubicBezTo>
                <a:close/>
                <a:moveTo>
                  <a:pt x="80631" y="15924"/>
                </a:moveTo>
                <a:cubicBezTo>
                  <a:pt x="88009" y="17832"/>
                  <a:pt x="94785" y="20477"/>
                  <a:pt x="100958" y="23862"/>
                </a:cubicBezTo>
                <a:cubicBezTo>
                  <a:pt x="107131" y="27246"/>
                  <a:pt x="108490" y="31243"/>
                  <a:pt x="105034" y="35854"/>
                </a:cubicBezTo>
                <a:cubicBezTo>
                  <a:pt x="101578" y="40464"/>
                  <a:pt x="97463" y="44569"/>
                  <a:pt x="92687" y="48168"/>
                </a:cubicBezTo>
                <a:cubicBezTo>
                  <a:pt x="101693" y="47365"/>
                  <a:pt x="110598" y="45365"/>
                  <a:pt x="119403" y="42167"/>
                </a:cubicBezTo>
                <a:cubicBezTo>
                  <a:pt x="128208" y="38969"/>
                  <a:pt x="136303" y="40726"/>
                  <a:pt x="143689" y="47437"/>
                </a:cubicBezTo>
                <a:cubicBezTo>
                  <a:pt x="151073" y="54148"/>
                  <a:pt x="145405" y="59347"/>
                  <a:pt x="126684" y="63032"/>
                </a:cubicBezTo>
                <a:cubicBezTo>
                  <a:pt x="107963" y="66717"/>
                  <a:pt x="95283" y="66316"/>
                  <a:pt x="88643" y="61827"/>
                </a:cubicBezTo>
                <a:lnTo>
                  <a:pt x="76570" y="77333"/>
                </a:lnTo>
                <a:lnTo>
                  <a:pt x="77221" y="77315"/>
                </a:lnTo>
                <a:cubicBezTo>
                  <a:pt x="85022" y="78749"/>
                  <a:pt x="92698" y="81771"/>
                  <a:pt x="100248" y="86381"/>
                </a:cubicBezTo>
                <a:cubicBezTo>
                  <a:pt x="107798" y="90992"/>
                  <a:pt x="110100" y="97950"/>
                  <a:pt x="107153" y="107257"/>
                </a:cubicBezTo>
                <a:cubicBezTo>
                  <a:pt x="104206" y="116564"/>
                  <a:pt x="98943" y="118296"/>
                  <a:pt x="91364" y="112452"/>
                </a:cubicBezTo>
                <a:cubicBezTo>
                  <a:pt x="83786" y="106608"/>
                  <a:pt x="77616" y="99886"/>
                  <a:pt x="72855" y="92286"/>
                </a:cubicBezTo>
                <a:cubicBezTo>
                  <a:pt x="71632" y="89432"/>
                  <a:pt x="70806" y="86980"/>
                  <a:pt x="70377" y="84930"/>
                </a:cubicBezTo>
                <a:lnTo>
                  <a:pt x="70375" y="84834"/>
                </a:lnTo>
                <a:lnTo>
                  <a:pt x="48096" y="99804"/>
                </a:lnTo>
                <a:cubicBezTo>
                  <a:pt x="30917" y="107770"/>
                  <a:pt x="25572" y="107695"/>
                  <a:pt x="32060" y="99578"/>
                </a:cubicBezTo>
                <a:cubicBezTo>
                  <a:pt x="38549" y="91462"/>
                  <a:pt x="45551" y="82094"/>
                  <a:pt x="53065" y="71475"/>
                </a:cubicBezTo>
                <a:cubicBezTo>
                  <a:pt x="60580" y="60856"/>
                  <a:pt x="65660" y="51624"/>
                  <a:pt x="68305" y="43780"/>
                </a:cubicBezTo>
                <a:cubicBezTo>
                  <a:pt x="70951" y="35936"/>
                  <a:pt x="71822" y="28856"/>
                  <a:pt x="70919" y="22539"/>
                </a:cubicBezTo>
                <a:cubicBezTo>
                  <a:pt x="70015" y="16222"/>
                  <a:pt x="73253" y="14017"/>
                  <a:pt x="80631" y="15924"/>
                </a:cubicBezTo>
                <a:close/>
                <a:moveTo>
                  <a:pt x="172785" y="12762"/>
                </a:moveTo>
                <a:cubicBezTo>
                  <a:pt x="174014" y="12623"/>
                  <a:pt x="175504" y="12795"/>
                  <a:pt x="177255" y="13279"/>
                </a:cubicBezTo>
                <a:cubicBezTo>
                  <a:pt x="184260" y="15215"/>
                  <a:pt x="191036" y="18219"/>
                  <a:pt x="197582" y="22291"/>
                </a:cubicBezTo>
                <a:cubicBezTo>
                  <a:pt x="204129" y="26364"/>
                  <a:pt x="205448" y="29935"/>
                  <a:pt x="201540" y="33004"/>
                </a:cubicBezTo>
                <a:cubicBezTo>
                  <a:pt x="197633" y="36072"/>
                  <a:pt x="194187" y="39328"/>
                  <a:pt x="191205" y="42769"/>
                </a:cubicBezTo>
                <a:cubicBezTo>
                  <a:pt x="203939" y="41952"/>
                  <a:pt x="215644" y="39722"/>
                  <a:pt x="226320" y="36080"/>
                </a:cubicBezTo>
                <a:cubicBezTo>
                  <a:pt x="236996" y="32437"/>
                  <a:pt x="245511" y="34194"/>
                  <a:pt x="251864" y="41350"/>
                </a:cubicBezTo>
                <a:cubicBezTo>
                  <a:pt x="258216" y="48505"/>
                  <a:pt x="251892" y="54381"/>
                  <a:pt x="232892" y="58977"/>
                </a:cubicBezTo>
                <a:cubicBezTo>
                  <a:pt x="213891" y="63573"/>
                  <a:pt x="197844" y="63168"/>
                  <a:pt x="184751" y="57762"/>
                </a:cubicBezTo>
                <a:cubicBezTo>
                  <a:pt x="180321" y="65792"/>
                  <a:pt x="174111" y="73565"/>
                  <a:pt x="166124" y="81079"/>
                </a:cubicBezTo>
                <a:cubicBezTo>
                  <a:pt x="158136" y="88593"/>
                  <a:pt x="149270" y="94011"/>
                  <a:pt x="139526" y="97330"/>
                </a:cubicBezTo>
                <a:cubicBezTo>
                  <a:pt x="129782" y="100650"/>
                  <a:pt x="127914" y="98488"/>
                  <a:pt x="133923" y="90845"/>
                </a:cubicBezTo>
                <a:cubicBezTo>
                  <a:pt x="139931" y="83202"/>
                  <a:pt x="147582" y="71901"/>
                  <a:pt x="156874" y="56945"/>
                </a:cubicBezTo>
                <a:cubicBezTo>
                  <a:pt x="166167" y="41988"/>
                  <a:pt x="170135" y="30487"/>
                  <a:pt x="168780" y="22442"/>
                </a:cubicBezTo>
                <a:cubicBezTo>
                  <a:pt x="167764" y="16408"/>
                  <a:pt x="169099" y="13182"/>
                  <a:pt x="172785" y="12762"/>
                </a:cubicBezTo>
                <a:close/>
                <a:moveTo>
                  <a:pt x="440328" y="11023"/>
                </a:moveTo>
                <a:cubicBezTo>
                  <a:pt x="442152" y="10394"/>
                  <a:pt x="445115" y="10432"/>
                  <a:pt x="449217" y="11138"/>
                </a:cubicBezTo>
                <a:cubicBezTo>
                  <a:pt x="457419" y="12551"/>
                  <a:pt x="464195" y="14734"/>
                  <a:pt x="469544" y="17688"/>
                </a:cubicBezTo>
                <a:cubicBezTo>
                  <a:pt x="474893" y="20642"/>
                  <a:pt x="476338" y="23926"/>
                  <a:pt x="473878" y="27540"/>
                </a:cubicBezTo>
                <a:cubicBezTo>
                  <a:pt x="471419" y="31154"/>
                  <a:pt x="468605" y="34889"/>
                  <a:pt x="465435" y="38747"/>
                </a:cubicBezTo>
                <a:cubicBezTo>
                  <a:pt x="468361" y="38747"/>
                  <a:pt x="475370" y="36718"/>
                  <a:pt x="486462" y="32659"/>
                </a:cubicBezTo>
                <a:cubicBezTo>
                  <a:pt x="497554" y="28601"/>
                  <a:pt x="505821" y="29885"/>
                  <a:pt x="511263" y="36510"/>
                </a:cubicBezTo>
                <a:cubicBezTo>
                  <a:pt x="516705" y="43135"/>
                  <a:pt x="515071" y="47874"/>
                  <a:pt x="506359" y="50728"/>
                </a:cubicBezTo>
                <a:cubicBezTo>
                  <a:pt x="497647" y="53582"/>
                  <a:pt x="488563" y="55468"/>
                  <a:pt x="479105" y="56385"/>
                </a:cubicBezTo>
                <a:cubicBezTo>
                  <a:pt x="469648" y="57303"/>
                  <a:pt x="462496" y="56866"/>
                  <a:pt x="457649" y="55073"/>
                </a:cubicBezTo>
                <a:cubicBezTo>
                  <a:pt x="447668" y="70503"/>
                  <a:pt x="434070" y="83133"/>
                  <a:pt x="416854" y="92964"/>
                </a:cubicBezTo>
                <a:cubicBezTo>
                  <a:pt x="399639" y="102794"/>
                  <a:pt x="394928" y="102783"/>
                  <a:pt x="402722" y="92931"/>
                </a:cubicBezTo>
                <a:cubicBezTo>
                  <a:pt x="410516" y="83080"/>
                  <a:pt x="416854" y="74601"/>
                  <a:pt x="421737" y="67495"/>
                </a:cubicBezTo>
                <a:cubicBezTo>
                  <a:pt x="426620" y="60390"/>
                  <a:pt x="430822" y="53101"/>
                  <a:pt x="434342" y="45630"/>
                </a:cubicBezTo>
                <a:cubicBezTo>
                  <a:pt x="437863" y="38159"/>
                  <a:pt x="439623" y="32279"/>
                  <a:pt x="439623" y="27992"/>
                </a:cubicBezTo>
                <a:cubicBezTo>
                  <a:pt x="439623" y="23202"/>
                  <a:pt x="439171" y="18843"/>
                  <a:pt x="438268" y="14913"/>
                </a:cubicBezTo>
                <a:cubicBezTo>
                  <a:pt x="437816" y="12949"/>
                  <a:pt x="438503" y="11652"/>
                  <a:pt x="440328" y="11023"/>
                </a:cubicBezTo>
                <a:close/>
                <a:moveTo>
                  <a:pt x="1308624" y="5911"/>
                </a:moveTo>
                <a:cubicBezTo>
                  <a:pt x="1310473" y="5960"/>
                  <a:pt x="1312839" y="6397"/>
                  <a:pt x="1315723" y="7224"/>
                </a:cubicBezTo>
                <a:cubicBezTo>
                  <a:pt x="1327260" y="10529"/>
                  <a:pt x="1336628" y="14426"/>
                  <a:pt x="1343827" y="18914"/>
                </a:cubicBezTo>
                <a:cubicBezTo>
                  <a:pt x="1352359" y="24579"/>
                  <a:pt x="1355037" y="30845"/>
                  <a:pt x="1351861" y="37714"/>
                </a:cubicBezTo>
                <a:cubicBezTo>
                  <a:pt x="1348684" y="44583"/>
                  <a:pt x="1346874" y="59963"/>
                  <a:pt x="1346429" y="83854"/>
                </a:cubicBezTo>
                <a:cubicBezTo>
                  <a:pt x="1345985" y="107745"/>
                  <a:pt x="1346211" y="132055"/>
                  <a:pt x="1347107" y="156785"/>
                </a:cubicBezTo>
                <a:cubicBezTo>
                  <a:pt x="1348003" y="181514"/>
                  <a:pt x="1349136" y="205671"/>
                  <a:pt x="1350506" y="229253"/>
                </a:cubicBezTo>
                <a:cubicBezTo>
                  <a:pt x="1351875" y="252836"/>
                  <a:pt x="1351380" y="270047"/>
                  <a:pt x="1349021" y="280889"/>
                </a:cubicBezTo>
                <a:cubicBezTo>
                  <a:pt x="1346662" y="291730"/>
                  <a:pt x="1341712" y="301123"/>
                  <a:pt x="1334169" y="309067"/>
                </a:cubicBezTo>
                <a:cubicBezTo>
                  <a:pt x="1326626" y="317012"/>
                  <a:pt x="1320456" y="315524"/>
                  <a:pt x="1315659" y="304604"/>
                </a:cubicBezTo>
                <a:cubicBezTo>
                  <a:pt x="1310862" y="293684"/>
                  <a:pt x="1302742" y="281731"/>
                  <a:pt x="1291299" y="268746"/>
                </a:cubicBezTo>
                <a:cubicBezTo>
                  <a:pt x="1279855" y="255761"/>
                  <a:pt x="1281314" y="251746"/>
                  <a:pt x="1295676" y="256700"/>
                </a:cubicBezTo>
                <a:cubicBezTo>
                  <a:pt x="1310038" y="261655"/>
                  <a:pt x="1318136" y="263139"/>
                  <a:pt x="1319972" y="261153"/>
                </a:cubicBezTo>
                <a:cubicBezTo>
                  <a:pt x="1321807" y="259167"/>
                  <a:pt x="1322499" y="227303"/>
                  <a:pt x="1322048" y="165561"/>
                </a:cubicBezTo>
                <a:cubicBezTo>
                  <a:pt x="1321596" y="103819"/>
                  <a:pt x="1320058" y="65739"/>
                  <a:pt x="1317434" y="51320"/>
                </a:cubicBezTo>
                <a:cubicBezTo>
                  <a:pt x="1314809" y="36901"/>
                  <a:pt x="1310984" y="25120"/>
                  <a:pt x="1305958" y="15978"/>
                </a:cubicBezTo>
                <a:cubicBezTo>
                  <a:pt x="1302188" y="9122"/>
                  <a:pt x="1303077" y="5766"/>
                  <a:pt x="1308624" y="5911"/>
                </a:cubicBezTo>
                <a:close/>
                <a:moveTo>
                  <a:pt x="1537910" y="5136"/>
                </a:moveTo>
                <a:cubicBezTo>
                  <a:pt x="1539695" y="5217"/>
                  <a:pt x="1541833" y="5741"/>
                  <a:pt x="1544324" y="6707"/>
                </a:cubicBezTo>
                <a:cubicBezTo>
                  <a:pt x="1554291" y="10572"/>
                  <a:pt x="1561741" y="15193"/>
                  <a:pt x="1566674" y="20571"/>
                </a:cubicBezTo>
                <a:cubicBezTo>
                  <a:pt x="1571607" y="25948"/>
                  <a:pt x="1571879" y="30784"/>
                  <a:pt x="1567491" y="35079"/>
                </a:cubicBezTo>
                <a:cubicBezTo>
                  <a:pt x="1563103" y="39374"/>
                  <a:pt x="1557195" y="46663"/>
                  <a:pt x="1549766" y="56945"/>
                </a:cubicBezTo>
                <a:cubicBezTo>
                  <a:pt x="1555001" y="56486"/>
                  <a:pt x="1561629" y="55848"/>
                  <a:pt x="1569653" y="55030"/>
                </a:cubicBezTo>
                <a:cubicBezTo>
                  <a:pt x="1577676" y="54213"/>
                  <a:pt x="1585359" y="51965"/>
                  <a:pt x="1592701" y="48287"/>
                </a:cubicBezTo>
                <a:cubicBezTo>
                  <a:pt x="1600043" y="44608"/>
                  <a:pt x="1606371" y="44225"/>
                  <a:pt x="1611684" y="47136"/>
                </a:cubicBezTo>
                <a:cubicBezTo>
                  <a:pt x="1616997" y="50047"/>
                  <a:pt x="1623303" y="54431"/>
                  <a:pt x="1630602" y="60289"/>
                </a:cubicBezTo>
                <a:cubicBezTo>
                  <a:pt x="1637901" y="66147"/>
                  <a:pt x="1637769" y="72167"/>
                  <a:pt x="1630204" y="78347"/>
                </a:cubicBezTo>
                <a:cubicBezTo>
                  <a:pt x="1622640" y="84528"/>
                  <a:pt x="1614627" y="94071"/>
                  <a:pt x="1606167" y="106978"/>
                </a:cubicBezTo>
                <a:cubicBezTo>
                  <a:pt x="1597706" y="119884"/>
                  <a:pt x="1591059" y="129040"/>
                  <a:pt x="1586226" y="134446"/>
                </a:cubicBezTo>
                <a:cubicBezTo>
                  <a:pt x="1615667" y="153849"/>
                  <a:pt x="1636399" y="166439"/>
                  <a:pt x="1648424" y="172218"/>
                </a:cubicBezTo>
                <a:cubicBezTo>
                  <a:pt x="1660448" y="177998"/>
                  <a:pt x="1672630" y="182870"/>
                  <a:pt x="1684970" y="186835"/>
                </a:cubicBezTo>
                <a:cubicBezTo>
                  <a:pt x="1697309" y="190800"/>
                  <a:pt x="1709807" y="194213"/>
                  <a:pt x="1722462" y="197074"/>
                </a:cubicBezTo>
                <a:cubicBezTo>
                  <a:pt x="1735117" y="199934"/>
                  <a:pt x="1738243" y="203516"/>
                  <a:pt x="1731841" y="207818"/>
                </a:cubicBezTo>
                <a:cubicBezTo>
                  <a:pt x="1725438" y="212120"/>
                  <a:pt x="1710556" y="214959"/>
                  <a:pt x="1687196" y="216336"/>
                </a:cubicBezTo>
                <a:cubicBezTo>
                  <a:pt x="1663836" y="217713"/>
                  <a:pt x="1646190" y="213364"/>
                  <a:pt x="1634259" y="203290"/>
                </a:cubicBezTo>
                <a:cubicBezTo>
                  <a:pt x="1622328" y="193216"/>
                  <a:pt x="1601836" y="176205"/>
                  <a:pt x="1572782" y="152257"/>
                </a:cubicBezTo>
                <a:cubicBezTo>
                  <a:pt x="1547257" y="176979"/>
                  <a:pt x="1522850" y="195503"/>
                  <a:pt x="1499561" y="207829"/>
                </a:cubicBezTo>
                <a:cubicBezTo>
                  <a:pt x="1476273" y="220154"/>
                  <a:pt x="1454046" y="228371"/>
                  <a:pt x="1432879" y="232480"/>
                </a:cubicBezTo>
                <a:cubicBezTo>
                  <a:pt x="1411713" y="236588"/>
                  <a:pt x="1412165" y="232444"/>
                  <a:pt x="1434235" y="220047"/>
                </a:cubicBezTo>
                <a:cubicBezTo>
                  <a:pt x="1456304" y="207650"/>
                  <a:pt x="1477144" y="194761"/>
                  <a:pt x="1496754" y="181382"/>
                </a:cubicBezTo>
                <a:cubicBezTo>
                  <a:pt x="1516365" y="168002"/>
                  <a:pt x="1534881" y="152580"/>
                  <a:pt x="1552305" y="135113"/>
                </a:cubicBezTo>
                <a:cubicBezTo>
                  <a:pt x="1537147" y="119941"/>
                  <a:pt x="1523990" y="109458"/>
                  <a:pt x="1512833" y="103665"/>
                </a:cubicBezTo>
                <a:cubicBezTo>
                  <a:pt x="1500271" y="117647"/>
                  <a:pt x="1486390" y="127667"/>
                  <a:pt x="1471189" y="133726"/>
                </a:cubicBezTo>
                <a:cubicBezTo>
                  <a:pt x="1455989" y="139784"/>
                  <a:pt x="1456326" y="134955"/>
                  <a:pt x="1472200" y="119239"/>
                </a:cubicBezTo>
                <a:cubicBezTo>
                  <a:pt x="1488075" y="103522"/>
                  <a:pt x="1502247" y="85016"/>
                  <a:pt x="1514715" y="63720"/>
                </a:cubicBezTo>
                <a:cubicBezTo>
                  <a:pt x="1527184" y="42425"/>
                  <a:pt x="1532745" y="26633"/>
                  <a:pt x="1531397" y="16344"/>
                </a:cubicBezTo>
                <a:cubicBezTo>
                  <a:pt x="1530386" y="8627"/>
                  <a:pt x="1532557" y="4891"/>
                  <a:pt x="1537910" y="5136"/>
                </a:cubicBezTo>
                <a:close/>
                <a:moveTo>
                  <a:pt x="539297" y="1"/>
                </a:moveTo>
                <a:cubicBezTo>
                  <a:pt x="542684" y="-17"/>
                  <a:pt x="547605" y="1011"/>
                  <a:pt x="554058" y="3083"/>
                </a:cubicBezTo>
                <a:cubicBezTo>
                  <a:pt x="566964" y="7227"/>
                  <a:pt x="571618" y="12540"/>
                  <a:pt x="568018" y="19022"/>
                </a:cubicBezTo>
                <a:lnTo>
                  <a:pt x="559909" y="25217"/>
                </a:lnTo>
                <a:cubicBezTo>
                  <a:pt x="566448" y="25289"/>
                  <a:pt x="576214" y="23733"/>
                  <a:pt x="589206" y="20549"/>
                </a:cubicBezTo>
                <a:cubicBezTo>
                  <a:pt x="602198" y="17366"/>
                  <a:pt x="611587" y="19434"/>
                  <a:pt x="617374" y="26755"/>
                </a:cubicBezTo>
                <a:cubicBezTo>
                  <a:pt x="623160" y="34076"/>
                  <a:pt x="616811" y="39274"/>
                  <a:pt x="598326" y="42350"/>
                </a:cubicBezTo>
                <a:cubicBezTo>
                  <a:pt x="579842" y="45426"/>
                  <a:pt x="565415" y="46068"/>
                  <a:pt x="555047" y="44275"/>
                </a:cubicBezTo>
                <a:cubicBezTo>
                  <a:pt x="547605" y="56106"/>
                  <a:pt x="537531" y="66036"/>
                  <a:pt x="524826" y="74067"/>
                </a:cubicBezTo>
                <a:lnTo>
                  <a:pt x="519423" y="76962"/>
                </a:lnTo>
                <a:lnTo>
                  <a:pt x="532516" y="73949"/>
                </a:lnTo>
                <a:cubicBezTo>
                  <a:pt x="537958" y="71159"/>
                  <a:pt x="544049" y="71217"/>
                  <a:pt x="550788" y="74121"/>
                </a:cubicBezTo>
                <a:cubicBezTo>
                  <a:pt x="557528" y="77024"/>
                  <a:pt x="564107" y="80567"/>
                  <a:pt x="570524" y="84747"/>
                </a:cubicBezTo>
                <a:cubicBezTo>
                  <a:pt x="576941" y="88927"/>
                  <a:pt x="578318" y="94043"/>
                  <a:pt x="574654" y="100094"/>
                </a:cubicBezTo>
                <a:cubicBezTo>
                  <a:pt x="570990" y="106146"/>
                  <a:pt x="567821" y="118310"/>
                  <a:pt x="565147" y="136587"/>
                </a:cubicBezTo>
                <a:cubicBezTo>
                  <a:pt x="562472" y="154863"/>
                  <a:pt x="558790" y="169017"/>
                  <a:pt x="554101" y="179048"/>
                </a:cubicBezTo>
                <a:cubicBezTo>
                  <a:pt x="552929" y="181556"/>
                  <a:pt x="551674" y="183469"/>
                  <a:pt x="550335" y="184788"/>
                </a:cubicBezTo>
                <a:lnTo>
                  <a:pt x="547991" y="185983"/>
                </a:lnTo>
                <a:lnTo>
                  <a:pt x="550541" y="186749"/>
                </a:lnTo>
                <a:cubicBezTo>
                  <a:pt x="555883" y="188964"/>
                  <a:pt x="558299" y="191147"/>
                  <a:pt x="557790" y="193299"/>
                </a:cubicBezTo>
                <a:cubicBezTo>
                  <a:pt x="557281" y="195450"/>
                  <a:pt x="556188" y="197909"/>
                  <a:pt x="554510" y="200677"/>
                </a:cubicBezTo>
                <a:cubicBezTo>
                  <a:pt x="582315" y="198095"/>
                  <a:pt x="602937" y="195650"/>
                  <a:pt x="616373" y="193342"/>
                </a:cubicBezTo>
                <a:cubicBezTo>
                  <a:pt x="629810" y="191033"/>
                  <a:pt x="640630" y="192703"/>
                  <a:pt x="648832" y="198353"/>
                </a:cubicBezTo>
                <a:cubicBezTo>
                  <a:pt x="657035" y="204004"/>
                  <a:pt x="660215" y="209205"/>
                  <a:pt x="658372" y="213959"/>
                </a:cubicBezTo>
                <a:cubicBezTo>
                  <a:pt x="656530" y="218713"/>
                  <a:pt x="649542" y="220864"/>
                  <a:pt x="637410" y="220412"/>
                </a:cubicBezTo>
                <a:cubicBezTo>
                  <a:pt x="625279" y="219961"/>
                  <a:pt x="614717" y="219735"/>
                  <a:pt x="605726" y="219735"/>
                </a:cubicBezTo>
                <a:cubicBezTo>
                  <a:pt x="597796" y="219735"/>
                  <a:pt x="580724" y="220559"/>
                  <a:pt x="554510" y="222208"/>
                </a:cubicBezTo>
                <a:cubicBezTo>
                  <a:pt x="554510" y="261902"/>
                  <a:pt x="554266" y="283696"/>
                  <a:pt x="553778" y="287589"/>
                </a:cubicBezTo>
                <a:cubicBezTo>
                  <a:pt x="553291" y="291482"/>
                  <a:pt x="551556" y="298021"/>
                  <a:pt x="548573" y="307206"/>
                </a:cubicBezTo>
                <a:cubicBezTo>
                  <a:pt x="545590" y="316391"/>
                  <a:pt x="542235" y="319446"/>
                  <a:pt x="538506" y="316370"/>
                </a:cubicBezTo>
                <a:cubicBezTo>
                  <a:pt x="534778" y="313294"/>
                  <a:pt x="532440" y="308680"/>
                  <a:pt x="531494" y="302528"/>
                </a:cubicBezTo>
                <a:cubicBezTo>
                  <a:pt x="530547" y="296376"/>
                  <a:pt x="529845" y="287327"/>
                  <a:pt x="529386" y="275382"/>
                </a:cubicBezTo>
                <a:cubicBezTo>
                  <a:pt x="528927" y="263437"/>
                  <a:pt x="528697" y="246243"/>
                  <a:pt x="528697" y="223800"/>
                </a:cubicBezTo>
                <a:lnTo>
                  <a:pt x="471458" y="231501"/>
                </a:lnTo>
                <a:cubicBezTo>
                  <a:pt x="468088" y="248322"/>
                  <a:pt x="460051" y="263558"/>
                  <a:pt x="447345" y="277210"/>
                </a:cubicBezTo>
                <a:cubicBezTo>
                  <a:pt x="434640" y="290862"/>
                  <a:pt x="418927" y="299771"/>
                  <a:pt x="400205" y="303937"/>
                </a:cubicBezTo>
                <a:cubicBezTo>
                  <a:pt x="381484" y="308103"/>
                  <a:pt x="378799" y="305611"/>
                  <a:pt x="392150" y="296462"/>
                </a:cubicBezTo>
                <a:cubicBezTo>
                  <a:pt x="405501" y="287313"/>
                  <a:pt x="416772" y="277486"/>
                  <a:pt x="425964" y="266982"/>
                </a:cubicBezTo>
                <a:cubicBezTo>
                  <a:pt x="435156" y="256478"/>
                  <a:pt x="441509" y="245232"/>
                  <a:pt x="445022" y="233243"/>
                </a:cubicBezTo>
                <a:cubicBezTo>
                  <a:pt x="414248" y="238635"/>
                  <a:pt x="394236" y="242231"/>
                  <a:pt x="384987" y="244031"/>
                </a:cubicBezTo>
                <a:cubicBezTo>
                  <a:pt x="375737" y="245830"/>
                  <a:pt x="366560" y="242206"/>
                  <a:pt x="357454" y="233157"/>
                </a:cubicBezTo>
                <a:cubicBezTo>
                  <a:pt x="348348" y="224108"/>
                  <a:pt x="351187" y="220262"/>
                  <a:pt x="365972" y="221617"/>
                </a:cubicBezTo>
                <a:cubicBezTo>
                  <a:pt x="380757" y="222972"/>
                  <a:pt x="407558" y="221119"/>
                  <a:pt x="446377" y="216056"/>
                </a:cubicBezTo>
                <a:cubicBezTo>
                  <a:pt x="446377" y="209403"/>
                  <a:pt x="445252" y="203376"/>
                  <a:pt x="443000" y="197977"/>
                </a:cubicBezTo>
                <a:cubicBezTo>
                  <a:pt x="440749" y="192578"/>
                  <a:pt x="442986" y="190352"/>
                  <a:pt x="449711" y="191298"/>
                </a:cubicBezTo>
                <a:lnTo>
                  <a:pt x="453022" y="192144"/>
                </a:lnTo>
                <a:lnTo>
                  <a:pt x="448668" y="183283"/>
                </a:lnTo>
                <a:cubicBezTo>
                  <a:pt x="447410" y="179725"/>
                  <a:pt x="446435" y="175746"/>
                  <a:pt x="445743" y="171347"/>
                </a:cubicBezTo>
                <a:cubicBezTo>
                  <a:pt x="444359" y="162550"/>
                  <a:pt x="442563" y="149988"/>
                  <a:pt x="440354" y="133661"/>
                </a:cubicBezTo>
                <a:cubicBezTo>
                  <a:pt x="438146" y="117335"/>
                  <a:pt x="434998" y="105533"/>
                  <a:pt x="430911" y="98255"/>
                </a:cubicBezTo>
                <a:cubicBezTo>
                  <a:pt x="426824" y="90978"/>
                  <a:pt x="428854" y="87339"/>
                  <a:pt x="436999" y="87339"/>
                </a:cubicBezTo>
                <a:cubicBezTo>
                  <a:pt x="442635" y="87339"/>
                  <a:pt x="447646" y="87557"/>
                  <a:pt x="452035" y="87995"/>
                </a:cubicBezTo>
                <a:cubicBezTo>
                  <a:pt x="454229" y="88213"/>
                  <a:pt x="458613" y="87939"/>
                  <a:pt x="465188" y="87172"/>
                </a:cubicBezTo>
                <a:lnTo>
                  <a:pt x="465660" y="87104"/>
                </a:lnTo>
                <a:lnTo>
                  <a:pt x="459735" y="83617"/>
                </a:lnTo>
                <a:cubicBezTo>
                  <a:pt x="450830" y="72590"/>
                  <a:pt x="448277" y="65499"/>
                  <a:pt x="452078" y="62344"/>
                </a:cubicBezTo>
                <a:cubicBezTo>
                  <a:pt x="455878" y="59189"/>
                  <a:pt x="462653" y="59408"/>
                  <a:pt x="472405" y="63000"/>
                </a:cubicBezTo>
                <a:cubicBezTo>
                  <a:pt x="482156" y="66592"/>
                  <a:pt x="485566" y="73142"/>
                  <a:pt x="482633" y="82649"/>
                </a:cubicBezTo>
                <a:lnTo>
                  <a:pt x="481383" y="84844"/>
                </a:lnTo>
                <a:lnTo>
                  <a:pt x="491485" y="83392"/>
                </a:lnTo>
                <a:lnTo>
                  <a:pt x="513253" y="78382"/>
                </a:lnTo>
                <a:lnTo>
                  <a:pt x="513087" y="74857"/>
                </a:lnTo>
                <a:cubicBezTo>
                  <a:pt x="513655" y="73025"/>
                  <a:pt x="514847" y="70553"/>
                  <a:pt x="516662" y="67442"/>
                </a:cubicBezTo>
                <a:cubicBezTo>
                  <a:pt x="523926" y="54994"/>
                  <a:pt x="529099" y="44017"/>
                  <a:pt x="532182" y="34509"/>
                </a:cubicBezTo>
                <a:cubicBezTo>
                  <a:pt x="535265" y="25002"/>
                  <a:pt x="536133" y="18459"/>
                  <a:pt x="534785" y="14881"/>
                </a:cubicBezTo>
                <a:cubicBezTo>
                  <a:pt x="533437" y="11303"/>
                  <a:pt x="533085" y="7406"/>
                  <a:pt x="533731" y="3190"/>
                </a:cubicBezTo>
                <a:cubicBezTo>
                  <a:pt x="534053" y="1082"/>
                  <a:pt x="535909" y="19"/>
                  <a:pt x="53929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54"/>
          <p:cNvGrpSpPr/>
          <p:nvPr/>
        </p:nvGrpSpPr>
        <p:grpSpPr bwMode="auto">
          <a:xfrm>
            <a:off x="3080178" y="1417245"/>
            <a:ext cx="7875243" cy="545423"/>
            <a:chOff x="683568" y="3982826"/>
            <a:chExt cx="7877073" cy="546302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2519948" cy="524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808÷4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357011" y="3982826"/>
              <a:ext cx="2448494" cy="524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405÷3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6112147" y="3991126"/>
              <a:ext cx="2448494" cy="524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315÷3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22" y="2295685"/>
            <a:ext cx="1350920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324907" y="2253518"/>
            <a:ext cx="12636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4 0 5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721053" y="223923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323319" y="2631342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6143815" y="3073436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389222" y="3021684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1 0</a:t>
            </a: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169304" y="3812694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150774" y="4417926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729595" y="333623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310460" y="185797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681192" y="186139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034518" y="185940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792208" y="3719805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6237658" y="4525961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6792208" y="4044810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pic>
        <p:nvPicPr>
          <p:cNvPr id="54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4" y="2443262"/>
            <a:ext cx="1350920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3507786" y="2401095"/>
            <a:ext cx="12636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8 0 8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903932" y="238680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506198" y="277891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 </a:t>
            </a: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3306175" y="334406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189341" y="3278981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3306175" y="422195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4199142" y="4139468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4189341" y="3655219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493339" y="200555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840244" y="200897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193570" y="200697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63" name="Text Box 55"/>
          <p:cNvSpPr txBox="1">
            <a:spLocks noChangeArrowheads="1"/>
          </p:cNvSpPr>
          <p:nvPr/>
        </p:nvSpPr>
        <p:spPr bwMode="auto">
          <a:xfrm>
            <a:off x="4670493" y="1418828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</a:t>
            </a:r>
          </a:p>
        </p:txBody>
      </p:sp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7477970" y="1395415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135</a:t>
            </a:r>
          </a:p>
        </p:txBody>
      </p:sp>
      <p:pic>
        <p:nvPicPr>
          <p:cNvPr id="42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42" y="2310421"/>
            <a:ext cx="1350920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8881927" y="2268254"/>
            <a:ext cx="12636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3 1 5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8278073" y="225396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8880339" y="2646078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8700835" y="3088172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9270654" y="2997127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9653719" y="3734310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8867480" y="187271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9238212" y="1876129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9591538" y="187413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9608958" y="2997126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8740603" y="384234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9295153" y="3361194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10131742" y="1425530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105</a:t>
            </a:r>
          </a:p>
        </p:txBody>
      </p:sp>
      <p:sp>
        <p:nvSpPr>
          <p:cNvPr id="77" name="任意多边形: 形状 76"/>
          <p:cNvSpPr/>
          <p:nvPr/>
        </p:nvSpPr>
        <p:spPr>
          <a:xfrm>
            <a:off x="5373014" y="976198"/>
            <a:ext cx="4087535" cy="320150"/>
          </a:xfrm>
          <a:custGeom>
            <a:avLst/>
            <a:gdLst/>
            <a:ahLst/>
            <a:cxnLst/>
            <a:rect l="l" t="t" r="r" b="b"/>
            <a:pathLst>
              <a:path w="4087535" h="320150">
                <a:moveTo>
                  <a:pt x="3994206" y="241202"/>
                </a:moveTo>
                <a:lnTo>
                  <a:pt x="4040259" y="241202"/>
                </a:lnTo>
                <a:lnTo>
                  <a:pt x="4040259" y="287234"/>
                </a:lnTo>
                <a:lnTo>
                  <a:pt x="3994206" y="287234"/>
                </a:lnTo>
                <a:close/>
                <a:moveTo>
                  <a:pt x="1489131" y="241202"/>
                </a:moveTo>
                <a:lnTo>
                  <a:pt x="1535184" y="241202"/>
                </a:lnTo>
                <a:lnTo>
                  <a:pt x="1535184" y="287234"/>
                </a:lnTo>
                <a:lnTo>
                  <a:pt x="1489131" y="287234"/>
                </a:lnTo>
                <a:close/>
                <a:moveTo>
                  <a:pt x="1291502" y="188869"/>
                </a:moveTo>
                <a:cubicBezTo>
                  <a:pt x="1300230" y="188341"/>
                  <a:pt x="1307820" y="191674"/>
                  <a:pt x="1314274" y="198870"/>
                </a:cubicBezTo>
                <a:cubicBezTo>
                  <a:pt x="1322878" y="208463"/>
                  <a:pt x="1321963" y="214103"/>
                  <a:pt x="1311531" y="215788"/>
                </a:cubicBezTo>
                <a:cubicBezTo>
                  <a:pt x="1301098" y="217473"/>
                  <a:pt x="1286091" y="219226"/>
                  <a:pt x="1266510" y="221047"/>
                </a:cubicBezTo>
                <a:cubicBezTo>
                  <a:pt x="1246928" y="222868"/>
                  <a:pt x="1229860" y="225098"/>
                  <a:pt x="1215304" y="227737"/>
                </a:cubicBezTo>
                <a:cubicBezTo>
                  <a:pt x="1200749" y="230375"/>
                  <a:pt x="1189281" y="232852"/>
                  <a:pt x="1180899" y="235168"/>
                </a:cubicBezTo>
                <a:cubicBezTo>
                  <a:pt x="1172517" y="237484"/>
                  <a:pt x="1163282" y="234122"/>
                  <a:pt x="1153193" y="225080"/>
                </a:cubicBezTo>
                <a:cubicBezTo>
                  <a:pt x="1143105" y="216039"/>
                  <a:pt x="1145281" y="211518"/>
                  <a:pt x="1159722" y="211518"/>
                </a:cubicBezTo>
                <a:cubicBezTo>
                  <a:pt x="1172083" y="211518"/>
                  <a:pt x="1192754" y="208807"/>
                  <a:pt x="1221736" y="203387"/>
                </a:cubicBezTo>
                <a:cubicBezTo>
                  <a:pt x="1249527" y="199056"/>
                  <a:pt x="1269747" y="194822"/>
                  <a:pt x="1282395" y="190685"/>
                </a:cubicBezTo>
                <a:cubicBezTo>
                  <a:pt x="1285557" y="189651"/>
                  <a:pt x="1288593" y="189046"/>
                  <a:pt x="1291502" y="188869"/>
                </a:cubicBezTo>
                <a:close/>
                <a:moveTo>
                  <a:pt x="2032483" y="186074"/>
                </a:moveTo>
                <a:cubicBezTo>
                  <a:pt x="2036222" y="186696"/>
                  <a:pt x="2041024" y="188036"/>
                  <a:pt x="2046889" y="190093"/>
                </a:cubicBezTo>
                <a:cubicBezTo>
                  <a:pt x="2068055" y="197794"/>
                  <a:pt x="2080782" y="206474"/>
                  <a:pt x="2085070" y="216132"/>
                </a:cubicBezTo>
                <a:cubicBezTo>
                  <a:pt x="2089358" y="225790"/>
                  <a:pt x="2089752" y="235556"/>
                  <a:pt x="2086253" y="245429"/>
                </a:cubicBezTo>
                <a:cubicBezTo>
                  <a:pt x="2082754" y="255302"/>
                  <a:pt x="2074734" y="253864"/>
                  <a:pt x="2062194" y="241116"/>
                </a:cubicBezTo>
                <a:cubicBezTo>
                  <a:pt x="2049653" y="228367"/>
                  <a:pt x="2038102" y="214619"/>
                  <a:pt x="2027541" y="199870"/>
                </a:cubicBezTo>
                <a:cubicBezTo>
                  <a:pt x="2019620" y="188808"/>
                  <a:pt x="2021267" y="184210"/>
                  <a:pt x="2032483" y="186074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9" y="190506"/>
                  <a:pt x="111908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80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90" y="183232"/>
                </a:lnTo>
                <a:close/>
                <a:moveTo>
                  <a:pt x="1935130" y="173267"/>
                </a:moveTo>
                <a:cubicBezTo>
                  <a:pt x="1937602" y="174425"/>
                  <a:pt x="1939001" y="179489"/>
                  <a:pt x="1939327" y="188459"/>
                </a:cubicBezTo>
                <a:cubicBezTo>
                  <a:pt x="1939979" y="206398"/>
                  <a:pt x="1935161" y="223295"/>
                  <a:pt x="1924872" y="239148"/>
                </a:cubicBezTo>
                <a:cubicBezTo>
                  <a:pt x="1914583" y="255001"/>
                  <a:pt x="1907359" y="257270"/>
                  <a:pt x="1903200" y="245956"/>
                </a:cubicBezTo>
                <a:cubicBezTo>
                  <a:pt x="1899042" y="234641"/>
                  <a:pt x="1900354" y="223951"/>
                  <a:pt x="1907137" y="213884"/>
                </a:cubicBezTo>
                <a:cubicBezTo>
                  <a:pt x="1913919" y="203817"/>
                  <a:pt x="1919706" y="193026"/>
                  <a:pt x="1924495" y="181511"/>
                </a:cubicBezTo>
                <a:cubicBezTo>
                  <a:pt x="1929113" y="174857"/>
                  <a:pt x="1932658" y="172109"/>
                  <a:pt x="1935130" y="173267"/>
                </a:cubicBezTo>
                <a:close/>
                <a:moveTo>
                  <a:pt x="506487" y="146757"/>
                </a:moveTo>
                <a:cubicBezTo>
                  <a:pt x="508211" y="146498"/>
                  <a:pt x="510464" y="146782"/>
                  <a:pt x="513244" y="147611"/>
                </a:cubicBezTo>
                <a:cubicBezTo>
                  <a:pt x="524365" y="150923"/>
                  <a:pt x="532689" y="154591"/>
                  <a:pt x="538218" y="158613"/>
                </a:cubicBezTo>
                <a:cubicBezTo>
                  <a:pt x="543746" y="162636"/>
                  <a:pt x="546987" y="168106"/>
                  <a:pt x="547940" y="175026"/>
                </a:cubicBezTo>
                <a:cubicBezTo>
                  <a:pt x="548894" y="181945"/>
                  <a:pt x="547428" y="188426"/>
                  <a:pt x="543541" y="194471"/>
                </a:cubicBezTo>
                <a:cubicBezTo>
                  <a:pt x="539655" y="200515"/>
                  <a:pt x="533930" y="199246"/>
                  <a:pt x="526365" y="190664"/>
                </a:cubicBezTo>
                <a:cubicBezTo>
                  <a:pt x="518801" y="182081"/>
                  <a:pt x="511749" y="173115"/>
                  <a:pt x="505210" y="163765"/>
                </a:cubicBezTo>
                <a:cubicBezTo>
                  <a:pt x="500886" y="153203"/>
                  <a:pt x="501312" y="147534"/>
                  <a:pt x="506487" y="146757"/>
                </a:cubicBezTo>
                <a:close/>
                <a:moveTo>
                  <a:pt x="1978035" y="129176"/>
                </a:moveTo>
                <a:cubicBezTo>
                  <a:pt x="1985133" y="129176"/>
                  <a:pt x="1992769" y="131302"/>
                  <a:pt x="2000943" y="135554"/>
                </a:cubicBezTo>
                <a:cubicBezTo>
                  <a:pt x="2009117" y="139806"/>
                  <a:pt x="2011856" y="144717"/>
                  <a:pt x="2009160" y="150289"/>
                </a:cubicBezTo>
                <a:cubicBezTo>
                  <a:pt x="2006464" y="155860"/>
                  <a:pt x="2005116" y="169989"/>
                  <a:pt x="2005116" y="192675"/>
                </a:cubicBezTo>
                <a:cubicBezTo>
                  <a:pt x="2005116" y="215519"/>
                  <a:pt x="2005790" y="234928"/>
                  <a:pt x="2007138" y="250903"/>
                </a:cubicBezTo>
                <a:cubicBezTo>
                  <a:pt x="2008486" y="266878"/>
                  <a:pt x="2004324" y="281200"/>
                  <a:pt x="1994651" y="293870"/>
                </a:cubicBezTo>
                <a:cubicBezTo>
                  <a:pt x="1984979" y="306540"/>
                  <a:pt x="1977454" y="308171"/>
                  <a:pt x="1972076" y="298764"/>
                </a:cubicBezTo>
                <a:cubicBezTo>
                  <a:pt x="1966699" y="289356"/>
                  <a:pt x="1958460" y="280107"/>
                  <a:pt x="1947361" y="271015"/>
                </a:cubicBezTo>
                <a:cubicBezTo>
                  <a:pt x="1936262" y="261924"/>
                  <a:pt x="1936620" y="258278"/>
                  <a:pt x="1948437" y="260077"/>
                </a:cubicBezTo>
                <a:cubicBezTo>
                  <a:pt x="1960253" y="261877"/>
                  <a:pt x="1968136" y="262841"/>
                  <a:pt x="1972087" y="262970"/>
                </a:cubicBezTo>
                <a:cubicBezTo>
                  <a:pt x="1976038" y="263099"/>
                  <a:pt x="1978228" y="254370"/>
                  <a:pt x="1978658" y="236782"/>
                </a:cubicBezTo>
                <a:cubicBezTo>
                  <a:pt x="1979089" y="219193"/>
                  <a:pt x="1978863" y="200677"/>
                  <a:pt x="1977981" y="181231"/>
                </a:cubicBezTo>
                <a:cubicBezTo>
                  <a:pt x="1977099" y="161786"/>
                  <a:pt x="1974851" y="148249"/>
                  <a:pt x="1971237" y="140620"/>
                </a:cubicBezTo>
                <a:cubicBezTo>
                  <a:pt x="1967624" y="132991"/>
                  <a:pt x="1969889" y="129176"/>
                  <a:pt x="1978035" y="129176"/>
                </a:cubicBezTo>
                <a:close/>
                <a:moveTo>
                  <a:pt x="1145247" y="97498"/>
                </a:moveTo>
                <a:cubicBezTo>
                  <a:pt x="1144068" y="97220"/>
                  <a:pt x="1142709" y="97250"/>
                  <a:pt x="1141169" y="97588"/>
                </a:cubicBezTo>
                <a:cubicBezTo>
                  <a:pt x="1135010" y="98944"/>
                  <a:pt x="1125477" y="101112"/>
                  <a:pt x="1112571" y="104095"/>
                </a:cubicBezTo>
                <a:cubicBezTo>
                  <a:pt x="1115210" y="123168"/>
                  <a:pt x="1116909" y="137816"/>
                  <a:pt x="1117669" y="148041"/>
                </a:cubicBezTo>
                <a:cubicBezTo>
                  <a:pt x="1131479" y="145445"/>
                  <a:pt x="1142356" y="143065"/>
                  <a:pt x="1150300" y="140899"/>
                </a:cubicBezTo>
                <a:cubicBezTo>
                  <a:pt x="1151132" y="127721"/>
                  <a:pt x="1151358" y="116869"/>
                  <a:pt x="1150978" y="108344"/>
                </a:cubicBezTo>
                <a:cubicBezTo>
                  <a:pt x="1150693" y="101950"/>
                  <a:pt x="1148782" y="98335"/>
                  <a:pt x="1145247" y="97498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10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9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9" y="138648"/>
                  <a:pt x="113189" y="141287"/>
                </a:cubicBezTo>
                <a:cubicBezTo>
                  <a:pt x="123972" y="138920"/>
                  <a:pt x="134502" y="136307"/>
                  <a:pt x="144777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8" y="149461"/>
                  <a:pt x="158747" y="152730"/>
                </a:cubicBezTo>
                <a:cubicBezTo>
                  <a:pt x="145927" y="156000"/>
                  <a:pt x="131186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3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6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2685655" y="80584"/>
                </a:moveTo>
                <a:cubicBezTo>
                  <a:pt x="2688853" y="80584"/>
                  <a:pt x="2694840" y="81922"/>
                  <a:pt x="2703616" y="84596"/>
                </a:cubicBezTo>
                <a:cubicBezTo>
                  <a:pt x="2712393" y="87271"/>
                  <a:pt x="2715863" y="91271"/>
                  <a:pt x="2714027" y="96599"/>
                </a:cubicBezTo>
                <a:cubicBezTo>
                  <a:pt x="2712192" y="101926"/>
                  <a:pt x="2711052" y="108175"/>
                  <a:pt x="2710607" y="115345"/>
                </a:cubicBezTo>
                <a:cubicBezTo>
                  <a:pt x="2710163" y="122515"/>
                  <a:pt x="2709259" y="132406"/>
                  <a:pt x="2707897" y="145019"/>
                </a:cubicBezTo>
                <a:cubicBezTo>
                  <a:pt x="2706535" y="157631"/>
                  <a:pt x="2704549" y="169092"/>
                  <a:pt x="2701939" y="179403"/>
                </a:cubicBezTo>
                <a:cubicBezTo>
                  <a:pt x="2716336" y="186845"/>
                  <a:pt x="2722162" y="193159"/>
                  <a:pt x="2719416" y="198343"/>
                </a:cubicBezTo>
                <a:cubicBezTo>
                  <a:pt x="2716670" y="203527"/>
                  <a:pt x="2714644" y="212604"/>
                  <a:pt x="2713339" y="225575"/>
                </a:cubicBezTo>
                <a:cubicBezTo>
                  <a:pt x="2712034" y="238545"/>
                  <a:pt x="2713221" y="248698"/>
                  <a:pt x="2716899" y="256033"/>
                </a:cubicBezTo>
                <a:cubicBezTo>
                  <a:pt x="2720577" y="263368"/>
                  <a:pt x="2730092" y="267226"/>
                  <a:pt x="2745443" y="267606"/>
                </a:cubicBezTo>
                <a:cubicBezTo>
                  <a:pt x="2760795" y="267986"/>
                  <a:pt x="2772482" y="267000"/>
                  <a:pt x="2780505" y="264648"/>
                </a:cubicBezTo>
                <a:cubicBezTo>
                  <a:pt x="2788528" y="262296"/>
                  <a:pt x="2796111" y="249699"/>
                  <a:pt x="2803252" y="226855"/>
                </a:cubicBezTo>
                <a:cubicBezTo>
                  <a:pt x="2810394" y="204011"/>
                  <a:pt x="2813964" y="200261"/>
                  <a:pt x="2813964" y="215605"/>
                </a:cubicBezTo>
                <a:cubicBezTo>
                  <a:pt x="2813964" y="228038"/>
                  <a:pt x="2814179" y="238298"/>
                  <a:pt x="2814610" y="246386"/>
                </a:cubicBezTo>
                <a:cubicBezTo>
                  <a:pt x="2815040" y="254474"/>
                  <a:pt x="2816617" y="262576"/>
                  <a:pt x="2819342" y="270693"/>
                </a:cubicBezTo>
                <a:cubicBezTo>
                  <a:pt x="2822066" y="278809"/>
                  <a:pt x="2816287" y="285621"/>
                  <a:pt x="2802005" y="291127"/>
                </a:cubicBezTo>
                <a:cubicBezTo>
                  <a:pt x="2787722" y="296634"/>
                  <a:pt x="2767068" y="297742"/>
                  <a:pt x="2740044" y="294451"/>
                </a:cubicBezTo>
                <a:cubicBezTo>
                  <a:pt x="2713020" y="291160"/>
                  <a:pt x="2698311" y="280605"/>
                  <a:pt x="2695916" y="262788"/>
                </a:cubicBezTo>
                <a:cubicBezTo>
                  <a:pt x="2693521" y="244970"/>
                  <a:pt x="2693001" y="230762"/>
                  <a:pt x="2694356" y="220165"/>
                </a:cubicBezTo>
                <a:cubicBezTo>
                  <a:pt x="2695711" y="209567"/>
                  <a:pt x="2696576" y="202677"/>
                  <a:pt x="2696948" y="199493"/>
                </a:cubicBezTo>
                <a:cubicBezTo>
                  <a:pt x="2690868" y="219857"/>
                  <a:pt x="2680407" y="237692"/>
                  <a:pt x="2665565" y="253000"/>
                </a:cubicBezTo>
                <a:cubicBezTo>
                  <a:pt x="2650723" y="268309"/>
                  <a:pt x="2634601" y="278741"/>
                  <a:pt x="2617199" y="284298"/>
                </a:cubicBezTo>
                <a:cubicBezTo>
                  <a:pt x="2599797" y="289855"/>
                  <a:pt x="2595312" y="289181"/>
                  <a:pt x="2603744" y="282276"/>
                </a:cubicBezTo>
                <a:cubicBezTo>
                  <a:pt x="2612176" y="275371"/>
                  <a:pt x="2622820" y="265709"/>
                  <a:pt x="2635676" y="253291"/>
                </a:cubicBezTo>
                <a:cubicBezTo>
                  <a:pt x="2648532" y="240872"/>
                  <a:pt x="2658943" y="226919"/>
                  <a:pt x="2666909" y="211432"/>
                </a:cubicBezTo>
                <a:cubicBezTo>
                  <a:pt x="2674875" y="195944"/>
                  <a:pt x="2679980" y="179234"/>
                  <a:pt x="2682224" y="161302"/>
                </a:cubicBezTo>
                <a:cubicBezTo>
                  <a:pt x="2684469" y="143370"/>
                  <a:pt x="2685372" y="127911"/>
                  <a:pt x="2684935" y="114926"/>
                </a:cubicBezTo>
                <a:cubicBezTo>
                  <a:pt x="2684498" y="101941"/>
                  <a:pt x="2683146" y="92971"/>
                  <a:pt x="2680880" y="88016"/>
                </a:cubicBezTo>
                <a:cubicBezTo>
                  <a:pt x="2678614" y="83062"/>
                  <a:pt x="2680206" y="80584"/>
                  <a:pt x="2685655" y="80584"/>
                </a:cubicBezTo>
                <a:close/>
                <a:moveTo>
                  <a:pt x="1157703" y="70719"/>
                </a:moveTo>
                <a:cubicBezTo>
                  <a:pt x="1161003" y="70610"/>
                  <a:pt x="1164827" y="71270"/>
                  <a:pt x="1169176" y="72701"/>
                </a:cubicBezTo>
                <a:cubicBezTo>
                  <a:pt x="1177873" y="75562"/>
                  <a:pt x="1185011" y="79193"/>
                  <a:pt x="1190589" y="83596"/>
                </a:cubicBezTo>
                <a:cubicBezTo>
                  <a:pt x="1196168" y="87998"/>
                  <a:pt x="1196160" y="93483"/>
                  <a:pt x="1190568" y="100051"/>
                </a:cubicBezTo>
                <a:cubicBezTo>
                  <a:pt x="1184975" y="106619"/>
                  <a:pt x="1179225" y="118909"/>
                  <a:pt x="1173316" y="136920"/>
                </a:cubicBezTo>
                <a:cubicBezTo>
                  <a:pt x="1184114" y="150285"/>
                  <a:pt x="1183810" y="157520"/>
                  <a:pt x="1172402" y="158624"/>
                </a:cubicBezTo>
                <a:cubicBezTo>
                  <a:pt x="1160995" y="159728"/>
                  <a:pt x="1143618" y="161951"/>
                  <a:pt x="1120272" y="165292"/>
                </a:cubicBezTo>
                <a:cubicBezTo>
                  <a:pt x="1119526" y="172921"/>
                  <a:pt x="1117117" y="178729"/>
                  <a:pt x="1113044" y="182715"/>
                </a:cubicBezTo>
                <a:cubicBezTo>
                  <a:pt x="1108972" y="186702"/>
                  <a:pt x="1105405" y="184662"/>
                  <a:pt x="1102343" y="176596"/>
                </a:cubicBezTo>
                <a:cubicBezTo>
                  <a:pt x="1099281" y="168529"/>
                  <a:pt x="1095958" y="155982"/>
                  <a:pt x="1092373" y="138953"/>
                </a:cubicBezTo>
                <a:cubicBezTo>
                  <a:pt x="1088788" y="121924"/>
                  <a:pt x="1084482" y="109376"/>
                  <a:pt x="1079456" y="101310"/>
                </a:cubicBezTo>
                <a:cubicBezTo>
                  <a:pt x="1074430" y="93243"/>
                  <a:pt x="1075552" y="88898"/>
                  <a:pt x="1082822" y="88274"/>
                </a:cubicBezTo>
                <a:cubicBezTo>
                  <a:pt x="1090093" y="87651"/>
                  <a:pt x="1095442" y="87332"/>
                  <a:pt x="1098869" y="87317"/>
                </a:cubicBezTo>
                <a:cubicBezTo>
                  <a:pt x="1102296" y="87303"/>
                  <a:pt x="1110445" y="85797"/>
                  <a:pt x="1123316" y="82800"/>
                </a:cubicBezTo>
                <a:cubicBezTo>
                  <a:pt x="1136186" y="79803"/>
                  <a:pt x="1144873" y="76655"/>
                  <a:pt x="1149375" y="73357"/>
                </a:cubicBezTo>
                <a:cubicBezTo>
                  <a:pt x="1151627" y="71708"/>
                  <a:pt x="1154402" y="70829"/>
                  <a:pt x="1157703" y="70719"/>
                </a:cubicBezTo>
                <a:close/>
                <a:moveTo>
                  <a:pt x="3769669" y="59749"/>
                </a:moveTo>
                <a:cubicBezTo>
                  <a:pt x="3771970" y="58751"/>
                  <a:pt x="3775536" y="59813"/>
                  <a:pt x="3780364" y="62935"/>
                </a:cubicBezTo>
                <a:cubicBezTo>
                  <a:pt x="3790023" y="69180"/>
                  <a:pt x="3797699" y="75884"/>
                  <a:pt x="3803391" y="83047"/>
                </a:cubicBezTo>
                <a:cubicBezTo>
                  <a:pt x="3809084" y="90210"/>
                  <a:pt x="3808805" y="96369"/>
                  <a:pt x="3802552" y="101525"/>
                </a:cubicBezTo>
                <a:cubicBezTo>
                  <a:pt x="3796300" y="106680"/>
                  <a:pt x="3785502" y="117647"/>
                  <a:pt x="3770158" y="134425"/>
                </a:cubicBezTo>
                <a:cubicBezTo>
                  <a:pt x="3754814" y="151203"/>
                  <a:pt x="3737524" y="170731"/>
                  <a:pt x="3718286" y="193008"/>
                </a:cubicBezTo>
                <a:cubicBezTo>
                  <a:pt x="3699048" y="215286"/>
                  <a:pt x="3686902" y="228432"/>
                  <a:pt x="3681847" y="232447"/>
                </a:cubicBezTo>
                <a:cubicBezTo>
                  <a:pt x="3676792" y="236463"/>
                  <a:pt x="3676875" y="238485"/>
                  <a:pt x="3682095" y="238513"/>
                </a:cubicBezTo>
                <a:cubicBezTo>
                  <a:pt x="3687315" y="238542"/>
                  <a:pt x="3702193" y="237215"/>
                  <a:pt x="3726728" y="234534"/>
                </a:cubicBezTo>
                <a:cubicBezTo>
                  <a:pt x="3751265" y="231852"/>
                  <a:pt x="3770617" y="229414"/>
                  <a:pt x="3784785" y="227220"/>
                </a:cubicBezTo>
                <a:cubicBezTo>
                  <a:pt x="3780584" y="220810"/>
                  <a:pt x="3775708" y="211636"/>
                  <a:pt x="3770158" y="199698"/>
                </a:cubicBezTo>
                <a:cubicBezTo>
                  <a:pt x="3764608" y="187760"/>
                  <a:pt x="3768645" y="185100"/>
                  <a:pt x="3782268" y="191718"/>
                </a:cubicBezTo>
                <a:cubicBezTo>
                  <a:pt x="3795892" y="198336"/>
                  <a:pt x="3808256" y="206968"/>
                  <a:pt x="3819363" y="217616"/>
                </a:cubicBezTo>
                <a:cubicBezTo>
                  <a:pt x="3830470" y="228264"/>
                  <a:pt x="3837181" y="239259"/>
                  <a:pt x="3839496" y="250602"/>
                </a:cubicBezTo>
                <a:cubicBezTo>
                  <a:pt x="3841812" y="261945"/>
                  <a:pt x="3840608" y="271786"/>
                  <a:pt x="3835883" y="280125"/>
                </a:cubicBezTo>
                <a:cubicBezTo>
                  <a:pt x="3831158" y="288464"/>
                  <a:pt x="3824726" y="288077"/>
                  <a:pt x="3816588" y="278963"/>
                </a:cubicBezTo>
                <a:cubicBezTo>
                  <a:pt x="3808450" y="269850"/>
                  <a:pt x="3800287" y="257758"/>
                  <a:pt x="3792098" y="242686"/>
                </a:cubicBezTo>
                <a:cubicBezTo>
                  <a:pt x="3766157" y="247189"/>
                  <a:pt x="3738251" y="253230"/>
                  <a:pt x="3708380" y="260809"/>
                </a:cubicBezTo>
                <a:cubicBezTo>
                  <a:pt x="3678510" y="268387"/>
                  <a:pt x="3657387" y="275586"/>
                  <a:pt x="3645011" y="282405"/>
                </a:cubicBezTo>
                <a:cubicBezTo>
                  <a:pt x="3632636" y="289224"/>
                  <a:pt x="3625390" y="285922"/>
                  <a:pt x="3623275" y="272500"/>
                </a:cubicBezTo>
                <a:cubicBezTo>
                  <a:pt x="3621160" y="259077"/>
                  <a:pt x="3624110" y="249982"/>
                  <a:pt x="3632126" y="245214"/>
                </a:cubicBezTo>
                <a:cubicBezTo>
                  <a:pt x="3640142" y="240446"/>
                  <a:pt x="3649700" y="232956"/>
                  <a:pt x="3660800" y="222746"/>
                </a:cubicBezTo>
                <a:cubicBezTo>
                  <a:pt x="3671899" y="212536"/>
                  <a:pt x="3687760" y="194424"/>
                  <a:pt x="3708380" y="168411"/>
                </a:cubicBezTo>
                <a:cubicBezTo>
                  <a:pt x="3729002" y="142398"/>
                  <a:pt x="3743966" y="121874"/>
                  <a:pt x="3753272" y="106838"/>
                </a:cubicBezTo>
                <a:cubicBezTo>
                  <a:pt x="3762579" y="91802"/>
                  <a:pt x="3767006" y="79165"/>
                  <a:pt x="3766555" y="68926"/>
                </a:cubicBezTo>
                <a:cubicBezTo>
                  <a:pt x="3766329" y="63806"/>
                  <a:pt x="3767367" y="60747"/>
                  <a:pt x="3769669" y="59749"/>
                </a:cubicBezTo>
                <a:close/>
                <a:moveTo>
                  <a:pt x="462835" y="57571"/>
                </a:moveTo>
                <a:cubicBezTo>
                  <a:pt x="465932" y="57232"/>
                  <a:pt x="469331" y="57784"/>
                  <a:pt x="473031" y="59225"/>
                </a:cubicBezTo>
                <a:cubicBezTo>
                  <a:pt x="480430" y="62107"/>
                  <a:pt x="486905" y="65843"/>
                  <a:pt x="492454" y="70432"/>
                </a:cubicBezTo>
                <a:cubicBezTo>
                  <a:pt x="498004" y="75020"/>
                  <a:pt x="498653" y="78986"/>
                  <a:pt x="494401" y="82327"/>
                </a:cubicBezTo>
                <a:cubicBezTo>
                  <a:pt x="490149" y="85668"/>
                  <a:pt x="486966" y="91139"/>
                  <a:pt x="484850" y="98739"/>
                </a:cubicBezTo>
                <a:cubicBezTo>
                  <a:pt x="482735" y="106339"/>
                  <a:pt x="479645" y="117371"/>
                  <a:pt x="475580" y="131833"/>
                </a:cubicBezTo>
                <a:cubicBezTo>
                  <a:pt x="471514" y="146295"/>
                  <a:pt x="467768" y="158394"/>
                  <a:pt x="464340" y="168131"/>
                </a:cubicBezTo>
                <a:cubicBezTo>
                  <a:pt x="478537" y="184795"/>
                  <a:pt x="487708" y="197350"/>
                  <a:pt x="491852" y="205796"/>
                </a:cubicBezTo>
                <a:cubicBezTo>
                  <a:pt x="495996" y="214242"/>
                  <a:pt x="495953" y="223176"/>
                  <a:pt x="491723" y="232598"/>
                </a:cubicBezTo>
                <a:cubicBezTo>
                  <a:pt x="487493" y="242019"/>
                  <a:pt x="480803" y="240431"/>
                  <a:pt x="471654" y="227833"/>
                </a:cubicBezTo>
                <a:cubicBezTo>
                  <a:pt x="462505" y="215235"/>
                  <a:pt x="455048" y="203537"/>
                  <a:pt x="449283" y="192739"/>
                </a:cubicBezTo>
                <a:cubicBezTo>
                  <a:pt x="438757" y="209919"/>
                  <a:pt x="426794" y="223825"/>
                  <a:pt x="413393" y="234459"/>
                </a:cubicBezTo>
                <a:cubicBezTo>
                  <a:pt x="399992" y="245092"/>
                  <a:pt x="386208" y="252721"/>
                  <a:pt x="372040" y="257345"/>
                </a:cubicBezTo>
                <a:cubicBezTo>
                  <a:pt x="357872" y="261970"/>
                  <a:pt x="356312" y="259066"/>
                  <a:pt x="367361" y="248634"/>
                </a:cubicBezTo>
                <a:cubicBezTo>
                  <a:pt x="378410" y="238201"/>
                  <a:pt x="389495" y="227425"/>
                  <a:pt x="400616" y="216304"/>
                </a:cubicBezTo>
                <a:cubicBezTo>
                  <a:pt x="411737" y="205183"/>
                  <a:pt x="422123" y="191284"/>
                  <a:pt x="431774" y="174606"/>
                </a:cubicBezTo>
                <a:cubicBezTo>
                  <a:pt x="421119" y="162403"/>
                  <a:pt x="412977" y="153124"/>
                  <a:pt x="407349" y="146772"/>
                </a:cubicBezTo>
                <a:cubicBezTo>
                  <a:pt x="401720" y="140419"/>
                  <a:pt x="394937" y="132069"/>
                  <a:pt x="387000" y="121723"/>
                </a:cubicBezTo>
                <a:cubicBezTo>
                  <a:pt x="379063" y="111376"/>
                  <a:pt x="382565" y="110183"/>
                  <a:pt x="397508" y="118141"/>
                </a:cubicBezTo>
                <a:cubicBezTo>
                  <a:pt x="412450" y="126100"/>
                  <a:pt x="427400" y="137415"/>
                  <a:pt x="442357" y="152085"/>
                </a:cubicBezTo>
                <a:cubicBezTo>
                  <a:pt x="444307" y="146463"/>
                  <a:pt x="447530" y="134894"/>
                  <a:pt x="452026" y="117378"/>
                </a:cubicBezTo>
                <a:cubicBezTo>
                  <a:pt x="456521" y="99861"/>
                  <a:pt x="458228" y="90497"/>
                  <a:pt x="457145" y="89285"/>
                </a:cubicBezTo>
                <a:cubicBezTo>
                  <a:pt x="456062" y="88074"/>
                  <a:pt x="454833" y="87468"/>
                  <a:pt x="453456" y="87468"/>
                </a:cubicBezTo>
                <a:cubicBezTo>
                  <a:pt x="452079" y="87468"/>
                  <a:pt x="446745" y="88794"/>
                  <a:pt x="437452" y="91447"/>
                </a:cubicBezTo>
                <a:cubicBezTo>
                  <a:pt x="428160" y="94100"/>
                  <a:pt x="419172" y="96574"/>
                  <a:pt x="410489" y="98868"/>
                </a:cubicBezTo>
                <a:cubicBezTo>
                  <a:pt x="401806" y="101163"/>
                  <a:pt x="393059" y="99001"/>
                  <a:pt x="384247" y="92383"/>
                </a:cubicBezTo>
                <a:cubicBezTo>
                  <a:pt x="375435" y="85765"/>
                  <a:pt x="377166" y="82155"/>
                  <a:pt x="389442" y="81552"/>
                </a:cubicBezTo>
                <a:cubicBezTo>
                  <a:pt x="401717" y="80950"/>
                  <a:pt x="414372" y="78476"/>
                  <a:pt x="427407" y="74131"/>
                </a:cubicBezTo>
                <a:cubicBezTo>
                  <a:pt x="440442" y="69786"/>
                  <a:pt x="449455" y="65495"/>
                  <a:pt x="454446" y="61257"/>
                </a:cubicBezTo>
                <a:cubicBezTo>
                  <a:pt x="456941" y="59139"/>
                  <a:pt x="459737" y="57910"/>
                  <a:pt x="462835" y="57571"/>
                </a:cubicBezTo>
                <a:close/>
                <a:moveTo>
                  <a:pt x="2610176" y="53852"/>
                </a:moveTo>
                <a:cubicBezTo>
                  <a:pt x="2614094" y="54175"/>
                  <a:pt x="2617948" y="55496"/>
                  <a:pt x="2621737" y="57816"/>
                </a:cubicBezTo>
                <a:cubicBezTo>
                  <a:pt x="2629316" y="62455"/>
                  <a:pt x="2629284" y="67395"/>
                  <a:pt x="2621641" y="72636"/>
                </a:cubicBezTo>
                <a:cubicBezTo>
                  <a:pt x="2613997" y="77878"/>
                  <a:pt x="2602073" y="82549"/>
                  <a:pt x="2585869" y="86650"/>
                </a:cubicBezTo>
                <a:cubicBezTo>
                  <a:pt x="2593068" y="90235"/>
                  <a:pt x="2595990" y="95355"/>
                  <a:pt x="2594634" y="102009"/>
                </a:cubicBezTo>
                <a:cubicBezTo>
                  <a:pt x="2593279" y="108663"/>
                  <a:pt x="2592602" y="117260"/>
                  <a:pt x="2592602" y="127800"/>
                </a:cubicBezTo>
                <a:cubicBezTo>
                  <a:pt x="2593018" y="127169"/>
                  <a:pt x="2596413" y="125659"/>
                  <a:pt x="2602787" y="123272"/>
                </a:cubicBezTo>
                <a:cubicBezTo>
                  <a:pt x="2609161" y="120884"/>
                  <a:pt x="2614682" y="121830"/>
                  <a:pt x="2619350" y="126111"/>
                </a:cubicBezTo>
                <a:cubicBezTo>
                  <a:pt x="2624018" y="130392"/>
                  <a:pt x="2623494" y="134859"/>
                  <a:pt x="2617780" y="139512"/>
                </a:cubicBezTo>
                <a:cubicBezTo>
                  <a:pt x="2612065" y="144165"/>
                  <a:pt x="2603608" y="148493"/>
                  <a:pt x="2592408" y="152493"/>
                </a:cubicBezTo>
                <a:cubicBezTo>
                  <a:pt x="2591648" y="168770"/>
                  <a:pt x="2591268" y="186186"/>
                  <a:pt x="2591268" y="204742"/>
                </a:cubicBezTo>
                <a:cubicBezTo>
                  <a:pt x="2607071" y="197773"/>
                  <a:pt x="2618895" y="193105"/>
                  <a:pt x="2626739" y="190739"/>
                </a:cubicBezTo>
                <a:cubicBezTo>
                  <a:pt x="2634583" y="188373"/>
                  <a:pt x="2635959" y="190470"/>
                  <a:pt x="2630869" y="197031"/>
                </a:cubicBezTo>
                <a:cubicBezTo>
                  <a:pt x="2625778" y="203591"/>
                  <a:pt x="2617342" y="210145"/>
                  <a:pt x="2605562" y="216691"/>
                </a:cubicBezTo>
                <a:cubicBezTo>
                  <a:pt x="2593781" y="223237"/>
                  <a:pt x="2581194" y="230436"/>
                  <a:pt x="2567800" y="238287"/>
                </a:cubicBezTo>
                <a:cubicBezTo>
                  <a:pt x="2554407" y="246139"/>
                  <a:pt x="2544802" y="252434"/>
                  <a:pt x="2538987" y="257173"/>
                </a:cubicBezTo>
                <a:cubicBezTo>
                  <a:pt x="2533172" y="261913"/>
                  <a:pt x="2525106" y="258636"/>
                  <a:pt x="2514788" y="247343"/>
                </a:cubicBezTo>
                <a:cubicBezTo>
                  <a:pt x="2504470" y="236050"/>
                  <a:pt x="2505191" y="230404"/>
                  <a:pt x="2516950" y="230404"/>
                </a:cubicBezTo>
                <a:cubicBezTo>
                  <a:pt x="2525998" y="230404"/>
                  <a:pt x="2543063" y="224130"/>
                  <a:pt x="2568144" y="211582"/>
                </a:cubicBezTo>
                <a:lnTo>
                  <a:pt x="2568144" y="159011"/>
                </a:lnTo>
                <a:cubicBezTo>
                  <a:pt x="2563312" y="160775"/>
                  <a:pt x="2558433" y="161890"/>
                  <a:pt x="2553507" y="162356"/>
                </a:cubicBezTo>
                <a:cubicBezTo>
                  <a:pt x="2548581" y="162822"/>
                  <a:pt x="2542816" y="161556"/>
                  <a:pt x="2536212" y="158559"/>
                </a:cubicBezTo>
                <a:cubicBezTo>
                  <a:pt x="2529609" y="155562"/>
                  <a:pt x="2529605" y="152669"/>
                  <a:pt x="2536202" y="149880"/>
                </a:cubicBezTo>
                <a:cubicBezTo>
                  <a:pt x="2542798" y="147091"/>
                  <a:pt x="2553446" y="142427"/>
                  <a:pt x="2568144" y="135888"/>
                </a:cubicBezTo>
                <a:cubicBezTo>
                  <a:pt x="2568144" y="113861"/>
                  <a:pt x="2567133" y="99069"/>
                  <a:pt x="2565112" y="91512"/>
                </a:cubicBezTo>
                <a:cubicBezTo>
                  <a:pt x="2553252" y="92415"/>
                  <a:pt x="2543820" y="91021"/>
                  <a:pt x="2536815" y="87328"/>
                </a:cubicBezTo>
                <a:cubicBezTo>
                  <a:pt x="2529810" y="83635"/>
                  <a:pt x="2530767" y="80506"/>
                  <a:pt x="2539686" y="77939"/>
                </a:cubicBezTo>
                <a:cubicBezTo>
                  <a:pt x="2548606" y="75372"/>
                  <a:pt x="2558569" y="71891"/>
                  <a:pt x="2569575" y="67495"/>
                </a:cubicBezTo>
                <a:cubicBezTo>
                  <a:pt x="2580581" y="63100"/>
                  <a:pt x="2590131" y="59228"/>
                  <a:pt x="2598227" y="55880"/>
                </a:cubicBezTo>
                <a:cubicBezTo>
                  <a:pt x="2602274" y="54206"/>
                  <a:pt x="2606257" y="53530"/>
                  <a:pt x="2610176" y="53852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50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4022771" y="32122"/>
                </a:moveTo>
                <a:cubicBezTo>
                  <a:pt x="4048756" y="28422"/>
                  <a:pt x="4069384" y="41242"/>
                  <a:pt x="4084656" y="70582"/>
                </a:cubicBezTo>
                <a:cubicBezTo>
                  <a:pt x="4093748" y="102546"/>
                  <a:pt x="4081308" y="134267"/>
                  <a:pt x="4047336" y="165744"/>
                </a:cubicBezTo>
                <a:cubicBezTo>
                  <a:pt x="4037212" y="180944"/>
                  <a:pt x="4032150" y="198941"/>
                  <a:pt x="4032150" y="219735"/>
                </a:cubicBezTo>
                <a:lnTo>
                  <a:pt x="3999712" y="219735"/>
                </a:lnTo>
                <a:cubicBezTo>
                  <a:pt x="3998737" y="183225"/>
                  <a:pt x="4013686" y="149977"/>
                  <a:pt x="4044561" y="119991"/>
                </a:cubicBezTo>
                <a:cubicBezTo>
                  <a:pt x="4051488" y="109638"/>
                  <a:pt x="4054513" y="98632"/>
                  <a:pt x="4053638" y="86973"/>
                </a:cubicBezTo>
                <a:cubicBezTo>
                  <a:pt x="4048920" y="71098"/>
                  <a:pt x="4039965" y="63613"/>
                  <a:pt x="4026772" y="64516"/>
                </a:cubicBezTo>
                <a:lnTo>
                  <a:pt x="4021480" y="64516"/>
                </a:lnTo>
                <a:cubicBezTo>
                  <a:pt x="4005204" y="65291"/>
                  <a:pt x="3997518" y="79236"/>
                  <a:pt x="3998422" y="106354"/>
                </a:cubicBezTo>
                <a:lnTo>
                  <a:pt x="3964607" y="106354"/>
                </a:lnTo>
                <a:cubicBezTo>
                  <a:pt x="3963647" y="69241"/>
                  <a:pt x="3975384" y="46455"/>
                  <a:pt x="3999820" y="37994"/>
                </a:cubicBezTo>
                <a:cubicBezTo>
                  <a:pt x="4003792" y="35011"/>
                  <a:pt x="4011442" y="33054"/>
                  <a:pt x="4022771" y="32122"/>
                </a:cubicBezTo>
                <a:close/>
                <a:moveTo>
                  <a:pt x="1517696" y="32122"/>
                </a:moveTo>
                <a:cubicBezTo>
                  <a:pt x="1543681" y="28422"/>
                  <a:pt x="1564309" y="41242"/>
                  <a:pt x="1579582" y="70582"/>
                </a:cubicBezTo>
                <a:cubicBezTo>
                  <a:pt x="1588673" y="102546"/>
                  <a:pt x="1576233" y="134267"/>
                  <a:pt x="1542261" y="165744"/>
                </a:cubicBezTo>
                <a:cubicBezTo>
                  <a:pt x="1532137" y="180944"/>
                  <a:pt x="1527075" y="198941"/>
                  <a:pt x="1527075" y="219735"/>
                </a:cubicBezTo>
                <a:lnTo>
                  <a:pt x="1494637" y="219735"/>
                </a:lnTo>
                <a:cubicBezTo>
                  <a:pt x="1493662" y="183225"/>
                  <a:pt x="1508612" y="149977"/>
                  <a:pt x="1539486" y="119991"/>
                </a:cubicBezTo>
                <a:cubicBezTo>
                  <a:pt x="1546413" y="109638"/>
                  <a:pt x="1549439" y="98632"/>
                  <a:pt x="1548564" y="86973"/>
                </a:cubicBezTo>
                <a:cubicBezTo>
                  <a:pt x="1543846" y="71098"/>
                  <a:pt x="1534890" y="63613"/>
                  <a:pt x="1521697" y="64516"/>
                </a:cubicBezTo>
                <a:lnTo>
                  <a:pt x="1516406" y="64516"/>
                </a:lnTo>
                <a:cubicBezTo>
                  <a:pt x="1500130" y="65291"/>
                  <a:pt x="1492443" y="79236"/>
                  <a:pt x="1493347" y="106354"/>
                </a:cubicBezTo>
                <a:lnTo>
                  <a:pt x="1459533" y="106354"/>
                </a:lnTo>
                <a:cubicBezTo>
                  <a:pt x="1458572" y="69241"/>
                  <a:pt x="1470309" y="46455"/>
                  <a:pt x="1494745" y="37994"/>
                </a:cubicBezTo>
                <a:cubicBezTo>
                  <a:pt x="1498717" y="35011"/>
                  <a:pt x="1506368" y="33054"/>
                  <a:pt x="1517696" y="32122"/>
                </a:cubicBezTo>
                <a:close/>
                <a:moveTo>
                  <a:pt x="2727627" y="30909"/>
                </a:moveTo>
                <a:cubicBezTo>
                  <a:pt x="2731162" y="30828"/>
                  <a:pt x="2734864" y="31749"/>
                  <a:pt x="2738732" y="33670"/>
                </a:cubicBezTo>
                <a:cubicBezTo>
                  <a:pt x="2746469" y="37514"/>
                  <a:pt x="2753294" y="41593"/>
                  <a:pt x="2759210" y="45910"/>
                </a:cubicBezTo>
                <a:cubicBezTo>
                  <a:pt x="2765125" y="50226"/>
                  <a:pt x="2766466" y="54277"/>
                  <a:pt x="2763232" y="58063"/>
                </a:cubicBezTo>
                <a:cubicBezTo>
                  <a:pt x="2759999" y="61849"/>
                  <a:pt x="2757962" y="67097"/>
                  <a:pt x="2757123" y="73809"/>
                </a:cubicBezTo>
                <a:cubicBezTo>
                  <a:pt x="2756284" y="80520"/>
                  <a:pt x="2755636" y="94494"/>
                  <a:pt x="2755177" y="115732"/>
                </a:cubicBezTo>
                <a:cubicBezTo>
                  <a:pt x="2754718" y="136970"/>
                  <a:pt x="2753574" y="153992"/>
                  <a:pt x="2751746" y="166798"/>
                </a:cubicBezTo>
                <a:cubicBezTo>
                  <a:pt x="2749917" y="179604"/>
                  <a:pt x="2746619" y="189154"/>
                  <a:pt x="2741851" y="195450"/>
                </a:cubicBezTo>
                <a:cubicBezTo>
                  <a:pt x="2737083" y="201745"/>
                  <a:pt x="2732361" y="199318"/>
                  <a:pt x="2727686" y="188168"/>
                </a:cubicBezTo>
                <a:cubicBezTo>
                  <a:pt x="2723012" y="177019"/>
                  <a:pt x="2721352" y="168615"/>
                  <a:pt x="2722707" y="162958"/>
                </a:cubicBezTo>
                <a:cubicBezTo>
                  <a:pt x="2724062" y="157301"/>
                  <a:pt x="2725414" y="147528"/>
                  <a:pt x="2726762" y="133640"/>
                </a:cubicBezTo>
                <a:cubicBezTo>
                  <a:pt x="2728110" y="119751"/>
                  <a:pt x="2728783" y="104784"/>
                  <a:pt x="2728783" y="88737"/>
                </a:cubicBezTo>
                <a:cubicBezTo>
                  <a:pt x="2728783" y="72547"/>
                  <a:pt x="2727773" y="62889"/>
                  <a:pt x="2725751" y="59762"/>
                </a:cubicBezTo>
                <a:cubicBezTo>
                  <a:pt x="2723729" y="56636"/>
                  <a:pt x="2719534" y="55518"/>
                  <a:pt x="2713167" y="56407"/>
                </a:cubicBezTo>
                <a:cubicBezTo>
                  <a:pt x="2685404" y="61799"/>
                  <a:pt x="2669967" y="64753"/>
                  <a:pt x="2666855" y="65269"/>
                </a:cubicBezTo>
                <a:cubicBezTo>
                  <a:pt x="2667701" y="98997"/>
                  <a:pt x="2667899" y="124526"/>
                  <a:pt x="2667447" y="141857"/>
                </a:cubicBezTo>
                <a:cubicBezTo>
                  <a:pt x="2666995" y="159187"/>
                  <a:pt x="2665414" y="172900"/>
                  <a:pt x="2662704" y="182995"/>
                </a:cubicBezTo>
                <a:cubicBezTo>
                  <a:pt x="2659994" y="193091"/>
                  <a:pt x="2656459" y="197213"/>
                  <a:pt x="2652099" y="195364"/>
                </a:cubicBezTo>
                <a:cubicBezTo>
                  <a:pt x="2647740" y="193514"/>
                  <a:pt x="2644581" y="188624"/>
                  <a:pt x="2642624" y="180693"/>
                </a:cubicBezTo>
                <a:cubicBezTo>
                  <a:pt x="2640666" y="172763"/>
                  <a:pt x="2640139" y="166253"/>
                  <a:pt x="2641043" y="161162"/>
                </a:cubicBezTo>
                <a:cubicBezTo>
                  <a:pt x="2641946" y="156071"/>
                  <a:pt x="2642850" y="148252"/>
                  <a:pt x="2643753" y="137705"/>
                </a:cubicBezTo>
                <a:cubicBezTo>
                  <a:pt x="2644657" y="127158"/>
                  <a:pt x="2645331" y="117084"/>
                  <a:pt x="2645775" y="107483"/>
                </a:cubicBezTo>
                <a:cubicBezTo>
                  <a:pt x="2646220" y="97882"/>
                  <a:pt x="2646012" y="88593"/>
                  <a:pt x="2645151" y="79617"/>
                </a:cubicBezTo>
                <a:cubicBezTo>
                  <a:pt x="2644291" y="70640"/>
                  <a:pt x="2641591" y="62476"/>
                  <a:pt x="2637053" y="55127"/>
                </a:cubicBezTo>
                <a:cubicBezTo>
                  <a:pt x="2632514" y="47778"/>
                  <a:pt x="2634221" y="44573"/>
                  <a:pt x="2642172" y="45512"/>
                </a:cubicBezTo>
                <a:cubicBezTo>
                  <a:pt x="2650124" y="46451"/>
                  <a:pt x="2655982" y="47129"/>
                  <a:pt x="2659746" y="47545"/>
                </a:cubicBezTo>
                <a:cubicBezTo>
                  <a:pt x="2663510" y="47960"/>
                  <a:pt x="2672480" y="46874"/>
                  <a:pt x="2686656" y="44286"/>
                </a:cubicBezTo>
                <a:cubicBezTo>
                  <a:pt x="2700831" y="41697"/>
                  <a:pt x="2711120" y="38320"/>
                  <a:pt x="2717523" y="34154"/>
                </a:cubicBezTo>
                <a:cubicBezTo>
                  <a:pt x="2720724" y="32071"/>
                  <a:pt x="2724092" y="30990"/>
                  <a:pt x="2727627" y="30909"/>
                </a:cubicBezTo>
                <a:close/>
                <a:moveTo>
                  <a:pt x="2353766" y="29185"/>
                </a:moveTo>
                <a:cubicBezTo>
                  <a:pt x="2355974" y="28847"/>
                  <a:pt x="2358846" y="28911"/>
                  <a:pt x="2362381" y="29379"/>
                </a:cubicBezTo>
                <a:cubicBezTo>
                  <a:pt x="2376520" y="31251"/>
                  <a:pt x="2387347" y="34692"/>
                  <a:pt x="2394861" y="39704"/>
                </a:cubicBezTo>
                <a:cubicBezTo>
                  <a:pt x="2402376" y="44716"/>
                  <a:pt x="2405842" y="51678"/>
                  <a:pt x="2405262" y="60591"/>
                </a:cubicBezTo>
                <a:cubicBezTo>
                  <a:pt x="2404681" y="69503"/>
                  <a:pt x="2400963" y="73224"/>
                  <a:pt x="2394109" y="71754"/>
                </a:cubicBezTo>
                <a:cubicBezTo>
                  <a:pt x="2387254" y="70285"/>
                  <a:pt x="2380091" y="66746"/>
                  <a:pt x="2372620" y="61139"/>
                </a:cubicBezTo>
                <a:cubicBezTo>
                  <a:pt x="2365148" y="55532"/>
                  <a:pt x="2358208" y="49524"/>
                  <a:pt x="2351798" y="43113"/>
                </a:cubicBezTo>
                <a:cubicBezTo>
                  <a:pt x="2346485" y="34843"/>
                  <a:pt x="2347141" y="30200"/>
                  <a:pt x="2353766" y="29185"/>
                </a:cubicBezTo>
                <a:close/>
                <a:moveTo>
                  <a:pt x="3082392" y="27951"/>
                </a:moveTo>
                <a:cubicBezTo>
                  <a:pt x="3086432" y="28609"/>
                  <a:pt x="3090745" y="30630"/>
                  <a:pt x="3095330" y="34015"/>
                </a:cubicBezTo>
                <a:cubicBezTo>
                  <a:pt x="3104500" y="40783"/>
                  <a:pt x="3110990" y="47563"/>
                  <a:pt x="3114797" y="54353"/>
                </a:cubicBezTo>
                <a:cubicBezTo>
                  <a:pt x="3118604" y="61143"/>
                  <a:pt x="3116270" y="65620"/>
                  <a:pt x="3107795" y="67786"/>
                </a:cubicBezTo>
                <a:cubicBezTo>
                  <a:pt x="3099320" y="69951"/>
                  <a:pt x="3087296" y="75927"/>
                  <a:pt x="3071722" y="85715"/>
                </a:cubicBezTo>
                <a:cubicBezTo>
                  <a:pt x="3056149" y="95502"/>
                  <a:pt x="3040912" y="105895"/>
                  <a:pt x="3026013" y="116894"/>
                </a:cubicBezTo>
                <a:cubicBezTo>
                  <a:pt x="3037714" y="121913"/>
                  <a:pt x="3042192" y="126821"/>
                  <a:pt x="3039446" y="131618"/>
                </a:cubicBezTo>
                <a:cubicBezTo>
                  <a:pt x="3036700" y="136415"/>
                  <a:pt x="3034893" y="144897"/>
                  <a:pt x="3034026" y="157064"/>
                </a:cubicBezTo>
                <a:cubicBezTo>
                  <a:pt x="3033158" y="169232"/>
                  <a:pt x="3033394" y="186978"/>
                  <a:pt x="3034736" y="210302"/>
                </a:cubicBezTo>
                <a:cubicBezTo>
                  <a:pt x="3036076" y="233627"/>
                  <a:pt x="3036517" y="251172"/>
                  <a:pt x="3036058" y="262938"/>
                </a:cubicBezTo>
                <a:cubicBezTo>
                  <a:pt x="3035599" y="274704"/>
                  <a:pt x="3030111" y="287320"/>
                  <a:pt x="3019592" y="300786"/>
                </a:cubicBezTo>
                <a:cubicBezTo>
                  <a:pt x="3009074" y="314251"/>
                  <a:pt x="3000879" y="316018"/>
                  <a:pt x="2995006" y="306088"/>
                </a:cubicBezTo>
                <a:cubicBezTo>
                  <a:pt x="2989134" y="296157"/>
                  <a:pt x="2980659" y="285556"/>
                  <a:pt x="2969581" y="274285"/>
                </a:cubicBezTo>
                <a:cubicBezTo>
                  <a:pt x="2958503" y="263013"/>
                  <a:pt x="2958894" y="258952"/>
                  <a:pt x="2970753" y="262099"/>
                </a:cubicBezTo>
                <a:cubicBezTo>
                  <a:pt x="2982612" y="265247"/>
                  <a:pt x="2990779" y="266688"/>
                  <a:pt x="2995253" y="266423"/>
                </a:cubicBezTo>
                <a:cubicBezTo>
                  <a:pt x="2999727" y="266158"/>
                  <a:pt x="3002574" y="262770"/>
                  <a:pt x="3003793" y="256259"/>
                </a:cubicBezTo>
                <a:cubicBezTo>
                  <a:pt x="3005012" y="249749"/>
                  <a:pt x="3005844" y="233785"/>
                  <a:pt x="3006288" y="208367"/>
                </a:cubicBezTo>
                <a:cubicBezTo>
                  <a:pt x="3006733" y="182949"/>
                  <a:pt x="3006080" y="163249"/>
                  <a:pt x="3004331" y="149267"/>
                </a:cubicBezTo>
                <a:cubicBezTo>
                  <a:pt x="3002581" y="135285"/>
                  <a:pt x="2999208" y="124387"/>
                  <a:pt x="2994210" y="116571"/>
                </a:cubicBezTo>
                <a:cubicBezTo>
                  <a:pt x="2989212" y="108756"/>
                  <a:pt x="2989840" y="105325"/>
                  <a:pt x="2996092" y="106279"/>
                </a:cubicBezTo>
                <a:cubicBezTo>
                  <a:pt x="3002344" y="107232"/>
                  <a:pt x="3008188" y="108103"/>
                  <a:pt x="3013623" y="108892"/>
                </a:cubicBezTo>
                <a:cubicBezTo>
                  <a:pt x="3035692" y="88228"/>
                  <a:pt x="3050897" y="73418"/>
                  <a:pt x="3059236" y="64462"/>
                </a:cubicBezTo>
                <a:cubicBezTo>
                  <a:pt x="3067574" y="55507"/>
                  <a:pt x="3063093" y="52603"/>
                  <a:pt x="3045792" y="55751"/>
                </a:cubicBezTo>
                <a:cubicBezTo>
                  <a:pt x="3028490" y="58898"/>
                  <a:pt x="3008916" y="62691"/>
                  <a:pt x="2987069" y="67130"/>
                </a:cubicBezTo>
                <a:cubicBezTo>
                  <a:pt x="2965221" y="71568"/>
                  <a:pt x="2950942" y="75167"/>
                  <a:pt x="2944231" y="77928"/>
                </a:cubicBezTo>
                <a:cubicBezTo>
                  <a:pt x="2937520" y="80688"/>
                  <a:pt x="2930389" y="80620"/>
                  <a:pt x="2922839" y="77724"/>
                </a:cubicBezTo>
                <a:cubicBezTo>
                  <a:pt x="2915289" y="74827"/>
                  <a:pt x="2908750" y="69625"/>
                  <a:pt x="2903222" y="62118"/>
                </a:cubicBezTo>
                <a:cubicBezTo>
                  <a:pt x="2897694" y="54611"/>
                  <a:pt x="2900740" y="51316"/>
                  <a:pt x="2912364" y="52234"/>
                </a:cubicBezTo>
                <a:cubicBezTo>
                  <a:pt x="2923986" y="53152"/>
                  <a:pt x="2941381" y="52496"/>
                  <a:pt x="2964548" y="50266"/>
                </a:cubicBezTo>
                <a:cubicBezTo>
                  <a:pt x="2987714" y="48036"/>
                  <a:pt x="3009515" y="45146"/>
                  <a:pt x="3029949" y="41597"/>
                </a:cubicBezTo>
                <a:cubicBezTo>
                  <a:pt x="3050384" y="38048"/>
                  <a:pt x="3064097" y="34205"/>
                  <a:pt x="3071088" y="30067"/>
                </a:cubicBezTo>
                <a:cubicBezTo>
                  <a:pt x="3074584" y="27999"/>
                  <a:pt x="3078351" y="27294"/>
                  <a:pt x="3082392" y="27951"/>
                </a:cubicBezTo>
                <a:close/>
                <a:moveTo>
                  <a:pt x="939267" y="27951"/>
                </a:moveTo>
                <a:cubicBezTo>
                  <a:pt x="943307" y="28609"/>
                  <a:pt x="947620" y="30630"/>
                  <a:pt x="952205" y="34015"/>
                </a:cubicBezTo>
                <a:cubicBezTo>
                  <a:pt x="961376" y="40783"/>
                  <a:pt x="967865" y="47563"/>
                  <a:pt x="971672" y="54353"/>
                </a:cubicBezTo>
                <a:cubicBezTo>
                  <a:pt x="975479" y="61143"/>
                  <a:pt x="973145" y="65620"/>
                  <a:pt x="964670" y="67786"/>
                </a:cubicBezTo>
                <a:cubicBezTo>
                  <a:pt x="956195" y="69951"/>
                  <a:pt x="944171" y="75927"/>
                  <a:pt x="928598" y="85715"/>
                </a:cubicBezTo>
                <a:cubicBezTo>
                  <a:pt x="913024" y="95502"/>
                  <a:pt x="897788" y="105895"/>
                  <a:pt x="882888" y="116894"/>
                </a:cubicBezTo>
                <a:cubicBezTo>
                  <a:pt x="894590" y="121913"/>
                  <a:pt x="899067" y="126821"/>
                  <a:pt x="896321" y="131618"/>
                </a:cubicBezTo>
                <a:cubicBezTo>
                  <a:pt x="893575" y="136415"/>
                  <a:pt x="891768" y="144897"/>
                  <a:pt x="890901" y="157064"/>
                </a:cubicBezTo>
                <a:cubicBezTo>
                  <a:pt x="890033" y="169232"/>
                  <a:pt x="890270" y="186978"/>
                  <a:pt x="891611" y="210302"/>
                </a:cubicBezTo>
                <a:cubicBezTo>
                  <a:pt x="892951" y="233627"/>
                  <a:pt x="893392" y="251172"/>
                  <a:pt x="892933" y="262938"/>
                </a:cubicBezTo>
                <a:cubicBezTo>
                  <a:pt x="892475" y="274704"/>
                  <a:pt x="886986" y="287320"/>
                  <a:pt x="876467" y="300786"/>
                </a:cubicBezTo>
                <a:cubicBezTo>
                  <a:pt x="865949" y="314251"/>
                  <a:pt x="857753" y="316018"/>
                  <a:pt x="851881" y="306088"/>
                </a:cubicBezTo>
                <a:cubicBezTo>
                  <a:pt x="846009" y="296157"/>
                  <a:pt x="837534" y="285556"/>
                  <a:pt x="826456" y="274285"/>
                </a:cubicBezTo>
                <a:cubicBezTo>
                  <a:pt x="815378" y="263013"/>
                  <a:pt x="815769" y="258952"/>
                  <a:pt x="827628" y="262099"/>
                </a:cubicBezTo>
                <a:cubicBezTo>
                  <a:pt x="839487" y="265247"/>
                  <a:pt x="847654" y="266688"/>
                  <a:pt x="852128" y="266423"/>
                </a:cubicBezTo>
                <a:cubicBezTo>
                  <a:pt x="856603" y="266158"/>
                  <a:pt x="859449" y="262770"/>
                  <a:pt x="860668" y="256259"/>
                </a:cubicBezTo>
                <a:cubicBezTo>
                  <a:pt x="861887" y="249749"/>
                  <a:pt x="862719" y="233785"/>
                  <a:pt x="863163" y="208367"/>
                </a:cubicBezTo>
                <a:cubicBezTo>
                  <a:pt x="863608" y="182949"/>
                  <a:pt x="862955" y="163249"/>
                  <a:pt x="861206" y="149267"/>
                </a:cubicBezTo>
                <a:cubicBezTo>
                  <a:pt x="859456" y="135285"/>
                  <a:pt x="856083" y="124387"/>
                  <a:pt x="851085" y="116571"/>
                </a:cubicBezTo>
                <a:cubicBezTo>
                  <a:pt x="846088" y="108756"/>
                  <a:pt x="846715" y="105325"/>
                  <a:pt x="852967" y="106279"/>
                </a:cubicBezTo>
                <a:cubicBezTo>
                  <a:pt x="859220" y="107232"/>
                  <a:pt x="865063" y="108103"/>
                  <a:pt x="870498" y="108892"/>
                </a:cubicBezTo>
                <a:cubicBezTo>
                  <a:pt x="892568" y="88228"/>
                  <a:pt x="907772" y="73418"/>
                  <a:pt x="916111" y="64462"/>
                </a:cubicBezTo>
                <a:cubicBezTo>
                  <a:pt x="924450" y="55507"/>
                  <a:pt x="919968" y="52603"/>
                  <a:pt x="902667" y="55751"/>
                </a:cubicBezTo>
                <a:cubicBezTo>
                  <a:pt x="885365" y="58898"/>
                  <a:pt x="865791" y="62691"/>
                  <a:pt x="843944" y="67130"/>
                </a:cubicBezTo>
                <a:cubicBezTo>
                  <a:pt x="822096" y="71568"/>
                  <a:pt x="807817" y="75167"/>
                  <a:pt x="801106" y="77928"/>
                </a:cubicBezTo>
                <a:cubicBezTo>
                  <a:pt x="794395" y="80688"/>
                  <a:pt x="787264" y="80620"/>
                  <a:pt x="779714" y="77724"/>
                </a:cubicBezTo>
                <a:cubicBezTo>
                  <a:pt x="772164" y="74827"/>
                  <a:pt x="765625" y="69625"/>
                  <a:pt x="760096" y="62118"/>
                </a:cubicBezTo>
                <a:cubicBezTo>
                  <a:pt x="754568" y="54611"/>
                  <a:pt x="757616" y="51316"/>
                  <a:pt x="769238" y="52234"/>
                </a:cubicBezTo>
                <a:cubicBezTo>
                  <a:pt x="780861" y="53152"/>
                  <a:pt x="798256" y="52496"/>
                  <a:pt x="821422" y="50266"/>
                </a:cubicBezTo>
                <a:cubicBezTo>
                  <a:pt x="844589" y="48036"/>
                  <a:pt x="866390" y="45146"/>
                  <a:pt x="886825" y="41597"/>
                </a:cubicBezTo>
                <a:cubicBezTo>
                  <a:pt x="907259" y="38048"/>
                  <a:pt x="920972" y="34205"/>
                  <a:pt x="927963" y="30067"/>
                </a:cubicBezTo>
                <a:cubicBezTo>
                  <a:pt x="931458" y="27999"/>
                  <a:pt x="935226" y="27294"/>
                  <a:pt x="939267" y="27951"/>
                </a:cubicBezTo>
                <a:close/>
                <a:moveTo>
                  <a:pt x="3706946" y="27396"/>
                </a:moveTo>
                <a:cubicBezTo>
                  <a:pt x="3708772" y="27406"/>
                  <a:pt x="3710938" y="27956"/>
                  <a:pt x="3713446" y="29046"/>
                </a:cubicBezTo>
                <a:cubicBezTo>
                  <a:pt x="3723477" y="33405"/>
                  <a:pt x="3730927" y="38489"/>
                  <a:pt x="3735795" y="44297"/>
                </a:cubicBezTo>
                <a:cubicBezTo>
                  <a:pt x="3740664" y="50104"/>
                  <a:pt x="3740675" y="55367"/>
                  <a:pt x="3735828" y="60085"/>
                </a:cubicBezTo>
                <a:cubicBezTo>
                  <a:pt x="3730980" y="64803"/>
                  <a:pt x="3721574" y="75953"/>
                  <a:pt x="3707606" y="93534"/>
                </a:cubicBezTo>
                <a:cubicBezTo>
                  <a:pt x="3693639" y="111115"/>
                  <a:pt x="3679094" y="126323"/>
                  <a:pt x="3663972" y="139157"/>
                </a:cubicBezTo>
                <a:cubicBezTo>
                  <a:pt x="3648850" y="151992"/>
                  <a:pt x="3634385" y="160983"/>
                  <a:pt x="3620575" y="166131"/>
                </a:cubicBezTo>
                <a:cubicBezTo>
                  <a:pt x="3606766" y="171279"/>
                  <a:pt x="3607393" y="166855"/>
                  <a:pt x="3622457" y="152859"/>
                </a:cubicBezTo>
                <a:cubicBezTo>
                  <a:pt x="3637522" y="138863"/>
                  <a:pt x="3654393" y="119203"/>
                  <a:pt x="3673071" y="93878"/>
                </a:cubicBezTo>
                <a:cubicBezTo>
                  <a:pt x="3691750" y="68553"/>
                  <a:pt x="3700636" y="51223"/>
                  <a:pt x="3699733" y="41887"/>
                </a:cubicBezTo>
                <a:cubicBezTo>
                  <a:pt x="3699066" y="32197"/>
                  <a:pt x="3701471" y="27367"/>
                  <a:pt x="3706946" y="27396"/>
                </a:cubicBezTo>
                <a:close/>
                <a:moveTo>
                  <a:pt x="3318148" y="20853"/>
                </a:moveTo>
                <a:cubicBezTo>
                  <a:pt x="3321649" y="21095"/>
                  <a:pt x="3327124" y="23482"/>
                  <a:pt x="3334574" y="28013"/>
                </a:cubicBezTo>
                <a:cubicBezTo>
                  <a:pt x="3349474" y="37076"/>
                  <a:pt x="3354740" y="43834"/>
                  <a:pt x="3350373" y="48287"/>
                </a:cubicBezTo>
                <a:cubicBezTo>
                  <a:pt x="3346007" y="52739"/>
                  <a:pt x="3339152" y="62530"/>
                  <a:pt x="3329810" y="77659"/>
                </a:cubicBezTo>
                <a:cubicBezTo>
                  <a:pt x="3320467" y="92788"/>
                  <a:pt x="3311960" y="106390"/>
                  <a:pt x="3304288" y="118464"/>
                </a:cubicBezTo>
                <a:cubicBezTo>
                  <a:pt x="3313279" y="127914"/>
                  <a:pt x="3317326" y="140050"/>
                  <a:pt x="3316430" y="154870"/>
                </a:cubicBezTo>
                <a:cubicBezTo>
                  <a:pt x="3315534" y="169691"/>
                  <a:pt x="3315086" y="194439"/>
                  <a:pt x="3315086" y="229113"/>
                </a:cubicBezTo>
                <a:cubicBezTo>
                  <a:pt x="3315086" y="264146"/>
                  <a:pt x="3312186" y="285065"/>
                  <a:pt x="3306385" y="291870"/>
                </a:cubicBezTo>
                <a:cubicBezTo>
                  <a:pt x="3300584" y="298674"/>
                  <a:pt x="3295156" y="296025"/>
                  <a:pt x="3290102" y="283921"/>
                </a:cubicBezTo>
                <a:cubicBezTo>
                  <a:pt x="3285046" y="271818"/>
                  <a:pt x="3283874" y="262522"/>
                  <a:pt x="3286584" y="256033"/>
                </a:cubicBezTo>
                <a:cubicBezTo>
                  <a:pt x="3289295" y="249544"/>
                  <a:pt x="3291546" y="228385"/>
                  <a:pt x="3293339" y="192556"/>
                </a:cubicBezTo>
                <a:cubicBezTo>
                  <a:pt x="3295132" y="156727"/>
                  <a:pt x="3294672" y="136547"/>
                  <a:pt x="3291962" y="132016"/>
                </a:cubicBezTo>
                <a:cubicBezTo>
                  <a:pt x="3273019" y="154874"/>
                  <a:pt x="3254563" y="171387"/>
                  <a:pt x="3236594" y="181554"/>
                </a:cubicBezTo>
                <a:cubicBezTo>
                  <a:pt x="3218626" y="191721"/>
                  <a:pt x="3217354" y="188272"/>
                  <a:pt x="3232776" y="171207"/>
                </a:cubicBezTo>
                <a:cubicBezTo>
                  <a:pt x="3248199" y="154143"/>
                  <a:pt x="3263970" y="132855"/>
                  <a:pt x="3280088" y="107343"/>
                </a:cubicBezTo>
                <a:cubicBezTo>
                  <a:pt x="3296207" y="81832"/>
                  <a:pt x="3306040" y="64014"/>
                  <a:pt x="3309590" y="53890"/>
                </a:cubicBezTo>
                <a:cubicBezTo>
                  <a:pt x="3313139" y="43766"/>
                  <a:pt x="3314466" y="34656"/>
                  <a:pt x="3313569" y="26561"/>
                </a:cubicBezTo>
                <a:cubicBezTo>
                  <a:pt x="3313121" y="22514"/>
                  <a:pt x="3314648" y="20611"/>
                  <a:pt x="3318148" y="20853"/>
                </a:cubicBezTo>
                <a:close/>
                <a:moveTo>
                  <a:pt x="1286595" y="19600"/>
                </a:moveTo>
                <a:cubicBezTo>
                  <a:pt x="1289571" y="19397"/>
                  <a:pt x="1292792" y="20026"/>
                  <a:pt x="1296259" y="21485"/>
                </a:cubicBezTo>
                <a:cubicBezTo>
                  <a:pt x="1303192" y="24403"/>
                  <a:pt x="1309631" y="27995"/>
                  <a:pt x="1315575" y="32262"/>
                </a:cubicBezTo>
                <a:cubicBezTo>
                  <a:pt x="1321519" y="36528"/>
                  <a:pt x="1321985" y="41887"/>
                  <a:pt x="1316973" y="48340"/>
                </a:cubicBezTo>
                <a:cubicBezTo>
                  <a:pt x="1311961" y="54794"/>
                  <a:pt x="1308792" y="66900"/>
                  <a:pt x="1307465" y="84661"/>
                </a:cubicBezTo>
                <a:cubicBezTo>
                  <a:pt x="1306139" y="102421"/>
                  <a:pt x="1304164" y="119948"/>
                  <a:pt x="1301539" y="137243"/>
                </a:cubicBezTo>
                <a:cubicBezTo>
                  <a:pt x="1311893" y="134776"/>
                  <a:pt x="1319576" y="131912"/>
                  <a:pt x="1324588" y="128649"/>
                </a:cubicBezTo>
                <a:cubicBezTo>
                  <a:pt x="1329600" y="125387"/>
                  <a:pt x="1337401" y="126150"/>
                  <a:pt x="1347991" y="130940"/>
                </a:cubicBezTo>
                <a:cubicBezTo>
                  <a:pt x="1358581" y="135730"/>
                  <a:pt x="1366085" y="140996"/>
                  <a:pt x="1370501" y="146739"/>
                </a:cubicBezTo>
                <a:cubicBezTo>
                  <a:pt x="1374918" y="152483"/>
                  <a:pt x="1375065" y="158036"/>
                  <a:pt x="1370942" y="163399"/>
                </a:cubicBezTo>
                <a:cubicBezTo>
                  <a:pt x="1366819" y="168762"/>
                  <a:pt x="1362966" y="185566"/>
                  <a:pt x="1359381" y="213809"/>
                </a:cubicBezTo>
                <a:cubicBezTo>
                  <a:pt x="1355795" y="242052"/>
                  <a:pt x="1349783" y="263440"/>
                  <a:pt x="1341344" y="277974"/>
                </a:cubicBezTo>
                <a:cubicBezTo>
                  <a:pt x="1332905" y="292508"/>
                  <a:pt x="1322720" y="302410"/>
                  <a:pt x="1310789" y="307680"/>
                </a:cubicBezTo>
                <a:cubicBezTo>
                  <a:pt x="1298858" y="312950"/>
                  <a:pt x="1291874" y="310078"/>
                  <a:pt x="1289838" y="299065"/>
                </a:cubicBezTo>
                <a:cubicBezTo>
                  <a:pt x="1287801" y="288051"/>
                  <a:pt x="1281793" y="277225"/>
                  <a:pt x="1271812" y="266584"/>
                </a:cubicBezTo>
                <a:cubicBezTo>
                  <a:pt x="1261831" y="255944"/>
                  <a:pt x="1264194" y="253327"/>
                  <a:pt x="1278900" y="258733"/>
                </a:cubicBezTo>
                <a:cubicBezTo>
                  <a:pt x="1293606" y="264139"/>
                  <a:pt x="1303375" y="266842"/>
                  <a:pt x="1308207" y="266842"/>
                </a:cubicBezTo>
                <a:cubicBezTo>
                  <a:pt x="1311606" y="266842"/>
                  <a:pt x="1315141" y="262974"/>
                  <a:pt x="1318812" y="255237"/>
                </a:cubicBezTo>
                <a:cubicBezTo>
                  <a:pt x="1322483" y="247501"/>
                  <a:pt x="1326118" y="235993"/>
                  <a:pt x="1329718" y="220713"/>
                </a:cubicBezTo>
                <a:cubicBezTo>
                  <a:pt x="1333317" y="205434"/>
                  <a:pt x="1334895" y="192374"/>
                  <a:pt x="1334450" y="181532"/>
                </a:cubicBezTo>
                <a:cubicBezTo>
                  <a:pt x="1334006" y="170691"/>
                  <a:pt x="1333095" y="163327"/>
                  <a:pt x="1331718" y="159441"/>
                </a:cubicBezTo>
                <a:cubicBezTo>
                  <a:pt x="1330342" y="155555"/>
                  <a:pt x="1325721" y="154057"/>
                  <a:pt x="1317855" y="154946"/>
                </a:cubicBezTo>
                <a:cubicBezTo>
                  <a:pt x="1309989" y="155835"/>
                  <a:pt x="1293010" y="158932"/>
                  <a:pt x="1266918" y="164238"/>
                </a:cubicBezTo>
                <a:cubicBezTo>
                  <a:pt x="1240827" y="169544"/>
                  <a:pt x="1224102" y="175173"/>
                  <a:pt x="1216746" y="181124"/>
                </a:cubicBezTo>
                <a:cubicBezTo>
                  <a:pt x="1209389" y="187075"/>
                  <a:pt x="1203435" y="185752"/>
                  <a:pt x="1198881" y="177155"/>
                </a:cubicBezTo>
                <a:cubicBezTo>
                  <a:pt x="1194328" y="168558"/>
                  <a:pt x="1194547" y="161427"/>
                  <a:pt x="1199537" y="155763"/>
                </a:cubicBezTo>
                <a:cubicBezTo>
                  <a:pt x="1204528" y="150099"/>
                  <a:pt x="1207901" y="143323"/>
                  <a:pt x="1209658" y="135436"/>
                </a:cubicBezTo>
                <a:cubicBezTo>
                  <a:pt x="1211415" y="127549"/>
                  <a:pt x="1212074" y="117758"/>
                  <a:pt x="1211637" y="106063"/>
                </a:cubicBezTo>
                <a:cubicBezTo>
                  <a:pt x="1211200" y="94369"/>
                  <a:pt x="1208948" y="83818"/>
                  <a:pt x="1204883" y="74411"/>
                </a:cubicBezTo>
                <a:cubicBezTo>
                  <a:pt x="1200817" y="65004"/>
                  <a:pt x="1203649" y="61490"/>
                  <a:pt x="1213379" y="63871"/>
                </a:cubicBezTo>
                <a:cubicBezTo>
                  <a:pt x="1223109" y="66251"/>
                  <a:pt x="1231011" y="69586"/>
                  <a:pt x="1237084" y="73873"/>
                </a:cubicBezTo>
                <a:cubicBezTo>
                  <a:pt x="1243157" y="78161"/>
                  <a:pt x="1244361" y="83313"/>
                  <a:pt x="1240697" y="89328"/>
                </a:cubicBezTo>
                <a:cubicBezTo>
                  <a:pt x="1237033" y="95344"/>
                  <a:pt x="1234323" y="105834"/>
                  <a:pt x="1232566" y="120798"/>
                </a:cubicBezTo>
                <a:cubicBezTo>
                  <a:pt x="1230810" y="135762"/>
                  <a:pt x="1229716" y="144495"/>
                  <a:pt x="1229286" y="146998"/>
                </a:cubicBezTo>
                <a:cubicBezTo>
                  <a:pt x="1228856" y="149500"/>
                  <a:pt x="1230054" y="150769"/>
                  <a:pt x="1232878" y="150805"/>
                </a:cubicBezTo>
                <a:cubicBezTo>
                  <a:pt x="1235703" y="150841"/>
                  <a:pt x="1252238" y="147618"/>
                  <a:pt x="1282481" y="141136"/>
                </a:cubicBezTo>
                <a:cubicBezTo>
                  <a:pt x="1277075" y="133607"/>
                  <a:pt x="1275049" y="127688"/>
                  <a:pt x="1276405" y="123379"/>
                </a:cubicBezTo>
                <a:cubicBezTo>
                  <a:pt x="1277760" y="119070"/>
                  <a:pt x="1279115" y="112140"/>
                  <a:pt x="1280470" y="102590"/>
                </a:cubicBezTo>
                <a:cubicBezTo>
                  <a:pt x="1281825" y="93039"/>
                  <a:pt x="1282725" y="81542"/>
                  <a:pt x="1283169" y="68098"/>
                </a:cubicBezTo>
                <a:cubicBezTo>
                  <a:pt x="1283614" y="54654"/>
                  <a:pt x="1282861" y="47322"/>
                  <a:pt x="1280911" y="46103"/>
                </a:cubicBezTo>
                <a:cubicBezTo>
                  <a:pt x="1278961" y="44884"/>
                  <a:pt x="1273096" y="45827"/>
                  <a:pt x="1263315" y="48932"/>
                </a:cubicBezTo>
                <a:cubicBezTo>
                  <a:pt x="1253535" y="52037"/>
                  <a:pt x="1244071" y="54962"/>
                  <a:pt x="1234922" y="57708"/>
                </a:cubicBezTo>
                <a:cubicBezTo>
                  <a:pt x="1225773" y="60454"/>
                  <a:pt x="1216341" y="57981"/>
                  <a:pt x="1206625" y="50287"/>
                </a:cubicBezTo>
                <a:cubicBezTo>
                  <a:pt x="1196910" y="42594"/>
                  <a:pt x="1198828" y="38747"/>
                  <a:pt x="1212379" y="38747"/>
                </a:cubicBezTo>
                <a:cubicBezTo>
                  <a:pt x="1222718" y="38747"/>
                  <a:pt x="1235065" y="37005"/>
                  <a:pt x="1249420" y="33520"/>
                </a:cubicBezTo>
                <a:cubicBezTo>
                  <a:pt x="1263774" y="30035"/>
                  <a:pt x="1273436" y="26429"/>
                  <a:pt x="1278405" y="22700"/>
                </a:cubicBezTo>
                <a:cubicBezTo>
                  <a:pt x="1280889" y="20836"/>
                  <a:pt x="1283619" y="19803"/>
                  <a:pt x="1286595" y="19600"/>
                </a:cubicBezTo>
                <a:close/>
                <a:moveTo>
                  <a:pt x="3412488" y="17245"/>
                </a:moveTo>
                <a:cubicBezTo>
                  <a:pt x="3415535" y="17619"/>
                  <a:pt x="3419258" y="18484"/>
                  <a:pt x="3423659" y="19839"/>
                </a:cubicBezTo>
                <a:cubicBezTo>
                  <a:pt x="3441262" y="25260"/>
                  <a:pt x="3448038" y="32412"/>
                  <a:pt x="3443986" y="41296"/>
                </a:cubicBezTo>
                <a:cubicBezTo>
                  <a:pt x="3439935" y="50180"/>
                  <a:pt x="3437910" y="78111"/>
                  <a:pt x="3437910" y="125089"/>
                </a:cubicBezTo>
                <a:cubicBezTo>
                  <a:pt x="3453741" y="123325"/>
                  <a:pt x="3466099" y="121554"/>
                  <a:pt x="3474982" y="119776"/>
                </a:cubicBezTo>
                <a:cubicBezTo>
                  <a:pt x="3483866" y="117998"/>
                  <a:pt x="3492328" y="116191"/>
                  <a:pt x="3500365" y="114356"/>
                </a:cubicBezTo>
                <a:cubicBezTo>
                  <a:pt x="3508403" y="112520"/>
                  <a:pt x="3516200" y="116353"/>
                  <a:pt x="3523757" y="125853"/>
                </a:cubicBezTo>
                <a:cubicBezTo>
                  <a:pt x="3531315" y="135353"/>
                  <a:pt x="3526518" y="140104"/>
                  <a:pt x="3509367" y="140104"/>
                </a:cubicBezTo>
                <a:cubicBezTo>
                  <a:pt x="3495228" y="140104"/>
                  <a:pt x="3471409" y="141781"/>
                  <a:pt x="3437910" y="145137"/>
                </a:cubicBezTo>
                <a:cubicBezTo>
                  <a:pt x="3437910" y="201566"/>
                  <a:pt x="3436963" y="244697"/>
                  <a:pt x="3435070" y="274532"/>
                </a:cubicBezTo>
                <a:cubicBezTo>
                  <a:pt x="3433177" y="304367"/>
                  <a:pt x="3428653" y="319568"/>
                  <a:pt x="3421497" y="320134"/>
                </a:cubicBezTo>
                <a:cubicBezTo>
                  <a:pt x="3414342" y="320701"/>
                  <a:pt x="3410764" y="306557"/>
                  <a:pt x="3410764" y="277705"/>
                </a:cubicBezTo>
                <a:lnTo>
                  <a:pt x="3410764" y="149547"/>
                </a:lnTo>
                <a:cubicBezTo>
                  <a:pt x="3388536" y="154795"/>
                  <a:pt x="3373196" y="158359"/>
                  <a:pt x="3364742" y="160237"/>
                </a:cubicBezTo>
                <a:cubicBezTo>
                  <a:pt x="3356289" y="162116"/>
                  <a:pt x="3346548" y="158757"/>
                  <a:pt x="3335520" y="150160"/>
                </a:cubicBezTo>
                <a:cubicBezTo>
                  <a:pt x="3324493" y="141563"/>
                  <a:pt x="3326651" y="137264"/>
                  <a:pt x="3341995" y="137264"/>
                </a:cubicBezTo>
                <a:cubicBezTo>
                  <a:pt x="3354242" y="137264"/>
                  <a:pt x="3377164" y="134324"/>
                  <a:pt x="3410764" y="128445"/>
                </a:cubicBezTo>
                <a:cubicBezTo>
                  <a:pt x="3410764" y="98503"/>
                  <a:pt x="3410542" y="76698"/>
                  <a:pt x="3410097" y="63032"/>
                </a:cubicBezTo>
                <a:cubicBezTo>
                  <a:pt x="3409652" y="49366"/>
                  <a:pt x="3407401" y="37395"/>
                  <a:pt x="3403342" y="27121"/>
                </a:cubicBezTo>
                <a:cubicBezTo>
                  <a:pt x="3400299" y="19414"/>
                  <a:pt x="3403348" y="16123"/>
                  <a:pt x="3412488" y="17245"/>
                </a:cubicBezTo>
                <a:close/>
                <a:moveTo>
                  <a:pt x="1881631" y="17132"/>
                </a:moveTo>
                <a:cubicBezTo>
                  <a:pt x="1885130" y="16936"/>
                  <a:pt x="1890717" y="19445"/>
                  <a:pt x="1898393" y="24658"/>
                </a:cubicBezTo>
                <a:cubicBezTo>
                  <a:pt x="1913744" y="35083"/>
                  <a:pt x="1919462" y="42518"/>
                  <a:pt x="1915547" y="46964"/>
                </a:cubicBezTo>
                <a:cubicBezTo>
                  <a:pt x="1911632" y="51409"/>
                  <a:pt x="1906875" y="57920"/>
                  <a:pt x="1901275" y="66495"/>
                </a:cubicBezTo>
                <a:cubicBezTo>
                  <a:pt x="1895675" y="75071"/>
                  <a:pt x="1887096" y="89189"/>
                  <a:pt x="1875538" y="108849"/>
                </a:cubicBezTo>
                <a:cubicBezTo>
                  <a:pt x="1886336" y="118557"/>
                  <a:pt x="1890610" y="126753"/>
                  <a:pt x="1888358" y="133435"/>
                </a:cubicBezTo>
                <a:cubicBezTo>
                  <a:pt x="1886107" y="140118"/>
                  <a:pt x="1884981" y="151762"/>
                  <a:pt x="1884981" y="168368"/>
                </a:cubicBezTo>
                <a:cubicBezTo>
                  <a:pt x="1884981" y="183583"/>
                  <a:pt x="1884519" y="203290"/>
                  <a:pt x="1883594" y="227489"/>
                </a:cubicBezTo>
                <a:cubicBezTo>
                  <a:pt x="1882669" y="251688"/>
                  <a:pt x="1879793" y="269495"/>
                  <a:pt x="1874968" y="280910"/>
                </a:cubicBezTo>
                <a:cubicBezTo>
                  <a:pt x="1870143" y="292325"/>
                  <a:pt x="1864503" y="291540"/>
                  <a:pt x="1858050" y="278555"/>
                </a:cubicBezTo>
                <a:cubicBezTo>
                  <a:pt x="1851597" y="265570"/>
                  <a:pt x="1849951" y="254926"/>
                  <a:pt x="1853113" y="246623"/>
                </a:cubicBezTo>
                <a:cubicBezTo>
                  <a:pt x="1856275" y="238320"/>
                  <a:pt x="1858527" y="225858"/>
                  <a:pt x="1859868" y="209238"/>
                </a:cubicBezTo>
                <a:cubicBezTo>
                  <a:pt x="1861208" y="192617"/>
                  <a:pt x="1861879" y="175847"/>
                  <a:pt x="1861879" y="158925"/>
                </a:cubicBezTo>
                <a:cubicBezTo>
                  <a:pt x="1861879" y="141444"/>
                  <a:pt x="1861671" y="130223"/>
                  <a:pt x="1861255" y="125261"/>
                </a:cubicBezTo>
                <a:cubicBezTo>
                  <a:pt x="1853726" y="137981"/>
                  <a:pt x="1845613" y="148234"/>
                  <a:pt x="1836916" y="156021"/>
                </a:cubicBezTo>
                <a:cubicBezTo>
                  <a:pt x="1828219" y="163808"/>
                  <a:pt x="1816933" y="171200"/>
                  <a:pt x="1803059" y="178198"/>
                </a:cubicBezTo>
                <a:cubicBezTo>
                  <a:pt x="1789185" y="185196"/>
                  <a:pt x="1788428" y="181697"/>
                  <a:pt x="1800790" y="167701"/>
                </a:cubicBezTo>
                <a:cubicBezTo>
                  <a:pt x="1813151" y="153705"/>
                  <a:pt x="1824874" y="139171"/>
                  <a:pt x="1835959" y="124100"/>
                </a:cubicBezTo>
                <a:cubicBezTo>
                  <a:pt x="1847044" y="109028"/>
                  <a:pt x="1857061" y="91684"/>
                  <a:pt x="1866009" y="72066"/>
                </a:cubicBezTo>
                <a:cubicBezTo>
                  <a:pt x="1874957" y="52449"/>
                  <a:pt x="1878754" y="37037"/>
                  <a:pt x="1877399" y="25830"/>
                </a:cubicBezTo>
                <a:cubicBezTo>
                  <a:pt x="1876721" y="20226"/>
                  <a:pt x="1878132" y="17327"/>
                  <a:pt x="1881631" y="17132"/>
                </a:cubicBezTo>
                <a:close/>
                <a:moveTo>
                  <a:pt x="88081" y="11023"/>
                </a:moveTo>
                <a:cubicBezTo>
                  <a:pt x="89905" y="10394"/>
                  <a:pt x="92869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9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8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8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5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1967185" y="9329"/>
                </a:moveTo>
                <a:cubicBezTo>
                  <a:pt x="1970797" y="8857"/>
                  <a:pt x="1976665" y="10740"/>
                  <a:pt x="1984789" y="14978"/>
                </a:cubicBezTo>
                <a:cubicBezTo>
                  <a:pt x="2001036" y="23453"/>
                  <a:pt x="2006783" y="30627"/>
                  <a:pt x="2002029" y="36499"/>
                </a:cubicBezTo>
                <a:cubicBezTo>
                  <a:pt x="1997276" y="42371"/>
                  <a:pt x="1992328" y="50004"/>
                  <a:pt x="1987187" y="59397"/>
                </a:cubicBezTo>
                <a:cubicBezTo>
                  <a:pt x="1982046" y="68790"/>
                  <a:pt x="1972722" y="83503"/>
                  <a:pt x="1959213" y="103536"/>
                </a:cubicBezTo>
                <a:cubicBezTo>
                  <a:pt x="1961422" y="103536"/>
                  <a:pt x="1968925" y="101987"/>
                  <a:pt x="1981724" y="98890"/>
                </a:cubicBezTo>
                <a:cubicBezTo>
                  <a:pt x="1994522" y="95792"/>
                  <a:pt x="2005281" y="92720"/>
                  <a:pt x="2014000" y="89673"/>
                </a:cubicBezTo>
                <a:cubicBezTo>
                  <a:pt x="2022719" y="86625"/>
                  <a:pt x="2029821" y="83219"/>
                  <a:pt x="2035306" y="79455"/>
                </a:cubicBezTo>
                <a:cubicBezTo>
                  <a:pt x="2040791" y="75691"/>
                  <a:pt x="2047667" y="75494"/>
                  <a:pt x="2055934" y="78864"/>
                </a:cubicBezTo>
                <a:cubicBezTo>
                  <a:pt x="2064201" y="82234"/>
                  <a:pt x="2072644" y="87747"/>
                  <a:pt x="2081263" y="95405"/>
                </a:cubicBezTo>
                <a:cubicBezTo>
                  <a:pt x="2089881" y="103063"/>
                  <a:pt x="2088020" y="108978"/>
                  <a:pt x="2075681" y="113151"/>
                </a:cubicBezTo>
                <a:cubicBezTo>
                  <a:pt x="2063341" y="117324"/>
                  <a:pt x="2050492" y="125559"/>
                  <a:pt x="2037134" y="137856"/>
                </a:cubicBezTo>
                <a:cubicBezTo>
                  <a:pt x="2023776" y="150152"/>
                  <a:pt x="2020249" y="147815"/>
                  <a:pt x="2026551" y="130843"/>
                </a:cubicBezTo>
                <a:cubicBezTo>
                  <a:pt x="2032854" y="113872"/>
                  <a:pt x="2035861" y="105099"/>
                  <a:pt x="2035575" y="104525"/>
                </a:cubicBezTo>
                <a:cubicBezTo>
                  <a:pt x="2035288" y="103952"/>
                  <a:pt x="2032750" y="104328"/>
                  <a:pt x="2027960" y="105655"/>
                </a:cubicBezTo>
                <a:cubicBezTo>
                  <a:pt x="2023170" y="106981"/>
                  <a:pt x="2011347" y="109889"/>
                  <a:pt x="1992490" y="114377"/>
                </a:cubicBezTo>
                <a:lnTo>
                  <a:pt x="1981842" y="118378"/>
                </a:lnTo>
                <a:cubicBezTo>
                  <a:pt x="1975661" y="120142"/>
                  <a:pt x="1970176" y="121730"/>
                  <a:pt x="1965387" y="123143"/>
                </a:cubicBezTo>
                <a:cubicBezTo>
                  <a:pt x="1960597" y="124555"/>
                  <a:pt x="1955585" y="122558"/>
                  <a:pt x="1950351" y="117152"/>
                </a:cubicBezTo>
                <a:cubicBezTo>
                  <a:pt x="1941919" y="129929"/>
                  <a:pt x="1931139" y="140322"/>
                  <a:pt x="1918010" y="148331"/>
                </a:cubicBezTo>
                <a:cubicBezTo>
                  <a:pt x="1904882" y="156340"/>
                  <a:pt x="1901974" y="154544"/>
                  <a:pt x="1909288" y="142943"/>
                </a:cubicBezTo>
                <a:cubicBezTo>
                  <a:pt x="1916601" y="131342"/>
                  <a:pt x="1924940" y="118184"/>
                  <a:pt x="1934304" y="103471"/>
                </a:cubicBezTo>
                <a:cubicBezTo>
                  <a:pt x="1943668" y="88758"/>
                  <a:pt x="1951261" y="73393"/>
                  <a:pt x="1957084" y="57375"/>
                </a:cubicBezTo>
                <a:cubicBezTo>
                  <a:pt x="1962906" y="41357"/>
                  <a:pt x="1964917" y="28167"/>
                  <a:pt x="1963117" y="17807"/>
                </a:cubicBezTo>
                <a:cubicBezTo>
                  <a:pt x="1962217" y="12626"/>
                  <a:pt x="1963573" y="9800"/>
                  <a:pt x="1967185" y="9329"/>
                </a:cubicBezTo>
                <a:close/>
                <a:moveTo>
                  <a:pt x="2283148" y="7794"/>
                </a:moveTo>
                <a:cubicBezTo>
                  <a:pt x="2284648" y="7684"/>
                  <a:pt x="2286548" y="7924"/>
                  <a:pt x="2288848" y="8514"/>
                </a:cubicBezTo>
                <a:cubicBezTo>
                  <a:pt x="2298047" y="10873"/>
                  <a:pt x="2306622" y="14426"/>
                  <a:pt x="2314574" y="19172"/>
                </a:cubicBezTo>
                <a:cubicBezTo>
                  <a:pt x="2322526" y="23919"/>
                  <a:pt x="2324404" y="29157"/>
                  <a:pt x="2320210" y="34886"/>
                </a:cubicBezTo>
                <a:cubicBezTo>
                  <a:pt x="2316015" y="40615"/>
                  <a:pt x="2312864" y="47082"/>
                  <a:pt x="2310756" y="54288"/>
                </a:cubicBezTo>
                <a:cubicBezTo>
                  <a:pt x="2308648" y="61494"/>
                  <a:pt x="2304898" y="75200"/>
                  <a:pt x="2299506" y="95405"/>
                </a:cubicBezTo>
                <a:cubicBezTo>
                  <a:pt x="2331155" y="88292"/>
                  <a:pt x="2352375" y="83815"/>
                  <a:pt x="2363166" y="81972"/>
                </a:cubicBezTo>
                <a:cubicBezTo>
                  <a:pt x="2373957" y="80129"/>
                  <a:pt x="2382916" y="83431"/>
                  <a:pt x="2390043" y="91877"/>
                </a:cubicBezTo>
                <a:cubicBezTo>
                  <a:pt x="2397170" y="100324"/>
                  <a:pt x="2392011" y="105074"/>
                  <a:pt x="2374566" y="106128"/>
                </a:cubicBezTo>
                <a:cubicBezTo>
                  <a:pt x="2357122" y="107182"/>
                  <a:pt x="2330395" y="111136"/>
                  <a:pt x="2294387" y="117991"/>
                </a:cubicBezTo>
                <a:cubicBezTo>
                  <a:pt x="2291275" y="126552"/>
                  <a:pt x="2285331" y="139716"/>
                  <a:pt x="2276555" y="157484"/>
                </a:cubicBezTo>
                <a:cubicBezTo>
                  <a:pt x="2287425" y="156695"/>
                  <a:pt x="2298216" y="154802"/>
                  <a:pt x="2308928" y="151805"/>
                </a:cubicBezTo>
                <a:cubicBezTo>
                  <a:pt x="2319640" y="148808"/>
                  <a:pt x="2327029" y="144958"/>
                  <a:pt x="2331094" y="140254"/>
                </a:cubicBezTo>
                <a:cubicBezTo>
                  <a:pt x="2335160" y="135551"/>
                  <a:pt x="2340551" y="134665"/>
                  <a:pt x="2347270" y="137598"/>
                </a:cubicBezTo>
                <a:cubicBezTo>
                  <a:pt x="2353988" y="140530"/>
                  <a:pt x="2360305" y="144420"/>
                  <a:pt x="2366220" y="149267"/>
                </a:cubicBezTo>
                <a:cubicBezTo>
                  <a:pt x="2372136" y="154114"/>
                  <a:pt x="2372756" y="158889"/>
                  <a:pt x="2368081" y="163593"/>
                </a:cubicBezTo>
                <a:cubicBezTo>
                  <a:pt x="2363406" y="168296"/>
                  <a:pt x="2359075" y="177298"/>
                  <a:pt x="2355089" y="190599"/>
                </a:cubicBezTo>
                <a:cubicBezTo>
                  <a:pt x="2351102" y="203900"/>
                  <a:pt x="2346069" y="216702"/>
                  <a:pt x="2339989" y="229006"/>
                </a:cubicBezTo>
                <a:cubicBezTo>
                  <a:pt x="2348335" y="237811"/>
                  <a:pt x="2362237" y="247967"/>
                  <a:pt x="2381697" y="259475"/>
                </a:cubicBezTo>
                <a:cubicBezTo>
                  <a:pt x="2401157" y="270983"/>
                  <a:pt x="2419993" y="279741"/>
                  <a:pt x="2438205" y="285750"/>
                </a:cubicBezTo>
                <a:cubicBezTo>
                  <a:pt x="2456417" y="291758"/>
                  <a:pt x="2455592" y="295982"/>
                  <a:pt x="2435731" y="298419"/>
                </a:cubicBezTo>
                <a:cubicBezTo>
                  <a:pt x="2415870" y="300857"/>
                  <a:pt x="2399780" y="301374"/>
                  <a:pt x="2387462" y="299968"/>
                </a:cubicBezTo>
                <a:cubicBezTo>
                  <a:pt x="2375143" y="298563"/>
                  <a:pt x="2364675" y="293551"/>
                  <a:pt x="2356057" y="284932"/>
                </a:cubicBezTo>
                <a:lnTo>
                  <a:pt x="2324910" y="246730"/>
                </a:lnTo>
                <a:cubicBezTo>
                  <a:pt x="2314929" y="258862"/>
                  <a:pt x="2302511" y="268409"/>
                  <a:pt x="2287654" y="275371"/>
                </a:cubicBezTo>
                <a:cubicBezTo>
                  <a:pt x="2272798" y="282333"/>
                  <a:pt x="2258432" y="286499"/>
                  <a:pt x="2244558" y="287869"/>
                </a:cubicBezTo>
                <a:cubicBezTo>
                  <a:pt x="2230684" y="289238"/>
                  <a:pt x="2229849" y="286417"/>
                  <a:pt x="2242052" y="279404"/>
                </a:cubicBezTo>
                <a:cubicBezTo>
                  <a:pt x="2254256" y="272392"/>
                  <a:pt x="2266287" y="264713"/>
                  <a:pt x="2278146" y="256367"/>
                </a:cubicBezTo>
                <a:cubicBezTo>
                  <a:pt x="2290006" y="248021"/>
                  <a:pt x="2299771" y="239137"/>
                  <a:pt x="2307444" y="229715"/>
                </a:cubicBezTo>
                <a:cubicBezTo>
                  <a:pt x="2300073" y="222201"/>
                  <a:pt x="2292888" y="214726"/>
                  <a:pt x="2285890" y="207291"/>
                </a:cubicBezTo>
                <a:cubicBezTo>
                  <a:pt x="2278892" y="199856"/>
                  <a:pt x="2272410" y="194080"/>
                  <a:pt x="2266445" y="189964"/>
                </a:cubicBezTo>
                <a:cubicBezTo>
                  <a:pt x="2260479" y="185849"/>
                  <a:pt x="2262068" y="182558"/>
                  <a:pt x="2271209" y="180091"/>
                </a:cubicBezTo>
                <a:cubicBezTo>
                  <a:pt x="2280351" y="177625"/>
                  <a:pt x="2287575" y="179374"/>
                  <a:pt x="2292881" y="185340"/>
                </a:cubicBezTo>
                <a:lnTo>
                  <a:pt x="2319640" y="214185"/>
                </a:lnTo>
                <a:cubicBezTo>
                  <a:pt x="2324100" y="203229"/>
                  <a:pt x="2327229" y="192417"/>
                  <a:pt x="2329029" y="181747"/>
                </a:cubicBezTo>
                <a:cubicBezTo>
                  <a:pt x="2330829" y="171078"/>
                  <a:pt x="2330854" y="165744"/>
                  <a:pt x="2329104" y="165744"/>
                </a:cubicBezTo>
                <a:cubicBezTo>
                  <a:pt x="2325103" y="165744"/>
                  <a:pt x="2320282" y="166611"/>
                  <a:pt x="2314639" y="168347"/>
                </a:cubicBezTo>
                <a:cubicBezTo>
                  <a:pt x="2308996" y="170082"/>
                  <a:pt x="2302733" y="172107"/>
                  <a:pt x="2295849" y="174423"/>
                </a:cubicBezTo>
                <a:cubicBezTo>
                  <a:pt x="2288966" y="176739"/>
                  <a:pt x="2281344" y="175201"/>
                  <a:pt x="2272984" y="169809"/>
                </a:cubicBezTo>
                <a:cubicBezTo>
                  <a:pt x="2262415" y="194474"/>
                  <a:pt x="2250007" y="216462"/>
                  <a:pt x="2235760" y="235771"/>
                </a:cubicBezTo>
                <a:cubicBezTo>
                  <a:pt x="2221513" y="255080"/>
                  <a:pt x="2203351" y="270732"/>
                  <a:pt x="2181275" y="282728"/>
                </a:cubicBezTo>
                <a:cubicBezTo>
                  <a:pt x="2159198" y="294723"/>
                  <a:pt x="2157692" y="290823"/>
                  <a:pt x="2176758" y="271026"/>
                </a:cubicBezTo>
                <a:cubicBezTo>
                  <a:pt x="2195823" y="251229"/>
                  <a:pt x="2212267" y="229956"/>
                  <a:pt x="2226091" y="207205"/>
                </a:cubicBezTo>
                <a:cubicBezTo>
                  <a:pt x="2239916" y="184454"/>
                  <a:pt x="2253080" y="156236"/>
                  <a:pt x="2265584" y="122551"/>
                </a:cubicBezTo>
                <a:cubicBezTo>
                  <a:pt x="2247071" y="126867"/>
                  <a:pt x="2233541" y="132224"/>
                  <a:pt x="2224994" y="138619"/>
                </a:cubicBezTo>
                <a:cubicBezTo>
                  <a:pt x="2216448" y="145015"/>
                  <a:pt x="2210056" y="145503"/>
                  <a:pt x="2205818" y="140082"/>
                </a:cubicBezTo>
                <a:cubicBezTo>
                  <a:pt x="2201580" y="134661"/>
                  <a:pt x="2199462" y="129241"/>
                  <a:pt x="2199462" y="123820"/>
                </a:cubicBezTo>
                <a:cubicBezTo>
                  <a:pt x="2199462" y="117840"/>
                  <a:pt x="2201986" y="112782"/>
                  <a:pt x="2207033" y="108645"/>
                </a:cubicBezTo>
                <a:cubicBezTo>
                  <a:pt x="2212081" y="104508"/>
                  <a:pt x="2216580" y="97703"/>
                  <a:pt x="2220531" y="88231"/>
                </a:cubicBezTo>
                <a:cubicBezTo>
                  <a:pt x="2224482" y="78760"/>
                  <a:pt x="2225106" y="69263"/>
                  <a:pt x="2222402" y="59741"/>
                </a:cubicBezTo>
                <a:cubicBezTo>
                  <a:pt x="2219699" y="50219"/>
                  <a:pt x="2223349" y="47161"/>
                  <a:pt x="2233351" y="50567"/>
                </a:cubicBezTo>
                <a:cubicBezTo>
                  <a:pt x="2243354" y="53973"/>
                  <a:pt x="2250355" y="58382"/>
                  <a:pt x="2254356" y="63796"/>
                </a:cubicBezTo>
                <a:cubicBezTo>
                  <a:pt x="2258357" y="69209"/>
                  <a:pt x="2258870" y="73572"/>
                  <a:pt x="2255894" y="76885"/>
                </a:cubicBezTo>
                <a:cubicBezTo>
                  <a:pt x="2252918" y="80197"/>
                  <a:pt x="2250129" y="84241"/>
                  <a:pt x="2247527" y="89017"/>
                </a:cubicBezTo>
                <a:cubicBezTo>
                  <a:pt x="2244924" y="93792"/>
                  <a:pt x="2242360" y="98298"/>
                  <a:pt x="2239837" y="102536"/>
                </a:cubicBezTo>
                <a:cubicBezTo>
                  <a:pt x="2237313" y="106773"/>
                  <a:pt x="2238754" y="108695"/>
                  <a:pt x="2244160" y="108301"/>
                </a:cubicBezTo>
                <a:cubicBezTo>
                  <a:pt x="2249566" y="107906"/>
                  <a:pt x="2258285" y="105709"/>
                  <a:pt x="2270317" y="101708"/>
                </a:cubicBezTo>
                <a:cubicBezTo>
                  <a:pt x="2275264" y="90164"/>
                  <a:pt x="2279089" y="75569"/>
                  <a:pt x="2281792" y="57923"/>
                </a:cubicBezTo>
                <a:cubicBezTo>
                  <a:pt x="2284496" y="40278"/>
                  <a:pt x="2284047" y="27042"/>
                  <a:pt x="2280448" y="18215"/>
                </a:cubicBezTo>
                <a:cubicBezTo>
                  <a:pt x="2277749" y="11596"/>
                  <a:pt x="2278649" y="8122"/>
                  <a:pt x="2283148" y="7794"/>
                </a:cubicBezTo>
                <a:close/>
                <a:moveTo>
                  <a:pt x="567084" y="3978"/>
                </a:moveTo>
                <a:cubicBezTo>
                  <a:pt x="571343" y="3510"/>
                  <a:pt x="579313" y="5413"/>
                  <a:pt x="590993" y="9686"/>
                </a:cubicBezTo>
                <a:cubicBezTo>
                  <a:pt x="605534" y="15738"/>
                  <a:pt x="611657" y="21843"/>
                  <a:pt x="609363" y="28002"/>
                </a:cubicBezTo>
                <a:cubicBezTo>
                  <a:pt x="607069" y="34162"/>
                  <a:pt x="605495" y="42805"/>
                  <a:pt x="604641" y="53933"/>
                </a:cubicBezTo>
                <a:cubicBezTo>
                  <a:pt x="603788" y="65061"/>
                  <a:pt x="603362" y="79781"/>
                  <a:pt x="603362" y="98094"/>
                </a:cubicBezTo>
                <a:cubicBezTo>
                  <a:pt x="618892" y="96373"/>
                  <a:pt x="631318" y="94143"/>
                  <a:pt x="640639" y="91404"/>
                </a:cubicBezTo>
                <a:cubicBezTo>
                  <a:pt x="649960" y="88665"/>
                  <a:pt x="658675" y="91953"/>
                  <a:pt x="666785" y="101267"/>
                </a:cubicBezTo>
                <a:cubicBezTo>
                  <a:pt x="674894" y="110581"/>
                  <a:pt x="671897" y="115772"/>
                  <a:pt x="657793" y="116840"/>
                </a:cubicBezTo>
                <a:cubicBezTo>
                  <a:pt x="643690" y="117908"/>
                  <a:pt x="625546" y="119676"/>
                  <a:pt x="603362" y="122142"/>
                </a:cubicBezTo>
                <a:cubicBezTo>
                  <a:pt x="604222" y="178041"/>
                  <a:pt x="605337" y="215583"/>
                  <a:pt x="606706" y="234770"/>
                </a:cubicBezTo>
                <a:cubicBezTo>
                  <a:pt x="608076" y="253958"/>
                  <a:pt x="606835" y="268122"/>
                  <a:pt x="602985" y="277264"/>
                </a:cubicBezTo>
                <a:cubicBezTo>
                  <a:pt x="599135" y="286406"/>
                  <a:pt x="593133" y="294178"/>
                  <a:pt x="584981" y="300581"/>
                </a:cubicBezTo>
                <a:cubicBezTo>
                  <a:pt x="576829" y="306984"/>
                  <a:pt x="571157" y="305163"/>
                  <a:pt x="567966" y="295118"/>
                </a:cubicBezTo>
                <a:cubicBezTo>
                  <a:pt x="564776" y="285072"/>
                  <a:pt x="557477" y="273797"/>
                  <a:pt x="546069" y="261293"/>
                </a:cubicBezTo>
                <a:cubicBezTo>
                  <a:pt x="534661" y="248788"/>
                  <a:pt x="535174" y="244565"/>
                  <a:pt x="547607" y="248623"/>
                </a:cubicBezTo>
                <a:cubicBezTo>
                  <a:pt x="560040" y="252681"/>
                  <a:pt x="568701" y="254710"/>
                  <a:pt x="573591" y="254710"/>
                </a:cubicBezTo>
                <a:cubicBezTo>
                  <a:pt x="576230" y="254710"/>
                  <a:pt x="577549" y="245726"/>
                  <a:pt x="577549" y="227758"/>
                </a:cubicBezTo>
                <a:lnTo>
                  <a:pt x="577549" y="125261"/>
                </a:lnTo>
                <a:cubicBezTo>
                  <a:pt x="569218" y="126136"/>
                  <a:pt x="559839" y="127251"/>
                  <a:pt x="549414" y="128606"/>
                </a:cubicBezTo>
                <a:cubicBezTo>
                  <a:pt x="538988" y="129961"/>
                  <a:pt x="529696" y="131542"/>
                  <a:pt x="521536" y="133349"/>
                </a:cubicBezTo>
                <a:cubicBezTo>
                  <a:pt x="513377" y="135156"/>
                  <a:pt x="504475" y="132073"/>
                  <a:pt x="494831" y="124100"/>
                </a:cubicBezTo>
                <a:cubicBezTo>
                  <a:pt x="485187" y="116127"/>
                  <a:pt x="485872" y="111843"/>
                  <a:pt x="496886" y="111247"/>
                </a:cubicBezTo>
                <a:cubicBezTo>
                  <a:pt x="507899" y="110652"/>
                  <a:pt x="519615" y="109692"/>
                  <a:pt x="532033" y="108365"/>
                </a:cubicBezTo>
                <a:cubicBezTo>
                  <a:pt x="544452" y="107039"/>
                  <a:pt x="559624" y="105149"/>
                  <a:pt x="577549" y="102697"/>
                </a:cubicBezTo>
                <a:cubicBezTo>
                  <a:pt x="577549" y="89963"/>
                  <a:pt x="577112" y="74350"/>
                  <a:pt x="576237" y="55858"/>
                </a:cubicBezTo>
                <a:cubicBezTo>
                  <a:pt x="575362" y="37367"/>
                  <a:pt x="571763" y="22912"/>
                  <a:pt x="565439" y="12494"/>
                </a:cubicBezTo>
                <a:cubicBezTo>
                  <a:pt x="562277" y="7284"/>
                  <a:pt x="562825" y="4446"/>
                  <a:pt x="567084" y="3978"/>
                </a:cubicBezTo>
                <a:close/>
                <a:moveTo>
                  <a:pt x="187050" y="1"/>
                </a:moveTo>
                <a:cubicBezTo>
                  <a:pt x="190438" y="-17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9" y="46068"/>
                  <a:pt x="202801" y="44275"/>
                </a:cubicBezTo>
                <a:cubicBezTo>
                  <a:pt x="195358" y="56106"/>
                  <a:pt x="185284" y="66036"/>
                  <a:pt x="172579" y="74067"/>
                </a:cubicBezTo>
                <a:lnTo>
                  <a:pt x="167177" y="76962"/>
                </a:lnTo>
                <a:lnTo>
                  <a:pt x="180269" y="73949"/>
                </a:lnTo>
                <a:cubicBezTo>
                  <a:pt x="185711" y="71159"/>
                  <a:pt x="191802" y="71217"/>
                  <a:pt x="198542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7" y="183469"/>
                  <a:pt x="198088" y="184788"/>
                </a:cubicBezTo>
                <a:lnTo>
                  <a:pt x="195745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1" y="197909"/>
                  <a:pt x="202263" y="200677"/>
                </a:cubicBezTo>
                <a:cubicBezTo>
                  <a:pt x="230069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6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3" y="218713"/>
                  <a:pt x="297295" y="220864"/>
                  <a:pt x="285164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8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2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9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1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2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5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8" y="133661"/>
                </a:cubicBezTo>
                <a:cubicBezTo>
                  <a:pt x="85899" y="117335"/>
                  <a:pt x="82752" y="105533"/>
                  <a:pt x="78665" y="98255"/>
                </a:cubicBezTo>
                <a:cubicBezTo>
                  <a:pt x="74578" y="90978"/>
                  <a:pt x="76607" y="87339"/>
                  <a:pt x="84752" y="87339"/>
                </a:cubicBezTo>
                <a:cubicBezTo>
                  <a:pt x="90388" y="87339"/>
                  <a:pt x="95400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1" y="65499"/>
                  <a:pt x="99831" y="62344"/>
                </a:cubicBezTo>
                <a:cubicBezTo>
                  <a:pt x="103631" y="59189"/>
                  <a:pt x="110407" y="59408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8" y="83392"/>
                </a:lnTo>
                <a:lnTo>
                  <a:pt x="161006" y="78382"/>
                </a:lnTo>
                <a:lnTo>
                  <a:pt x="160840" y="74857"/>
                </a:lnTo>
                <a:cubicBezTo>
                  <a:pt x="161408" y="73025"/>
                  <a:pt x="162600" y="70553"/>
                  <a:pt x="164415" y="67442"/>
                </a:cubicBez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9" y="7406"/>
                  <a:pt x="181484" y="3190"/>
                </a:cubicBezTo>
                <a:cubicBezTo>
                  <a:pt x="181807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圆角矩形 46"/>
          <p:cNvSpPr/>
          <p:nvPr/>
        </p:nvSpPr>
        <p:spPr>
          <a:xfrm>
            <a:off x="3854670" y="5037919"/>
            <a:ext cx="5009808" cy="12311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被除数中间有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，商不一定有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商中间有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，被除数不一定有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48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  <p:bldP spid="51" grpId="0"/>
      <p:bldP spid="52" grpId="0"/>
      <p:bldP spid="53" grpId="0"/>
      <p:bldP spid="63" grpId="0"/>
      <p:bldP spid="64" grpId="0"/>
      <p:bldP spid="44" grpId="0"/>
      <p:bldP spid="45" grpId="0"/>
      <p:bldP spid="46" grpId="0"/>
      <p:bldP spid="49" grpId="0" animBg="1"/>
      <p:bldP spid="50" grpId="0"/>
      <p:bldP spid="66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584" y="2276872"/>
            <a:ext cx="7848872" cy="3512030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045095" y="1451630"/>
            <a:ext cx="64666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运动会快到了，张老师去买跳绳。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6100" y="414908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举手回答：从图中你知道了哪些信息？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2679958" y="1249663"/>
            <a:ext cx="5268218" cy="335689"/>
          </a:xfrm>
          <a:custGeom>
            <a:avLst/>
            <a:gdLst/>
            <a:ahLst/>
            <a:cxnLst/>
            <a:rect l="l" t="t" r="r" b="b"/>
            <a:pathLst>
              <a:path w="5268218" h="335689">
                <a:moveTo>
                  <a:pt x="5197943" y="239731"/>
                </a:moveTo>
                <a:cubicBezTo>
                  <a:pt x="5204741" y="239731"/>
                  <a:pt x="5210280" y="241871"/>
                  <a:pt x="5214560" y="246152"/>
                </a:cubicBezTo>
                <a:cubicBezTo>
                  <a:pt x="5218841" y="250432"/>
                  <a:pt x="5220981" y="255505"/>
                  <a:pt x="5220981" y="261370"/>
                </a:cubicBezTo>
                <a:cubicBezTo>
                  <a:pt x="5220981" y="267938"/>
                  <a:pt x="5218783" y="273420"/>
                  <a:pt x="5214388" y="277815"/>
                </a:cubicBezTo>
                <a:cubicBezTo>
                  <a:pt x="5209993" y="282210"/>
                  <a:pt x="5204512" y="284408"/>
                  <a:pt x="5197943" y="284408"/>
                </a:cubicBezTo>
                <a:cubicBezTo>
                  <a:pt x="5191347" y="284408"/>
                  <a:pt x="5185862" y="282221"/>
                  <a:pt x="5181488" y="277847"/>
                </a:cubicBezTo>
                <a:cubicBezTo>
                  <a:pt x="5177114" y="273474"/>
                  <a:pt x="5174927" y="267981"/>
                  <a:pt x="5174927" y="261370"/>
                </a:cubicBezTo>
                <a:cubicBezTo>
                  <a:pt x="5174927" y="255462"/>
                  <a:pt x="5177057" y="250379"/>
                  <a:pt x="5181316" y="246120"/>
                </a:cubicBezTo>
                <a:cubicBezTo>
                  <a:pt x="5185575" y="241861"/>
                  <a:pt x="5191118" y="239731"/>
                  <a:pt x="5197943" y="239731"/>
                </a:cubicBezTo>
                <a:close/>
                <a:moveTo>
                  <a:pt x="2833512" y="237128"/>
                </a:moveTo>
                <a:cubicBezTo>
                  <a:pt x="2845643" y="235250"/>
                  <a:pt x="2854739" y="238315"/>
                  <a:pt x="2860797" y="246324"/>
                </a:cubicBezTo>
                <a:cubicBezTo>
                  <a:pt x="2866856" y="254333"/>
                  <a:pt x="2868975" y="263034"/>
                  <a:pt x="2867154" y="272427"/>
                </a:cubicBezTo>
                <a:cubicBezTo>
                  <a:pt x="2865232" y="286867"/>
                  <a:pt x="2860231" y="299555"/>
                  <a:pt x="2852150" y="310489"/>
                </a:cubicBezTo>
                <a:cubicBezTo>
                  <a:pt x="2844069" y="321424"/>
                  <a:pt x="2831963" y="329823"/>
                  <a:pt x="2815830" y="335689"/>
                </a:cubicBezTo>
                <a:lnTo>
                  <a:pt x="2807635" y="324568"/>
                </a:lnTo>
                <a:cubicBezTo>
                  <a:pt x="2817142" y="318272"/>
                  <a:pt x="2824018" y="312368"/>
                  <a:pt x="2828263" y="306854"/>
                </a:cubicBezTo>
                <a:cubicBezTo>
                  <a:pt x="2832508" y="301340"/>
                  <a:pt x="2834630" y="295887"/>
                  <a:pt x="2834630" y="290495"/>
                </a:cubicBezTo>
                <a:cubicBezTo>
                  <a:pt x="2834085" y="288316"/>
                  <a:pt x="2830350" y="285613"/>
                  <a:pt x="2823423" y="282386"/>
                </a:cubicBezTo>
                <a:cubicBezTo>
                  <a:pt x="2816497" y="279159"/>
                  <a:pt x="2813034" y="272154"/>
                  <a:pt x="2813034" y="261370"/>
                </a:cubicBezTo>
                <a:cubicBezTo>
                  <a:pt x="2813034" y="257513"/>
                  <a:pt x="2814041" y="253315"/>
                  <a:pt x="2816056" y="248776"/>
                </a:cubicBezTo>
                <a:cubicBezTo>
                  <a:pt x="2818071" y="244237"/>
                  <a:pt x="2823889" y="240355"/>
                  <a:pt x="2833512" y="237128"/>
                </a:cubicBezTo>
                <a:close/>
                <a:moveTo>
                  <a:pt x="3874960" y="225669"/>
                </a:moveTo>
                <a:cubicBezTo>
                  <a:pt x="3876937" y="225194"/>
                  <a:pt x="3879966" y="225418"/>
                  <a:pt x="3884048" y="226341"/>
                </a:cubicBezTo>
                <a:cubicBezTo>
                  <a:pt x="3900374" y="230034"/>
                  <a:pt x="3915761" y="235379"/>
                  <a:pt x="3930209" y="242377"/>
                </a:cubicBezTo>
                <a:cubicBezTo>
                  <a:pt x="3944657" y="249375"/>
                  <a:pt x="3956089" y="258796"/>
                  <a:pt x="3964507" y="270641"/>
                </a:cubicBezTo>
                <a:cubicBezTo>
                  <a:pt x="3972925" y="282486"/>
                  <a:pt x="3975119" y="292689"/>
                  <a:pt x="3971089" y="301251"/>
                </a:cubicBezTo>
                <a:cubicBezTo>
                  <a:pt x="3967060" y="309812"/>
                  <a:pt x="3956412" y="306901"/>
                  <a:pt x="3939146" y="292517"/>
                </a:cubicBezTo>
                <a:cubicBezTo>
                  <a:pt x="3921881" y="278134"/>
                  <a:pt x="3904027" y="263572"/>
                  <a:pt x="3885586" y="248830"/>
                </a:cubicBezTo>
                <a:cubicBezTo>
                  <a:pt x="3872572" y="234816"/>
                  <a:pt x="3869030" y="227096"/>
                  <a:pt x="3874960" y="225669"/>
                </a:cubicBezTo>
                <a:close/>
                <a:moveTo>
                  <a:pt x="1550860" y="225669"/>
                </a:moveTo>
                <a:cubicBezTo>
                  <a:pt x="1552837" y="225194"/>
                  <a:pt x="1555866" y="225418"/>
                  <a:pt x="1559948" y="226341"/>
                </a:cubicBezTo>
                <a:cubicBezTo>
                  <a:pt x="1576274" y="230034"/>
                  <a:pt x="1591661" y="235379"/>
                  <a:pt x="1606109" y="242377"/>
                </a:cubicBezTo>
                <a:cubicBezTo>
                  <a:pt x="1620557" y="249375"/>
                  <a:pt x="1631990" y="258796"/>
                  <a:pt x="1640407" y="270641"/>
                </a:cubicBezTo>
                <a:cubicBezTo>
                  <a:pt x="1648825" y="282486"/>
                  <a:pt x="1651019" y="292689"/>
                  <a:pt x="1646989" y="301251"/>
                </a:cubicBezTo>
                <a:cubicBezTo>
                  <a:pt x="1642960" y="309812"/>
                  <a:pt x="1632312" y="306901"/>
                  <a:pt x="1615047" y="292517"/>
                </a:cubicBezTo>
                <a:cubicBezTo>
                  <a:pt x="1597781" y="278134"/>
                  <a:pt x="1579927" y="263572"/>
                  <a:pt x="1561486" y="248830"/>
                </a:cubicBezTo>
                <a:cubicBezTo>
                  <a:pt x="1548472" y="234816"/>
                  <a:pt x="1544930" y="227096"/>
                  <a:pt x="1550860" y="225669"/>
                </a:cubicBezTo>
                <a:close/>
                <a:moveTo>
                  <a:pt x="2563548" y="211795"/>
                </a:moveTo>
                <a:cubicBezTo>
                  <a:pt x="2564740" y="212702"/>
                  <a:pt x="2564673" y="214657"/>
                  <a:pt x="2563346" y="217661"/>
                </a:cubicBezTo>
                <a:cubicBezTo>
                  <a:pt x="2560693" y="223670"/>
                  <a:pt x="2555602" y="228793"/>
                  <a:pt x="2548074" y="233031"/>
                </a:cubicBezTo>
                <a:cubicBezTo>
                  <a:pt x="2540545" y="237268"/>
                  <a:pt x="2530539" y="243399"/>
                  <a:pt x="2518056" y="251422"/>
                </a:cubicBezTo>
                <a:cubicBezTo>
                  <a:pt x="2505573" y="259445"/>
                  <a:pt x="2495029" y="266497"/>
                  <a:pt x="2486425" y="272577"/>
                </a:cubicBezTo>
                <a:cubicBezTo>
                  <a:pt x="2477821" y="278658"/>
                  <a:pt x="2468428" y="275603"/>
                  <a:pt x="2458247" y="263414"/>
                </a:cubicBezTo>
                <a:cubicBezTo>
                  <a:pt x="2448065" y="251225"/>
                  <a:pt x="2447950" y="245130"/>
                  <a:pt x="2457903" y="245130"/>
                </a:cubicBezTo>
                <a:cubicBezTo>
                  <a:pt x="2465388" y="245130"/>
                  <a:pt x="2477946" y="242040"/>
                  <a:pt x="2495578" y="235859"/>
                </a:cubicBezTo>
                <a:cubicBezTo>
                  <a:pt x="2513209" y="229679"/>
                  <a:pt x="2525359" y="224925"/>
                  <a:pt x="2532027" y="221598"/>
                </a:cubicBezTo>
                <a:cubicBezTo>
                  <a:pt x="2540717" y="217726"/>
                  <a:pt x="2548773" y="214600"/>
                  <a:pt x="2556194" y="212219"/>
                </a:cubicBezTo>
                <a:cubicBezTo>
                  <a:pt x="2559905" y="211029"/>
                  <a:pt x="2562356" y="210888"/>
                  <a:pt x="2563548" y="211795"/>
                </a:cubicBezTo>
                <a:close/>
                <a:moveTo>
                  <a:pt x="1886230" y="200112"/>
                </a:moveTo>
                <a:cubicBezTo>
                  <a:pt x="1889598" y="199766"/>
                  <a:pt x="1895570" y="201522"/>
                  <a:pt x="1904145" y="205379"/>
                </a:cubicBezTo>
                <a:cubicBezTo>
                  <a:pt x="1921296" y="213094"/>
                  <a:pt x="1928767" y="222569"/>
                  <a:pt x="1926559" y="233805"/>
                </a:cubicBezTo>
                <a:cubicBezTo>
                  <a:pt x="1924351" y="245041"/>
                  <a:pt x="1919572" y="248920"/>
                  <a:pt x="1912222" y="245442"/>
                </a:cubicBezTo>
                <a:cubicBezTo>
                  <a:pt x="1904873" y="241965"/>
                  <a:pt x="1899262" y="237315"/>
                  <a:pt x="1895390" y="231493"/>
                </a:cubicBezTo>
                <a:cubicBezTo>
                  <a:pt x="1891433" y="224566"/>
                  <a:pt x="1887615" y="216554"/>
                  <a:pt x="1883936" y="207455"/>
                </a:cubicBezTo>
                <a:cubicBezTo>
                  <a:pt x="1882097" y="202905"/>
                  <a:pt x="1882862" y="200458"/>
                  <a:pt x="1886230" y="200112"/>
                </a:cubicBezTo>
                <a:close/>
                <a:moveTo>
                  <a:pt x="549894" y="157390"/>
                </a:moveTo>
                <a:cubicBezTo>
                  <a:pt x="537146" y="159096"/>
                  <a:pt x="527875" y="165320"/>
                  <a:pt x="522081" y="176061"/>
                </a:cubicBezTo>
                <a:cubicBezTo>
                  <a:pt x="516288" y="186801"/>
                  <a:pt x="513825" y="198403"/>
                  <a:pt x="514693" y="210864"/>
                </a:cubicBezTo>
                <a:cubicBezTo>
                  <a:pt x="515560" y="223326"/>
                  <a:pt x="519758" y="233529"/>
                  <a:pt x="527287" y="241473"/>
                </a:cubicBezTo>
                <a:cubicBezTo>
                  <a:pt x="534815" y="249418"/>
                  <a:pt x="544577" y="253584"/>
                  <a:pt x="556573" y="253971"/>
                </a:cubicBezTo>
                <a:cubicBezTo>
                  <a:pt x="568569" y="254358"/>
                  <a:pt x="578739" y="250171"/>
                  <a:pt x="587085" y="241409"/>
                </a:cubicBezTo>
                <a:cubicBezTo>
                  <a:pt x="595432" y="232647"/>
                  <a:pt x="599604" y="219318"/>
                  <a:pt x="599604" y="201421"/>
                </a:cubicBezTo>
                <a:cubicBezTo>
                  <a:pt x="599604" y="183525"/>
                  <a:pt x="594506" y="171285"/>
                  <a:pt x="584311" y="164703"/>
                </a:cubicBezTo>
                <a:cubicBezTo>
                  <a:pt x="574115" y="158121"/>
                  <a:pt x="562642" y="155683"/>
                  <a:pt x="549894" y="157390"/>
                </a:cubicBezTo>
                <a:close/>
                <a:moveTo>
                  <a:pt x="2621144" y="149431"/>
                </a:moveTo>
                <a:cubicBezTo>
                  <a:pt x="2608912" y="151223"/>
                  <a:pt x="2597268" y="152822"/>
                  <a:pt x="2586212" y="154228"/>
                </a:cubicBezTo>
                <a:cubicBezTo>
                  <a:pt x="2587975" y="159806"/>
                  <a:pt x="2590549" y="180198"/>
                  <a:pt x="2593934" y="215403"/>
                </a:cubicBezTo>
                <a:cubicBezTo>
                  <a:pt x="2600315" y="214672"/>
                  <a:pt x="2608991" y="213123"/>
                  <a:pt x="2619961" y="210757"/>
                </a:cubicBezTo>
                <a:cubicBezTo>
                  <a:pt x="2620750" y="202970"/>
                  <a:pt x="2621144" y="196022"/>
                  <a:pt x="2621144" y="189913"/>
                </a:cubicBezTo>
                <a:cubicBezTo>
                  <a:pt x="2609500" y="189913"/>
                  <a:pt x="2601190" y="187776"/>
                  <a:pt x="2596214" y="183503"/>
                </a:cubicBezTo>
                <a:cubicBezTo>
                  <a:pt x="2591238" y="179230"/>
                  <a:pt x="2591743" y="176078"/>
                  <a:pt x="2597730" y="174049"/>
                </a:cubicBezTo>
                <a:cubicBezTo>
                  <a:pt x="2603717" y="172020"/>
                  <a:pt x="2611522" y="170260"/>
                  <a:pt x="2621144" y="168769"/>
                </a:cubicBezTo>
                <a:close/>
                <a:moveTo>
                  <a:pt x="2676773" y="141418"/>
                </a:moveTo>
                <a:cubicBezTo>
                  <a:pt x="2675147" y="141135"/>
                  <a:pt x="2673006" y="141329"/>
                  <a:pt x="2670349" y="141999"/>
                </a:cubicBezTo>
                <a:cubicBezTo>
                  <a:pt x="2665036" y="143340"/>
                  <a:pt x="2655891" y="144770"/>
                  <a:pt x="2642913" y="146290"/>
                </a:cubicBezTo>
                <a:lnTo>
                  <a:pt x="2642913" y="164122"/>
                </a:lnTo>
                <a:cubicBezTo>
                  <a:pt x="2644748" y="163319"/>
                  <a:pt x="2649405" y="162219"/>
                  <a:pt x="2656884" y="160820"/>
                </a:cubicBezTo>
                <a:cubicBezTo>
                  <a:pt x="2664362" y="159422"/>
                  <a:pt x="2669302" y="161154"/>
                  <a:pt x="2671704" y="166015"/>
                </a:cubicBezTo>
                <a:cubicBezTo>
                  <a:pt x="2674106" y="170877"/>
                  <a:pt x="2672221" y="174440"/>
                  <a:pt x="2666047" y="176706"/>
                </a:cubicBezTo>
                <a:cubicBezTo>
                  <a:pt x="2659874" y="178972"/>
                  <a:pt x="2652069" y="182069"/>
                  <a:pt x="2642633" y="185998"/>
                </a:cubicBezTo>
                <a:cubicBezTo>
                  <a:pt x="2641916" y="194688"/>
                  <a:pt x="2641558" y="201342"/>
                  <a:pt x="2641558" y="205960"/>
                </a:cubicBezTo>
                <a:cubicBezTo>
                  <a:pt x="2647208" y="205128"/>
                  <a:pt x="2652316" y="204020"/>
                  <a:pt x="2656884" y="202637"/>
                </a:cubicBezTo>
                <a:cubicBezTo>
                  <a:pt x="2661451" y="201253"/>
                  <a:pt x="2664950" y="201461"/>
                  <a:pt x="2667381" y="203260"/>
                </a:cubicBezTo>
                <a:cubicBezTo>
                  <a:pt x="2669811" y="205060"/>
                  <a:pt x="2671711" y="203458"/>
                  <a:pt x="2673081" y="198453"/>
                </a:cubicBezTo>
                <a:cubicBezTo>
                  <a:pt x="2674450" y="193448"/>
                  <a:pt x="2676261" y="183690"/>
                  <a:pt x="2678512" y="169177"/>
                </a:cubicBezTo>
                <a:cubicBezTo>
                  <a:pt x="2680764" y="154665"/>
                  <a:pt x="2681294" y="146172"/>
                  <a:pt x="2680104" y="143698"/>
                </a:cubicBezTo>
                <a:cubicBezTo>
                  <a:pt x="2679509" y="142461"/>
                  <a:pt x="2678398" y="141701"/>
                  <a:pt x="2676773" y="141418"/>
                </a:cubicBezTo>
                <a:close/>
                <a:moveTo>
                  <a:pt x="3117360" y="127275"/>
                </a:moveTo>
                <a:cubicBezTo>
                  <a:pt x="3115919" y="126745"/>
                  <a:pt x="3112108" y="126931"/>
                  <a:pt x="3105927" y="127834"/>
                </a:cubicBezTo>
                <a:cubicBezTo>
                  <a:pt x="3099746" y="128738"/>
                  <a:pt x="3091286" y="130279"/>
                  <a:pt x="3080545" y="132459"/>
                </a:cubicBezTo>
                <a:cubicBezTo>
                  <a:pt x="3081405" y="146312"/>
                  <a:pt x="3082215" y="158214"/>
                  <a:pt x="3082976" y="168166"/>
                </a:cubicBezTo>
                <a:cubicBezTo>
                  <a:pt x="3095781" y="166474"/>
                  <a:pt x="3107132" y="164108"/>
                  <a:pt x="3117026" y="161068"/>
                </a:cubicBezTo>
                <a:cubicBezTo>
                  <a:pt x="3118690" y="148535"/>
                  <a:pt x="3119522" y="139679"/>
                  <a:pt x="3119522" y="134503"/>
                </a:cubicBezTo>
                <a:cubicBezTo>
                  <a:pt x="3119522" y="130215"/>
                  <a:pt x="3118801" y="127806"/>
                  <a:pt x="3117360" y="127275"/>
                </a:cubicBezTo>
                <a:close/>
                <a:moveTo>
                  <a:pt x="3774499" y="124716"/>
                </a:moveTo>
                <a:cubicBezTo>
                  <a:pt x="3776854" y="124671"/>
                  <a:pt x="3779771" y="125061"/>
                  <a:pt x="3783250" y="125888"/>
                </a:cubicBezTo>
                <a:cubicBezTo>
                  <a:pt x="3797168" y="129193"/>
                  <a:pt x="3807091" y="133821"/>
                  <a:pt x="3813021" y="139773"/>
                </a:cubicBezTo>
                <a:cubicBezTo>
                  <a:pt x="3818950" y="145724"/>
                  <a:pt x="3821338" y="153321"/>
                  <a:pt x="3820184" y="162563"/>
                </a:cubicBezTo>
                <a:cubicBezTo>
                  <a:pt x="3819029" y="171805"/>
                  <a:pt x="3814548" y="174730"/>
                  <a:pt x="3806740" y="171339"/>
                </a:cubicBezTo>
                <a:cubicBezTo>
                  <a:pt x="3798932" y="167948"/>
                  <a:pt x="3791729" y="162713"/>
                  <a:pt x="3785133" y="155637"/>
                </a:cubicBezTo>
                <a:cubicBezTo>
                  <a:pt x="3778536" y="148560"/>
                  <a:pt x="3772987" y="142311"/>
                  <a:pt x="3768484" y="136890"/>
                </a:cubicBezTo>
                <a:cubicBezTo>
                  <a:pt x="3765429" y="128910"/>
                  <a:pt x="3767434" y="124852"/>
                  <a:pt x="3774499" y="124716"/>
                </a:cubicBezTo>
                <a:close/>
                <a:moveTo>
                  <a:pt x="1450399" y="124716"/>
                </a:moveTo>
                <a:cubicBezTo>
                  <a:pt x="1452754" y="124671"/>
                  <a:pt x="1455671" y="125061"/>
                  <a:pt x="1459151" y="125888"/>
                </a:cubicBezTo>
                <a:cubicBezTo>
                  <a:pt x="1473068" y="129193"/>
                  <a:pt x="1482991" y="133821"/>
                  <a:pt x="1488921" y="139773"/>
                </a:cubicBezTo>
                <a:cubicBezTo>
                  <a:pt x="1494850" y="145724"/>
                  <a:pt x="1497238" y="153321"/>
                  <a:pt x="1496084" y="162563"/>
                </a:cubicBezTo>
                <a:cubicBezTo>
                  <a:pt x="1494929" y="171805"/>
                  <a:pt x="1490448" y="174730"/>
                  <a:pt x="1482640" y="171339"/>
                </a:cubicBezTo>
                <a:cubicBezTo>
                  <a:pt x="1474832" y="167948"/>
                  <a:pt x="1467629" y="162713"/>
                  <a:pt x="1461033" y="155636"/>
                </a:cubicBezTo>
                <a:cubicBezTo>
                  <a:pt x="1454436" y="148560"/>
                  <a:pt x="1448886" y="142311"/>
                  <a:pt x="1444384" y="136890"/>
                </a:cubicBezTo>
                <a:cubicBezTo>
                  <a:pt x="1441329" y="128910"/>
                  <a:pt x="1443334" y="124852"/>
                  <a:pt x="1450399" y="124716"/>
                </a:cubicBezTo>
                <a:close/>
                <a:moveTo>
                  <a:pt x="1957889" y="124457"/>
                </a:moveTo>
                <a:cubicBezTo>
                  <a:pt x="1950382" y="125805"/>
                  <a:pt x="1933844" y="128917"/>
                  <a:pt x="1908275" y="133793"/>
                </a:cubicBezTo>
                <a:cubicBezTo>
                  <a:pt x="1910942" y="147459"/>
                  <a:pt x="1913452" y="160717"/>
                  <a:pt x="1915804" y="173565"/>
                </a:cubicBezTo>
                <a:cubicBezTo>
                  <a:pt x="1940641" y="170038"/>
                  <a:pt x="1957505" y="167162"/>
                  <a:pt x="1966396" y="164940"/>
                </a:cubicBezTo>
                <a:cubicBezTo>
                  <a:pt x="1968934" y="148147"/>
                  <a:pt x="1970028" y="136865"/>
                  <a:pt x="1969676" y="131093"/>
                </a:cubicBezTo>
                <a:cubicBezTo>
                  <a:pt x="1969325" y="125321"/>
                  <a:pt x="1965396" y="123109"/>
                  <a:pt x="1957889" y="124457"/>
                </a:cubicBezTo>
                <a:close/>
                <a:moveTo>
                  <a:pt x="2221139" y="120007"/>
                </a:moveTo>
                <a:cubicBezTo>
                  <a:pt x="2223998" y="120325"/>
                  <a:pt x="2227515" y="121034"/>
                  <a:pt x="2231689" y="122134"/>
                </a:cubicBezTo>
                <a:cubicBezTo>
                  <a:pt x="2248389" y="126537"/>
                  <a:pt x="2255598" y="134212"/>
                  <a:pt x="2253318" y="145161"/>
                </a:cubicBezTo>
                <a:cubicBezTo>
                  <a:pt x="2251038" y="156110"/>
                  <a:pt x="2244155" y="158200"/>
                  <a:pt x="2232668" y="151431"/>
                </a:cubicBezTo>
                <a:cubicBezTo>
                  <a:pt x="2224035" y="143759"/>
                  <a:pt x="2217539" y="135858"/>
                  <a:pt x="2213180" y="127727"/>
                </a:cubicBezTo>
                <a:cubicBezTo>
                  <a:pt x="2209910" y="121629"/>
                  <a:pt x="2212563" y="119055"/>
                  <a:pt x="2221139" y="120007"/>
                </a:cubicBezTo>
                <a:close/>
                <a:moveTo>
                  <a:pt x="4618423" y="114027"/>
                </a:moveTo>
                <a:cubicBezTo>
                  <a:pt x="4620326" y="114248"/>
                  <a:pt x="4622640" y="114828"/>
                  <a:pt x="4625365" y="115767"/>
                </a:cubicBezTo>
                <a:cubicBezTo>
                  <a:pt x="4633553" y="118836"/>
                  <a:pt x="4640325" y="123540"/>
                  <a:pt x="4645681" y="129878"/>
                </a:cubicBezTo>
                <a:cubicBezTo>
                  <a:pt x="4651037" y="136216"/>
                  <a:pt x="4651094" y="141719"/>
                  <a:pt x="4645853" y="146387"/>
                </a:cubicBezTo>
                <a:cubicBezTo>
                  <a:pt x="4640612" y="151055"/>
                  <a:pt x="4632606" y="163481"/>
                  <a:pt x="4621837" y="183664"/>
                </a:cubicBezTo>
                <a:cubicBezTo>
                  <a:pt x="4611067" y="203848"/>
                  <a:pt x="4597935" y="222376"/>
                  <a:pt x="4582441" y="239247"/>
                </a:cubicBezTo>
                <a:cubicBezTo>
                  <a:pt x="4566946" y="256118"/>
                  <a:pt x="4548422" y="271201"/>
                  <a:pt x="4526869" y="284494"/>
                </a:cubicBezTo>
                <a:cubicBezTo>
                  <a:pt x="4505316" y="297787"/>
                  <a:pt x="4482124" y="307169"/>
                  <a:pt x="4457294" y="312640"/>
                </a:cubicBezTo>
                <a:cubicBezTo>
                  <a:pt x="4432464" y="318111"/>
                  <a:pt x="4430858" y="315315"/>
                  <a:pt x="4452475" y="304251"/>
                </a:cubicBezTo>
                <a:cubicBezTo>
                  <a:pt x="4474093" y="293188"/>
                  <a:pt x="4495155" y="279636"/>
                  <a:pt x="4515662" y="263597"/>
                </a:cubicBezTo>
                <a:cubicBezTo>
                  <a:pt x="4536168" y="247557"/>
                  <a:pt x="4553750" y="231324"/>
                  <a:pt x="4568405" y="214897"/>
                </a:cubicBezTo>
                <a:cubicBezTo>
                  <a:pt x="4583061" y="198471"/>
                  <a:pt x="4594619" y="180775"/>
                  <a:pt x="4603080" y="161810"/>
                </a:cubicBezTo>
                <a:cubicBezTo>
                  <a:pt x="4611540" y="142845"/>
                  <a:pt x="4614645" y="129491"/>
                  <a:pt x="4612394" y="121747"/>
                </a:cubicBezTo>
                <a:cubicBezTo>
                  <a:pt x="4610705" y="115939"/>
                  <a:pt x="4612715" y="113366"/>
                  <a:pt x="4618423" y="114027"/>
                </a:cubicBezTo>
                <a:close/>
                <a:moveTo>
                  <a:pt x="3128109" y="99236"/>
                </a:moveTo>
                <a:cubicBezTo>
                  <a:pt x="3133871" y="100004"/>
                  <a:pt x="3140917" y="102538"/>
                  <a:pt x="3149249" y="106840"/>
                </a:cubicBezTo>
                <a:cubicBezTo>
                  <a:pt x="3161036" y="115516"/>
                  <a:pt x="3164130" y="122697"/>
                  <a:pt x="3158530" y="128383"/>
                </a:cubicBezTo>
                <a:cubicBezTo>
                  <a:pt x="3152931" y="134069"/>
                  <a:pt x="3147636" y="143666"/>
                  <a:pt x="3142645" y="157174"/>
                </a:cubicBezTo>
                <a:cubicBezTo>
                  <a:pt x="3153443" y="171558"/>
                  <a:pt x="3153332" y="179033"/>
                  <a:pt x="3142312" y="179599"/>
                </a:cubicBezTo>
                <a:cubicBezTo>
                  <a:pt x="3131291" y="180165"/>
                  <a:pt x="3111864" y="182549"/>
                  <a:pt x="3084030" y="186751"/>
                </a:cubicBezTo>
                <a:cubicBezTo>
                  <a:pt x="3081965" y="197865"/>
                  <a:pt x="3078448" y="202536"/>
                  <a:pt x="3073479" y="200765"/>
                </a:cubicBezTo>
                <a:cubicBezTo>
                  <a:pt x="3068510" y="198994"/>
                  <a:pt x="3064638" y="191860"/>
                  <a:pt x="3061863" y="179362"/>
                </a:cubicBezTo>
                <a:cubicBezTo>
                  <a:pt x="3059088" y="166865"/>
                  <a:pt x="3056794" y="156074"/>
                  <a:pt x="3054980" y="146989"/>
                </a:cubicBezTo>
                <a:cubicBezTo>
                  <a:pt x="3053166" y="137905"/>
                  <a:pt x="3050197" y="129494"/>
                  <a:pt x="3046075" y="121758"/>
                </a:cubicBezTo>
                <a:cubicBezTo>
                  <a:pt x="3041952" y="114021"/>
                  <a:pt x="3043518" y="110153"/>
                  <a:pt x="3050775" y="110153"/>
                </a:cubicBezTo>
                <a:cubicBezTo>
                  <a:pt x="3055966" y="110153"/>
                  <a:pt x="3061182" y="111049"/>
                  <a:pt x="3066423" y="112842"/>
                </a:cubicBezTo>
                <a:cubicBezTo>
                  <a:pt x="3071665" y="114634"/>
                  <a:pt x="3079423" y="114699"/>
                  <a:pt x="3089697" y="113035"/>
                </a:cubicBezTo>
                <a:cubicBezTo>
                  <a:pt x="3099972" y="111372"/>
                  <a:pt x="3108300" y="107772"/>
                  <a:pt x="3114682" y="102237"/>
                </a:cubicBezTo>
                <a:cubicBezTo>
                  <a:pt x="3117872" y="99469"/>
                  <a:pt x="3122348" y="98469"/>
                  <a:pt x="3128109" y="99236"/>
                </a:cubicBezTo>
                <a:close/>
                <a:moveTo>
                  <a:pt x="1974384" y="95397"/>
                </a:moveTo>
                <a:cubicBezTo>
                  <a:pt x="1977595" y="94945"/>
                  <a:pt x="1981303" y="95433"/>
                  <a:pt x="1985508" y="96860"/>
                </a:cubicBezTo>
                <a:cubicBezTo>
                  <a:pt x="1993918" y="99713"/>
                  <a:pt x="2001823" y="103829"/>
                  <a:pt x="2009223" y="109206"/>
                </a:cubicBezTo>
                <a:cubicBezTo>
                  <a:pt x="2016623" y="114584"/>
                  <a:pt x="2016841" y="120324"/>
                  <a:pt x="2009879" y="126425"/>
                </a:cubicBezTo>
                <a:cubicBezTo>
                  <a:pt x="2002917" y="132527"/>
                  <a:pt x="1996496" y="143745"/>
                  <a:pt x="1990617" y="160078"/>
                </a:cubicBezTo>
                <a:cubicBezTo>
                  <a:pt x="1998719" y="174089"/>
                  <a:pt x="1998342" y="181664"/>
                  <a:pt x="1989487" y="182804"/>
                </a:cubicBezTo>
                <a:lnTo>
                  <a:pt x="1975637" y="184604"/>
                </a:lnTo>
                <a:lnTo>
                  <a:pt x="1978947" y="185374"/>
                </a:lnTo>
                <a:cubicBezTo>
                  <a:pt x="1988376" y="188744"/>
                  <a:pt x="1996051" y="192939"/>
                  <a:pt x="2001974" y="197958"/>
                </a:cubicBezTo>
                <a:cubicBezTo>
                  <a:pt x="2007897" y="202977"/>
                  <a:pt x="2008191" y="207430"/>
                  <a:pt x="2002856" y="211316"/>
                </a:cubicBezTo>
                <a:cubicBezTo>
                  <a:pt x="1997521" y="215202"/>
                  <a:pt x="1985347" y="228711"/>
                  <a:pt x="1966331" y="251841"/>
                </a:cubicBezTo>
                <a:cubicBezTo>
                  <a:pt x="1991857" y="250121"/>
                  <a:pt x="2009983" y="248116"/>
                  <a:pt x="2020710" y="245829"/>
                </a:cubicBezTo>
                <a:cubicBezTo>
                  <a:pt x="2031436" y="243542"/>
                  <a:pt x="2041474" y="248048"/>
                  <a:pt x="2050824" y="259348"/>
                </a:cubicBezTo>
                <a:cubicBezTo>
                  <a:pt x="2060174" y="270649"/>
                  <a:pt x="2053821" y="275399"/>
                  <a:pt x="2031766" y="273599"/>
                </a:cubicBezTo>
                <a:cubicBezTo>
                  <a:pt x="2009710" y="271799"/>
                  <a:pt x="1979876" y="272696"/>
                  <a:pt x="1942261" y="276288"/>
                </a:cubicBezTo>
                <a:cubicBezTo>
                  <a:pt x="1904647" y="279880"/>
                  <a:pt x="1879053" y="283031"/>
                  <a:pt x="1865480" y="285742"/>
                </a:cubicBezTo>
                <a:cubicBezTo>
                  <a:pt x="1851907" y="288452"/>
                  <a:pt x="1840324" y="285279"/>
                  <a:pt x="1830730" y="276223"/>
                </a:cubicBezTo>
                <a:cubicBezTo>
                  <a:pt x="1821137" y="267167"/>
                  <a:pt x="1821714" y="263098"/>
                  <a:pt x="1832462" y="264016"/>
                </a:cubicBezTo>
                <a:cubicBezTo>
                  <a:pt x="1843210" y="264934"/>
                  <a:pt x="1858328" y="264511"/>
                  <a:pt x="1877817" y="262747"/>
                </a:cubicBezTo>
                <a:cubicBezTo>
                  <a:pt x="1897305" y="260983"/>
                  <a:pt x="1920780" y="258388"/>
                  <a:pt x="1948241" y="254960"/>
                </a:cubicBezTo>
                <a:cubicBezTo>
                  <a:pt x="1952199" y="247016"/>
                  <a:pt x="1956627" y="236863"/>
                  <a:pt x="1961524" y="224502"/>
                </a:cubicBezTo>
                <a:cubicBezTo>
                  <a:pt x="1966421" y="212140"/>
                  <a:pt x="1968192" y="201687"/>
                  <a:pt x="1966837" y="193140"/>
                </a:cubicBezTo>
                <a:cubicBezTo>
                  <a:pt x="1966498" y="191003"/>
                  <a:pt x="1966496" y="189239"/>
                  <a:pt x="1966832" y="187847"/>
                </a:cubicBezTo>
                <a:lnTo>
                  <a:pt x="1968345" y="185552"/>
                </a:lnTo>
                <a:lnTo>
                  <a:pt x="1964640" y="186033"/>
                </a:lnTo>
                <a:cubicBezTo>
                  <a:pt x="1952503" y="187616"/>
                  <a:pt x="1936511" y="189705"/>
                  <a:pt x="1916664" y="192301"/>
                </a:cubicBezTo>
                <a:cubicBezTo>
                  <a:pt x="1911358" y="203314"/>
                  <a:pt x="1906382" y="204752"/>
                  <a:pt x="1901736" y="196614"/>
                </a:cubicBezTo>
                <a:cubicBezTo>
                  <a:pt x="1897090" y="188476"/>
                  <a:pt x="1893863" y="180330"/>
                  <a:pt x="1892056" y="172178"/>
                </a:cubicBezTo>
                <a:cubicBezTo>
                  <a:pt x="1890250" y="164026"/>
                  <a:pt x="1888030" y="156002"/>
                  <a:pt x="1885399" y="148108"/>
                </a:cubicBezTo>
                <a:cubicBezTo>
                  <a:pt x="1882767" y="140214"/>
                  <a:pt x="1879372" y="132133"/>
                  <a:pt x="1875214" y="123866"/>
                </a:cubicBezTo>
                <a:cubicBezTo>
                  <a:pt x="1871055" y="115599"/>
                  <a:pt x="1872339" y="111938"/>
                  <a:pt x="1879064" y="112885"/>
                </a:cubicBezTo>
                <a:cubicBezTo>
                  <a:pt x="1885790" y="113831"/>
                  <a:pt x="1891479" y="114957"/>
                  <a:pt x="1896133" y="116262"/>
                </a:cubicBezTo>
                <a:cubicBezTo>
                  <a:pt x="1900786" y="117567"/>
                  <a:pt x="1912527" y="116276"/>
                  <a:pt x="1931356" y="112390"/>
                </a:cubicBezTo>
                <a:cubicBezTo>
                  <a:pt x="1950184" y="108504"/>
                  <a:pt x="1961814" y="104230"/>
                  <a:pt x="1966245" y="99570"/>
                </a:cubicBezTo>
                <a:cubicBezTo>
                  <a:pt x="1968461" y="97240"/>
                  <a:pt x="1971174" y="95849"/>
                  <a:pt x="1974384" y="95397"/>
                </a:cubicBezTo>
                <a:close/>
                <a:moveTo>
                  <a:pt x="1245116" y="93956"/>
                </a:moveTo>
                <a:cubicBezTo>
                  <a:pt x="1253548" y="93956"/>
                  <a:pt x="1261295" y="97616"/>
                  <a:pt x="1268358" y="104937"/>
                </a:cubicBezTo>
                <a:cubicBezTo>
                  <a:pt x="1275421" y="112257"/>
                  <a:pt x="1271972" y="116982"/>
                  <a:pt x="1258012" y="119112"/>
                </a:cubicBezTo>
                <a:cubicBezTo>
                  <a:pt x="1244051" y="121241"/>
                  <a:pt x="1219081" y="124852"/>
                  <a:pt x="1183102" y="129942"/>
                </a:cubicBezTo>
                <a:cubicBezTo>
                  <a:pt x="1197500" y="134302"/>
                  <a:pt x="1202425" y="139780"/>
                  <a:pt x="1197880" y="146376"/>
                </a:cubicBezTo>
                <a:cubicBezTo>
                  <a:pt x="1193334" y="152973"/>
                  <a:pt x="1190182" y="168564"/>
                  <a:pt x="1188426" y="193150"/>
                </a:cubicBezTo>
                <a:cubicBezTo>
                  <a:pt x="1186669" y="217737"/>
                  <a:pt x="1188311" y="235486"/>
                  <a:pt x="1193352" y="246399"/>
                </a:cubicBezTo>
                <a:cubicBezTo>
                  <a:pt x="1198392" y="257312"/>
                  <a:pt x="1213259" y="262980"/>
                  <a:pt x="1237953" y="263403"/>
                </a:cubicBezTo>
                <a:cubicBezTo>
                  <a:pt x="1262647" y="263826"/>
                  <a:pt x="1279723" y="261987"/>
                  <a:pt x="1289180" y="257886"/>
                </a:cubicBezTo>
                <a:cubicBezTo>
                  <a:pt x="1298637" y="253784"/>
                  <a:pt x="1305998" y="242531"/>
                  <a:pt x="1311260" y="224125"/>
                </a:cubicBezTo>
                <a:cubicBezTo>
                  <a:pt x="1316523" y="205720"/>
                  <a:pt x="1320087" y="198033"/>
                  <a:pt x="1321951" y="201066"/>
                </a:cubicBezTo>
                <a:cubicBezTo>
                  <a:pt x="1323815" y="204099"/>
                  <a:pt x="1324973" y="213252"/>
                  <a:pt x="1325425" y="228524"/>
                </a:cubicBezTo>
                <a:cubicBezTo>
                  <a:pt x="1325877" y="243797"/>
                  <a:pt x="1327691" y="254648"/>
                  <a:pt x="1330867" y="261080"/>
                </a:cubicBezTo>
                <a:cubicBezTo>
                  <a:pt x="1334044" y="267512"/>
                  <a:pt x="1331821" y="273893"/>
                  <a:pt x="1324199" y="280224"/>
                </a:cubicBezTo>
                <a:cubicBezTo>
                  <a:pt x="1316577" y="286555"/>
                  <a:pt x="1297773" y="290861"/>
                  <a:pt x="1267788" y="293141"/>
                </a:cubicBezTo>
                <a:cubicBezTo>
                  <a:pt x="1237803" y="295421"/>
                  <a:pt x="1215418" y="293711"/>
                  <a:pt x="1200633" y="288011"/>
                </a:cubicBezTo>
                <a:cubicBezTo>
                  <a:pt x="1185848" y="282311"/>
                  <a:pt x="1176280" y="273642"/>
                  <a:pt x="1171927" y="262005"/>
                </a:cubicBezTo>
                <a:cubicBezTo>
                  <a:pt x="1167575" y="250368"/>
                  <a:pt x="1165625" y="238118"/>
                  <a:pt x="1166077" y="225255"/>
                </a:cubicBezTo>
                <a:cubicBezTo>
                  <a:pt x="1166528" y="212391"/>
                  <a:pt x="1167202" y="195961"/>
                  <a:pt x="1168099" y="175964"/>
                </a:cubicBezTo>
                <a:cubicBezTo>
                  <a:pt x="1168995" y="155966"/>
                  <a:pt x="1168453" y="141723"/>
                  <a:pt x="1166475" y="133233"/>
                </a:cubicBezTo>
                <a:cubicBezTo>
                  <a:pt x="1162431" y="134868"/>
                  <a:pt x="1156730" y="136188"/>
                  <a:pt x="1149374" y="137191"/>
                </a:cubicBezTo>
                <a:lnTo>
                  <a:pt x="1156236" y="140655"/>
                </a:lnTo>
                <a:cubicBezTo>
                  <a:pt x="1160652" y="145602"/>
                  <a:pt x="1160312" y="151980"/>
                  <a:pt x="1155214" y="159788"/>
                </a:cubicBezTo>
                <a:cubicBezTo>
                  <a:pt x="1150116" y="167596"/>
                  <a:pt x="1142326" y="180391"/>
                  <a:pt x="1131843" y="198173"/>
                </a:cubicBezTo>
                <a:cubicBezTo>
                  <a:pt x="1121360" y="215955"/>
                  <a:pt x="1109185" y="231080"/>
                  <a:pt x="1095318" y="243549"/>
                </a:cubicBezTo>
                <a:cubicBezTo>
                  <a:pt x="1081451" y="256018"/>
                  <a:pt x="1067445" y="265271"/>
                  <a:pt x="1053298" y="271308"/>
                </a:cubicBezTo>
                <a:cubicBezTo>
                  <a:pt x="1039151" y="277345"/>
                  <a:pt x="1031576" y="278901"/>
                  <a:pt x="1030572" y="275976"/>
                </a:cubicBezTo>
                <a:cubicBezTo>
                  <a:pt x="1029568" y="273051"/>
                  <a:pt x="1034813" y="267164"/>
                  <a:pt x="1046307" y="258316"/>
                </a:cubicBezTo>
                <a:cubicBezTo>
                  <a:pt x="1057801" y="249468"/>
                  <a:pt x="1068886" y="239043"/>
                  <a:pt x="1079562" y="227040"/>
                </a:cubicBezTo>
                <a:cubicBezTo>
                  <a:pt x="1090238" y="215037"/>
                  <a:pt x="1100689" y="200138"/>
                  <a:pt x="1110913" y="182342"/>
                </a:cubicBezTo>
                <a:cubicBezTo>
                  <a:pt x="1121138" y="164545"/>
                  <a:pt x="1126250" y="150872"/>
                  <a:pt x="1126250" y="141321"/>
                </a:cubicBezTo>
                <a:cubicBezTo>
                  <a:pt x="1114319" y="144878"/>
                  <a:pt x="1103353" y="147792"/>
                  <a:pt x="1093350" y="150065"/>
                </a:cubicBezTo>
                <a:cubicBezTo>
                  <a:pt x="1083348" y="152338"/>
                  <a:pt x="1073285" y="149545"/>
                  <a:pt x="1063160" y="141687"/>
                </a:cubicBezTo>
                <a:cubicBezTo>
                  <a:pt x="1053036" y="133829"/>
                  <a:pt x="1054194" y="129315"/>
                  <a:pt x="1066634" y="128146"/>
                </a:cubicBezTo>
                <a:cubicBezTo>
                  <a:pt x="1079074" y="126978"/>
                  <a:pt x="1093608" y="124862"/>
                  <a:pt x="1110236" y="121801"/>
                </a:cubicBezTo>
                <a:cubicBezTo>
                  <a:pt x="1126863" y="118739"/>
                  <a:pt x="1144968" y="114986"/>
                  <a:pt x="1164549" y="110540"/>
                </a:cubicBezTo>
                <a:cubicBezTo>
                  <a:pt x="1184131" y="106095"/>
                  <a:pt x="1200762" y="102219"/>
                  <a:pt x="1214443" y="98914"/>
                </a:cubicBezTo>
                <a:cubicBezTo>
                  <a:pt x="1228123" y="95608"/>
                  <a:pt x="1238348" y="93956"/>
                  <a:pt x="1245116" y="93956"/>
                </a:cubicBezTo>
                <a:close/>
                <a:moveTo>
                  <a:pt x="4482835" y="85395"/>
                </a:moveTo>
                <a:cubicBezTo>
                  <a:pt x="4484758" y="85169"/>
                  <a:pt x="4487139" y="86599"/>
                  <a:pt x="4489979" y="89686"/>
                </a:cubicBezTo>
                <a:cubicBezTo>
                  <a:pt x="4495657" y="95859"/>
                  <a:pt x="4498497" y="104947"/>
                  <a:pt x="4498497" y="116950"/>
                </a:cubicBezTo>
                <a:cubicBezTo>
                  <a:pt x="4498497" y="128365"/>
                  <a:pt x="4493965" y="142031"/>
                  <a:pt x="4484902" y="157949"/>
                </a:cubicBezTo>
                <a:cubicBezTo>
                  <a:pt x="4475839" y="173866"/>
                  <a:pt x="4468389" y="176684"/>
                  <a:pt x="4462553" y="166402"/>
                </a:cubicBezTo>
                <a:cubicBezTo>
                  <a:pt x="4456716" y="156120"/>
                  <a:pt x="4455605" y="147699"/>
                  <a:pt x="4459219" y="141139"/>
                </a:cubicBezTo>
                <a:cubicBezTo>
                  <a:pt x="4462833" y="134578"/>
                  <a:pt x="4466489" y="126214"/>
                  <a:pt x="4470189" y="116047"/>
                </a:cubicBezTo>
                <a:cubicBezTo>
                  <a:pt x="4473674" y="106453"/>
                  <a:pt x="4476423" y="98118"/>
                  <a:pt x="4478438" y="91041"/>
                </a:cubicBezTo>
                <a:cubicBezTo>
                  <a:pt x="4479446" y="87503"/>
                  <a:pt x="4480911" y="85620"/>
                  <a:pt x="4482835" y="85395"/>
                </a:cubicBezTo>
                <a:close/>
                <a:moveTo>
                  <a:pt x="3790392" y="82481"/>
                </a:moveTo>
                <a:cubicBezTo>
                  <a:pt x="3792606" y="82348"/>
                  <a:pt x="3795395" y="82638"/>
                  <a:pt x="3798759" y="83351"/>
                </a:cubicBezTo>
                <a:cubicBezTo>
                  <a:pt x="3812218" y="86205"/>
                  <a:pt x="3821915" y="90611"/>
                  <a:pt x="3827852" y="96569"/>
                </a:cubicBezTo>
                <a:cubicBezTo>
                  <a:pt x="3833789" y="102528"/>
                  <a:pt x="3836180" y="110354"/>
                  <a:pt x="3835026" y="120048"/>
                </a:cubicBezTo>
                <a:cubicBezTo>
                  <a:pt x="3833872" y="129742"/>
                  <a:pt x="3829609" y="132882"/>
                  <a:pt x="3822238" y="129469"/>
                </a:cubicBezTo>
                <a:cubicBezTo>
                  <a:pt x="3814867" y="126056"/>
                  <a:pt x="3808102" y="121034"/>
                  <a:pt x="3801943" y="114401"/>
                </a:cubicBezTo>
                <a:cubicBezTo>
                  <a:pt x="3795784" y="107769"/>
                  <a:pt x="3790474" y="101341"/>
                  <a:pt x="3786015" y="95117"/>
                </a:cubicBezTo>
                <a:cubicBezTo>
                  <a:pt x="3782293" y="87094"/>
                  <a:pt x="3783752" y="82882"/>
                  <a:pt x="3790392" y="82481"/>
                </a:cubicBezTo>
                <a:close/>
                <a:moveTo>
                  <a:pt x="1466293" y="82481"/>
                </a:moveTo>
                <a:cubicBezTo>
                  <a:pt x="1468506" y="82348"/>
                  <a:pt x="1471295" y="82638"/>
                  <a:pt x="1474659" y="83351"/>
                </a:cubicBezTo>
                <a:cubicBezTo>
                  <a:pt x="1488118" y="86205"/>
                  <a:pt x="1497815" y="90611"/>
                  <a:pt x="1503752" y="96569"/>
                </a:cubicBezTo>
                <a:cubicBezTo>
                  <a:pt x="1509689" y="102528"/>
                  <a:pt x="1512080" y="110354"/>
                  <a:pt x="1510926" y="120048"/>
                </a:cubicBezTo>
                <a:cubicBezTo>
                  <a:pt x="1509772" y="129742"/>
                  <a:pt x="1505509" y="132882"/>
                  <a:pt x="1498138" y="129469"/>
                </a:cubicBezTo>
                <a:cubicBezTo>
                  <a:pt x="1490767" y="126056"/>
                  <a:pt x="1484002" y="121034"/>
                  <a:pt x="1477843" y="114401"/>
                </a:cubicBezTo>
                <a:cubicBezTo>
                  <a:pt x="1471684" y="107769"/>
                  <a:pt x="1466374" y="101341"/>
                  <a:pt x="1461915" y="95117"/>
                </a:cubicBezTo>
                <a:cubicBezTo>
                  <a:pt x="1458193" y="87094"/>
                  <a:pt x="1459653" y="82882"/>
                  <a:pt x="1466293" y="82481"/>
                </a:cubicBezTo>
                <a:close/>
                <a:moveTo>
                  <a:pt x="3390617" y="79743"/>
                </a:moveTo>
                <a:cubicBezTo>
                  <a:pt x="3391961" y="79470"/>
                  <a:pt x="3393717" y="79511"/>
                  <a:pt x="3395886" y="79866"/>
                </a:cubicBezTo>
                <a:cubicBezTo>
                  <a:pt x="3404562" y="81286"/>
                  <a:pt x="3412198" y="83882"/>
                  <a:pt x="3418795" y="87653"/>
                </a:cubicBezTo>
                <a:cubicBezTo>
                  <a:pt x="3427341" y="92170"/>
                  <a:pt x="3430252" y="97896"/>
                  <a:pt x="3427528" y="104829"/>
                </a:cubicBezTo>
                <a:cubicBezTo>
                  <a:pt x="3424803" y="111763"/>
                  <a:pt x="3423222" y="126777"/>
                  <a:pt x="3422785" y="149872"/>
                </a:cubicBezTo>
                <a:cubicBezTo>
                  <a:pt x="3422347" y="172967"/>
                  <a:pt x="3422143" y="187640"/>
                  <a:pt x="3422172" y="193893"/>
                </a:cubicBezTo>
                <a:cubicBezTo>
                  <a:pt x="3422172" y="197435"/>
                  <a:pt x="3424965" y="196495"/>
                  <a:pt x="3430550" y="191075"/>
                </a:cubicBezTo>
                <a:cubicBezTo>
                  <a:pt x="3436135" y="185654"/>
                  <a:pt x="3448611" y="174408"/>
                  <a:pt x="3467978" y="157336"/>
                </a:cubicBezTo>
                <a:cubicBezTo>
                  <a:pt x="3487344" y="140264"/>
                  <a:pt x="3498949" y="133065"/>
                  <a:pt x="3502792" y="135739"/>
                </a:cubicBezTo>
                <a:cubicBezTo>
                  <a:pt x="3506635" y="138414"/>
                  <a:pt x="3501720" y="147581"/>
                  <a:pt x="3488047" y="163240"/>
                </a:cubicBezTo>
                <a:cubicBezTo>
                  <a:pt x="3474374" y="178900"/>
                  <a:pt x="3461378" y="193111"/>
                  <a:pt x="3449060" y="205874"/>
                </a:cubicBezTo>
                <a:cubicBezTo>
                  <a:pt x="3436741" y="218637"/>
                  <a:pt x="3427073" y="230865"/>
                  <a:pt x="3420053" y="242560"/>
                </a:cubicBezTo>
                <a:cubicBezTo>
                  <a:pt x="3413033" y="254254"/>
                  <a:pt x="3406964" y="260101"/>
                  <a:pt x="3401844" y="260101"/>
                </a:cubicBezTo>
                <a:cubicBezTo>
                  <a:pt x="3396725" y="260101"/>
                  <a:pt x="3391831" y="256312"/>
                  <a:pt x="3387164" y="248733"/>
                </a:cubicBezTo>
                <a:cubicBezTo>
                  <a:pt x="3382496" y="241154"/>
                  <a:pt x="3382431" y="234038"/>
                  <a:pt x="3386970" y="227384"/>
                </a:cubicBezTo>
                <a:cubicBezTo>
                  <a:pt x="3391509" y="220730"/>
                  <a:pt x="3395108" y="211000"/>
                  <a:pt x="3397768" y="198195"/>
                </a:cubicBezTo>
                <a:cubicBezTo>
                  <a:pt x="3400428" y="185389"/>
                  <a:pt x="3400873" y="166420"/>
                  <a:pt x="3399102" y="141289"/>
                </a:cubicBezTo>
                <a:cubicBezTo>
                  <a:pt x="3397331" y="116158"/>
                  <a:pt x="3394183" y="99283"/>
                  <a:pt x="3389659" y="90665"/>
                </a:cubicBezTo>
                <a:cubicBezTo>
                  <a:pt x="3386265" y="84201"/>
                  <a:pt x="3386585" y="80560"/>
                  <a:pt x="3390617" y="79743"/>
                </a:cubicBezTo>
                <a:close/>
                <a:moveTo>
                  <a:pt x="917534" y="73123"/>
                </a:moveTo>
                <a:cubicBezTo>
                  <a:pt x="907775" y="72700"/>
                  <a:pt x="898945" y="77913"/>
                  <a:pt x="891044" y="88761"/>
                </a:cubicBezTo>
                <a:cubicBezTo>
                  <a:pt x="883142" y="99609"/>
                  <a:pt x="877865" y="117129"/>
                  <a:pt x="875212" y="141321"/>
                </a:cubicBezTo>
                <a:cubicBezTo>
                  <a:pt x="872573" y="165499"/>
                  <a:pt x="873470" y="187099"/>
                  <a:pt x="877901" y="206121"/>
                </a:cubicBezTo>
                <a:cubicBezTo>
                  <a:pt x="882332" y="225143"/>
                  <a:pt x="889183" y="238197"/>
                  <a:pt x="898454" y="245281"/>
                </a:cubicBezTo>
                <a:cubicBezTo>
                  <a:pt x="907725" y="252365"/>
                  <a:pt x="917032" y="253853"/>
                  <a:pt x="926374" y="249744"/>
                </a:cubicBezTo>
                <a:cubicBezTo>
                  <a:pt x="935717" y="245636"/>
                  <a:pt x="942790" y="236383"/>
                  <a:pt x="947594" y="221985"/>
                </a:cubicBezTo>
                <a:cubicBezTo>
                  <a:pt x="952398" y="207587"/>
                  <a:pt x="954800" y="191720"/>
                  <a:pt x="954800" y="174383"/>
                </a:cubicBezTo>
                <a:cubicBezTo>
                  <a:pt x="954800" y="157045"/>
                  <a:pt x="954140" y="141332"/>
                  <a:pt x="952821" y="127243"/>
                </a:cubicBezTo>
                <a:cubicBezTo>
                  <a:pt x="951502" y="113154"/>
                  <a:pt x="947730" y="100717"/>
                  <a:pt x="941507" y="89933"/>
                </a:cubicBezTo>
                <a:cubicBezTo>
                  <a:pt x="935283" y="79149"/>
                  <a:pt x="927292" y="73546"/>
                  <a:pt x="917534" y="73123"/>
                </a:cubicBezTo>
                <a:close/>
                <a:moveTo>
                  <a:pt x="2186593" y="70241"/>
                </a:moveTo>
                <a:cubicBezTo>
                  <a:pt x="2184026" y="69947"/>
                  <a:pt x="2172762" y="72990"/>
                  <a:pt x="2152800" y="79372"/>
                </a:cubicBezTo>
                <a:lnTo>
                  <a:pt x="2157683" y="114175"/>
                </a:lnTo>
                <a:cubicBezTo>
                  <a:pt x="2168854" y="111580"/>
                  <a:pt x="2178039" y="109199"/>
                  <a:pt x="2185238" y="107034"/>
                </a:cubicBezTo>
                <a:cubicBezTo>
                  <a:pt x="2188708" y="82799"/>
                  <a:pt x="2189160" y="70535"/>
                  <a:pt x="2186593" y="70241"/>
                </a:cubicBezTo>
                <a:close/>
                <a:moveTo>
                  <a:pt x="4653414" y="69681"/>
                </a:moveTo>
                <a:cubicBezTo>
                  <a:pt x="4657443" y="68742"/>
                  <a:pt x="4666048" y="70595"/>
                  <a:pt x="4679226" y="75242"/>
                </a:cubicBezTo>
                <a:cubicBezTo>
                  <a:pt x="4694513" y="78310"/>
                  <a:pt x="4702407" y="86492"/>
                  <a:pt x="4702909" y="99785"/>
                </a:cubicBezTo>
                <a:cubicBezTo>
                  <a:pt x="4703411" y="113078"/>
                  <a:pt x="4697693" y="117172"/>
                  <a:pt x="4685755" y="112067"/>
                </a:cubicBezTo>
                <a:cubicBezTo>
                  <a:pt x="4673817" y="106962"/>
                  <a:pt x="4660516" y="99197"/>
                  <a:pt x="4645853" y="88772"/>
                </a:cubicBezTo>
                <a:cubicBezTo>
                  <a:pt x="4631190" y="78346"/>
                  <a:pt x="4627777" y="72793"/>
                  <a:pt x="4635614" y="72112"/>
                </a:cubicBezTo>
                <a:cubicBezTo>
                  <a:pt x="4643451" y="71431"/>
                  <a:pt x="4649384" y="70621"/>
                  <a:pt x="4653414" y="69681"/>
                </a:cubicBezTo>
                <a:close/>
                <a:moveTo>
                  <a:pt x="3860450" y="67001"/>
                </a:moveTo>
                <a:cubicBezTo>
                  <a:pt x="3862188" y="67110"/>
                  <a:pt x="3864346" y="67641"/>
                  <a:pt x="3866926" y="68595"/>
                </a:cubicBezTo>
                <a:cubicBezTo>
                  <a:pt x="3877243" y="72409"/>
                  <a:pt x="3885819" y="76902"/>
                  <a:pt x="3892652" y="82071"/>
                </a:cubicBezTo>
                <a:cubicBezTo>
                  <a:pt x="3899485" y="87241"/>
                  <a:pt x="3901052" y="92393"/>
                  <a:pt x="3897352" y="97526"/>
                </a:cubicBezTo>
                <a:cubicBezTo>
                  <a:pt x="3893652" y="102660"/>
                  <a:pt x="3890673" y="111300"/>
                  <a:pt x="3888414" y="123446"/>
                </a:cubicBezTo>
                <a:cubicBezTo>
                  <a:pt x="3886156" y="135592"/>
                  <a:pt x="3882438" y="150951"/>
                  <a:pt x="3877261" y="169521"/>
                </a:cubicBezTo>
                <a:cubicBezTo>
                  <a:pt x="3914488" y="166897"/>
                  <a:pt x="3937942" y="164441"/>
                  <a:pt x="3947622" y="162154"/>
                </a:cubicBezTo>
                <a:cubicBezTo>
                  <a:pt x="3957301" y="159867"/>
                  <a:pt x="3965704" y="159451"/>
                  <a:pt x="3972832" y="160907"/>
                </a:cubicBezTo>
                <a:cubicBezTo>
                  <a:pt x="3979959" y="162362"/>
                  <a:pt x="3986957" y="167560"/>
                  <a:pt x="3993826" y="176501"/>
                </a:cubicBezTo>
                <a:cubicBezTo>
                  <a:pt x="4000695" y="185443"/>
                  <a:pt x="3993363" y="189691"/>
                  <a:pt x="3971831" y="189246"/>
                </a:cubicBezTo>
                <a:cubicBezTo>
                  <a:pt x="3950300" y="188802"/>
                  <a:pt x="3917120" y="190308"/>
                  <a:pt x="3872292" y="193764"/>
                </a:cubicBezTo>
                <a:cubicBezTo>
                  <a:pt x="3864434" y="224279"/>
                  <a:pt x="3849205" y="248991"/>
                  <a:pt x="3826605" y="267899"/>
                </a:cubicBezTo>
                <a:cubicBezTo>
                  <a:pt x="3804004" y="286806"/>
                  <a:pt x="3779325" y="298784"/>
                  <a:pt x="3752566" y="303832"/>
                </a:cubicBezTo>
                <a:cubicBezTo>
                  <a:pt x="3725807" y="308880"/>
                  <a:pt x="3723688" y="305420"/>
                  <a:pt x="3746210" y="293453"/>
                </a:cubicBezTo>
                <a:cubicBezTo>
                  <a:pt x="3768731" y="281486"/>
                  <a:pt x="3788130" y="268465"/>
                  <a:pt x="3804406" y="254390"/>
                </a:cubicBezTo>
                <a:cubicBezTo>
                  <a:pt x="3820682" y="240315"/>
                  <a:pt x="3834112" y="220623"/>
                  <a:pt x="3844695" y="195312"/>
                </a:cubicBezTo>
                <a:cubicBezTo>
                  <a:pt x="3798620" y="201579"/>
                  <a:pt x="3771269" y="206297"/>
                  <a:pt x="3762644" y="209466"/>
                </a:cubicBezTo>
                <a:cubicBezTo>
                  <a:pt x="3754018" y="212635"/>
                  <a:pt x="3743718" y="209018"/>
                  <a:pt x="3731744" y="198614"/>
                </a:cubicBezTo>
                <a:cubicBezTo>
                  <a:pt x="3719770" y="188210"/>
                  <a:pt x="3720720" y="183467"/>
                  <a:pt x="3734594" y="184385"/>
                </a:cubicBezTo>
                <a:cubicBezTo>
                  <a:pt x="3748468" y="185303"/>
                  <a:pt x="3764282" y="184876"/>
                  <a:pt x="3782035" y="183105"/>
                </a:cubicBezTo>
                <a:cubicBezTo>
                  <a:pt x="3799788" y="181334"/>
                  <a:pt x="3822181" y="178333"/>
                  <a:pt x="3849212" y="174103"/>
                </a:cubicBezTo>
                <a:cubicBezTo>
                  <a:pt x="3852524" y="160924"/>
                  <a:pt x="3855299" y="143938"/>
                  <a:pt x="3857536" y="123145"/>
                </a:cubicBezTo>
                <a:cubicBezTo>
                  <a:pt x="3859773" y="102352"/>
                  <a:pt x="3859318" y="87108"/>
                  <a:pt x="3856170" y="77414"/>
                </a:cubicBezTo>
                <a:cubicBezTo>
                  <a:pt x="3853810" y="70144"/>
                  <a:pt x="3855236" y="66673"/>
                  <a:pt x="3860450" y="67001"/>
                </a:cubicBezTo>
                <a:close/>
                <a:moveTo>
                  <a:pt x="1536350" y="67001"/>
                </a:moveTo>
                <a:cubicBezTo>
                  <a:pt x="1538088" y="67110"/>
                  <a:pt x="1540246" y="67641"/>
                  <a:pt x="1542826" y="68595"/>
                </a:cubicBezTo>
                <a:cubicBezTo>
                  <a:pt x="1553144" y="72409"/>
                  <a:pt x="1561719" y="76902"/>
                  <a:pt x="1568552" y="82071"/>
                </a:cubicBezTo>
                <a:cubicBezTo>
                  <a:pt x="1575385" y="87241"/>
                  <a:pt x="1576952" y="92393"/>
                  <a:pt x="1573252" y="97526"/>
                </a:cubicBezTo>
                <a:cubicBezTo>
                  <a:pt x="1569552" y="102660"/>
                  <a:pt x="1566573" y="111300"/>
                  <a:pt x="1564314" y="123446"/>
                </a:cubicBezTo>
                <a:cubicBezTo>
                  <a:pt x="1562056" y="135592"/>
                  <a:pt x="1558338" y="150951"/>
                  <a:pt x="1553161" y="169521"/>
                </a:cubicBezTo>
                <a:cubicBezTo>
                  <a:pt x="1590389" y="166897"/>
                  <a:pt x="1613842" y="164441"/>
                  <a:pt x="1623522" y="162154"/>
                </a:cubicBezTo>
                <a:cubicBezTo>
                  <a:pt x="1633201" y="159867"/>
                  <a:pt x="1641605" y="159451"/>
                  <a:pt x="1648732" y="160907"/>
                </a:cubicBezTo>
                <a:cubicBezTo>
                  <a:pt x="1655859" y="162362"/>
                  <a:pt x="1662857" y="167560"/>
                  <a:pt x="1669726" y="176501"/>
                </a:cubicBezTo>
                <a:cubicBezTo>
                  <a:pt x="1676595" y="185443"/>
                  <a:pt x="1669263" y="189691"/>
                  <a:pt x="1647731" y="189246"/>
                </a:cubicBezTo>
                <a:cubicBezTo>
                  <a:pt x="1626200" y="188802"/>
                  <a:pt x="1593020" y="190308"/>
                  <a:pt x="1548193" y="193764"/>
                </a:cubicBezTo>
                <a:cubicBezTo>
                  <a:pt x="1540334" y="224279"/>
                  <a:pt x="1525105" y="248991"/>
                  <a:pt x="1502505" y="267899"/>
                </a:cubicBezTo>
                <a:cubicBezTo>
                  <a:pt x="1479904" y="286806"/>
                  <a:pt x="1455225" y="298784"/>
                  <a:pt x="1428466" y="303832"/>
                </a:cubicBezTo>
                <a:cubicBezTo>
                  <a:pt x="1401707" y="308880"/>
                  <a:pt x="1399588" y="305420"/>
                  <a:pt x="1422110" y="293453"/>
                </a:cubicBezTo>
                <a:cubicBezTo>
                  <a:pt x="1444631" y="281486"/>
                  <a:pt x="1464030" y="268465"/>
                  <a:pt x="1480306" y="254390"/>
                </a:cubicBezTo>
                <a:cubicBezTo>
                  <a:pt x="1496582" y="240315"/>
                  <a:pt x="1510012" y="220623"/>
                  <a:pt x="1520595" y="195312"/>
                </a:cubicBezTo>
                <a:cubicBezTo>
                  <a:pt x="1474520" y="201579"/>
                  <a:pt x="1447169" y="206297"/>
                  <a:pt x="1438544" y="209466"/>
                </a:cubicBezTo>
                <a:cubicBezTo>
                  <a:pt x="1429918" y="212635"/>
                  <a:pt x="1419618" y="209018"/>
                  <a:pt x="1407644" y="198614"/>
                </a:cubicBezTo>
                <a:cubicBezTo>
                  <a:pt x="1395670" y="188210"/>
                  <a:pt x="1396620" y="183467"/>
                  <a:pt x="1410494" y="184385"/>
                </a:cubicBezTo>
                <a:cubicBezTo>
                  <a:pt x="1424368" y="185303"/>
                  <a:pt x="1440182" y="184876"/>
                  <a:pt x="1457935" y="183105"/>
                </a:cubicBezTo>
                <a:cubicBezTo>
                  <a:pt x="1475688" y="181334"/>
                  <a:pt x="1498081" y="178333"/>
                  <a:pt x="1525112" y="174103"/>
                </a:cubicBezTo>
                <a:cubicBezTo>
                  <a:pt x="1528425" y="160924"/>
                  <a:pt x="1531199" y="143938"/>
                  <a:pt x="1533436" y="123145"/>
                </a:cubicBezTo>
                <a:cubicBezTo>
                  <a:pt x="1535673" y="102352"/>
                  <a:pt x="1535218" y="87108"/>
                  <a:pt x="1532071" y="77414"/>
                </a:cubicBezTo>
                <a:cubicBezTo>
                  <a:pt x="1529710" y="70144"/>
                  <a:pt x="1531136" y="66673"/>
                  <a:pt x="1536350" y="67001"/>
                </a:cubicBezTo>
                <a:close/>
                <a:moveTo>
                  <a:pt x="3474936" y="63629"/>
                </a:moveTo>
                <a:cubicBezTo>
                  <a:pt x="3478106" y="62512"/>
                  <a:pt x="3483619" y="62543"/>
                  <a:pt x="3491478" y="63723"/>
                </a:cubicBezTo>
                <a:cubicBezTo>
                  <a:pt x="3507195" y="66082"/>
                  <a:pt x="3518022" y="70746"/>
                  <a:pt x="3523958" y="77715"/>
                </a:cubicBezTo>
                <a:cubicBezTo>
                  <a:pt x="3529895" y="84685"/>
                  <a:pt x="3531996" y="92981"/>
                  <a:pt x="3530261" y="102603"/>
                </a:cubicBezTo>
                <a:cubicBezTo>
                  <a:pt x="3528526" y="112225"/>
                  <a:pt x="3522854" y="114157"/>
                  <a:pt x="3513246" y="108400"/>
                </a:cubicBezTo>
                <a:cubicBezTo>
                  <a:pt x="3503638" y="102642"/>
                  <a:pt x="3495278" y="96652"/>
                  <a:pt x="3488165" y="90428"/>
                </a:cubicBezTo>
                <a:cubicBezTo>
                  <a:pt x="3480737" y="83917"/>
                  <a:pt x="3475503" y="77249"/>
                  <a:pt x="3472463" y="70423"/>
                </a:cubicBezTo>
                <a:cubicBezTo>
                  <a:pt x="3470943" y="67010"/>
                  <a:pt x="3471767" y="64746"/>
                  <a:pt x="3474936" y="63629"/>
                </a:cubicBezTo>
                <a:close/>
                <a:moveTo>
                  <a:pt x="2252156" y="60615"/>
                </a:moveTo>
                <a:cubicBezTo>
                  <a:pt x="2256415" y="59424"/>
                  <a:pt x="2263643" y="61117"/>
                  <a:pt x="2273839" y="65691"/>
                </a:cubicBezTo>
                <a:cubicBezTo>
                  <a:pt x="2284035" y="70266"/>
                  <a:pt x="2287770" y="76482"/>
                  <a:pt x="2285046" y="84341"/>
                </a:cubicBezTo>
                <a:cubicBezTo>
                  <a:pt x="2282321" y="92199"/>
                  <a:pt x="2281185" y="115104"/>
                  <a:pt x="2281636" y="153055"/>
                </a:cubicBezTo>
                <a:cubicBezTo>
                  <a:pt x="2282088" y="191007"/>
                  <a:pt x="2276018" y="219780"/>
                  <a:pt x="2263428" y="239376"/>
                </a:cubicBezTo>
                <a:cubicBezTo>
                  <a:pt x="2250837" y="258972"/>
                  <a:pt x="2234848" y="272724"/>
                  <a:pt x="2215460" y="280633"/>
                </a:cubicBezTo>
                <a:cubicBezTo>
                  <a:pt x="2196072" y="288542"/>
                  <a:pt x="2194093" y="284860"/>
                  <a:pt x="2209523" y="269587"/>
                </a:cubicBezTo>
                <a:cubicBezTo>
                  <a:pt x="2224953" y="254315"/>
                  <a:pt x="2236207" y="239606"/>
                  <a:pt x="2243283" y="225459"/>
                </a:cubicBezTo>
                <a:cubicBezTo>
                  <a:pt x="2250360" y="211312"/>
                  <a:pt x="2254343" y="196316"/>
                  <a:pt x="2255232" y="180470"/>
                </a:cubicBezTo>
                <a:cubicBezTo>
                  <a:pt x="2245653" y="191283"/>
                  <a:pt x="2239182" y="198937"/>
                  <a:pt x="2235819" y="203432"/>
                </a:cubicBezTo>
                <a:cubicBezTo>
                  <a:pt x="2232457" y="207928"/>
                  <a:pt x="2225853" y="206620"/>
                  <a:pt x="2216008" y="199507"/>
                </a:cubicBezTo>
                <a:cubicBezTo>
                  <a:pt x="2206164" y="192394"/>
                  <a:pt x="2206092" y="187701"/>
                  <a:pt x="2215793" y="185428"/>
                </a:cubicBezTo>
                <a:cubicBezTo>
                  <a:pt x="2225494" y="183155"/>
                  <a:pt x="2238655" y="176620"/>
                  <a:pt x="2255275" y="165822"/>
                </a:cubicBezTo>
                <a:cubicBezTo>
                  <a:pt x="2256136" y="146821"/>
                  <a:pt x="2256347" y="128698"/>
                  <a:pt x="2255910" y="111454"/>
                </a:cubicBezTo>
                <a:cubicBezTo>
                  <a:pt x="2255473" y="94210"/>
                  <a:pt x="2253673" y="81723"/>
                  <a:pt x="2250511" y="73994"/>
                </a:cubicBezTo>
                <a:cubicBezTo>
                  <a:pt x="2247349" y="66265"/>
                  <a:pt x="2247897" y="61805"/>
                  <a:pt x="2252156" y="60615"/>
                </a:cubicBezTo>
                <a:close/>
                <a:moveTo>
                  <a:pt x="4987335" y="57622"/>
                </a:moveTo>
                <a:cubicBezTo>
                  <a:pt x="4985431" y="56925"/>
                  <a:pt x="4982830" y="57123"/>
                  <a:pt x="4979532" y="58216"/>
                </a:cubicBezTo>
                <a:cubicBezTo>
                  <a:pt x="4972936" y="60403"/>
                  <a:pt x="4961564" y="64322"/>
                  <a:pt x="4945416" y="69972"/>
                </a:cubicBezTo>
                <a:lnTo>
                  <a:pt x="4945416" y="91224"/>
                </a:lnTo>
                <a:cubicBezTo>
                  <a:pt x="4952515" y="89560"/>
                  <a:pt x="4958954" y="87571"/>
                  <a:pt x="4964733" y="85255"/>
                </a:cubicBezTo>
                <a:cubicBezTo>
                  <a:pt x="4970512" y="82939"/>
                  <a:pt x="4975710" y="84294"/>
                  <a:pt x="4980328" y="89320"/>
                </a:cubicBezTo>
                <a:cubicBezTo>
                  <a:pt x="4984945" y="94346"/>
                  <a:pt x="4982662" y="99097"/>
                  <a:pt x="4973477" y="103571"/>
                </a:cubicBezTo>
                <a:cubicBezTo>
                  <a:pt x="4964292" y="108045"/>
                  <a:pt x="4954938" y="110282"/>
                  <a:pt x="4945416" y="110282"/>
                </a:cubicBezTo>
                <a:lnTo>
                  <a:pt x="4945416" y="135772"/>
                </a:lnTo>
                <a:cubicBezTo>
                  <a:pt x="4959556" y="131441"/>
                  <a:pt x="4972183" y="128085"/>
                  <a:pt x="4983296" y="125705"/>
                </a:cubicBezTo>
                <a:cubicBezTo>
                  <a:pt x="4989419" y="88478"/>
                  <a:pt x="4991972" y="67376"/>
                  <a:pt x="4990954" y="62400"/>
                </a:cubicBezTo>
                <a:cubicBezTo>
                  <a:pt x="4990445" y="59912"/>
                  <a:pt x="4989239" y="58319"/>
                  <a:pt x="4987335" y="57622"/>
                </a:cubicBezTo>
                <a:close/>
                <a:moveTo>
                  <a:pt x="2657034" y="54033"/>
                </a:moveTo>
                <a:cubicBezTo>
                  <a:pt x="2654862" y="53746"/>
                  <a:pt x="2648692" y="54721"/>
                  <a:pt x="2638525" y="56958"/>
                </a:cubicBezTo>
                <a:cubicBezTo>
                  <a:pt x="2628357" y="59195"/>
                  <a:pt x="2617222" y="61066"/>
                  <a:pt x="2605119" y="62572"/>
                </a:cubicBezTo>
                <a:cubicBezTo>
                  <a:pt x="2605965" y="74259"/>
                  <a:pt x="2607485" y="84262"/>
                  <a:pt x="2609679" y="92579"/>
                </a:cubicBezTo>
                <a:cubicBezTo>
                  <a:pt x="2629612" y="89195"/>
                  <a:pt x="2645221" y="86291"/>
                  <a:pt x="2656507" y="83867"/>
                </a:cubicBezTo>
                <a:cubicBezTo>
                  <a:pt x="2658156" y="74016"/>
                  <a:pt x="2659200" y="66652"/>
                  <a:pt x="2659637" y="61776"/>
                </a:cubicBezTo>
                <a:cubicBezTo>
                  <a:pt x="2660074" y="56901"/>
                  <a:pt x="2659207" y="54319"/>
                  <a:pt x="2657034" y="54033"/>
                </a:cubicBezTo>
                <a:close/>
                <a:moveTo>
                  <a:pt x="2190560" y="47389"/>
                </a:moveTo>
                <a:cubicBezTo>
                  <a:pt x="2194811" y="46673"/>
                  <a:pt x="2201817" y="48644"/>
                  <a:pt x="2211577" y="53301"/>
                </a:cubicBezTo>
                <a:cubicBezTo>
                  <a:pt x="2224591" y="59510"/>
                  <a:pt x="2228122" y="65727"/>
                  <a:pt x="2222171" y="71951"/>
                </a:cubicBezTo>
                <a:cubicBezTo>
                  <a:pt x="2216220" y="78174"/>
                  <a:pt x="2211997" y="88894"/>
                  <a:pt x="2209501" y="104109"/>
                </a:cubicBezTo>
                <a:cubicBezTo>
                  <a:pt x="2216700" y="112741"/>
                  <a:pt x="2215836" y="117954"/>
                  <a:pt x="2206909" y="119747"/>
                </a:cubicBezTo>
                <a:cubicBezTo>
                  <a:pt x="2197983" y="121539"/>
                  <a:pt x="2186249" y="123862"/>
                  <a:pt x="2171708" y="126716"/>
                </a:cubicBezTo>
                <a:cubicBezTo>
                  <a:pt x="2184299" y="131219"/>
                  <a:pt x="2189920" y="135765"/>
                  <a:pt x="2188572" y="140353"/>
                </a:cubicBezTo>
                <a:cubicBezTo>
                  <a:pt x="2187224" y="144942"/>
                  <a:pt x="2186550" y="153310"/>
                  <a:pt x="2186550" y="165456"/>
                </a:cubicBezTo>
                <a:cubicBezTo>
                  <a:pt x="2189146" y="165599"/>
                  <a:pt x="2194509" y="164287"/>
                  <a:pt x="2202640" y="161520"/>
                </a:cubicBezTo>
                <a:cubicBezTo>
                  <a:pt x="2210771" y="158752"/>
                  <a:pt x="2217095" y="160243"/>
                  <a:pt x="2221612" y="165994"/>
                </a:cubicBezTo>
                <a:cubicBezTo>
                  <a:pt x="2226129" y="171744"/>
                  <a:pt x="2222845" y="176268"/>
                  <a:pt x="2211760" y="179567"/>
                </a:cubicBezTo>
                <a:cubicBezTo>
                  <a:pt x="2200675" y="182865"/>
                  <a:pt x="2192272" y="184514"/>
                  <a:pt x="2186550" y="184514"/>
                </a:cubicBezTo>
                <a:lnTo>
                  <a:pt x="2186550" y="220802"/>
                </a:lnTo>
                <a:cubicBezTo>
                  <a:pt x="2213538" y="211811"/>
                  <a:pt x="2226197" y="210337"/>
                  <a:pt x="2224526" y="216382"/>
                </a:cubicBezTo>
                <a:cubicBezTo>
                  <a:pt x="2222856" y="222426"/>
                  <a:pt x="2207662" y="231371"/>
                  <a:pt x="2178946" y="243216"/>
                </a:cubicBezTo>
                <a:cubicBezTo>
                  <a:pt x="2150230" y="255061"/>
                  <a:pt x="2132606" y="263536"/>
                  <a:pt x="2126074" y="268641"/>
                </a:cubicBezTo>
                <a:cubicBezTo>
                  <a:pt x="2119542" y="273746"/>
                  <a:pt x="2110640" y="271251"/>
                  <a:pt x="2099369" y="261155"/>
                </a:cubicBezTo>
                <a:cubicBezTo>
                  <a:pt x="2088097" y="251060"/>
                  <a:pt x="2087488" y="245428"/>
                  <a:pt x="2097540" y="244259"/>
                </a:cubicBezTo>
                <a:cubicBezTo>
                  <a:pt x="2107593" y="243090"/>
                  <a:pt x="2116512" y="241488"/>
                  <a:pt x="2124299" y="239451"/>
                </a:cubicBezTo>
                <a:cubicBezTo>
                  <a:pt x="2121603" y="227248"/>
                  <a:pt x="2119370" y="215023"/>
                  <a:pt x="2117599" y="202776"/>
                </a:cubicBezTo>
                <a:cubicBezTo>
                  <a:pt x="2115828" y="190530"/>
                  <a:pt x="2113128" y="180696"/>
                  <a:pt x="2109500" y="173275"/>
                </a:cubicBezTo>
                <a:cubicBezTo>
                  <a:pt x="2105872" y="165854"/>
                  <a:pt x="2106636" y="161573"/>
                  <a:pt x="2111791" y="160433"/>
                </a:cubicBezTo>
                <a:cubicBezTo>
                  <a:pt x="2116946" y="159293"/>
                  <a:pt x="2123722" y="160293"/>
                  <a:pt x="2132118" y="163434"/>
                </a:cubicBezTo>
                <a:cubicBezTo>
                  <a:pt x="2140514" y="166574"/>
                  <a:pt x="2143587" y="171196"/>
                  <a:pt x="2141335" y="177297"/>
                </a:cubicBezTo>
                <a:cubicBezTo>
                  <a:pt x="2139084" y="183399"/>
                  <a:pt x="2140030" y="201952"/>
                  <a:pt x="2144175" y="232955"/>
                </a:cubicBezTo>
                <a:lnTo>
                  <a:pt x="2164782" y="227212"/>
                </a:lnTo>
                <a:cubicBezTo>
                  <a:pt x="2164782" y="191677"/>
                  <a:pt x="2164369" y="166678"/>
                  <a:pt x="2163545" y="152216"/>
                </a:cubicBezTo>
                <a:cubicBezTo>
                  <a:pt x="2162720" y="137754"/>
                  <a:pt x="2161813" y="130523"/>
                  <a:pt x="2160824" y="130523"/>
                </a:cubicBezTo>
                <a:cubicBezTo>
                  <a:pt x="2159547" y="130523"/>
                  <a:pt x="2158734" y="131581"/>
                  <a:pt x="2158382" y="133696"/>
                </a:cubicBezTo>
                <a:cubicBezTo>
                  <a:pt x="2158031" y="135811"/>
                  <a:pt x="2155937" y="137837"/>
                  <a:pt x="2152101" y="139773"/>
                </a:cubicBezTo>
                <a:cubicBezTo>
                  <a:pt x="2148265" y="141709"/>
                  <a:pt x="2145014" y="138611"/>
                  <a:pt x="2142346" y="130480"/>
                </a:cubicBezTo>
                <a:cubicBezTo>
                  <a:pt x="2139679" y="122349"/>
                  <a:pt x="2136721" y="112494"/>
                  <a:pt x="2133473" y="100914"/>
                </a:cubicBezTo>
                <a:cubicBezTo>
                  <a:pt x="2130225" y="89335"/>
                  <a:pt x="2126758" y="79651"/>
                  <a:pt x="2123073" y="71865"/>
                </a:cubicBezTo>
                <a:cubicBezTo>
                  <a:pt x="2119388" y="64078"/>
                  <a:pt x="2122202" y="60633"/>
                  <a:pt x="2131516" y="61529"/>
                </a:cubicBezTo>
                <a:cubicBezTo>
                  <a:pt x="2140830" y="62425"/>
                  <a:pt x="2151639" y="61396"/>
                  <a:pt x="2163943" y="58442"/>
                </a:cubicBezTo>
                <a:cubicBezTo>
                  <a:pt x="2176247" y="55488"/>
                  <a:pt x="2184008" y="52340"/>
                  <a:pt x="2187228" y="48999"/>
                </a:cubicBezTo>
                <a:cubicBezTo>
                  <a:pt x="2188032" y="48164"/>
                  <a:pt x="2189143" y="47627"/>
                  <a:pt x="2190560" y="47389"/>
                </a:cubicBezTo>
                <a:close/>
                <a:moveTo>
                  <a:pt x="4212543" y="46848"/>
                </a:moveTo>
                <a:cubicBezTo>
                  <a:pt x="4208649" y="50677"/>
                  <a:pt x="4203855" y="54967"/>
                  <a:pt x="4198160" y="59719"/>
                </a:cubicBezTo>
                <a:lnTo>
                  <a:pt x="4181579" y="72826"/>
                </a:lnTo>
                <a:lnTo>
                  <a:pt x="4191624" y="72499"/>
                </a:lnTo>
                <a:cubicBezTo>
                  <a:pt x="4202358" y="74414"/>
                  <a:pt x="4210259" y="77934"/>
                  <a:pt x="4215328" y="83061"/>
                </a:cubicBezTo>
                <a:cubicBezTo>
                  <a:pt x="4220397" y="88187"/>
                  <a:pt x="4222480" y="92256"/>
                  <a:pt x="4221577" y="95268"/>
                </a:cubicBezTo>
                <a:cubicBezTo>
                  <a:pt x="4223800" y="91582"/>
                  <a:pt x="4229317" y="84889"/>
                  <a:pt x="4238129" y="75188"/>
                </a:cubicBezTo>
                <a:cubicBezTo>
                  <a:pt x="4246941" y="65487"/>
                  <a:pt x="4252208" y="58786"/>
                  <a:pt x="4253929" y="55087"/>
                </a:cubicBezTo>
                <a:cubicBezTo>
                  <a:pt x="4255649" y="51387"/>
                  <a:pt x="4254287" y="49537"/>
                  <a:pt x="4249842" y="49537"/>
                </a:cubicBezTo>
                <a:cubicBezTo>
                  <a:pt x="4243933" y="49537"/>
                  <a:pt x="4237602" y="49989"/>
                  <a:pt x="4230848" y="50892"/>
                </a:cubicBezTo>
                <a:cubicBezTo>
                  <a:pt x="4224094" y="51795"/>
                  <a:pt x="4217992" y="50447"/>
                  <a:pt x="4212543" y="46848"/>
                </a:cubicBezTo>
                <a:close/>
                <a:moveTo>
                  <a:pt x="683934" y="46719"/>
                </a:moveTo>
                <a:lnTo>
                  <a:pt x="798282" y="46719"/>
                </a:lnTo>
                <a:lnTo>
                  <a:pt x="798282" y="77887"/>
                </a:lnTo>
                <a:lnTo>
                  <a:pt x="711144" y="77887"/>
                </a:lnTo>
                <a:cubicBezTo>
                  <a:pt x="707000" y="100402"/>
                  <a:pt x="702755" y="116993"/>
                  <a:pt x="698410" y="127662"/>
                </a:cubicBezTo>
                <a:cubicBezTo>
                  <a:pt x="708333" y="122285"/>
                  <a:pt x="719569" y="119836"/>
                  <a:pt x="732117" y="120317"/>
                </a:cubicBezTo>
                <a:cubicBezTo>
                  <a:pt x="744664" y="120797"/>
                  <a:pt x="756678" y="123669"/>
                  <a:pt x="768157" y="128931"/>
                </a:cubicBezTo>
                <a:cubicBezTo>
                  <a:pt x="779637" y="134194"/>
                  <a:pt x="787943" y="141260"/>
                  <a:pt x="793077" y="150130"/>
                </a:cubicBezTo>
                <a:cubicBezTo>
                  <a:pt x="798211" y="158999"/>
                  <a:pt x="801932" y="167811"/>
                  <a:pt x="804241" y="176566"/>
                </a:cubicBezTo>
                <a:cubicBezTo>
                  <a:pt x="806550" y="185321"/>
                  <a:pt x="807467" y="194835"/>
                  <a:pt x="806994" y="205110"/>
                </a:cubicBezTo>
                <a:cubicBezTo>
                  <a:pt x="806521" y="215385"/>
                  <a:pt x="804409" y="225911"/>
                  <a:pt x="800659" y="236687"/>
                </a:cubicBezTo>
                <a:cubicBezTo>
                  <a:pt x="796909" y="247464"/>
                  <a:pt x="791198" y="256452"/>
                  <a:pt x="783526" y="263651"/>
                </a:cubicBezTo>
                <a:cubicBezTo>
                  <a:pt x="775854" y="270849"/>
                  <a:pt x="766598" y="276557"/>
                  <a:pt x="755756" y="280773"/>
                </a:cubicBezTo>
                <a:cubicBezTo>
                  <a:pt x="744915" y="284989"/>
                  <a:pt x="732368" y="286634"/>
                  <a:pt x="718113" y="285709"/>
                </a:cubicBezTo>
                <a:cubicBezTo>
                  <a:pt x="703859" y="284784"/>
                  <a:pt x="690301" y="279557"/>
                  <a:pt x="677437" y="270028"/>
                </a:cubicBezTo>
                <a:cubicBezTo>
                  <a:pt x="664574" y="260499"/>
                  <a:pt x="655762" y="243560"/>
                  <a:pt x="651001" y="219210"/>
                </a:cubicBezTo>
                <a:lnTo>
                  <a:pt x="682557" y="210004"/>
                </a:lnTo>
                <a:cubicBezTo>
                  <a:pt x="689139" y="235572"/>
                  <a:pt x="699310" y="249389"/>
                  <a:pt x="713069" y="251454"/>
                </a:cubicBezTo>
                <a:cubicBezTo>
                  <a:pt x="726829" y="253519"/>
                  <a:pt x="738000" y="252078"/>
                  <a:pt x="746582" y="247131"/>
                </a:cubicBezTo>
                <a:cubicBezTo>
                  <a:pt x="755165" y="242183"/>
                  <a:pt x="761403" y="235178"/>
                  <a:pt x="765296" y="226115"/>
                </a:cubicBezTo>
                <a:cubicBezTo>
                  <a:pt x="769190" y="217052"/>
                  <a:pt x="770918" y="206957"/>
                  <a:pt x="770480" y="195829"/>
                </a:cubicBezTo>
                <a:cubicBezTo>
                  <a:pt x="770043" y="184701"/>
                  <a:pt x="767161" y="175447"/>
                  <a:pt x="761833" y="168069"/>
                </a:cubicBezTo>
                <a:cubicBezTo>
                  <a:pt x="756506" y="160691"/>
                  <a:pt x="749734" y="155740"/>
                  <a:pt x="741517" y="153217"/>
                </a:cubicBezTo>
                <a:cubicBezTo>
                  <a:pt x="733300" y="150693"/>
                  <a:pt x="723996" y="150707"/>
                  <a:pt x="713607" y="153260"/>
                </a:cubicBezTo>
                <a:cubicBezTo>
                  <a:pt x="703218" y="155812"/>
                  <a:pt x="694244" y="162186"/>
                  <a:pt x="686687" y="172382"/>
                </a:cubicBezTo>
                <a:lnTo>
                  <a:pt x="657756" y="169091"/>
                </a:lnTo>
                <a:cubicBezTo>
                  <a:pt x="659562" y="161075"/>
                  <a:pt x="668288" y="120284"/>
                  <a:pt x="683934" y="46719"/>
                </a:cubicBezTo>
                <a:close/>
                <a:moveTo>
                  <a:pt x="1991915" y="42775"/>
                </a:moveTo>
                <a:cubicBezTo>
                  <a:pt x="1996976" y="43192"/>
                  <a:pt x="2001967" y="45005"/>
                  <a:pt x="2006889" y="48214"/>
                </a:cubicBezTo>
                <a:cubicBezTo>
                  <a:pt x="2016734" y="54631"/>
                  <a:pt x="2013815" y="60281"/>
                  <a:pt x="1998134" y="65164"/>
                </a:cubicBezTo>
                <a:cubicBezTo>
                  <a:pt x="1982453" y="70047"/>
                  <a:pt x="1963754" y="75188"/>
                  <a:pt x="1942036" y="80587"/>
                </a:cubicBezTo>
                <a:cubicBezTo>
                  <a:pt x="1920317" y="85986"/>
                  <a:pt x="1903163" y="86212"/>
                  <a:pt x="1890572" y="81265"/>
                </a:cubicBezTo>
                <a:cubicBezTo>
                  <a:pt x="1877981" y="76317"/>
                  <a:pt x="1878150" y="72069"/>
                  <a:pt x="1891078" y="68520"/>
                </a:cubicBezTo>
                <a:cubicBezTo>
                  <a:pt x="1904005" y="64971"/>
                  <a:pt x="1919539" y="60927"/>
                  <a:pt x="1937680" y="56388"/>
                </a:cubicBezTo>
                <a:cubicBezTo>
                  <a:pt x="1955820" y="51849"/>
                  <a:pt x="1968769" y="48289"/>
                  <a:pt x="1976527" y="45708"/>
                </a:cubicBezTo>
                <a:cubicBezTo>
                  <a:pt x="1981726" y="43335"/>
                  <a:pt x="1986855" y="42357"/>
                  <a:pt x="1991915" y="42775"/>
                </a:cubicBezTo>
                <a:close/>
                <a:moveTo>
                  <a:pt x="5200654" y="42654"/>
                </a:moveTo>
                <a:cubicBezTo>
                  <a:pt x="5221791" y="42654"/>
                  <a:pt x="5238336" y="48390"/>
                  <a:pt x="5250289" y="59862"/>
                </a:cubicBezTo>
                <a:cubicBezTo>
                  <a:pt x="5262242" y="71334"/>
                  <a:pt x="5268218" y="85868"/>
                  <a:pt x="5268218" y="103463"/>
                </a:cubicBezTo>
                <a:cubicBezTo>
                  <a:pt x="5268218" y="115853"/>
                  <a:pt x="5265375" y="127261"/>
                  <a:pt x="5259689" y="137686"/>
                </a:cubicBezTo>
                <a:cubicBezTo>
                  <a:pt x="5254003" y="148111"/>
                  <a:pt x="5246414" y="157124"/>
                  <a:pt x="5236920" y="164725"/>
                </a:cubicBezTo>
                <a:cubicBezTo>
                  <a:pt x="5228431" y="171551"/>
                  <a:pt x="5222526" y="178276"/>
                  <a:pt x="5219207" y="184901"/>
                </a:cubicBezTo>
                <a:cubicBezTo>
                  <a:pt x="5215887" y="191526"/>
                  <a:pt x="5214227" y="195872"/>
                  <a:pt x="5214227" y="197937"/>
                </a:cubicBezTo>
                <a:lnTo>
                  <a:pt x="5214227" y="211510"/>
                </a:lnTo>
                <a:lnTo>
                  <a:pt x="5181660" y="211510"/>
                </a:lnTo>
                <a:lnTo>
                  <a:pt x="5181660" y="193893"/>
                </a:lnTo>
                <a:cubicBezTo>
                  <a:pt x="5181660" y="185532"/>
                  <a:pt x="5183761" y="177380"/>
                  <a:pt x="5187963" y="169435"/>
                </a:cubicBezTo>
                <a:cubicBezTo>
                  <a:pt x="5192165" y="161491"/>
                  <a:pt x="5199298" y="152944"/>
                  <a:pt x="5209365" y="143795"/>
                </a:cubicBezTo>
                <a:cubicBezTo>
                  <a:pt x="5216306" y="137729"/>
                  <a:pt x="5221074" y="131459"/>
                  <a:pt x="5223670" y="124984"/>
                </a:cubicBezTo>
                <a:cubicBezTo>
                  <a:pt x="5226265" y="118510"/>
                  <a:pt x="5227563" y="112232"/>
                  <a:pt x="5227563" y="106152"/>
                </a:cubicBezTo>
                <a:cubicBezTo>
                  <a:pt x="5227563" y="95598"/>
                  <a:pt x="5225233" y="87800"/>
                  <a:pt x="5220572" y="82760"/>
                </a:cubicBezTo>
                <a:cubicBezTo>
                  <a:pt x="5215912" y="77719"/>
                  <a:pt x="5209272" y="75199"/>
                  <a:pt x="5200654" y="75199"/>
                </a:cubicBezTo>
                <a:cubicBezTo>
                  <a:pt x="5191963" y="75199"/>
                  <a:pt x="5184628" y="78587"/>
                  <a:pt x="5178649" y="85362"/>
                </a:cubicBezTo>
                <a:cubicBezTo>
                  <a:pt x="5172669" y="92138"/>
                  <a:pt x="5169679" y="104947"/>
                  <a:pt x="5169679" y="123790"/>
                </a:cubicBezTo>
                <a:lnTo>
                  <a:pt x="5130379" y="123790"/>
                </a:lnTo>
                <a:cubicBezTo>
                  <a:pt x="5131297" y="95296"/>
                  <a:pt x="5138392" y="74650"/>
                  <a:pt x="5151664" y="61852"/>
                </a:cubicBezTo>
                <a:cubicBezTo>
                  <a:pt x="5164936" y="49053"/>
                  <a:pt x="5181266" y="42654"/>
                  <a:pt x="5200654" y="42654"/>
                </a:cubicBezTo>
                <a:close/>
                <a:moveTo>
                  <a:pt x="3585413" y="42654"/>
                </a:moveTo>
                <a:cubicBezTo>
                  <a:pt x="3589888" y="42654"/>
                  <a:pt x="3597094" y="45407"/>
                  <a:pt x="3607031" y="50914"/>
                </a:cubicBezTo>
                <a:cubicBezTo>
                  <a:pt x="3616969" y="56420"/>
                  <a:pt x="3621687" y="61142"/>
                  <a:pt x="3621185" y="65078"/>
                </a:cubicBezTo>
                <a:cubicBezTo>
                  <a:pt x="3620683" y="69014"/>
                  <a:pt x="3619073" y="73700"/>
                  <a:pt x="3616356" y="79135"/>
                </a:cubicBezTo>
                <a:cubicBezTo>
                  <a:pt x="3613638" y="84570"/>
                  <a:pt x="3609118" y="99695"/>
                  <a:pt x="3602794" y="124511"/>
                </a:cubicBezTo>
                <a:cubicBezTo>
                  <a:pt x="3596470" y="149327"/>
                  <a:pt x="3587106" y="171357"/>
                  <a:pt x="3574701" y="190602"/>
                </a:cubicBezTo>
                <a:cubicBezTo>
                  <a:pt x="3600858" y="205042"/>
                  <a:pt x="3618396" y="216020"/>
                  <a:pt x="3627316" y="223534"/>
                </a:cubicBezTo>
                <a:cubicBezTo>
                  <a:pt x="3636235" y="231048"/>
                  <a:pt x="3641394" y="239609"/>
                  <a:pt x="3642792" y="249217"/>
                </a:cubicBezTo>
                <a:cubicBezTo>
                  <a:pt x="3644190" y="258825"/>
                  <a:pt x="3642678" y="266866"/>
                  <a:pt x="3638254" y="273341"/>
                </a:cubicBezTo>
                <a:cubicBezTo>
                  <a:pt x="3633829" y="279816"/>
                  <a:pt x="3627846" y="278263"/>
                  <a:pt x="3620303" y="268684"/>
                </a:cubicBezTo>
                <a:cubicBezTo>
                  <a:pt x="3612760" y="259105"/>
                  <a:pt x="3606103" y="250103"/>
                  <a:pt x="3600331" y="241678"/>
                </a:cubicBezTo>
                <a:cubicBezTo>
                  <a:pt x="3594559" y="233253"/>
                  <a:pt x="3583858" y="219597"/>
                  <a:pt x="3568227" y="200711"/>
                </a:cubicBezTo>
                <a:cubicBezTo>
                  <a:pt x="3552022" y="225061"/>
                  <a:pt x="3535362" y="243488"/>
                  <a:pt x="3518247" y="255993"/>
                </a:cubicBezTo>
                <a:cubicBezTo>
                  <a:pt x="3501133" y="268498"/>
                  <a:pt x="3485089" y="276360"/>
                  <a:pt x="3470118" y="279579"/>
                </a:cubicBezTo>
                <a:cubicBezTo>
                  <a:pt x="3455147" y="282798"/>
                  <a:pt x="3447927" y="282601"/>
                  <a:pt x="3448457" y="278987"/>
                </a:cubicBezTo>
                <a:cubicBezTo>
                  <a:pt x="3448988" y="275374"/>
                  <a:pt x="3457251" y="268992"/>
                  <a:pt x="3473248" y="259843"/>
                </a:cubicBezTo>
                <a:cubicBezTo>
                  <a:pt x="3489244" y="250694"/>
                  <a:pt x="3505667" y="236587"/>
                  <a:pt x="3522517" y="217522"/>
                </a:cubicBezTo>
                <a:cubicBezTo>
                  <a:pt x="3539367" y="198456"/>
                  <a:pt x="3552474" y="178233"/>
                  <a:pt x="3561838" y="156852"/>
                </a:cubicBezTo>
                <a:cubicBezTo>
                  <a:pt x="3571202" y="135471"/>
                  <a:pt x="3577458" y="115663"/>
                  <a:pt x="3580606" y="97430"/>
                </a:cubicBezTo>
                <a:cubicBezTo>
                  <a:pt x="3583753" y="79196"/>
                  <a:pt x="3583979" y="65508"/>
                  <a:pt x="3581283" y="56366"/>
                </a:cubicBezTo>
                <a:cubicBezTo>
                  <a:pt x="3578587" y="47224"/>
                  <a:pt x="3579964" y="42654"/>
                  <a:pt x="3585413" y="42654"/>
                </a:cubicBezTo>
                <a:close/>
                <a:moveTo>
                  <a:pt x="560585" y="42654"/>
                </a:moveTo>
                <a:lnTo>
                  <a:pt x="598421" y="42654"/>
                </a:lnTo>
                <a:lnTo>
                  <a:pt x="541720" y="130373"/>
                </a:lnTo>
                <a:cubicBezTo>
                  <a:pt x="563747" y="124077"/>
                  <a:pt x="582425" y="125414"/>
                  <a:pt x="597754" y="134384"/>
                </a:cubicBezTo>
                <a:cubicBezTo>
                  <a:pt x="613084" y="143354"/>
                  <a:pt x="623312" y="153199"/>
                  <a:pt x="628439" y="163918"/>
                </a:cubicBezTo>
                <a:cubicBezTo>
                  <a:pt x="633566" y="174637"/>
                  <a:pt x="636362" y="186260"/>
                  <a:pt x="636828" y="198786"/>
                </a:cubicBezTo>
                <a:cubicBezTo>
                  <a:pt x="637294" y="211312"/>
                  <a:pt x="635405" y="223706"/>
                  <a:pt x="631160" y="235967"/>
                </a:cubicBezTo>
                <a:cubicBezTo>
                  <a:pt x="626915" y="248228"/>
                  <a:pt x="619326" y="259356"/>
                  <a:pt x="608391" y="269351"/>
                </a:cubicBezTo>
                <a:cubicBezTo>
                  <a:pt x="597457" y="279346"/>
                  <a:pt x="582285" y="284802"/>
                  <a:pt x="562876" y="285720"/>
                </a:cubicBezTo>
                <a:cubicBezTo>
                  <a:pt x="543466" y="286638"/>
                  <a:pt x="526856" y="283064"/>
                  <a:pt x="513047" y="274997"/>
                </a:cubicBezTo>
                <a:cubicBezTo>
                  <a:pt x="499237" y="266931"/>
                  <a:pt x="489740" y="255559"/>
                  <a:pt x="484556" y="240882"/>
                </a:cubicBezTo>
                <a:cubicBezTo>
                  <a:pt x="479372" y="226205"/>
                  <a:pt x="477232" y="212155"/>
                  <a:pt x="478136" y="198732"/>
                </a:cubicBezTo>
                <a:cubicBezTo>
                  <a:pt x="479039" y="185310"/>
                  <a:pt x="481513" y="174114"/>
                  <a:pt x="485557" y="165144"/>
                </a:cubicBezTo>
                <a:cubicBezTo>
                  <a:pt x="489601" y="156174"/>
                  <a:pt x="495774" y="144742"/>
                  <a:pt x="504077" y="130846"/>
                </a:cubicBezTo>
                <a:close/>
                <a:moveTo>
                  <a:pt x="190611" y="42654"/>
                </a:moveTo>
                <a:lnTo>
                  <a:pt x="213520" y="42654"/>
                </a:lnTo>
                <a:lnTo>
                  <a:pt x="213520" y="281698"/>
                </a:lnTo>
                <a:lnTo>
                  <a:pt x="178264" y="281698"/>
                </a:lnTo>
                <a:lnTo>
                  <a:pt x="178264" y="95440"/>
                </a:lnTo>
                <a:cubicBezTo>
                  <a:pt x="171123" y="106496"/>
                  <a:pt x="156274" y="117746"/>
                  <a:pt x="133717" y="129190"/>
                </a:cubicBezTo>
                <a:lnTo>
                  <a:pt x="133717" y="98387"/>
                </a:lnTo>
                <a:cubicBezTo>
                  <a:pt x="156632" y="82828"/>
                  <a:pt x="175597" y="64250"/>
                  <a:pt x="190611" y="42654"/>
                </a:cubicBezTo>
                <a:close/>
                <a:moveTo>
                  <a:pt x="917921" y="41320"/>
                </a:moveTo>
                <a:cubicBezTo>
                  <a:pt x="935036" y="41320"/>
                  <a:pt x="949731" y="48167"/>
                  <a:pt x="962006" y="61862"/>
                </a:cubicBezTo>
                <a:cubicBezTo>
                  <a:pt x="974281" y="75557"/>
                  <a:pt x="982244" y="92432"/>
                  <a:pt x="985893" y="112487"/>
                </a:cubicBezTo>
                <a:cubicBezTo>
                  <a:pt x="989543" y="132542"/>
                  <a:pt x="990683" y="155579"/>
                  <a:pt x="989313" y="181599"/>
                </a:cubicBezTo>
                <a:cubicBezTo>
                  <a:pt x="987944" y="207620"/>
                  <a:pt x="983262" y="229091"/>
                  <a:pt x="975267" y="246012"/>
                </a:cubicBezTo>
                <a:cubicBezTo>
                  <a:pt x="967273" y="262934"/>
                  <a:pt x="955101" y="274689"/>
                  <a:pt x="938753" y="281278"/>
                </a:cubicBezTo>
                <a:cubicBezTo>
                  <a:pt x="922406" y="287868"/>
                  <a:pt x="906090" y="287165"/>
                  <a:pt x="889807" y="279170"/>
                </a:cubicBezTo>
                <a:cubicBezTo>
                  <a:pt x="873523" y="271176"/>
                  <a:pt x="862098" y="260607"/>
                  <a:pt x="855530" y="247464"/>
                </a:cubicBezTo>
                <a:cubicBezTo>
                  <a:pt x="848962" y="234321"/>
                  <a:pt x="844295" y="220598"/>
                  <a:pt x="841527" y="206293"/>
                </a:cubicBezTo>
                <a:cubicBezTo>
                  <a:pt x="838759" y="191989"/>
                  <a:pt x="837827" y="172769"/>
                  <a:pt x="838730" y="148635"/>
                </a:cubicBezTo>
                <a:cubicBezTo>
                  <a:pt x="839648" y="124500"/>
                  <a:pt x="843076" y="105353"/>
                  <a:pt x="849012" y="91192"/>
                </a:cubicBezTo>
                <a:cubicBezTo>
                  <a:pt x="854949" y="77031"/>
                  <a:pt x="863639" y="65178"/>
                  <a:pt x="875083" y="55635"/>
                </a:cubicBezTo>
                <a:cubicBezTo>
                  <a:pt x="886526" y="46092"/>
                  <a:pt x="900806" y="41320"/>
                  <a:pt x="917921" y="41320"/>
                </a:cubicBezTo>
                <a:close/>
                <a:moveTo>
                  <a:pt x="3270000" y="33893"/>
                </a:moveTo>
                <a:cubicBezTo>
                  <a:pt x="3277067" y="34567"/>
                  <a:pt x="3283100" y="36380"/>
                  <a:pt x="3288098" y="39330"/>
                </a:cubicBezTo>
                <a:cubicBezTo>
                  <a:pt x="3298093" y="45231"/>
                  <a:pt x="3303345" y="51333"/>
                  <a:pt x="3303854" y="57635"/>
                </a:cubicBezTo>
                <a:cubicBezTo>
                  <a:pt x="3304363" y="63938"/>
                  <a:pt x="3297347" y="66415"/>
                  <a:pt x="3282806" y="65067"/>
                </a:cubicBezTo>
                <a:cubicBezTo>
                  <a:pt x="3268265" y="63719"/>
                  <a:pt x="3254592" y="63271"/>
                  <a:pt x="3241786" y="63723"/>
                </a:cubicBezTo>
                <a:cubicBezTo>
                  <a:pt x="3228980" y="64175"/>
                  <a:pt x="3214375" y="65017"/>
                  <a:pt x="3197970" y="66250"/>
                </a:cubicBezTo>
                <a:cubicBezTo>
                  <a:pt x="3210575" y="73679"/>
                  <a:pt x="3215751" y="80089"/>
                  <a:pt x="3213500" y="85481"/>
                </a:cubicBezTo>
                <a:cubicBezTo>
                  <a:pt x="3211249" y="90873"/>
                  <a:pt x="3210123" y="104510"/>
                  <a:pt x="3210123" y="126393"/>
                </a:cubicBezTo>
                <a:cubicBezTo>
                  <a:pt x="3210123" y="148979"/>
                  <a:pt x="3210575" y="171310"/>
                  <a:pt x="3211478" y="193387"/>
                </a:cubicBezTo>
                <a:cubicBezTo>
                  <a:pt x="3212382" y="215464"/>
                  <a:pt x="3212833" y="234526"/>
                  <a:pt x="3212833" y="250572"/>
                </a:cubicBezTo>
                <a:cubicBezTo>
                  <a:pt x="3212833" y="268512"/>
                  <a:pt x="3208194" y="283583"/>
                  <a:pt x="3198916" y="295787"/>
                </a:cubicBezTo>
                <a:cubicBezTo>
                  <a:pt x="3189638" y="307990"/>
                  <a:pt x="3182099" y="308471"/>
                  <a:pt x="3176298" y="297228"/>
                </a:cubicBezTo>
                <a:cubicBezTo>
                  <a:pt x="3170497" y="285985"/>
                  <a:pt x="3161162" y="274710"/>
                  <a:pt x="3148292" y="263403"/>
                </a:cubicBezTo>
                <a:cubicBezTo>
                  <a:pt x="3135421" y="252096"/>
                  <a:pt x="3136138" y="248242"/>
                  <a:pt x="3150443" y="251841"/>
                </a:cubicBezTo>
                <a:cubicBezTo>
                  <a:pt x="3164747" y="255441"/>
                  <a:pt x="3173545" y="256767"/>
                  <a:pt x="3176836" y="255821"/>
                </a:cubicBezTo>
                <a:cubicBezTo>
                  <a:pt x="3180127" y="254874"/>
                  <a:pt x="3182421" y="249450"/>
                  <a:pt x="3183719" y="239548"/>
                </a:cubicBezTo>
                <a:cubicBezTo>
                  <a:pt x="3185017" y="229646"/>
                  <a:pt x="3185440" y="204379"/>
                  <a:pt x="3184988" y="163746"/>
                </a:cubicBezTo>
                <a:cubicBezTo>
                  <a:pt x="3184536" y="123113"/>
                  <a:pt x="3183221" y="98204"/>
                  <a:pt x="3181041" y="89019"/>
                </a:cubicBezTo>
                <a:cubicBezTo>
                  <a:pt x="3178861" y="79834"/>
                  <a:pt x="3176495" y="72976"/>
                  <a:pt x="3173943" y="68444"/>
                </a:cubicBezTo>
                <a:cubicBezTo>
                  <a:pt x="3140917" y="70208"/>
                  <a:pt x="3116277" y="72223"/>
                  <a:pt x="3100022" y="74489"/>
                </a:cubicBezTo>
                <a:cubicBezTo>
                  <a:pt x="3083768" y="76755"/>
                  <a:pt x="3067929" y="79013"/>
                  <a:pt x="3052506" y="81265"/>
                </a:cubicBezTo>
                <a:cubicBezTo>
                  <a:pt x="3037083" y="83516"/>
                  <a:pt x="3023926" y="79440"/>
                  <a:pt x="3013035" y="69036"/>
                </a:cubicBezTo>
                <a:cubicBezTo>
                  <a:pt x="3002143" y="58632"/>
                  <a:pt x="3002581" y="54115"/>
                  <a:pt x="3014347" y="55484"/>
                </a:cubicBezTo>
                <a:cubicBezTo>
                  <a:pt x="3026113" y="56854"/>
                  <a:pt x="3041963" y="57098"/>
                  <a:pt x="3061895" y="56216"/>
                </a:cubicBezTo>
                <a:cubicBezTo>
                  <a:pt x="3081828" y="55334"/>
                  <a:pt x="3112875" y="52426"/>
                  <a:pt x="3155035" y="47493"/>
                </a:cubicBezTo>
                <a:cubicBezTo>
                  <a:pt x="3197195" y="42560"/>
                  <a:pt x="3227414" y="38491"/>
                  <a:pt x="3245690" y="35286"/>
                </a:cubicBezTo>
                <a:cubicBezTo>
                  <a:pt x="3254829" y="33684"/>
                  <a:pt x="3262932" y="33219"/>
                  <a:pt x="3270000" y="33893"/>
                </a:cubicBezTo>
                <a:close/>
                <a:moveTo>
                  <a:pt x="1207347" y="30213"/>
                </a:moveTo>
                <a:cubicBezTo>
                  <a:pt x="1217276" y="29446"/>
                  <a:pt x="1225327" y="31689"/>
                  <a:pt x="1231500" y="36943"/>
                </a:cubicBezTo>
                <a:cubicBezTo>
                  <a:pt x="1239731" y="43948"/>
                  <a:pt x="1237157" y="49376"/>
                  <a:pt x="1223778" y="53226"/>
                </a:cubicBezTo>
                <a:cubicBezTo>
                  <a:pt x="1210399" y="57076"/>
                  <a:pt x="1198353" y="60120"/>
                  <a:pt x="1187641" y="62357"/>
                </a:cubicBezTo>
                <a:cubicBezTo>
                  <a:pt x="1176929" y="64594"/>
                  <a:pt x="1165449" y="66394"/>
                  <a:pt x="1153203" y="67756"/>
                </a:cubicBezTo>
                <a:cubicBezTo>
                  <a:pt x="1140956" y="69118"/>
                  <a:pt x="1130029" y="66430"/>
                  <a:pt x="1120421" y="59690"/>
                </a:cubicBezTo>
                <a:cubicBezTo>
                  <a:pt x="1110813" y="52950"/>
                  <a:pt x="1111089" y="48659"/>
                  <a:pt x="1121249" y="46816"/>
                </a:cubicBezTo>
                <a:cubicBezTo>
                  <a:pt x="1131409" y="44973"/>
                  <a:pt x="1142849" y="43148"/>
                  <a:pt x="1155569" y="41341"/>
                </a:cubicBezTo>
                <a:cubicBezTo>
                  <a:pt x="1168145" y="38803"/>
                  <a:pt x="1181887" y="35684"/>
                  <a:pt x="1196793" y="31984"/>
                </a:cubicBezTo>
                <a:cubicBezTo>
                  <a:pt x="1200520" y="31059"/>
                  <a:pt x="1204038" y="30469"/>
                  <a:pt x="1207347" y="30213"/>
                </a:cubicBezTo>
                <a:close/>
                <a:moveTo>
                  <a:pt x="2495306" y="29928"/>
                </a:moveTo>
                <a:cubicBezTo>
                  <a:pt x="2498018" y="29277"/>
                  <a:pt x="2502873" y="30687"/>
                  <a:pt x="2509872" y="34157"/>
                </a:cubicBezTo>
                <a:cubicBezTo>
                  <a:pt x="2523867" y="41098"/>
                  <a:pt x="2529665" y="47504"/>
                  <a:pt x="2527263" y="53376"/>
                </a:cubicBezTo>
                <a:cubicBezTo>
                  <a:pt x="2524860" y="59249"/>
                  <a:pt x="2521222" y="66168"/>
                  <a:pt x="2516346" y="74134"/>
                </a:cubicBezTo>
                <a:cubicBezTo>
                  <a:pt x="2511470" y="82100"/>
                  <a:pt x="2506982" y="89281"/>
                  <a:pt x="2502881" y="95676"/>
                </a:cubicBezTo>
                <a:cubicBezTo>
                  <a:pt x="2498779" y="102072"/>
                  <a:pt x="2494997" y="107654"/>
                  <a:pt x="2491534" y="112422"/>
                </a:cubicBezTo>
                <a:cubicBezTo>
                  <a:pt x="2488071" y="117190"/>
                  <a:pt x="2488178" y="119596"/>
                  <a:pt x="2491857" y="119639"/>
                </a:cubicBezTo>
                <a:cubicBezTo>
                  <a:pt x="2495535" y="119682"/>
                  <a:pt x="2499227" y="119470"/>
                  <a:pt x="2502934" y="119004"/>
                </a:cubicBezTo>
                <a:cubicBezTo>
                  <a:pt x="2506641" y="118538"/>
                  <a:pt x="2514095" y="117911"/>
                  <a:pt x="2525294" y="117122"/>
                </a:cubicBezTo>
                <a:cubicBezTo>
                  <a:pt x="2533411" y="104976"/>
                  <a:pt x="2537243" y="93350"/>
                  <a:pt x="2536792" y="82243"/>
                </a:cubicBezTo>
                <a:cubicBezTo>
                  <a:pt x="2536340" y="71137"/>
                  <a:pt x="2542890" y="69868"/>
                  <a:pt x="2556441" y="78436"/>
                </a:cubicBezTo>
                <a:cubicBezTo>
                  <a:pt x="2569993" y="87004"/>
                  <a:pt x="2573029" y="95530"/>
                  <a:pt x="2565551" y="104012"/>
                </a:cubicBezTo>
                <a:cubicBezTo>
                  <a:pt x="2558072" y="112494"/>
                  <a:pt x="2547561" y="125085"/>
                  <a:pt x="2534017" y="141784"/>
                </a:cubicBezTo>
                <a:cubicBezTo>
                  <a:pt x="2520472" y="158483"/>
                  <a:pt x="2508179" y="171773"/>
                  <a:pt x="2497137" y="181653"/>
                </a:cubicBezTo>
                <a:cubicBezTo>
                  <a:pt x="2502285" y="180951"/>
                  <a:pt x="2512722" y="178075"/>
                  <a:pt x="2528446" y="173028"/>
                </a:cubicBezTo>
                <a:cubicBezTo>
                  <a:pt x="2544170" y="167980"/>
                  <a:pt x="2553455" y="167001"/>
                  <a:pt x="2556302" y="170091"/>
                </a:cubicBezTo>
                <a:cubicBezTo>
                  <a:pt x="2559148" y="173182"/>
                  <a:pt x="2557298" y="176724"/>
                  <a:pt x="2550752" y="180718"/>
                </a:cubicBezTo>
                <a:cubicBezTo>
                  <a:pt x="2544205" y="184711"/>
                  <a:pt x="2533759" y="189845"/>
                  <a:pt x="2519411" y="196119"/>
                </a:cubicBezTo>
                <a:cubicBezTo>
                  <a:pt x="2505064" y="202393"/>
                  <a:pt x="2494947" y="207652"/>
                  <a:pt x="2489060" y="211897"/>
                </a:cubicBezTo>
                <a:cubicBezTo>
                  <a:pt x="2483173" y="216141"/>
                  <a:pt x="2476946" y="214195"/>
                  <a:pt x="2470379" y="206057"/>
                </a:cubicBezTo>
                <a:cubicBezTo>
                  <a:pt x="2463811" y="197919"/>
                  <a:pt x="2463610" y="191322"/>
                  <a:pt x="2469776" y="186267"/>
                </a:cubicBezTo>
                <a:cubicBezTo>
                  <a:pt x="2475942" y="181212"/>
                  <a:pt x="2482091" y="175401"/>
                  <a:pt x="2488221" y="168833"/>
                </a:cubicBezTo>
                <a:cubicBezTo>
                  <a:pt x="2494352" y="162265"/>
                  <a:pt x="2504013" y="150399"/>
                  <a:pt x="2517207" y="133233"/>
                </a:cubicBezTo>
                <a:cubicBezTo>
                  <a:pt x="2507943" y="134997"/>
                  <a:pt x="2499908" y="137156"/>
                  <a:pt x="2493104" y="139708"/>
                </a:cubicBezTo>
                <a:cubicBezTo>
                  <a:pt x="2486300" y="142261"/>
                  <a:pt x="2480349" y="144967"/>
                  <a:pt x="2475251" y="147828"/>
                </a:cubicBezTo>
                <a:cubicBezTo>
                  <a:pt x="2470153" y="150689"/>
                  <a:pt x="2464850" y="148226"/>
                  <a:pt x="2459344" y="140439"/>
                </a:cubicBezTo>
                <a:cubicBezTo>
                  <a:pt x="2453837" y="132653"/>
                  <a:pt x="2454102" y="126773"/>
                  <a:pt x="2460140" y="122801"/>
                </a:cubicBezTo>
                <a:cubicBezTo>
                  <a:pt x="2466177" y="118829"/>
                  <a:pt x="2471124" y="113207"/>
                  <a:pt x="2474982" y="105937"/>
                </a:cubicBezTo>
                <a:cubicBezTo>
                  <a:pt x="2478839" y="98666"/>
                  <a:pt x="2483693" y="87922"/>
                  <a:pt x="2489544" y="73704"/>
                </a:cubicBezTo>
                <a:cubicBezTo>
                  <a:pt x="2495395" y="59485"/>
                  <a:pt x="2496746" y="47605"/>
                  <a:pt x="2493599" y="38061"/>
                </a:cubicBezTo>
                <a:cubicBezTo>
                  <a:pt x="2492025" y="33289"/>
                  <a:pt x="2492594" y="30578"/>
                  <a:pt x="2495306" y="29928"/>
                </a:cubicBezTo>
                <a:close/>
                <a:moveTo>
                  <a:pt x="2294583" y="28882"/>
                </a:moveTo>
                <a:cubicBezTo>
                  <a:pt x="2295828" y="28681"/>
                  <a:pt x="2297432" y="28819"/>
                  <a:pt x="2299393" y="29296"/>
                </a:cubicBezTo>
                <a:cubicBezTo>
                  <a:pt x="2307237" y="31203"/>
                  <a:pt x="2314913" y="34257"/>
                  <a:pt x="2322420" y="38459"/>
                </a:cubicBezTo>
                <a:cubicBezTo>
                  <a:pt x="2329927" y="42661"/>
                  <a:pt x="2331863" y="48010"/>
                  <a:pt x="2328228" y="54506"/>
                </a:cubicBezTo>
                <a:cubicBezTo>
                  <a:pt x="2324592" y="61002"/>
                  <a:pt x="2321907" y="91238"/>
                  <a:pt x="2320172" y="145215"/>
                </a:cubicBezTo>
                <a:cubicBezTo>
                  <a:pt x="2323327" y="136983"/>
                  <a:pt x="2328400" y="128279"/>
                  <a:pt x="2335391" y="119101"/>
                </a:cubicBezTo>
                <a:cubicBezTo>
                  <a:pt x="2342381" y="109923"/>
                  <a:pt x="2347196" y="102251"/>
                  <a:pt x="2349835" y="96085"/>
                </a:cubicBezTo>
                <a:cubicBezTo>
                  <a:pt x="2352473" y="89919"/>
                  <a:pt x="2354463" y="83968"/>
                  <a:pt x="2355804" y="78232"/>
                </a:cubicBezTo>
                <a:cubicBezTo>
                  <a:pt x="2357145" y="72496"/>
                  <a:pt x="2363691" y="74786"/>
                  <a:pt x="2375443" y="85104"/>
                </a:cubicBezTo>
                <a:cubicBezTo>
                  <a:pt x="2387194" y="95422"/>
                  <a:pt x="2389661" y="102728"/>
                  <a:pt x="2382842" y="107023"/>
                </a:cubicBezTo>
                <a:cubicBezTo>
                  <a:pt x="2376024" y="111318"/>
                  <a:pt x="2357837" y="125934"/>
                  <a:pt x="2328281" y="150872"/>
                </a:cubicBezTo>
                <a:cubicBezTo>
                  <a:pt x="2342923" y="153625"/>
                  <a:pt x="2354904" y="157465"/>
                  <a:pt x="2364225" y="162391"/>
                </a:cubicBezTo>
                <a:cubicBezTo>
                  <a:pt x="2373546" y="167317"/>
                  <a:pt x="2377633" y="175161"/>
                  <a:pt x="2376486" y="185923"/>
                </a:cubicBezTo>
                <a:cubicBezTo>
                  <a:pt x="2375339" y="196685"/>
                  <a:pt x="2368004" y="197997"/>
                  <a:pt x="2354481" y="189859"/>
                </a:cubicBezTo>
                <a:cubicBezTo>
                  <a:pt x="2340958" y="181721"/>
                  <a:pt x="2329357" y="172741"/>
                  <a:pt x="2319677" y="162918"/>
                </a:cubicBezTo>
                <a:cubicBezTo>
                  <a:pt x="2318186" y="191584"/>
                  <a:pt x="2318301" y="214102"/>
                  <a:pt x="2320021" y="230471"/>
                </a:cubicBezTo>
                <a:cubicBezTo>
                  <a:pt x="2321742" y="246840"/>
                  <a:pt x="2329471" y="255620"/>
                  <a:pt x="2343210" y="256810"/>
                </a:cubicBezTo>
                <a:cubicBezTo>
                  <a:pt x="2356947" y="258000"/>
                  <a:pt x="2366462" y="257674"/>
                  <a:pt x="2371754" y="255832"/>
                </a:cubicBezTo>
                <a:cubicBezTo>
                  <a:pt x="2377045" y="253989"/>
                  <a:pt x="2382505" y="243642"/>
                  <a:pt x="2388134" y="224792"/>
                </a:cubicBezTo>
                <a:cubicBezTo>
                  <a:pt x="2393762" y="205942"/>
                  <a:pt x="2397326" y="204970"/>
                  <a:pt x="2398825" y="221878"/>
                </a:cubicBezTo>
                <a:cubicBezTo>
                  <a:pt x="2400323" y="238785"/>
                  <a:pt x="2403338" y="250766"/>
                  <a:pt x="2407870" y="257821"/>
                </a:cubicBezTo>
                <a:cubicBezTo>
                  <a:pt x="2412401" y="264877"/>
                  <a:pt x="2409658" y="271297"/>
                  <a:pt x="2399642" y="277084"/>
                </a:cubicBezTo>
                <a:cubicBezTo>
                  <a:pt x="2389625" y="282870"/>
                  <a:pt x="2373223" y="285530"/>
                  <a:pt x="2350437" y="285064"/>
                </a:cubicBezTo>
                <a:cubicBezTo>
                  <a:pt x="2327650" y="284598"/>
                  <a:pt x="2312607" y="277790"/>
                  <a:pt x="2305308" y="264640"/>
                </a:cubicBezTo>
                <a:cubicBezTo>
                  <a:pt x="2298009" y="251490"/>
                  <a:pt x="2295037" y="225839"/>
                  <a:pt x="2296392" y="187687"/>
                </a:cubicBezTo>
                <a:cubicBezTo>
                  <a:pt x="2297748" y="149535"/>
                  <a:pt x="2298425" y="117409"/>
                  <a:pt x="2298425" y="91310"/>
                </a:cubicBezTo>
                <a:cubicBezTo>
                  <a:pt x="2298425" y="65942"/>
                  <a:pt x="2296625" y="48788"/>
                  <a:pt x="2293026" y="39846"/>
                </a:cubicBezTo>
                <a:cubicBezTo>
                  <a:pt x="2290327" y="33141"/>
                  <a:pt x="2290845" y="29486"/>
                  <a:pt x="2294583" y="28882"/>
                </a:cubicBezTo>
                <a:close/>
                <a:moveTo>
                  <a:pt x="4996996" y="28516"/>
                </a:moveTo>
                <a:cubicBezTo>
                  <a:pt x="5002615" y="27440"/>
                  <a:pt x="5010840" y="30059"/>
                  <a:pt x="5021670" y="36373"/>
                </a:cubicBezTo>
                <a:cubicBezTo>
                  <a:pt x="5037416" y="45163"/>
                  <a:pt x="5041822" y="52434"/>
                  <a:pt x="5034889" y="58184"/>
                </a:cubicBezTo>
                <a:cubicBezTo>
                  <a:pt x="5027955" y="63934"/>
                  <a:pt x="5022065" y="75392"/>
                  <a:pt x="5017218" y="92557"/>
                </a:cubicBezTo>
                <a:cubicBezTo>
                  <a:pt x="5012371" y="109723"/>
                  <a:pt x="5007768" y="124167"/>
                  <a:pt x="5003408" y="135890"/>
                </a:cubicBezTo>
                <a:cubicBezTo>
                  <a:pt x="4999049" y="147613"/>
                  <a:pt x="4993148" y="150327"/>
                  <a:pt x="4985705" y="144032"/>
                </a:cubicBezTo>
                <a:cubicBezTo>
                  <a:pt x="4973487" y="147631"/>
                  <a:pt x="4960058" y="150729"/>
                  <a:pt x="4945416" y="153324"/>
                </a:cubicBezTo>
                <a:cubicBezTo>
                  <a:pt x="4965536" y="170332"/>
                  <a:pt x="4978815" y="181574"/>
                  <a:pt x="4985253" y="187052"/>
                </a:cubicBezTo>
                <a:cubicBezTo>
                  <a:pt x="4991205" y="180126"/>
                  <a:pt x="4996374" y="173210"/>
                  <a:pt x="5000762" y="166306"/>
                </a:cubicBezTo>
                <a:cubicBezTo>
                  <a:pt x="5005150" y="159401"/>
                  <a:pt x="5006445" y="151912"/>
                  <a:pt x="5004645" y="143838"/>
                </a:cubicBezTo>
                <a:cubicBezTo>
                  <a:pt x="5002845" y="135765"/>
                  <a:pt x="5006793" y="133144"/>
                  <a:pt x="5016486" y="135976"/>
                </a:cubicBezTo>
                <a:cubicBezTo>
                  <a:pt x="5026181" y="138808"/>
                  <a:pt x="5034756" y="142576"/>
                  <a:pt x="5042213" y="147280"/>
                </a:cubicBezTo>
                <a:cubicBezTo>
                  <a:pt x="5049670" y="151983"/>
                  <a:pt x="5049928" y="156120"/>
                  <a:pt x="5042987" y="159691"/>
                </a:cubicBezTo>
                <a:cubicBezTo>
                  <a:pt x="5036047" y="163262"/>
                  <a:pt x="5020616" y="175681"/>
                  <a:pt x="4996697" y="196947"/>
                </a:cubicBezTo>
                <a:cubicBezTo>
                  <a:pt x="5010220" y="207129"/>
                  <a:pt x="5022901" y="215292"/>
                  <a:pt x="5034738" y="221437"/>
                </a:cubicBezTo>
                <a:cubicBezTo>
                  <a:pt x="5046576" y="227581"/>
                  <a:pt x="5061192" y="233497"/>
                  <a:pt x="5078587" y="239183"/>
                </a:cubicBezTo>
                <a:cubicBezTo>
                  <a:pt x="5095982" y="244868"/>
                  <a:pt x="5098455" y="249325"/>
                  <a:pt x="5086008" y="252551"/>
                </a:cubicBezTo>
                <a:cubicBezTo>
                  <a:pt x="5073561" y="255778"/>
                  <a:pt x="5061881" y="257620"/>
                  <a:pt x="5050967" y="258079"/>
                </a:cubicBezTo>
                <a:cubicBezTo>
                  <a:pt x="5040055" y="258538"/>
                  <a:pt x="5030519" y="256136"/>
                  <a:pt x="5022359" y="250873"/>
                </a:cubicBezTo>
                <a:cubicBezTo>
                  <a:pt x="5014199" y="245611"/>
                  <a:pt x="5001895" y="234085"/>
                  <a:pt x="4985447" y="216296"/>
                </a:cubicBezTo>
                <a:cubicBezTo>
                  <a:pt x="4968999" y="198507"/>
                  <a:pt x="4955655" y="182514"/>
                  <a:pt x="4945416" y="168317"/>
                </a:cubicBezTo>
                <a:lnTo>
                  <a:pt x="4945416" y="251927"/>
                </a:lnTo>
                <a:cubicBezTo>
                  <a:pt x="4945416" y="260876"/>
                  <a:pt x="4948815" y="263428"/>
                  <a:pt x="4955612" y="259585"/>
                </a:cubicBezTo>
                <a:cubicBezTo>
                  <a:pt x="4962409" y="255742"/>
                  <a:pt x="4971857" y="250791"/>
                  <a:pt x="4983952" y="244732"/>
                </a:cubicBezTo>
                <a:cubicBezTo>
                  <a:pt x="4996048" y="238673"/>
                  <a:pt x="4997608" y="241115"/>
                  <a:pt x="4988631" y="252056"/>
                </a:cubicBezTo>
                <a:cubicBezTo>
                  <a:pt x="4979654" y="262998"/>
                  <a:pt x="4970028" y="273380"/>
                  <a:pt x="4959753" y="283203"/>
                </a:cubicBezTo>
                <a:cubicBezTo>
                  <a:pt x="4949478" y="293026"/>
                  <a:pt x="4941753" y="301308"/>
                  <a:pt x="4936576" y="308048"/>
                </a:cubicBezTo>
                <a:cubicBezTo>
                  <a:pt x="4931399" y="314788"/>
                  <a:pt x="4925702" y="313035"/>
                  <a:pt x="4919486" y="302789"/>
                </a:cubicBezTo>
                <a:cubicBezTo>
                  <a:pt x="4913269" y="292542"/>
                  <a:pt x="4911961" y="283899"/>
                  <a:pt x="4915560" y="276858"/>
                </a:cubicBezTo>
                <a:cubicBezTo>
                  <a:pt x="4919160" y="269817"/>
                  <a:pt x="4921182" y="257377"/>
                  <a:pt x="4921626" y="239537"/>
                </a:cubicBezTo>
                <a:cubicBezTo>
                  <a:pt x="4922071" y="221698"/>
                  <a:pt x="4922519" y="191405"/>
                  <a:pt x="4922971" y="148656"/>
                </a:cubicBezTo>
                <a:cubicBezTo>
                  <a:pt x="4923422" y="105908"/>
                  <a:pt x="4920500" y="78902"/>
                  <a:pt x="4914205" y="67638"/>
                </a:cubicBezTo>
                <a:cubicBezTo>
                  <a:pt x="4907910" y="56374"/>
                  <a:pt x="4908196" y="51200"/>
                  <a:pt x="4915065" y="52118"/>
                </a:cubicBezTo>
                <a:cubicBezTo>
                  <a:pt x="4921935" y="53036"/>
                  <a:pt x="4928094" y="53484"/>
                  <a:pt x="4933543" y="53462"/>
                </a:cubicBezTo>
                <a:cubicBezTo>
                  <a:pt x="4938992" y="53441"/>
                  <a:pt x="4948844" y="50842"/>
                  <a:pt x="4963098" y="45665"/>
                </a:cubicBezTo>
                <a:cubicBezTo>
                  <a:pt x="4977352" y="40488"/>
                  <a:pt x="4987068" y="35541"/>
                  <a:pt x="4992244" y="30823"/>
                </a:cubicBezTo>
                <a:cubicBezTo>
                  <a:pt x="4993539" y="29643"/>
                  <a:pt x="4995123" y="28874"/>
                  <a:pt x="4996996" y="28516"/>
                </a:cubicBezTo>
                <a:close/>
                <a:moveTo>
                  <a:pt x="2668206" y="27914"/>
                </a:moveTo>
                <a:cubicBezTo>
                  <a:pt x="2671295" y="27716"/>
                  <a:pt x="2674433" y="28464"/>
                  <a:pt x="2677620" y="30156"/>
                </a:cubicBezTo>
                <a:cubicBezTo>
                  <a:pt x="2683994" y="33540"/>
                  <a:pt x="2690375" y="37466"/>
                  <a:pt x="2696764" y="41933"/>
                </a:cubicBezTo>
                <a:cubicBezTo>
                  <a:pt x="2703152" y="46400"/>
                  <a:pt x="2702837" y="51258"/>
                  <a:pt x="2695817" y="56506"/>
                </a:cubicBezTo>
                <a:cubicBezTo>
                  <a:pt x="2688798" y="61755"/>
                  <a:pt x="2682857" y="70452"/>
                  <a:pt x="2677996" y="82598"/>
                </a:cubicBezTo>
                <a:cubicBezTo>
                  <a:pt x="2687891" y="92407"/>
                  <a:pt x="2686862" y="97896"/>
                  <a:pt x="2674909" y="99064"/>
                </a:cubicBezTo>
                <a:cubicBezTo>
                  <a:pt x="2662957" y="100233"/>
                  <a:pt x="2649588" y="102015"/>
                  <a:pt x="2634803" y="104410"/>
                </a:cubicBezTo>
                <a:cubicBezTo>
                  <a:pt x="2636653" y="103420"/>
                  <a:pt x="2639367" y="104546"/>
                  <a:pt x="2642945" y="107787"/>
                </a:cubicBezTo>
                <a:cubicBezTo>
                  <a:pt x="2646523" y="111028"/>
                  <a:pt x="2647412" y="114649"/>
                  <a:pt x="2645612" y="118649"/>
                </a:cubicBezTo>
                <a:cubicBezTo>
                  <a:pt x="2643812" y="122650"/>
                  <a:pt x="2642913" y="126558"/>
                  <a:pt x="2642913" y="130373"/>
                </a:cubicBezTo>
                <a:cubicBezTo>
                  <a:pt x="2647874" y="129684"/>
                  <a:pt x="2654467" y="128430"/>
                  <a:pt x="2662692" y="126608"/>
                </a:cubicBezTo>
                <a:cubicBezTo>
                  <a:pt x="2670915" y="124787"/>
                  <a:pt x="2677329" y="122934"/>
                  <a:pt x="2681933" y="121048"/>
                </a:cubicBezTo>
                <a:cubicBezTo>
                  <a:pt x="2686536" y="119162"/>
                  <a:pt x="2691454" y="119442"/>
                  <a:pt x="2696689" y="121887"/>
                </a:cubicBezTo>
                <a:cubicBezTo>
                  <a:pt x="2701923" y="124332"/>
                  <a:pt x="2707766" y="127680"/>
                  <a:pt x="2714220" y="131932"/>
                </a:cubicBezTo>
                <a:cubicBezTo>
                  <a:pt x="2720673" y="136184"/>
                  <a:pt x="2721816" y="141135"/>
                  <a:pt x="2717650" y="146785"/>
                </a:cubicBezTo>
                <a:cubicBezTo>
                  <a:pt x="2713484" y="152435"/>
                  <a:pt x="2709143" y="165417"/>
                  <a:pt x="2704626" y="185729"/>
                </a:cubicBezTo>
                <a:cubicBezTo>
                  <a:pt x="2700109" y="206042"/>
                  <a:pt x="2694208" y="219468"/>
                  <a:pt x="2686923" y="226007"/>
                </a:cubicBezTo>
                <a:cubicBezTo>
                  <a:pt x="2679638" y="232547"/>
                  <a:pt x="2674260" y="231313"/>
                  <a:pt x="2670790" y="222308"/>
                </a:cubicBezTo>
                <a:cubicBezTo>
                  <a:pt x="2658673" y="223211"/>
                  <a:pt x="2648864" y="224351"/>
                  <a:pt x="2641364" y="225728"/>
                </a:cubicBezTo>
                <a:cubicBezTo>
                  <a:pt x="2640575" y="247080"/>
                  <a:pt x="2643139" y="259926"/>
                  <a:pt x="2649054" y="264264"/>
                </a:cubicBezTo>
                <a:cubicBezTo>
                  <a:pt x="2654969" y="268602"/>
                  <a:pt x="2665491" y="270770"/>
                  <a:pt x="2680620" y="270770"/>
                </a:cubicBezTo>
                <a:cubicBezTo>
                  <a:pt x="2695979" y="270770"/>
                  <a:pt x="2706662" y="269369"/>
                  <a:pt x="2712671" y="266565"/>
                </a:cubicBezTo>
                <a:cubicBezTo>
                  <a:pt x="2718679" y="263762"/>
                  <a:pt x="2723598" y="258316"/>
                  <a:pt x="2727427" y="250228"/>
                </a:cubicBezTo>
                <a:cubicBezTo>
                  <a:pt x="2731256" y="242140"/>
                  <a:pt x="2735371" y="232514"/>
                  <a:pt x="2739774" y="221350"/>
                </a:cubicBezTo>
                <a:cubicBezTo>
                  <a:pt x="2744176" y="210187"/>
                  <a:pt x="2747116" y="212610"/>
                  <a:pt x="2748593" y="228621"/>
                </a:cubicBezTo>
                <a:cubicBezTo>
                  <a:pt x="2750070" y="244632"/>
                  <a:pt x="2753296" y="256179"/>
                  <a:pt x="2758273" y="263263"/>
                </a:cubicBezTo>
                <a:cubicBezTo>
                  <a:pt x="2763249" y="270347"/>
                  <a:pt x="2757319" y="278116"/>
                  <a:pt x="2740484" y="286570"/>
                </a:cubicBezTo>
                <a:cubicBezTo>
                  <a:pt x="2723648" y="295023"/>
                  <a:pt x="2703514" y="298791"/>
                  <a:pt x="2680083" y="297873"/>
                </a:cubicBezTo>
                <a:cubicBezTo>
                  <a:pt x="2656651" y="296956"/>
                  <a:pt x="2640521" y="291582"/>
                  <a:pt x="2631695" y="281751"/>
                </a:cubicBezTo>
                <a:cubicBezTo>
                  <a:pt x="2622869" y="271921"/>
                  <a:pt x="2618900" y="254358"/>
                  <a:pt x="2619789" y="229062"/>
                </a:cubicBezTo>
                <a:cubicBezTo>
                  <a:pt x="2609722" y="230826"/>
                  <a:pt x="2601061" y="232066"/>
                  <a:pt x="2593805" y="232783"/>
                </a:cubicBezTo>
                <a:cubicBezTo>
                  <a:pt x="2592916" y="238978"/>
                  <a:pt x="2589969" y="242380"/>
                  <a:pt x="2584964" y="242990"/>
                </a:cubicBezTo>
                <a:cubicBezTo>
                  <a:pt x="2579959" y="243599"/>
                  <a:pt x="2576414" y="238752"/>
                  <a:pt x="2574327" y="228449"/>
                </a:cubicBezTo>
                <a:cubicBezTo>
                  <a:pt x="2572241" y="218145"/>
                  <a:pt x="2569867" y="204182"/>
                  <a:pt x="2567207" y="186558"/>
                </a:cubicBezTo>
                <a:cubicBezTo>
                  <a:pt x="2564547" y="168933"/>
                  <a:pt x="2561174" y="155611"/>
                  <a:pt x="2557087" y="146591"/>
                </a:cubicBezTo>
                <a:cubicBezTo>
                  <a:pt x="2553000" y="137571"/>
                  <a:pt x="2555506" y="133739"/>
                  <a:pt x="2564605" y="135094"/>
                </a:cubicBezTo>
                <a:cubicBezTo>
                  <a:pt x="2573703" y="136449"/>
                  <a:pt x="2581956" y="136912"/>
                  <a:pt x="2589363" y="136482"/>
                </a:cubicBezTo>
                <a:cubicBezTo>
                  <a:pt x="2596769" y="136051"/>
                  <a:pt x="2607363" y="135076"/>
                  <a:pt x="2621144" y="133556"/>
                </a:cubicBezTo>
                <a:cubicBezTo>
                  <a:pt x="2621144" y="122572"/>
                  <a:pt x="2619194" y="114362"/>
                  <a:pt x="2615294" y="108927"/>
                </a:cubicBezTo>
                <a:lnTo>
                  <a:pt x="2609981" y="110045"/>
                </a:lnTo>
                <a:cubicBezTo>
                  <a:pt x="2601792" y="117402"/>
                  <a:pt x="2596433" y="116929"/>
                  <a:pt x="2593902" y="108626"/>
                </a:cubicBezTo>
                <a:cubicBezTo>
                  <a:pt x="2591370" y="100323"/>
                  <a:pt x="2588571" y="91127"/>
                  <a:pt x="2585502" y="81039"/>
                </a:cubicBezTo>
                <a:cubicBezTo>
                  <a:pt x="2582433" y="70950"/>
                  <a:pt x="2579059" y="61801"/>
                  <a:pt x="2575381" y="53592"/>
                </a:cubicBezTo>
                <a:cubicBezTo>
                  <a:pt x="2571703" y="45382"/>
                  <a:pt x="2572918" y="41972"/>
                  <a:pt x="2579027" y="43363"/>
                </a:cubicBezTo>
                <a:cubicBezTo>
                  <a:pt x="2585136" y="44754"/>
                  <a:pt x="2590506" y="45432"/>
                  <a:pt x="2595138" y="45396"/>
                </a:cubicBezTo>
                <a:cubicBezTo>
                  <a:pt x="2599770" y="45360"/>
                  <a:pt x="2610092" y="44052"/>
                  <a:pt x="2626103" y="41470"/>
                </a:cubicBezTo>
                <a:cubicBezTo>
                  <a:pt x="2642113" y="38889"/>
                  <a:pt x="2653109" y="35512"/>
                  <a:pt x="2659089" y="31339"/>
                </a:cubicBezTo>
                <a:cubicBezTo>
                  <a:pt x="2662079" y="29253"/>
                  <a:pt x="2665118" y="28111"/>
                  <a:pt x="2668206" y="27914"/>
                </a:cubicBezTo>
                <a:close/>
                <a:moveTo>
                  <a:pt x="3938120" y="25418"/>
                </a:moveTo>
                <a:cubicBezTo>
                  <a:pt x="3941672" y="26031"/>
                  <a:pt x="3945714" y="27654"/>
                  <a:pt x="3950246" y="30285"/>
                </a:cubicBezTo>
                <a:cubicBezTo>
                  <a:pt x="3959309" y="35548"/>
                  <a:pt x="3967354" y="41255"/>
                  <a:pt x="3974380" y="47407"/>
                </a:cubicBezTo>
                <a:cubicBezTo>
                  <a:pt x="3982526" y="56944"/>
                  <a:pt x="3980991" y="62809"/>
                  <a:pt x="3969777" y="65003"/>
                </a:cubicBezTo>
                <a:cubicBezTo>
                  <a:pt x="3958563" y="67197"/>
                  <a:pt x="3945263" y="73266"/>
                  <a:pt x="3929876" y="83211"/>
                </a:cubicBezTo>
                <a:cubicBezTo>
                  <a:pt x="3914488" y="93156"/>
                  <a:pt x="3909304" y="92798"/>
                  <a:pt x="3914324" y="82136"/>
                </a:cubicBezTo>
                <a:cubicBezTo>
                  <a:pt x="3919343" y="71474"/>
                  <a:pt x="3922942" y="64053"/>
                  <a:pt x="3925122" y="59873"/>
                </a:cubicBezTo>
                <a:cubicBezTo>
                  <a:pt x="3927302" y="55692"/>
                  <a:pt x="3925717" y="53602"/>
                  <a:pt x="3920368" y="53602"/>
                </a:cubicBezTo>
                <a:cubicBezTo>
                  <a:pt x="3912653" y="53602"/>
                  <a:pt x="3891308" y="56295"/>
                  <a:pt x="3856332" y="61679"/>
                </a:cubicBezTo>
                <a:cubicBezTo>
                  <a:pt x="3821356" y="67064"/>
                  <a:pt x="3799552" y="71338"/>
                  <a:pt x="3790919" y="74500"/>
                </a:cubicBezTo>
                <a:cubicBezTo>
                  <a:pt x="3782286" y="77662"/>
                  <a:pt x="3772671" y="74496"/>
                  <a:pt x="3762074" y="65003"/>
                </a:cubicBezTo>
                <a:cubicBezTo>
                  <a:pt x="3751476" y="55510"/>
                  <a:pt x="3750702" y="50763"/>
                  <a:pt x="3759750" y="50763"/>
                </a:cubicBezTo>
                <a:cubicBezTo>
                  <a:pt x="3766548" y="50763"/>
                  <a:pt x="3774639" y="50551"/>
                  <a:pt x="3784025" y="50128"/>
                </a:cubicBezTo>
                <a:cubicBezTo>
                  <a:pt x="3793411" y="49705"/>
                  <a:pt x="3810916" y="47920"/>
                  <a:pt x="3836542" y="44772"/>
                </a:cubicBezTo>
                <a:cubicBezTo>
                  <a:pt x="3862168" y="41625"/>
                  <a:pt x="3882685" y="38513"/>
                  <a:pt x="3898094" y="35437"/>
                </a:cubicBezTo>
                <a:cubicBezTo>
                  <a:pt x="3913503" y="32361"/>
                  <a:pt x="3923781" y="29418"/>
                  <a:pt x="3928929" y="26607"/>
                </a:cubicBezTo>
                <a:cubicBezTo>
                  <a:pt x="3931503" y="25202"/>
                  <a:pt x="3934567" y="24805"/>
                  <a:pt x="3938120" y="25418"/>
                </a:cubicBezTo>
                <a:close/>
                <a:moveTo>
                  <a:pt x="1614019" y="25418"/>
                </a:moveTo>
                <a:cubicBezTo>
                  <a:pt x="1617572" y="26031"/>
                  <a:pt x="1621614" y="27654"/>
                  <a:pt x="1626146" y="30285"/>
                </a:cubicBezTo>
                <a:cubicBezTo>
                  <a:pt x="1635209" y="35548"/>
                  <a:pt x="1643254" y="41255"/>
                  <a:pt x="1650280" y="47407"/>
                </a:cubicBezTo>
                <a:cubicBezTo>
                  <a:pt x="1658426" y="56944"/>
                  <a:pt x="1656891" y="62809"/>
                  <a:pt x="1645677" y="65003"/>
                </a:cubicBezTo>
                <a:cubicBezTo>
                  <a:pt x="1634463" y="67197"/>
                  <a:pt x="1621163" y="73266"/>
                  <a:pt x="1605776" y="83211"/>
                </a:cubicBezTo>
                <a:cubicBezTo>
                  <a:pt x="1590389" y="93156"/>
                  <a:pt x="1585205" y="92798"/>
                  <a:pt x="1590224" y="82136"/>
                </a:cubicBezTo>
                <a:cubicBezTo>
                  <a:pt x="1595243" y="71474"/>
                  <a:pt x="1598842" y="64053"/>
                  <a:pt x="1601022" y="59873"/>
                </a:cubicBezTo>
                <a:cubicBezTo>
                  <a:pt x="1603201" y="55692"/>
                  <a:pt x="1601617" y="53602"/>
                  <a:pt x="1596268" y="53602"/>
                </a:cubicBezTo>
                <a:cubicBezTo>
                  <a:pt x="1588553" y="53602"/>
                  <a:pt x="1567208" y="56295"/>
                  <a:pt x="1532232" y="61679"/>
                </a:cubicBezTo>
                <a:cubicBezTo>
                  <a:pt x="1497256" y="67064"/>
                  <a:pt x="1475452" y="71338"/>
                  <a:pt x="1466819" y="74500"/>
                </a:cubicBezTo>
                <a:cubicBezTo>
                  <a:pt x="1458186" y="77662"/>
                  <a:pt x="1448571" y="74496"/>
                  <a:pt x="1437974" y="65003"/>
                </a:cubicBezTo>
                <a:cubicBezTo>
                  <a:pt x="1427376" y="55510"/>
                  <a:pt x="1426602" y="50763"/>
                  <a:pt x="1435651" y="50763"/>
                </a:cubicBezTo>
                <a:cubicBezTo>
                  <a:pt x="1442448" y="50763"/>
                  <a:pt x="1450539" y="50551"/>
                  <a:pt x="1459925" y="50128"/>
                </a:cubicBezTo>
                <a:cubicBezTo>
                  <a:pt x="1469311" y="49705"/>
                  <a:pt x="1486816" y="47920"/>
                  <a:pt x="1512442" y="44772"/>
                </a:cubicBezTo>
                <a:cubicBezTo>
                  <a:pt x="1538068" y="41625"/>
                  <a:pt x="1558586" y="38513"/>
                  <a:pt x="1573994" y="35437"/>
                </a:cubicBezTo>
                <a:cubicBezTo>
                  <a:pt x="1589403" y="32361"/>
                  <a:pt x="1599681" y="29418"/>
                  <a:pt x="1604829" y="26607"/>
                </a:cubicBezTo>
                <a:cubicBezTo>
                  <a:pt x="1607403" y="25202"/>
                  <a:pt x="1610467" y="24805"/>
                  <a:pt x="1614019" y="25418"/>
                </a:cubicBezTo>
                <a:close/>
                <a:moveTo>
                  <a:pt x="1807438" y="18108"/>
                </a:moveTo>
                <a:cubicBezTo>
                  <a:pt x="1808985" y="18101"/>
                  <a:pt x="1810826" y="18521"/>
                  <a:pt x="1812963" y="19369"/>
                </a:cubicBezTo>
                <a:cubicBezTo>
                  <a:pt x="1821510" y="22760"/>
                  <a:pt x="1828734" y="27159"/>
                  <a:pt x="1834635" y="32565"/>
                </a:cubicBezTo>
                <a:cubicBezTo>
                  <a:pt x="1840536" y="37971"/>
                  <a:pt x="1841296" y="42611"/>
                  <a:pt x="1836915" y="46482"/>
                </a:cubicBezTo>
                <a:cubicBezTo>
                  <a:pt x="1832534" y="50354"/>
                  <a:pt x="1828120" y="56287"/>
                  <a:pt x="1823675" y="64282"/>
                </a:cubicBezTo>
                <a:cubicBezTo>
                  <a:pt x="1819230" y="72277"/>
                  <a:pt x="1810539" y="83057"/>
                  <a:pt x="1797605" y="96623"/>
                </a:cubicBezTo>
                <a:cubicBezTo>
                  <a:pt x="1811816" y="94085"/>
                  <a:pt x="1824984" y="90525"/>
                  <a:pt x="1837108" y="85943"/>
                </a:cubicBezTo>
                <a:cubicBezTo>
                  <a:pt x="1849233" y="81361"/>
                  <a:pt x="1857826" y="81788"/>
                  <a:pt x="1862888" y="87223"/>
                </a:cubicBezTo>
                <a:cubicBezTo>
                  <a:pt x="1867950" y="92658"/>
                  <a:pt x="1865082" y="98279"/>
                  <a:pt x="1854284" y="104087"/>
                </a:cubicBezTo>
                <a:cubicBezTo>
                  <a:pt x="1843486" y="109895"/>
                  <a:pt x="1829992" y="113903"/>
                  <a:pt x="1813802" y="116111"/>
                </a:cubicBezTo>
                <a:cubicBezTo>
                  <a:pt x="1826393" y="119596"/>
                  <a:pt x="1831766" y="123511"/>
                  <a:pt x="1829924" y="127856"/>
                </a:cubicBezTo>
                <a:cubicBezTo>
                  <a:pt x="1828081" y="132201"/>
                  <a:pt x="1826758" y="138891"/>
                  <a:pt x="1825955" y="147925"/>
                </a:cubicBezTo>
                <a:cubicBezTo>
                  <a:pt x="1830472" y="148025"/>
                  <a:pt x="1837599" y="146473"/>
                  <a:pt x="1847336" y="143268"/>
                </a:cubicBezTo>
                <a:cubicBezTo>
                  <a:pt x="1857073" y="140063"/>
                  <a:pt x="1865165" y="141601"/>
                  <a:pt x="1871611" y="147882"/>
                </a:cubicBezTo>
                <a:cubicBezTo>
                  <a:pt x="1878057" y="154163"/>
                  <a:pt x="1874640" y="158680"/>
                  <a:pt x="1861361" y="161434"/>
                </a:cubicBezTo>
                <a:cubicBezTo>
                  <a:pt x="1848082" y="164187"/>
                  <a:pt x="1835592" y="166732"/>
                  <a:pt x="1823890" y="169070"/>
                </a:cubicBezTo>
                <a:cubicBezTo>
                  <a:pt x="1822471" y="175408"/>
                  <a:pt x="1820907" y="182227"/>
                  <a:pt x="1819201" y="189526"/>
                </a:cubicBezTo>
                <a:cubicBezTo>
                  <a:pt x="1837298" y="194631"/>
                  <a:pt x="1848347" y="199958"/>
                  <a:pt x="1852348" y="205508"/>
                </a:cubicBezTo>
                <a:cubicBezTo>
                  <a:pt x="1856349" y="211058"/>
                  <a:pt x="1857131" y="219070"/>
                  <a:pt x="1854693" y="229546"/>
                </a:cubicBezTo>
                <a:cubicBezTo>
                  <a:pt x="1852255" y="240021"/>
                  <a:pt x="1846612" y="240387"/>
                  <a:pt x="1837764" y="230643"/>
                </a:cubicBezTo>
                <a:cubicBezTo>
                  <a:pt x="1828916" y="220899"/>
                  <a:pt x="1821510" y="210922"/>
                  <a:pt x="1815544" y="200711"/>
                </a:cubicBezTo>
                <a:cubicBezTo>
                  <a:pt x="1812303" y="215467"/>
                  <a:pt x="1804646" y="230510"/>
                  <a:pt x="1792571" y="245840"/>
                </a:cubicBezTo>
                <a:cubicBezTo>
                  <a:pt x="1780497" y="261170"/>
                  <a:pt x="1764342" y="273004"/>
                  <a:pt x="1744108" y="281343"/>
                </a:cubicBezTo>
                <a:cubicBezTo>
                  <a:pt x="1723875" y="289682"/>
                  <a:pt x="1722817" y="285770"/>
                  <a:pt x="1740936" y="269609"/>
                </a:cubicBezTo>
                <a:cubicBezTo>
                  <a:pt x="1759054" y="253447"/>
                  <a:pt x="1772326" y="236938"/>
                  <a:pt x="1780751" y="220081"/>
                </a:cubicBezTo>
                <a:cubicBezTo>
                  <a:pt x="1789176" y="203224"/>
                  <a:pt x="1794736" y="187769"/>
                  <a:pt x="1797433" y="173716"/>
                </a:cubicBezTo>
                <a:cubicBezTo>
                  <a:pt x="1781113" y="178147"/>
                  <a:pt x="1768605" y="181954"/>
                  <a:pt x="1759908" y="185138"/>
                </a:cubicBezTo>
                <a:cubicBezTo>
                  <a:pt x="1751210" y="188321"/>
                  <a:pt x="1741792" y="185392"/>
                  <a:pt x="1731654" y="176351"/>
                </a:cubicBezTo>
                <a:cubicBezTo>
                  <a:pt x="1721515" y="167309"/>
                  <a:pt x="1723222" y="162789"/>
                  <a:pt x="1736773" y="162789"/>
                </a:cubicBezTo>
                <a:cubicBezTo>
                  <a:pt x="1748260" y="162789"/>
                  <a:pt x="1769426" y="159870"/>
                  <a:pt x="1800272" y="154034"/>
                </a:cubicBezTo>
                <a:cubicBezTo>
                  <a:pt x="1801089" y="141916"/>
                  <a:pt x="1801118" y="129878"/>
                  <a:pt x="1800358" y="117918"/>
                </a:cubicBezTo>
                <a:cubicBezTo>
                  <a:pt x="1794980" y="117158"/>
                  <a:pt x="1791531" y="114613"/>
                  <a:pt x="1790011" y="110282"/>
                </a:cubicBezTo>
                <a:cubicBezTo>
                  <a:pt x="1779557" y="123289"/>
                  <a:pt x="1768060" y="132391"/>
                  <a:pt x="1755520" y="137589"/>
                </a:cubicBezTo>
                <a:cubicBezTo>
                  <a:pt x="1742979" y="142788"/>
                  <a:pt x="1742628" y="138421"/>
                  <a:pt x="1754466" y="124490"/>
                </a:cubicBezTo>
                <a:cubicBezTo>
                  <a:pt x="1766303" y="110558"/>
                  <a:pt x="1777324" y="93855"/>
                  <a:pt x="1787527" y="74381"/>
                </a:cubicBezTo>
                <a:cubicBezTo>
                  <a:pt x="1797730" y="54907"/>
                  <a:pt x="1802383" y="40022"/>
                  <a:pt x="1801487" y="29726"/>
                </a:cubicBezTo>
                <a:cubicBezTo>
                  <a:pt x="1800815" y="22004"/>
                  <a:pt x="1802799" y="18131"/>
                  <a:pt x="1807438" y="18108"/>
                </a:cubicBezTo>
                <a:close/>
                <a:moveTo>
                  <a:pt x="310691" y="11593"/>
                </a:moveTo>
                <a:cubicBezTo>
                  <a:pt x="335671" y="36071"/>
                  <a:pt x="353858" y="60167"/>
                  <a:pt x="365252" y="83878"/>
                </a:cubicBezTo>
                <a:cubicBezTo>
                  <a:pt x="376645" y="107590"/>
                  <a:pt x="382341" y="134359"/>
                  <a:pt x="382341" y="164187"/>
                </a:cubicBezTo>
                <a:cubicBezTo>
                  <a:pt x="382341" y="194459"/>
                  <a:pt x="376584" y="221580"/>
                  <a:pt x="365069" y="245550"/>
                </a:cubicBezTo>
                <a:cubicBezTo>
                  <a:pt x="353553" y="269519"/>
                  <a:pt x="335413" y="292819"/>
                  <a:pt x="310648" y="315447"/>
                </a:cubicBezTo>
                <a:lnTo>
                  <a:pt x="291762" y="296905"/>
                </a:lnTo>
                <a:cubicBezTo>
                  <a:pt x="312713" y="276915"/>
                  <a:pt x="328297" y="256484"/>
                  <a:pt x="338514" y="235612"/>
                </a:cubicBezTo>
                <a:cubicBezTo>
                  <a:pt x="348732" y="214740"/>
                  <a:pt x="353840" y="190931"/>
                  <a:pt x="353840" y="164187"/>
                </a:cubicBezTo>
                <a:cubicBezTo>
                  <a:pt x="353840" y="137916"/>
                  <a:pt x="348785" y="114451"/>
                  <a:pt x="338676" y="93794"/>
                </a:cubicBezTo>
                <a:cubicBezTo>
                  <a:pt x="328566" y="73137"/>
                  <a:pt x="312928" y="52254"/>
                  <a:pt x="291762" y="31146"/>
                </a:cubicBezTo>
                <a:close/>
                <a:moveTo>
                  <a:pt x="71565" y="11593"/>
                </a:moveTo>
                <a:lnTo>
                  <a:pt x="90580" y="31146"/>
                </a:lnTo>
                <a:cubicBezTo>
                  <a:pt x="69356" y="52269"/>
                  <a:pt x="53704" y="73137"/>
                  <a:pt x="43623" y="93751"/>
                </a:cubicBezTo>
                <a:cubicBezTo>
                  <a:pt x="33541" y="114365"/>
                  <a:pt x="28501" y="137844"/>
                  <a:pt x="28501" y="164187"/>
                </a:cubicBezTo>
                <a:cubicBezTo>
                  <a:pt x="28501" y="191003"/>
                  <a:pt x="33599" y="214829"/>
                  <a:pt x="43795" y="235666"/>
                </a:cubicBezTo>
                <a:cubicBezTo>
                  <a:pt x="53991" y="256502"/>
                  <a:pt x="69586" y="276908"/>
                  <a:pt x="90580" y="296884"/>
                </a:cubicBezTo>
                <a:lnTo>
                  <a:pt x="71629" y="315447"/>
                </a:lnTo>
                <a:cubicBezTo>
                  <a:pt x="46878" y="292833"/>
                  <a:pt x="28752" y="269559"/>
                  <a:pt x="17251" y="245625"/>
                </a:cubicBezTo>
                <a:cubicBezTo>
                  <a:pt x="5750" y="221691"/>
                  <a:pt x="0" y="194545"/>
                  <a:pt x="0" y="164187"/>
                </a:cubicBezTo>
                <a:cubicBezTo>
                  <a:pt x="0" y="134259"/>
                  <a:pt x="5682" y="107468"/>
                  <a:pt x="17047" y="83814"/>
                </a:cubicBezTo>
                <a:cubicBezTo>
                  <a:pt x="28411" y="60159"/>
                  <a:pt x="46584" y="36086"/>
                  <a:pt x="71565" y="11593"/>
                </a:cubicBezTo>
                <a:close/>
                <a:moveTo>
                  <a:pt x="4552463" y="7796"/>
                </a:moveTo>
                <a:cubicBezTo>
                  <a:pt x="4556638" y="8126"/>
                  <a:pt x="4562382" y="9442"/>
                  <a:pt x="4569696" y="11743"/>
                </a:cubicBezTo>
                <a:cubicBezTo>
                  <a:pt x="4584323" y="16117"/>
                  <a:pt x="4589837" y="22516"/>
                  <a:pt x="4586237" y="30941"/>
                </a:cubicBezTo>
                <a:cubicBezTo>
                  <a:pt x="4582638" y="39366"/>
                  <a:pt x="4580838" y="56786"/>
                  <a:pt x="4580838" y="83200"/>
                </a:cubicBezTo>
                <a:cubicBezTo>
                  <a:pt x="4580838" y="110060"/>
                  <a:pt x="4580121" y="130925"/>
                  <a:pt x="4578687" y="145796"/>
                </a:cubicBezTo>
                <a:cubicBezTo>
                  <a:pt x="4577253" y="160666"/>
                  <a:pt x="4574034" y="169263"/>
                  <a:pt x="4569029" y="171586"/>
                </a:cubicBezTo>
                <a:cubicBezTo>
                  <a:pt x="4564024" y="173909"/>
                  <a:pt x="4558865" y="170199"/>
                  <a:pt x="4553552" y="160455"/>
                </a:cubicBezTo>
                <a:cubicBezTo>
                  <a:pt x="4548239" y="150711"/>
                  <a:pt x="4547157" y="140981"/>
                  <a:pt x="4550304" y="131265"/>
                </a:cubicBezTo>
                <a:cubicBezTo>
                  <a:pt x="4553452" y="121550"/>
                  <a:pt x="4555026" y="103284"/>
                  <a:pt x="4555026" y="76468"/>
                </a:cubicBezTo>
                <a:cubicBezTo>
                  <a:pt x="4555026" y="49465"/>
                  <a:pt x="4552778" y="32418"/>
                  <a:pt x="4548282" y="25327"/>
                </a:cubicBezTo>
                <a:cubicBezTo>
                  <a:pt x="4543787" y="18236"/>
                  <a:pt x="4542575" y="13048"/>
                  <a:pt x="4544647" y="9764"/>
                </a:cubicBezTo>
                <a:cubicBezTo>
                  <a:pt x="4545683" y="8122"/>
                  <a:pt x="4548289" y="7466"/>
                  <a:pt x="4552463" y="7796"/>
                </a:cubicBezTo>
                <a:close/>
                <a:moveTo>
                  <a:pt x="4839004" y="4953"/>
                </a:moveTo>
                <a:cubicBezTo>
                  <a:pt x="4840701" y="4853"/>
                  <a:pt x="4842924" y="5098"/>
                  <a:pt x="4845673" y="5688"/>
                </a:cubicBezTo>
                <a:cubicBezTo>
                  <a:pt x="4856672" y="8047"/>
                  <a:pt x="4865922" y="11313"/>
                  <a:pt x="4873421" y="15486"/>
                </a:cubicBezTo>
                <a:cubicBezTo>
                  <a:pt x="4880921" y="19659"/>
                  <a:pt x="4882420" y="26083"/>
                  <a:pt x="4877917" y="34759"/>
                </a:cubicBezTo>
                <a:cubicBezTo>
                  <a:pt x="4873414" y="43435"/>
                  <a:pt x="4871163" y="64056"/>
                  <a:pt x="4871163" y="96623"/>
                </a:cubicBezTo>
                <a:cubicBezTo>
                  <a:pt x="4878390" y="94027"/>
                  <a:pt x="4886145" y="92030"/>
                  <a:pt x="4894426" y="90632"/>
                </a:cubicBezTo>
                <a:cubicBezTo>
                  <a:pt x="4902708" y="89234"/>
                  <a:pt x="4907426" y="91313"/>
                  <a:pt x="4908580" y="96870"/>
                </a:cubicBezTo>
                <a:cubicBezTo>
                  <a:pt x="4909735" y="102427"/>
                  <a:pt x="4907455" y="107342"/>
                  <a:pt x="4901740" y="111616"/>
                </a:cubicBezTo>
                <a:cubicBezTo>
                  <a:pt x="4896025" y="115889"/>
                  <a:pt x="4885833" y="120464"/>
                  <a:pt x="4871163" y="125339"/>
                </a:cubicBezTo>
                <a:lnTo>
                  <a:pt x="4871163" y="159347"/>
                </a:lnTo>
                <a:cubicBezTo>
                  <a:pt x="4887554" y="161928"/>
                  <a:pt x="4897276" y="166040"/>
                  <a:pt x="4900331" y="171683"/>
                </a:cubicBezTo>
                <a:cubicBezTo>
                  <a:pt x="4903385" y="177326"/>
                  <a:pt x="4904275" y="183353"/>
                  <a:pt x="4902998" y="189763"/>
                </a:cubicBezTo>
                <a:cubicBezTo>
                  <a:pt x="4901722" y="196173"/>
                  <a:pt x="4897678" y="197897"/>
                  <a:pt x="4890866" y="194936"/>
                </a:cubicBezTo>
                <a:cubicBezTo>
                  <a:pt x="4884055" y="191975"/>
                  <a:pt x="4877365" y="185353"/>
                  <a:pt x="4870797" y="175071"/>
                </a:cubicBezTo>
                <a:cubicBezTo>
                  <a:pt x="4870152" y="198861"/>
                  <a:pt x="4869829" y="221333"/>
                  <a:pt x="4869829" y="242484"/>
                </a:cubicBezTo>
                <a:cubicBezTo>
                  <a:pt x="4869829" y="261385"/>
                  <a:pt x="4868643" y="278722"/>
                  <a:pt x="4866269" y="294496"/>
                </a:cubicBezTo>
                <a:cubicBezTo>
                  <a:pt x="4863896" y="310271"/>
                  <a:pt x="4858243" y="311041"/>
                  <a:pt x="4849308" y="296809"/>
                </a:cubicBezTo>
                <a:cubicBezTo>
                  <a:pt x="4840374" y="282576"/>
                  <a:pt x="4837262" y="269874"/>
                  <a:pt x="4839973" y="258703"/>
                </a:cubicBezTo>
                <a:cubicBezTo>
                  <a:pt x="4842683" y="247532"/>
                  <a:pt x="4844709" y="235027"/>
                  <a:pt x="4846050" y="221189"/>
                </a:cubicBezTo>
                <a:cubicBezTo>
                  <a:pt x="4847390" y="207351"/>
                  <a:pt x="4848061" y="187031"/>
                  <a:pt x="4848061" y="160229"/>
                </a:cubicBezTo>
                <a:cubicBezTo>
                  <a:pt x="4837664" y="189899"/>
                  <a:pt x="4819768" y="213288"/>
                  <a:pt x="4794371" y="230396"/>
                </a:cubicBezTo>
                <a:cubicBezTo>
                  <a:pt x="4768975" y="247503"/>
                  <a:pt x="4762873" y="247747"/>
                  <a:pt x="4776066" y="231127"/>
                </a:cubicBezTo>
                <a:cubicBezTo>
                  <a:pt x="4789259" y="214507"/>
                  <a:pt x="4801911" y="197223"/>
                  <a:pt x="4814021" y="179276"/>
                </a:cubicBezTo>
                <a:cubicBezTo>
                  <a:pt x="4826131" y="161330"/>
                  <a:pt x="4835678" y="145530"/>
                  <a:pt x="4842662" y="131878"/>
                </a:cubicBezTo>
                <a:cubicBezTo>
                  <a:pt x="4838058" y="134488"/>
                  <a:pt x="4829139" y="136940"/>
                  <a:pt x="4815903" y="139235"/>
                </a:cubicBezTo>
                <a:cubicBezTo>
                  <a:pt x="4802667" y="141529"/>
                  <a:pt x="4791894" y="139694"/>
                  <a:pt x="4783584" y="133728"/>
                </a:cubicBezTo>
                <a:cubicBezTo>
                  <a:pt x="4775274" y="127763"/>
                  <a:pt x="4776098" y="124160"/>
                  <a:pt x="4786057" y="122919"/>
                </a:cubicBezTo>
                <a:cubicBezTo>
                  <a:pt x="4796017" y="121679"/>
                  <a:pt x="4816685" y="115545"/>
                  <a:pt x="4848061" y="104517"/>
                </a:cubicBezTo>
                <a:cubicBezTo>
                  <a:pt x="4848061" y="90392"/>
                  <a:pt x="4847842" y="74134"/>
                  <a:pt x="4847405" y="55743"/>
                </a:cubicBezTo>
                <a:cubicBezTo>
                  <a:pt x="4846968" y="37351"/>
                  <a:pt x="4843820" y="23821"/>
                  <a:pt x="4837962" y="15153"/>
                </a:cubicBezTo>
                <a:cubicBezTo>
                  <a:pt x="4833568" y="8651"/>
                  <a:pt x="4833916" y="5251"/>
                  <a:pt x="4839004" y="4953"/>
                </a:cubicBezTo>
                <a:close/>
                <a:moveTo>
                  <a:pt x="4208772" y="3"/>
                </a:moveTo>
                <a:cubicBezTo>
                  <a:pt x="4210139" y="34"/>
                  <a:pt x="4211711" y="416"/>
                  <a:pt x="4213489" y="1149"/>
                </a:cubicBezTo>
                <a:cubicBezTo>
                  <a:pt x="4220602" y="4082"/>
                  <a:pt x="4227105" y="8291"/>
                  <a:pt x="4232999" y="13776"/>
                </a:cubicBezTo>
                <a:cubicBezTo>
                  <a:pt x="4238893" y="19261"/>
                  <a:pt x="4240187" y="23330"/>
                  <a:pt x="4236882" y="25983"/>
                </a:cubicBezTo>
                <a:cubicBezTo>
                  <a:pt x="4233576" y="28636"/>
                  <a:pt x="4228475" y="31045"/>
                  <a:pt x="4221577" y="33211"/>
                </a:cubicBezTo>
                <a:cubicBezTo>
                  <a:pt x="4241395" y="33211"/>
                  <a:pt x="4254871" y="31407"/>
                  <a:pt x="4262006" y="27801"/>
                </a:cubicBezTo>
                <a:cubicBezTo>
                  <a:pt x="4269140" y="24194"/>
                  <a:pt x="4276088" y="24083"/>
                  <a:pt x="4282849" y="27467"/>
                </a:cubicBezTo>
                <a:cubicBezTo>
                  <a:pt x="4289610" y="30852"/>
                  <a:pt x="4295712" y="35189"/>
                  <a:pt x="4301154" y="40481"/>
                </a:cubicBezTo>
                <a:cubicBezTo>
                  <a:pt x="4306597" y="45773"/>
                  <a:pt x="4306120" y="49845"/>
                  <a:pt x="4299724" y="52699"/>
                </a:cubicBezTo>
                <a:cubicBezTo>
                  <a:pt x="4293328" y="55553"/>
                  <a:pt x="4287266" y="60507"/>
                  <a:pt x="4281537" y="67562"/>
                </a:cubicBezTo>
                <a:cubicBezTo>
                  <a:pt x="4275808" y="74618"/>
                  <a:pt x="4267720" y="83136"/>
                  <a:pt x="4257273" y="93117"/>
                </a:cubicBezTo>
                <a:cubicBezTo>
                  <a:pt x="4246826" y="103098"/>
                  <a:pt x="4236132" y="111963"/>
                  <a:pt x="4225191" y="119714"/>
                </a:cubicBezTo>
                <a:lnTo>
                  <a:pt x="4220642" y="122226"/>
                </a:lnTo>
                <a:lnTo>
                  <a:pt x="4224673" y="121797"/>
                </a:lnTo>
                <a:cubicBezTo>
                  <a:pt x="4226292" y="121988"/>
                  <a:pt x="4228182" y="122512"/>
                  <a:pt x="4230343" y="123371"/>
                </a:cubicBezTo>
                <a:cubicBezTo>
                  <a:pt x="4238982" y="126805"/>
                  <a:pt x="4245306" y="131079"/>
                  <a:pt x="4249315" y="136191"/>
                </a:cubicBezTo>
                <a:cubicBezTo>
                  <a:pt x="4253323" y="141303"/>
                  <a:pt x="4253283" y="145308"/>
                  <a:pt x="4249196" y="148205"/>
                </a:cubicBezTo>
                <a:cubicBezTo>
                  <a:pt x="4245109" y="151101"/>
                  <a:pt x="4240857" y="153267"/>
                  <a:pt x="4236441" y="154701"/>
                </a:cubicBezTo>
                <a:cubicBezTo>
                  <a:pt x="4245030" y="154701"/>
                  <a:pt x="4254265" y="153625"/>
                  <a:pt x="4264146" y="151474"/>
                </a:cubicBezTo>
                <a:cubicBezTo>
                  <a:pt x="4274026" y="149323"/>
                  <a:pt x="4281713" y="146616"/>
                  <a:pt x="4287205" y="143354"/>
                </a:cubicBezTo>
                <a:cubicBezTo>
                  <a:pt x="4292697" y="140092"/>
                  <a:pt x="4299541" y="140389"/>
                  <a:pt x="4307737" y="144247"/>
                </a:cubicBezTo>
                <a:cubicBezTo>
                  <a:pt x="4315932" y="148104"/>
                  <a:pt x="4323418" y="153292"/>
                  <a:pt x="4330193" y="159809"/>
                </a:cubicBezTo>
                <a:cubicBezTo>
                  <a:pt x="4336969" y="166327"/>
                  <a:pt x="4336944" y="171500"/>
                  <a:pt x="4330118" y="175329"/>
                </a:cubicBezTo>
                <a:cubicBezTo>
                  <a:pt x="4323292" y="179158"/>
                  <a:pt x="4314968" y="186873"/>
                  <a:pt x="4305145" y="198474"/>
                </a:cubicBezTo>
                <a:cubicBezTo>
                  <a:pt x="4295321" y="210075"/>
                  <a:pt x="4279780" y="225602"/>
                  <a:pt x="4258521" y="245055"/>
                </a:cubicBezTo>
                <a:cubicBezTo>
                  <a:pt x="4237262" y="264507"/>
                  <a:pt x="4212908" y="280862"/>
                  <a:pt x="4185461" y="294120"/>
                </a:cubicBezTo>
                <a:cubicBezTo>
                  <a:pt x="4158014" y="307377"/>
                  <a:pt x="4131051" y="315372"/>
                  <a:pt x="4104572" y="318104"/>
                </a:cubicBezTo>
                <a:cubicBezTo>
                  <a:pt x="4078093" y="320836"/>
                  <a:pt x="4076895" y="317520"/>
                  <a:pt x="4100979" y="308155"/>
                </a:cubicBezTo>
                <a:cubicBezTo>
                  <a:pt x="4125064" y="298791"/>
                  <a:pt x="4149077" y="287455"/>
                  <a:pt x="4173018" y="274148"/>
                </a:cubicBezTo>
                <a:cubicBezTo>
                  <a:pt x="4196959" y="260840"/>
                  <a:pt x="4213991" y="249683"/>
                  <a:pt x="4224115" y="240678"/>
                </a:cubicBezTo>
                <a:cubicBezTo>
                  <a:pt x="4217791" y="236777"/>
                  <a:pt x="4209463" y="228897"/>
                  <a:pt x="4199131" y="217038"/>
                </a:cubicBezTo>
                <a:cubicBezTo>
                  <a:pt x="4188799" y="205178"/>
                  <a:pt x="4186641" y="198342"/>
                  <a:pt x="4192656" y="196528"/>
                </a:cubicBezTo>
                <a:cubicBezTo>
                  <a:pt x="4198672" y="194714"/>
                  <a:pt x="4207896" y="196248"/>
                  <a:pt x="4220329" y="201131"/>
                </a:cubicBezTo>
                <a:cubicBezTo>
                  <a:pt x="4232762" y="206014"/>
                  <a:pt x="4239330" y="215718"/>
                  <a:pt x="4240033" y="230245"/>
                </a:cubicBezTo>
                <a:cubicBezTo>
                  <a:pt x="4249670" y="220350"/>
                  <a:pt x="4259776" y="208570"/>
                  <a:pt x="4270352" y="194904"/>
                </a:cubicBezTo>
                <a:cubicBezTo>
                  <a:pt x="4280928" y="181237"/>
                  <a:pt x="4286216" y="172354"/>
                  <a:pt x="4286216" y="168252"/>
                </a:cubicBezTo>
                <a:cubicBezTo>
                  <a:pt x="4286216" y="166503"/>
                  <a:pt x="4282057" y="166528"/>
                  <a:pt x="4273740" y="168328"/>
                </a:cubicBezTo>
                <a:cubicBezTo>
                  <a:pt x="4265422" y="170127"/>
                  <a:pt x="4256925" y="171701"/>
                  <a:pt x="4248250" y="173049"/>
                </a:cubicBezTo>
                <a:cubicBezTo>
                  <a:pt x="4239574" y="174397"/>
                  <a:pt x="4232131" y="172375"/>
                  <a:pt x="4225922" y="166983"/>
                </a:cubicBezTo>
                <a:cubicBezTo>
                  <a:pt x="4212987" y="180836"/>
                  <a:pt x="4197349" y="192573"/>
                  <a:pt x="4179008" y="202196"/>
                </a:cubicBezTo>
                <a:cubicBezTo>
                  <a:pt x="4160667" y="211818"/>
                  <a:pt x="4143581" y="218475"/>
                  <a:pt x="4127749" y="222168"/>
                </a:cubicBezTo>
                <a:cubicBezTo>
                  <a:pt x="4111917" y="225861"/>
                  <a:pt x="4111874" y="222645"/>
                  <a:pt x="4127620" y="212521"/>
                </a:cubicBezTo>
                <a:cubicBezTo>
                  <a:pt x="4143366" y="202396"/>
                  <a:pt x="4159430" y="191358"/>
                  <a:pt x="4175814" y="179405"/>
                </a:cubicBezTo>
                <a:cubicBezTo>
                  <a:pt x="4192197" y="167453"/>
                  <a:pt x="4203221" y="156898"/>
                  <a:pt x="4208886" y="147742"/>
                </a:cubicBezTo>
                <a:cubicBezTo>
                  <a:pt x="4214550" y="138586"/>
                  <a:pt x="4217383" y="132373"/>
                  <a:pt x="4217383" y="129104"/>
                </a:cubicBezTo>
                <a:cubicBezTo>
                  <a:pt x="4217383" y="127289"/>
                  <a:pt x="4217653" y="125810"/>
                  <a:pt x="4218192" y="124664"/>
                </a:cubicBezTo>
                <a:lnTo>
                  <a:pt x="4220603" y="122247"/>
                </a:lnTo>
                <a:lnTo>
                  <a:pt x="4179245" y="145086"/>
                </a:lnTo>
                <a:cubicBezTo>
                  <a:pt x="4159556" y="154249"/>
                  <a:pt x="4140967" y="159290"/>
                  <a:pt x="4123479" y="160207"/>
                </a:cubicBezTo>
                <a:cubicBezTo>
                  <a:pt x="4105991" y="161125"/>
                  <a:pt x="4104382" y="158010"/>
                  <a:pt x="4118650" y="150861"/>
                </a:cubicBezTo>
                <a:cubicBezTo>
                  <a:pt x="4132919" y="143713"/>
                  <a:pt x="4146864" y="136847"/>
                  <a:pt x="4160488" y="130265"/>
                </a:cubicBezTo>
                <a:cubicBezTo>
                  <a:pt x="4174111" y="123683"/>
                  <a:pt x="4188573" y="115746"/>
                  <a:pt x="4203874" y="106453"/>
                </a:cubicBezTo>
                <a:cubicBezTo>
                  <a:pt x="4189003" y="95354"/>
                  <a:pt x="4180560" y="86441"/>
                  <a:pt x="4178546" y="79716"/>
                </a:cubicBezTo>
                <a:lnTo>
                  <a:pt x="4179993" y="74080"/>
                </a:lnTo>
                <a:lnTo>
                  <a:pt x="4178374" y="75360"/>
                </a:lnTo>
                <a:cubicBezTo>
                  <a:pt x="4163381" y="86710"/>
                  <a:pt x="4146560" y="94920"/>
                  <a:pt x="4127910" y="99989"/>
                </a:cubicBezTo>
                <a:cubicBezTo>
                  <a:pt x="4109261" y="105059"/>
                  <a:pt x="4108203" y="101882"/>
                  <a:pt x="4124738" y="90460"/>
                </a:cubicBezTo>
                <a:cubicBezTo>
                  <a:pt x="4141272" y="79038"/>
                  <a:pt x="4158154" y="64716"/>
                  <a:pt x="4175384" y="47493"/>
                </a:cubicBezTo>
                <a:cubicBezTo>
                  <a:pt x="4192613" y="30271"/>
                  <a:pt x="4201493" y="17508"/>
                  <a:pt x="4202024" y="9205"/>
                </a:cubicBezTo>
                <a:cubicBezTo>
                  <a:pt x="4202422" y="2978"/>
                  <a:pt x="4204671" y="-89"/>
                  <a:pt x="420877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331" y="2143360"/>
            <a:ext cx="6649322" cy="2786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51664" y="5231214"/>
            <a:ext cx="590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用竖式算一算，并给大家说说你的思路。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927648" y="3614247"/>
            <a:ext cx="1800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650÷5=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867005" y="2579404"/>
            <a:ext cx="46196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pic>
        <p:nvPicPr>
          <p:cNvPr id="84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5" y="2576164"/>
            <a:ext cx="13509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31904" y="1360466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650÷5=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036757" y="2410659"/>
            <a:ext cx="1206608" cy="93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2"/>
          <p:cNvSpPr/>
          <p:nvPr/>
        </p:nvSpPr>
        <p:spPr>
          <a:xfrm>
            <a:off x="3111238" y="1982037"/>
            <a:ext cx="1829440" cy="653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等于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个位上商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28" name="Text Box 55"/>
          <p:cNvSpPr txBox="1">
            <a:spLocks noChangeArrowheads="1"/>
          </p:cNvSpPr>
          <p:nvPr/>
        </p:nvSpPr>
        <p:spPr bwMode="auto">
          <a:xfrm>
            <a:off x="6496732" y="1363795"/>
            <a:ext cx="809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130</a:t>
            </a:r>
          </a:p>
        </p:txBody>
      </p:sp>
      <p:sp>
        <p:nvSpPr>
          <p:cNvPr id="53" name="圆角矩形 67"/>
          <p:cNvSpPr>
            <a:spLocks noChangeArrowheads="1"/>
          </p:cNvSpPr>
          <p:nvPr/>
        </p:nvSpPr>
        <p:spPr bwMode="auto">
          <a:xfrm>
            <a:off x="5194028" y="4520914"/>
            <a:ext cx="1525588" cy="749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prstDash val="sysDot"/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5428978" y="300326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300391" y="2579404"/>
            <a:ext cx="1312862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6 5 0</a:t>
            </a: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5351193" y="3555714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5413165" y="2578136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758574" y="2579404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5428978" y="201425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5756005" y="2003141"/>
            <a:ext cx="3587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6118286" y="2010984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5428978" y="3912904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6138960" y="4709127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6158945" y="5160038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6118287" y="2580733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5428978" y="3514441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80" name="Line 50"/>
          <p:cNvSpPr>
            <a:spLocks noChangeShapeType="1"/>
          </p:cNvSpPr>
          <p:nvPr/>
        </p:nvSpPr>
        <p:spPr bwMode="auto">
          <a:xfrm flipH="1" flipV="1">
            <a:off x="5084493" y="3155666"/>
            <a:ext cx="1081087" cy="1439863"/>
          </a:xfrm>
          <a:prstGeom prst="line">
            <a:avLst/>
          </a:prstGeom>
          <a:noFill/>
          <a:ln w="19050">
            <a:solidFill>
              <a:srgbClr val="3399FF"/>
            </a:solidFill>
            <a:prstDash val="solid"/>
            <a:rou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5789686" y="352866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5351193" y="4479639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5351193" y="5228939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Box 29"/>
          <p:cNvSpPr txBox="1">
            <a:spLocks noChangeArrowheads="1"/>
          </p:cNvSpPr>
          <p:nvPr/>
        </p:nvSpPr>
        <p:spPr bwMode="auto">
          <a:xfrm>
            <a:off x="7263286" y="2565323"/>
            <a:ext cx="6329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简便写法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74" y="4479639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49" name="圆角矩形标注 17448"/>
          <p:cNvSpPr/>
          <p:nvPr/>
        </p:nvSpPr>
        <p:spPr>
          <a:xfrm>
            <a:off x="1928495" y="3022122"/>
            <a:ext cx="2699744" cy="1099217"/>
          </a:xfrm>
          <a:prstGeom prst="wedgeRoundRectCallout">
            <a:avLst>
              <a:gd name="adj1" fmla="val -35594"/>
              <a:gd name="adj2" fmla="val 7827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思考：这样可以了吗？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圆角矩形标注 17448"/>
          <p:cNvSpPr/>
          <p:nvPr/>
        </p:nvSpPr>
        <p:spPr>
          <a:xfrm>
            <a:off x="1917173" y="3027251"/>
            <a:ext cx="2699744" cy="1099217"/>
          </a:xfrm>
          <a:prstGeom prst="wedgeRoundRectCallout">
            <a:avLst>
              <a:gd name="adj1" fmla="val -35594"/>
              <a:gd name="adj2" fmla="val 7827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你还有更简便的竖式吗？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6987929" y="1374164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（根）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6931022" y="4718711"/>
            <a:ext cx="3390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根。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0053 0.3601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74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7099 L -4.72222E-6 1.35802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4105 L 2.5E-6 0.0166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2099E-6 L -0.04202 -0.1456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103" grpId="0" animBg="1"/>
      <p:bldP spid="128" grpId="0"/>
      <p:bldP spid="53" grpId="0" animBg="1"/>
      <p:bldP spid="53" grpId="1" animBg="1"/>
      <p:bldP spid="54" grpId="0"/>
      <p:bldP spid="56" grpId="0"/>
      <p:bldP spid="72" grpId="0"/>
      <p:bldP spid="73" grpId="0"/>
      <p:bldP spid="74" grpId="0"/>
      <p:bldP spid="74" grpId="1"/>
      <p:bldP spid="76" grpId="0" build="allAtOnce"/>
      <p:bldP spid="77" grpId="0"/>
      <p:bldP spid="77" grpId="1"/>
      <p:bldP spid="78" grpId="0"/>
      <p:bldP spid="78" grpId="1"/>
      <p:bldP spid="78" grpId="2"/>
      <p:bldP spid="79" grpId="0" build="allAtOnce"/>
      <p:bldP spid="83" grpId="0" animBg="1"/>
      <p:bldP spid="85" grpId="0"/>
      <p:bldP spid="17449" grpId="0" animBg="1"/>
      <p:bldP spid="47" grpId="0" animBg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077210"/>
            <a:ext cx="6649322" cy="2786890"/>
          </a:xfrm>
          <a:prstGeom prst="rect">
            <a:avLst/>
          </a:prstGeom>
        </p:spPr>
      </p:pic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2377306" y="1290514"/>
            <a:ext cx="7592318" cy="335689"/>
          </a:xfrm>
          <a:custGeom>
            <a:avLst/>
            <a:gdLst/>
            <a:ahLst/>
            <a:cxnLst/>
            <a:rect l="l" t="t" r="r" b="b"/>
            <a:pathLst>
              <a:path w="7592318" h="335689">
                <a:moveTo>
                  <a:pt x="7522043" y="239731"/>
                </a:moveTo>
                <a:cubicBezTo>
                  <a:pt x="7528840" y="239731"/>
                  <a:pt x="7534380" y="241871"/>
                  <a:pt x="7538660" y="246152"/>
                </a:cubicBezTo>
                <a:cubicBezTo>
                  <a:pt x="7542940" y="250432"/>
                  <a:pt x="7545080" y="255505"/>
                  <a:pt x="7545080" y="261370"/>
                </a:cubicBezTo>
                <a:cubicBezTo>
                  <a:pt x="7545080" y="267938"/>
                  <a:pt x="7542883" y="273420"/>
                  <a:pt x="7538488" y="277815"/>
                </a:cubicBezTo>
                <a:cubicBezTo>
                  <a:pt x="7534093" y="282210"/>
                  <a:pt x="7528612" y="284408"/>
                  <a:pt x="7522043" y="284408"/>
                </a:cubicBezTo>
                <a:cubicBezTo>
                  <a:pt x="7515447" y="284408"/>
                  <a:pt x="7509962" y="282221"/>
                  <a:pt x="7505588" y="277847"/>
                </a:cubicBezTo>
                <a:cubicBezTo>
                  <a:pt x="7501214" y="273474"/>
                  <a:pt x="7499027" y="267981"/>
                  <a:pt x="7499027" y="261370"/>
                </a:cubicBezTo>
                <a:cubicBezTo>
                  <a:pt x="7499027" y="255462"/>
                  <a:pt x="7501156" y="250379"/>
                  <a:pt x="7505416" y="246120"/>
                </a:cubicBezTo>
                <a:cubicBezTo>
                  <a:pt x="7509674" y="241861"/>
                  <a:pt x="7515218" y="239731"/>
                  <a:pt x="7522043" y="239731"/>
                </a:cubicBezTo>
                <a:close/>
                <a:moveTo>
                  <a:pt x="5197943" y="239731"/>
                </a:moveTo>
                <a:cubicBezTo>
                  <a:pt x="5204741" y="239731"/>
                  <a:pt x="5210280" y="241871"/>
                  <a:pt x="5214560" y="246152"/>
                </a:cubicBezTo>
                <a:cubicBezTo>
                  <a:pt x="5218841" y="250432"/>
                  <a:pt x="5220981" y="255505"/>
                  <a:pt x="5220981" y="261370"/>
                </a:cubicBezTo>
                <a:cubicBezTo>
                  <a:pt x="5220981" y="267938"/>
                  <a:pt x="5218783" y="273420"/>
                  <a:pt x="5214388" y="277815"/>
                </a:cubicBezTo>
                <a:cubicBezTo>
                  <a:pt x="5209993" y="282210"/>
                  <a:pt x="5204512" y="284408"/>
                  <a:pt x="5197943" y="284408"/>
                </a:cubicBezTo>
                <a:cubicBezTo>
                  <a:pt x="5191347" y="284408"/>
                  <a:pt x="5185862" y="282221"/>
                  <a:pt x="5181488" y="277847"/>
                </a:cubicBezTo>
                <a:cubicBezTo>
                  <a:pt x="5177114" y="273474"/>
                  <a:pt x="5174927" y="267981"/>
                  <a:pt x="5174927" y="261370"/>
                </a:cubicBezTo>
                <a:cubicBezTo>
                  <a:pt x="5174927" y="255462"/>
                  <a:pt x="5177057" y="250379"/>
                  <a:pt x="5181316" y="246120"/>
                </a:cubicBezTo>
                <a:cubicBezTo>
                  <a:pt x="5185575" y="241861"/>
                  <a:pt x="5191118" y="239731"/>
                  <a:pt x="5197943" y="239731"/>
                </a:cubicBezTo>
                <a:close/>
                <a:moveTo>
                  <a:pt x="2833512" y="237128"/>
                </a:moveTo>
                <a:cubicBezTo>
                  <a:pt x="2845643" y="235250"/>
                  <a:pt x="2854739" y="238315"/>
                  <a:pt x="2860797" y="246324"/>
                </a:cubicBezTo>
                <a:cubicBezTo>
                  <a:pt x="2866856" y="254333"/>
                  <a:pt x="2868975" y="263034"/>
                  <a:pt x="2867154" y="272427"/>
                </a:cubicBezTo>
                <a:cubicBezTo>
                  <a:pt x="2865232" y="286867"/>
                  <a:pt x="2860231" y="299555"/>
                  <a:pt x="2852150" y="310489"/>
                </a:cubicBezTo>
                <a:cubicBezTo>
                  <a:pt x="2844069" y="321424"/>
                  <a:pt x="2831963" y="329823"/>
                  <a:pt x="2815830" y="335689"/>
                </a:cubicBezTo>
                <a:lnTo>
                  <a:pt x="2807635" y="324568"/>
                </a:lnTo>
                <a:cubicBezTo>
                  <a:pt x="2817142" y="318272"/>
                  <a:pt x="2824018" y="312368"/>
                  <a:pt x="2828263" y="306854"/>
                </a:cubicBezTo>
                <a:cubicBezTo>
                  <a:pt x="2832508" y="301340"/>
                  <a:pt x="2834630" y="295887"/>
                  <a:pt x="2834630" y="290495"/>
                </a:cubicBezTo>
                <a:cubicBezTo>
                  <a:pt x="2834085" y="288316"/>
                  <a:pt x="2830350" y="285613"/>
                  <a:pt x="2823423" y="282386"/>
                </a:cubicBezTo>
                <a:cubicBezTo>
                  <a:pt x="2816497" y="279159"/>
                  <a:pt x="2813034" y="272154"/>
                  <a:pt x="2813034" y="261370"/>
                </a:cubicBezTo>
                <a:cubicBezTo>
                  <a:pt x="2813034" y="257513"/>
                  <a:pt x="2814041" y="253315"/>
                  <a:pt x="2816056" y="248776"/>
                </a:cubicBezTo>
                <a:cubicBezTo>
                  <a:pt x="2818071" y="244237"/>
                  <a:pt x="2823889" y="240355"/>
                  <a:pt x="2833512" y="237128"/>
                </a:cubicBezTo>
                <a:close/>
                <a:moveTo>
                  <a:pt x="3874960" y="225669"/>
                </a:moveTo>
                <a:cubicBezTo>
                  <a:pt x="3876937" y="225194"/>
                  <a:pt x="3879966" y="225418"/>
                  <a:pt x="3884048" y="226341"/>
                </a:cubicBezTo>
                <a:cubicBezTo>
                  <a:pt x="3900374" y="230034"/>
                  <a:pt x="3915761" y="235379"/>
                  <a:pt x="3930209" y="242377"/>
                </a:cubicBezTo>
                <a:cubicBezTo>
                  <a:pt x="3944657" y="249375"/>
                  <a:pt x="3956089" y="258796"/>
                  <a:pt x="3964507" y="270641"/>
                </a:cubicBezTo>
                <a:cubicBezTo>
                  <a:pt x="3972925" y="282486"/>
                  <a:pt x="3975119" y="292689"/>
                  <a:pt x="3971089" y="301251"/>
                </a:cubicBezTo>
                <a:cubicBezTo>
                  <a:pt x="3967060" y="309812"/>
                  <a:pt x="3956412" y="306901"/>
                  <a:pt x="3939146" y="292517"/>
                </a:cubicBezTo>
                <a:cubicBezTo>
                  <a:pt x="3921881" y="278134"/>
                  <a:pt x="3904027" y="263572"/>
                  <a:pt x="3885586" y="248830"/>
                </a:cubicBezTo>
                <a:cubicBezTo>
                  <a:pt x="3872572" y="234816"/>
                  <a:pt x="3869030" y="227096"/>
                  <a:pt x="3874960" y="225669"/>
                </a:cubicBezTo>
                <a:close/>
                <a:moveTo>
                  <a:pt x="1550860" y="225669"/>
                </a:moveTo>
                <a:cubicBezTo>
                  <a:pt x="1552838" y="225194"/>
                  <a:pt x="1555867" y="225418"/>
                  <a:pt x="1559948" y="226341"/>
                </a:cubicBezTo>
                <a:cubicBezTo>
                  <a:pt x="1576274" y="230034"/>
                  <a:pt x="1591661" y="235379"/>
                  <a:pt x="1606109" y="242377"/>
                </a:cubicBezTo>
                <a:cubicBezTo>
                  <a:pt x="1620557" y="249375"/>
                  <a:pt x="1631990" y="258796"/>
                  <a:pt x="1640407" y="270641"/>
                </a:cubicBezTo>
                <a:cubicBezTo>
                  <a:pt x="1648825" y="282486"/>
                  <a:pt x="1651019" y="292689"/>
                  <a:pt x="1646990" y="301251"/>
                </a:cubicBezTo>
                <a:cubicBezTo>
                  <a:pt x="1642960" y="309812"/>
                  <a:pt x="1632312" y="306901"/>
                  <a:pt x="1615047" y="292517"/>
                </a:cubicBezTo>
                <a:cubicBezTo>
                  <a:pt x="1597782" y="278134"/>
                  <a:pt x="1579927" y="263572"/>
                  <a:pt x="1561487" y="248830"/>
                </a:cubicBezTo>
                <a:cubicBezTo>
                  <a:pt x="1548472" y="234816"/>
                  <a:pt x="1544930" y="227096"/>
                  <a:pt x="1550860" y="225669"/>
                </a:cubicBezTo>
                <a:close/>
                <a:moveTo>
                  <a:pt x="2563548" y="211795"/>
                </a:moveTo>
                <a:cubicBezTo>
                  <a:pt x="2564740" y="212702"/>
                  <a:pt x="2564673" y="214657"/>
                  <a:pt x="2563346" y="217661"/>
                </a:cubicBezTo>
                <a:cubicBezTo>
                  <a:pt x="2560693" y="223670"/>
                  <a:pt x="2555602" y="228793"/>
                  <a:pt x="2548074" y="233031"/>
                </a:cubicBezTo>
                <a:cubicBezTo>
                  <a:pt x="2540545" y="237268"/>
                  <a:pt x="2530539" y="243399"/>
                  <a:pt x="2518056" y="251422"/>
                </a:cubicBezTo>
                <a:cubicBezTo>
                  <a:pt x="2505573" y="259445"/>
                  <a:pt x="2495029" y="266497"/>
                  <a:pt x="2486425" y="272577"/>
                </a:cubicBezTo>
                <a:cubicBezTo>
                  <a:pt x="2477821" y="278658"/>
                  <a:pt x="2468428" y="275603"/>
                  <a:pt x="2458247" y="263414"/>
                </a:cubicBezTo>
                <a:cubicBezTo>
                  <a:pt x="2448065" y="251225"/>
                  <a:pt x="2447950" y="245130"/>
                  <a:pt x="2457903" y="245130"/>
                </a:cubicBezTo>
                <a:cubicBezTo>
                  <a:pt x="2465388" y="245130"/>
                  <a:pt x="2477946" y="242040"/>
                  <a:pt x="2495578" y="235859"/>
                </a:cubicBezTo>
                <a:cubicBezTo>
                  <a:pt x="2513209" y="229679"/>
                  <a:pt x="2525359" y="224925"/>
                  <a:pt x="2532027" y="221598"/>
                </a:cubicBezTo>
                <a:cubicBezTo>
                  <a:pt x="2540717" y="217726"/>
                  <a:pt x="2548773" y="214600"/>
                  <a:pt x="2556194" y="212219"/>
                </a:cubicBezTo>
                <a:cubicBezTo>
                  <a:pt x="2559905" y="211029"/>
                  <a:pt x="2562356" y="210888"/>
                  <a:pt x="2563548" y="211795"/>
                </a:cubicBezTo>
                <a:close/>
                <a:moveTo>
                  <a:pt x="2621144" y="149431"/>
                </a:moveTo>
                <a:cubicBezTo>
                  <a:pt x="2608912" y="151223"/>
                  <a:pt x="2597268" y="152822"/>
                  <a:pt x="2586212" y="154228"/>
                </a:cubicBezTo>
                <a:cubicBezTo>
                  <a:pt x="2587975" y="159806"/>
                  <a:pt x="2590549" y="180198"/>
                  <a:pt x="2593934" y="215403"/>
                </a:cubicBezTo>
                <a:cubicBezTo>
                  <a:pt x="2600315" y="214672"/>
                  <a:pt x="2608991" y="213123"/>
                  <a:pt x="2619961" y="210757"/>
                </a:cubicBezTo>
                <a:cubicBezTo>
                  <a:pt x="2620750" y="202970"/>
                  <a:pt x="2621144" y="196022"/>
                  <a:pt x="2621144" y="189913"/>
                </a:cubicBezTo>
                <a:cubicBezTo>
                  <a:pt x="2609500" y="189913"/>
                  <a:pt x="2601190" y="187776"/>
                  <a:pt x="2596214" y="183503"/>
                </a:cubicBezTo>
                <a:cubicBezTo>
                  <a:pt x="2591238" y="179230"/>
                  <a:pt x="2591743" y="176078"/>
                  <a:pt x="2597730" y="174049"/>
                </a:cubicBezTo>
                <a:cubicBezTo>
                  <a:pt x="2603717" y="172020"/>
                  <a:pt x="2611522" y="170260"/>
                  <a:pt x="2621144" y="168769"/>
                </a:cubicBezTo>
                <a:close/>
                <a:moveTo>
                  <a:pt x="2676773" y="141418"/>
                </a:moveTo>
                <a:cubicBezTo>
                  <a:pt x="2675147" y="141135"/>
                  <a:pt x="2673006" y="141329"/>
                  <a:pt x="2670349" y="141999"/>
                </a:cubicBezTo>
                <a:cubicBezTo>
                  <a:pt x="2665036" y="143340"/>
                  <a:pt x="2655891" y="144770"/>
                  <a:pt x="2642913" y="146290"/>
                </a:cubicBezTo>
                <a:lnTo>
                  <a:pt x="2642913" y="164122"/>
                </a:lnTo>
                <a:cubicBezTo>
                  <a:pt x="2644748" y="163319"/>
                  <a:pt x="2649405" y="162219"/>
                  <a:pt x="2656884" y="160820"/>
                </a:cubicBezTo>
                <a:cubicBezTo>
                  <a:pt x="2664362" y="159422"/>
                  <a:pt x="2669302" y="161154"/>
                  <a:pt x="2671704" y="166015"/>
                </a:cubicBezTo>
                <a:cubicBezTo>
                  <a:pt x="2674106" y="170877"/>
                  <a:pt x="2672221" y="174440"/>
                  <a:pt x="2666047" y="176706"/>
                </a:cubicBezTo>
                <a:cubicBezTo>
                  <a:pt x="2659874" y="178972"/>
                  <a:pt x="2652069" y="182069"/>
                  <a:pt x="2642633" y="185998"/>
                </a:cubicBezTo>
                <a:cubicBezTo>
                  <a:pt x="2641916" y="194688"/>
                  <a:pt x="2641558" y="201342"/>
                  <a:pt x="2641558" y="205960"/>
                </a:cubicBezTo>
                <a:cubicBezTo>
                  <a:pt x="2647208" y="205128"/>
                  <a:pt x="2652316" y="204020"/>
                  <a:pt x="2656884" y="202637"/>
                </a:cubicBezTo>
                <a:cubicBezTo>
                  <a:pt x="2661451" y="201253"/>
                  <a:pt x="2664950" y="201461"/>
                  <a:pt x="2667381" y="203260"/>
                </a:cubicBezTo>
                <a:cubicBezTo>
                  <a:pt x="2669811" y="205060"/>
                  <a:pt x="2671711" y="203458"/>
                  <a:pt x="2673081" y="198453"/>
                </a:cubicBezTo>
                <a:cubicBezTo>
                  <a:pt x="2674450" y="193448"/>
                  <a:pt x="2676261" y="183690"/>
                  <a:pt x="2678512" y="169177"/>
                </a:cubicBezTo>
                <a:cubicBezTo>
                  <a:pt x="2680764" y="154665"/>
                  <a:pt x="2681294" y="146172"/>
                  <a:pt x="2680104" y="143698"/>
                </a:cubicBezTo>
                <a:cubicBezTo>
                  <a:pt x="2679509" y="142461"/>
                  <a:pt x="2678398" y="141701"/>
                  <a:pt x="2676773" y="141418"/>
                </a:cubicBezTo>
                <a:close/>
                <a:moveTo>
                  <a:pt x="5539618" y="134970"/>
                </a:moveTo>
                <a:cubicBezTo>
                  <a:pt x="5543414" y="135223"/>
                  <a:pt x="5548212" y="136053"/>
                  <a:pt x="5554012" y="137460"/>
                </a:cubicBezTo>
                <a:cubicBezTo>
                  <a:pt x="5577215" y="143089"/>
                  <a:pt x="5591190" y="151757"/>
                  <a:pt x="5595936" y="163466"/>
                </a:cubicBezTo>
                <a:cubicBezTo>
                  <a:pt x="5600683" y="175175"/>
                  <a:pt x="5600937" y="184087"/>
                  <a:pt x="5596700" y="190204"/>
                </a:cubicBezTo>
                <a:cubicBezTo>
                  <a:pt x="5592462" y="196320"/>
                  <a:pt x="5582657" y="192810"/>
                  <a:pt x="5567284" y="179674"/>
                </a:cubicBezTo>
                <a:cubicBezTo>
                  <a:pt x="5551912" y="166539"/>
                  <a:pt x="5540325" y="156070"/>
                  <a:pt x="5532523" y="148269"/>
                </a:cubicBezTo>
                <a:cubicBezTo>
                  <a:pt x="5525866" y="138643"/>
                  <a:pt x="5528231" y="134210"/>
                  <a:pt x="5539618" y="134970"/>
                </a:cubicBezTo>
                <a:close/>
                <a:moveTo>
                  <a:pt x="7206996" y="132932"/>
                </a:moveTo>
                <a:cubicBezTo>
                  <a:pt x="7210288" y="133470"/>
                  <a:pt x="7213080" y="134861"/>
                  <a:pt x="7215374" y="137105"/>
                </a:cubicBezTo>
                <a:cubicBezTo>
                  <a:pt x="7219964" y="141594"/>
                  <a:pt x="7217992" y="146075"/>
                  <a:pt x="7209460" y="150549"/>
                </a:cubicBezTo>
                <a:cubicBezTo>
                  <a:pt x="7200927" y="155023"/>
                  <a:pt x="7192595" y="157935"/>
                  <a:pt x="7184464" y="159283"/>
                </a:cubicBezTo>
                <a:cubicBezTo>
                  <a:pt x="7188968" y="160028"/>
                  <a:pt x="7191218" y="162566"/>
                  <a:pt x="7191218" y="166897"/>
                </a:cubicBezTo>
                <a:cubicBezTo>
                  <a:pt x="7191218" y="169593"/>
                  <a:pt x="7190767" y="173164"/>
                  <a:pt x="7189864" y="177609"/>
                </a:cubicBezTo>
                <a:cubicBezTo>
                  <a:pt x="7197880" y="174153"/>
                  <a:pt x="7205544" y="171490"/>
                  <a:pt x="7212858" y="169618"/>
                </a:cubicBezTo>
                <a:cubicBezTo>
                  <a:pt x="7220172" y="167747"/>
                  <a:pt x="7226044" y="169607"/>
                  <a:pt x="7230475" y="175200"/>
                </a:cubicBezTo>
                <a:cubicBezTo>
                  <a:pt x="7234906" y="180793"/>
                  <a:pt x="7232598" y="185511"/>
                  <a:pt x="7223548" y="189354"/>
                </a:cubicBezTo>
                <a:cubicBezTo>
                  <a:pt x="7214500" y="193197"/>
                  <a:pt x="7202741" y="197141"/>
                  <a:pt x="7188272" y="201185"/>
                </a:cubicBezTo>
                <a:cubicBezTo>
                  <a:pt x="7186594" y="225362"/>
                  <a:pt x="7185324" y="241351"/>
                  <a:pt x="7184464" y="249153"/>
                </a:cubicBezTo>
                <a:cubicBezTo>
                  <a:pt x="7194689" y="242255"/>
                  <a:pt x="7205344" y="236931"/>
                  <a:pt x="7216428" y="233181"/>
                </a:cubicBezTo>
                <a:cubicBezTo>
                  <a:pt x="7227514" y="229431"/>
                  <a:pt x="7228453" y="232249"/>
                  <a:pt x="7219246" y="241635"/>
                </a:cubicBezTo>
                <a:cubicBezTo>
                  <a:pt x="7210040" y="251020"/>
                  <a:pt x="7200866" y="259599"/>
                  <a:pt x="7191724" y="267372"/>
                </a:cubicBezTo>
                <a:cubicBezTo>
                  <a:pt x="7182582" y="275144"/>
                  <a:pt x="7174380" y="283526"/>
                  <a:pt x="7167116" y="292517"/>
                </a:cubicBezTo>
                <a:cubicBezTo>
                  <a:pt x="7159853" y="301509"/>
                  <a:pt x="7153930" y="300311"/>
                  <a:pt x="7149349" y="288925"/>
                </a:cubicBezTo>
                <a:cubicBezTo>
                  <a:pt x="7144768" y="277539"/>
                  <a:pt x="7144140" y="270107"/>
                  <a:pt x="7147466" y="266630"/>
                </a:cubicBezTo>
                <a:cubicBezTo>
                  <a:pt x="7150794" y="263152"/>
                  <a:pt x="7154397" y="258183"/>
                  <a:pt x="7158276" y="251723"/>
                </a:cubicBezTo>
                <a:cubicBezTo>
                  <a:pt x="7162154" y="245263"/>
                  <a:pt x="7164984" y="229614"/>
                  <a:pt x="7166762" y="204777"/>
                </a:cubicBezTo>
                <a:cubicBezTo>
                  <a:pt x="7159907" y="206555"/>
                  <a:pt x="7152719" y="207674"/>
                  <a:pt x="7145198" y="208132"/>
                </a:cubicBezTo>
                <a:cubicBezTo>
                  <a:pt x="7137676" y="208591"/>
                  <a:pt x="7130166" y="207229"/>
                  <a:pt x="7122665" y="204045"/>
                </a:cubicBezTo>
                <a:cubicBezTo>
                  <a:pt x="7115166" y="200862"/>
                  <a:pt x="7116786" y="197954"/>
                  <a:pt x="7127526" y="195323"/>
                </a:cubicBezTo>
                <a:cubicBezTo>
                  <a:pt x="7138268" y="192692"/>
                  <a:pt x="7151346" y="188938"/>
                  <a:pt x="7166762" y="184062"/>
                </a:cubicBezTo>
                <a:cubicBezTo>
                  <a:pt x="7166762" y="174928"/>
                  <a:pt x="7166145" y="167879"/>
                  <a:pt x="7164912" y="162918"/>
                </a:cubicBezTo>
                <a:cubicBezTo>
                  <a:pt x="7158402" y="162918"/>
                  <a:pt x="7152357" y="161304"/>
                  <a:pt x="7146778" y="158078"/>
                </a:cubicBezTo>
                <a:cubicBezTo>
                  <a:pt x="7141200" y="154851"/>
                  <a:pt x="7142644" y="151947"/>
                  <a:pt x="7151113" y="149366"/>
                </a:cubicBezTo>
                <a:cubicBezTo>
                  <a:pt x="7159581" y="146785"/>
                  <a:pt x="7166973" y="144143"/>
                  <a:pt x="7173290" y="141440"/>
                </a:cubicBezTo>
                <a:cubicBezTo>
                  <a:pt x="7179607" y="138737"/>
                  <a:pt x="7187053" y="136216"/>
                  <a:pt x="7195628" y="133879"/>
                </a:cubicBezTo>
                <a:cubicBezTo>
                  <a:pt x="7199916" y="132710"/>
                  <a:pt x="7203706" y="132395"/>
                  <a:pt x="7206996" y="132932"/>
                </a:cubicBezTo>
                <a:close/>
                <a:moveTo>
                  <a:pt x="3117360" y="127275"/>
                </a:moveTo>
                <a:cubicBezTo>
                  <a:pt x="3115919" y="126745"/>
                  <a:pt x="3112108" y="126931"/>
                  <a:pt x="3105927" y="127834"/>
                </a:cubicBezTo>
                <a:cubicBezTo>
                  <a:pt x="3099746" y="128738"/>
                  <a:pt x="3091286" y="130279"/>
                  <a:pt x="3080545" y="132459"/>
                </a:cubicBezTo>
                <a:cubicBezTo>
                  <a:pt x="3081405" y="146312"/>
                  <a:pt x="3082215" y="158214"/>
                  <a:pt x="3082976" y="168166"/>
                </a:cubicBezTo>
                <a:cubicBezTo>
                  <a:pt x="3095781" y="166474"/>
                  <a:pt x="3107132" y="164108"/>
                  <a:pt x="3117026" y="161068"/>
                </a:cubicBezTo>
                <a:cubicBezTo>
                  <a:pt x="3118690" y="148535"/>
                  <a:pt x="3119522" y="139679"/>
                  <a:pt x="3119522" y="134503"/>
                </a:cubicBezTo>
                <a:cubicBezTo>
                  <a:pt x="3119522" y="130215"/>
                  <a:pt x="3118801" y="127806"/>
                  <a:pt x="3117360" y="127275"/>
                </a:cubicBezTo>
                <a:close/>
                <a:moveTo>
                  <a:pt x="3774499" y="124716"/>
                </a:moveTo>
                <a:cubicBezTo>
                  <a:pt x="3776854" y="124671"/>
                  <a:pt x="3779771" y="125061"/>
                  <a:pt x="3783250" y="125888"/>
                </a:cubicBezTo>
                <a:cubicBezTo>
                  <a:pt x="3797168" y="129193"/>
                  <a:pt x="3807091" y="133821"/>
                  <a:pt x="3813021" y="139773"/>
                </a:cubicBezTo>
                <a:cubicBezTo>
                  <a:pt x="3818950" y="145724"/>
                  <a:pt x="3821338" y="153321"/>
                  <a:pt x="3820184" y="162563"/>
                </a:cubicBezTo>
                <a:cubicBezTo>
                  <a:pt x="3819029" y="171805"/>
                  <a:pt x="3814548" y="174730"/>
                  <a:pt x="3806740" y="171339"/>
                </a:cubicBezTo>
                <a:cubicBezTo>
                  <a:pt x="3798932" y="167948"/>
                  <a:pt x="3791729" y="162713"/>
                  <a:pt x="3785133" y="155637"/>
                </a:cubicBezTo>
                <a:cubicBezTo>
                  <a:pt x="3778536" y="148560"/>
                  <a:pt x="3772987" y="142311"/>
                  <a:pt x="3768484" y="136890"/>
                </a:cubicBezTo>
                <a:cubicBezTo>
                  <a:pt x="3765429" y="128910"/>
                  <a:pt x="3767434" y="124852"/>
                  <a:pt x="3774499" y="124716"/>
                </a:cubicBezTo>
                <a:close/>
                <a:moveTo>
                  <a:pt x="1450399" y="124716"/>
                </a:moveTo>
                <a:cubicBezTo>
                  <a:pt x="1452754" y="124671"/>
                  <a:pt x="1455671" y="125061"/>
                  <a:pt x="1459151" y="125888"/>
                </a:cubicBezTo>
                <a:cubicBezTo>
                  <a:pt x="1473068" y="129193"/>
                  <a:pt x="1482992" y="133821"/>
                  <a:pt x="1488921" y="139773"/>
                </a:cubicBezTo>
                <a:cubicBezTo>
                  <a:pt x="1494851" y="145724"/>
                  <a:pt x="1497239" y="153321"/>
                  <a:pt x="1496084" y="162563"/>
                </a:cubicBezTo>
                <a:cubicBezTo>
                  <a:pt x="1494930" y="171805"/>
                  <a:pt x="1490449" y="174730"/>
                  <a:pt x="1482640" y="171339"/>
                </a:cubicBezTo>
                <a:cubicBezTo>
                  <a:pt x="1474832" y="167948"/>
                  <a:pt x="1467630" y="162713"/>
                  <a:pt x="1461033" y="155637"/>
                </a:cubicBezTo>
                <a:cubicBezTo>
                  <a:pt x="1454437" y="148560"/>
                  <a:pt x="1448887" y="142311"/>
                  <a:pt x="1444384" y="136890"/>
                </a:cubicBezTo>
                <a:cubicBezTo>
                  <a:pt x="1441329" y="128910"/>
                  <a:pt x="1443335" y="124852"/>
                  <a:pt x="1450399" y="124716"/>
                </a:cubicBezTo>
                <a:close/>
                <a:moveTo>
                  <a:pt x="2221139" y="120007"/>
                </a:moveTo>
                <a:cubicBezTo>
                  <a:pt x="2223998" y="120325"/>
                  <a:pt x="2227515" y="121034"/>
                  <a:pt x="2231689" y="122134"/>
                </a:cubicBezTo>
                <a:cubicBezTo>
                  <a:pt x="2248389" y="126537"/>
                  <a:pt x="2255598" y="134212"/>
                  <a:pt x="2253318" y="145161"/>
                </a:cubicBezTo>
                <a:cubicBezTo>
                  <a:pt x="2251038" y="156110"/>
                  <a:pt x="2244155" y="158200"/>
                  <a:pt x="2232668" y="151431"/>
                </a:cubicBezTo>
                <a:cubicBezTo>
                  <a:pt x="2224035" y="143759"/>
                  <a:pt x="2217539" y="135858"/>
                  <a:pt x="2213180" y="127727"/>
                </a:cubicBezTo>
                <a:cubicBezTo>
                  <a:pt x="2209910" y="121629"/>
                  <a:pt x="2212563" y="119055"/>
                  <a:pt x="2221139" y="120007"/>
                </a:cubicBezTo>
                <a:close/>
                <a:moveTo>
                  <a:pt x="5373221" y="119241"/>
                </a:moveTo>
                <a:cubicBezTo>
                  <a:pt x="5375807" y="118875"/>
                  <a:pt x="5378768" y="119302"/>
                  <a:pt x="5382102" y="120521"/>
                </a:cubicBezTo>
                <a:cubicBezTo>
                  <a:pt x="5388770" y="122959"/>
                  <a:pt x="5394646" y="126418"/>
                  <a:pt x="5399730" y="130900"/>
                </a:cubicBezTo>
                <a:cubicBezTo>
                  <a:pt x="5404813" y="135381"/>
                  <a:pt x="5404330" y="140651"/>
                  <a:pt x="5398278" y="146710"/>
                </a:cubicBezTo>
                <a:cubicBezTo>
                  <a:pt x="5392226" y="152768"/>
                  <a:pt x="5387501" y="160559"/>
                  <a:pt x="5384102" y="170081"/>
                </a:cubicBezTo>
                <a:cubicBezTo>
                  <a:pt x="5380704" y="179603"/>
                  <a:pt x="5381704" y="188203"/>
                  <a:pt x="5387103" y="195882"/>
                </a:cubicBezTo>
                <a:cubicBezTo>
                  <a:pt x="5392502" y="203561"/>
                  <a:pt x="5392054" y="214521"/>
                  <a:pt x="5385759" y="228761"/>
                </a:cubicBezTo>
                <a:cubicBezTo>
                  <a:pt x="5428736" y="239774"/>
                  <a:pt x="5466086" y="248407"/>
                  <a:pt x="5497806" y="254659"/>
                </a:cubicBezTo>
                <a:cubicBezTo>
                  <a:pt x="5529527" y="260912"/>
                  <a:pt x="5557644" y="263593"/>
                  <a:pt x="5582159" y="262704"/>
                </a:cubicBezTo>
                <a:cubicBezTo>
                  <a:pt x="5606674" y="261815"/>
                  <a:pt x="5623935" y="260908"/>
                  <a:pt x="5633945" y="259983"/>
                </a:cubicBezTo>
                <a:cubicBezTo>
                  <a:pt x="5643954" y="259058"/>
                  <a:pt x="5636762" y="265361"/>
                  <a:pt x="5612370" y="278891"/>
                </a:cubicBezTo>
                <a:cubicBezTo>
                  <a:pt x="5587977" y="292421"/>
                  <a:pt x="5570532" y="299648"/>
                  <a:pt x="5560035" y="300573"/>
                </a:cubicBezTo>
                <a:cubicBezTo>
                  <a:pt x="5549538" y="301498"/>
                  <a:pt x="5532344" y="297683"/>
                  <a:pt x="5508453" y="289130"/>
                </a:cubicBezTo>
                <a:cubicBezTo>
                  <a:pt x="5484563" y="280576"/>
                  <a:pt x="5461544" y="272011"/>
                  <a:pt x="5439395" y="263435"/>
                </a:cubicBezTo>
                <a:cubicBezTo>
                  <a:pt x="5417246" y="254860"/>
                  <a:pt x="5401436" y="249461"/>
                  <a:pt x="5391965" y="247238"/>
                </a:cubicBezTo>
                <a:cubicBezTo>
                  <a:pt x="5382493" y="245015"/>
                  <a:pt x="5372831" y="245650"/>
                  <a:pt x="5362979" y="249142"/>
                </a:cubicBezTo>
                <a:cubicBezTo>
                  <a:pt x="5353127" y="252634"/>
                  <a:pt x="5345416" y="256011"/>
                  <a:pt x="5339845" y="259273"/>
                </a:cubicBezTo>
                <a:cubicBezTo>
                  <a:pt x="5334274" y="262536"/>
                  <a:pt x="5326559" y="260069"/>
                  <a:pt x="5316700" y="251874"/>
                </a:cubicBezTo>
                <a:cubicBezTo>
                  <a:pt x="5306841" y="243678"/>
                  <a:pt x="5307336" y="238727"/>
                  <a:pt x="5318184" y="237021"/>
                </a:cubicBezTo>
                <a:cubicBezTo>
                  <a:pt x="5329032" y="235314"/>
                  <a:pt x="5346180" y="232367"/>
                  <a:pt x="5369626" y="228180"/>
                </a:cubicBezTo>
                <a:cubicBezTo>
                  <a:pt x="5371275" y="216048"/>
                  <a:pt x="5368949" y="205877"/>
                  <a:pt x="5362646" y="197668"/>
                </a:cubicBezTo>
                <a:cubicBezTo>
                  <a:pt x="5356344" y="189458"/>
                  <a:pt x="5355666" y="179140"/>
                  <a:pt x="5360613" y="166714"/>
                </a:cubicBezTo>
                <a:cubicBezTo>
                  <a:pt x="5365560" y="154289"/>
                  <a:pt x="5364141" y="149427"/>
                  <a:pt x="5356354" y="152130"/>
                </a:cubicBezTo>
                <a:cubicBezTo>
                  <a:pt x="5348567" y="154833"/>
                  <a:pt x="5340469" y="153202"/>
                  <a:pt x="5332058" y="147237"/>
                </a:cubicBezTo>
                <a:cubicBezTo>
                  <a:pt x="5323648" y="141271"/>
                  <a:pt x="5324365" y="137675"/>
                  <a:pt x="5334209" y="136449"/>
                </a:cubicBezTo>
                <a:cubicBezTo>
                  <a:pt x="5344054" y="135223"/>
                  <a:pt x="5350991" y="133603"/>
                  <a:pt x="5355020" y="131588"/>
                </a:cubicBezTo>
                <a:cubicBezTo>
                  <a:pt x="5359050" y="129573"/>
                  <a:pt x="5362904" y="126615"/>
                  <a:pt x="5366582" y="122715"/>
                </a:cubicBezTo>
                <a:cubicBezTo>
                  <a:pt x="5368421" y="120765"/>
                  <a:pt x="5370635" y="119607"/>
                  <a:pt x="5373221" y="119241"/>
                </a:cubicBezTo>
                <a:close/>
                <a:moveTo>
                  <a:pt x="6580573" y="114027"/>
                </a:moveTo>
                <a:cubicBezTo>
                  <a:pt x="6582476" y="114248"/>
                  <a:pt x="6584790" y="114828"/>
                  <a:pt x="6587514" y="115767"/>
                </a:cubicBezTo>
                <a:cubicBezTo>
                  <a:pt x="6595702" y="118836"/>
                  <a:pt x="6602475" y="123540"/>
                  <a:pt x="6607831" y="129878"/>
                </a:cubicBezTo>
                <a:cubicBezTo>
                  <a:pt x="6613187" y="136216"/>
                  <a:pt x="6613244" y="141719"/>
                  <a:pt x="6608003" y="146387"/>
                </a:cubicBezTo>
                <a:cubicBezTo>
                  <a:pt x="6602762" y="151055"/>
                  <a:pt x="6594756" y="163481"/>
                  <a:pt x="6583986" y="183664"/>
                </a:cubicBezTo>
                <a:cubicBezTo>
                  <a:pt x="6573218" y="203848"/>
                  <a:pt x="6560085" y="222376"/>
                  <a:pt x="6544590" y="239247"/>
                </a:cubicBezTo>
                <a:cubicBezTo>
                  <a:pt x="6529096" y="256118"/>
                  <a:pt x="6510572" y="271201"/>
                  <a:pt x="6489018" y="284494"/>
                </a:cubicBezTo>
                <a:cubicBezTo>
                  <a:pt x="6467465" y="297787"/>
                  <a:pt x="6444274" y="307169"/>
                  <a:pt x="6419444" y="312640"/>
                </a:cubicBezTo>
                <a:cubicBezTo>
                  <a:pt x="6394614" y="318111"/>
                  <a:pt x="6393008" y="315315"/>
                  <a:pt x="6414625" y="304251"/>
                </a:cubicBezTo>
                <a:cubicBezTo>
                  <a:pt x="6436243" y="293188"/>
                  <a:pt x="6457305" y="279636"/>
                  <a:pt x="6477812" y="263597"/>
                </a:cubicBezTo>
                <a:cubicBezTo>
                  <a:pt x="6498318" y="247557"/>
                  <a:pt x="6515900" y="231324"/>
                  <a:pt x="6530555" y="214897"/>
                </a:cubicBezTo>
                <a:cubicBezTo>
                  <a:pt x="6545211" y="198471"/>
                  <a:pt x="6556769" y="180775"/>
                  <a:pt x="6565230" y="161810"/>
                </a:cubicBezTo>
                <a:cubicBezTo>
                  <a:pt x="6573690" y="142845"/>
                  <a:pt x="6576795" y="129491"/>
                  <a:pt x="6574544" y="121747"/>
                </a:cubicBezTo>
                <a:cubicBezTo>
                  <a:pt x="6572855" y="115939"/>
                  <a:pt x="6574865" y="113366"/>
                  <a:pt x="6580573" y="114027"/>
                </a:cubicBezTo>
                <a:close/>
                <a:moveTo>
                  <a:pt x="4618423" y="114027"/>
                </a:moveTo>
                <a:cubicBezTo>
                  <a:pt x="4620326" y="114248"/>
                  <a:pt x="4622640" y="114828"/>
                  <a:pt x="4625365" y="115767"/>
                </a:cubicBezTo>
                <a:cubicBezTo>
                  <a:pt x="4633553" y="118836"/>
                  <a:pt x="4640325" y="123540"/>
                  <a:pt x="4645681" y="129878"/>
                </a:cubicBezTo>
                <a:cubicBezTo>
                  <a:pt x="4651037" y="136216"/>
                  <a:pt x="4651094" y="141719"/>
                  <a:pt x="4645853" y="146387"/>
                </a:cubicBezTo>
                <a:cubicBezTo>
                  <a:pt x="4640612" y="151055"/>
                  <a:pt x="4632606" y="163481"/>
                  <a:pt x="4621837" y="183664"/>
                </a:cubicBezTo>
                <a:cubicBezTo>
                  <a:pt x="4611067" y="203848"/>
                  <a:pt x="4597935" y="222376"/>
                  <a:pt x="4582441" y="239247"/>
                </a:cubicBezTo>
                <a:cubicBezTo>
                  <a:pt x="4566946" y="256118"/>
                  <a:pt x="4548422" y="271201"/>
                  <a:pt x="4526869" y="284494"/>
                </a:cubicBezTo>
                <a:cubicBezTo>
                  <a:pt x="4505316" y="297787"/>
                  <a:pt x="4482124" y="307169"/>
                  <a:pt x="4457294" y="312640"/>
                </a:cubicBezTo>
                <a:cubicBezTo>
                  <a:pt x="4432464" y="318111"/>
                  <a:pt x="4430858" y="315315"/>
                  <a:pt x="4452475" y="304251"/>
                </a:cubicBezTo>
                <a:cubicBezTo>
                  <a:pt x="4474093" y="293188"/>
                  <a:pt x="4495155" y="279636"/>
                  <a:pt x="4515662" y="263597"/>
                </a:cubicBezTo>
                <a:cubicBezTo>
                  <a:pt x="4536168" y="247557"/>
                  <a:pt x="4553750" y="231324"/>
                  <a:pt x="4568405" y="214897"/>
                </a:cubicBezTo>
                <a:cubicBezTo>
                  <a:pt x="4583061" y="198471"/>
                  <a:pt x="4594619" y="180775"/>
                  <a:pt x="4603080" y="161810"/>
                </a:cubicBezTo>
                <a:cubicBezTo>
                  <a:pt x="4611540" y="142845"/>
                  <a:pt x="4614645" y="129491"/>
                  <a:pt x="4612394" y="121747"/>
                </a:cubicBezTo>
                <a:cubicBezTo>
                  <a:pt x="4610705" y="115939"/>
                  <a:pt x="4612715" y="113366"/>
                  <a:pt x="4618423" y="114027"/>
                </a:cubicBezTo>
                <a:close/>
                <a:moveTo>
                  <a:pt x="5760963" y="100839"/>
                </a:moveTo>
                <a:lnTo>
                  <a:pt x="5728002" y="110105"/>
                </a:lnTo>
                <a:lnTo>
                  <a:pt x="5743981" y="116144"/>
                </a:lnTo>
                <a:cubicBezTo>
                  <a:pt x="5747315" y="118990"/>
                  <a:pt x="5748298" y="123317"/>
                  <a:pt x="5746928" y="129125"/>
                </a:cubicBezTo>
                <a:cubicBezTo>
                  <a:pt x="5745558" y="134933"/>
                  <a:pt x="5745103" y="143254"/>
                  <a:pt x="5745562" y="154088"/>
                </a:cubicBezTo>
                <a:cubicBezTo>
                  <a:pt x="5745791" y="159505"/>
                  <a:pt x="5745590" y="164608"/>
                  <a:pt x="5744957" y="169398"/>
                </a:cubicBezTo>
                <a:lnTo>
                  <a:pt x="5744239" y="172418"/>
                </a:lnTo>
                <a:lnTo>
                  <a:pt x="5759629" y="147538"/>
                </a:lnTo>
                <a:cubicBezTo>
                  <a:pt x="5760519" y="125354"/>
                  <a:pt x="5760963" y="109787"/>
                  <a:pt x="5760963" y="100839"/>
                </a:cubicBezTo>
                <a:close/>
                <a:moveTo>
                  <a:pt x="753584" y="100839"/>
                </a:moveTo>
                <a:lnTo>
                  <a:pt x="686257" y="200582"/>
                </a:lnTo>
                <a:lnTo>
                  <a:pt x="753584" y="200582"/>
                </a:lnTo>
                <a:close/>
                <a:moveTo>
                  <a:pt x="5838904" y="100231"/>
                </a:moveTo>
                <a:cubicBezTo>
                  <a:pt x="5840158" y="100466"/>
                  <a:pt x="5841528" y="101024"/>
                  <a:pt x="5843014" y="101904"/>
                </a:cubicBezTo>
                <a:cubicBezTo>
                  <a:pt x="5848958" y="105424"/>
                  <a:pt x="5854117" y="109949"/>
                  <a:pt x="5858491" y="115477"/>
                </a:cubicBezTo>
                <a:cubicBezTo>
                  <a:pt x="5862865" y="121005"/>
                  <a:pt x="5860979" y="124644"/>
                  <a:pt x="5852834" y="126393"/>
                </a:cubicBezTo>
                <a:cubicBezTo>
                  <a:pt x="5844689" y="128143"/>
                  <a:pt x="5832005" y="133119"/>
                  <a:pt x="5814782" y="141321"/>
                </a:cubicBezTo>
                <a:cubicBezTo>
                  <a:pt x="5814108" y="147459"/>
                  <a:pt x="5814481" y="152123"/>
                  <a:pt x="5815900" y="155314"/>
                </a:cubicBezTo>
                <a:cubicBezTo>
                  <a:pt x="5817320" y="158505"/>
                  <a:pt x="5820181" y="160100"/>
                  <a:pt x="5824483" y="160100"/>
                </a:cubicBezTo>
                <a:cubicBezTo>
                  <a:pt x="5829775" y="160100"/>
                  <a:pt x="5833818" y="159225"/>
                  <a:pt x="5836615" y="157476"/>
                </a:cubicBezTo>
                <a:cubicBezTo>
                  <a:pt x="5839411" y="155726"/>
                  <a:pt x="5842570" y="149646"/>
                  <a:pt x="5846090" y="139235"/>
                </a:cubicBezTo>
                <a:cubicBezTo>
                  <a:pt x="5849611" y="128824"/>
                  <a:pt x="5852285" y="128709"/>
                  <a:pt x="5854114" y="138891"/>
                </a:cubicBezTo>
                <a:cubicBezTo>
                  <a:pt x="5855942" y="149072"/>
                  <a:pt x="5858222" y="156529"/>
                  <a:pt x="5860954" y="161261"/>
                </a:cubicBezTo>
                <a:cubicBezTo>
                  <a:pt x="5863686" y="165994"/>
                  <a:pt x="5862098" y="170371"/>
                  <a:pt x="5856189" y="174393"/>
                </a:cubicBezTo>
                <a:cubicBezTo>
                  <a:pt x="5850281" y="178416"/>
                  <a:pt x="5841247" y="180660"/>
                  <a:pt x="5829086" y="181126"/>
                </a:cubicBezTo>
                <a:cubicBezTo>
                  <a:pt x="5816926" y="181592"/>
                  <a:pt x="5807705" y="179215"/>
                  <a:pt x="5801424" y="173996"/>
                </a:cubicBezTo>
                <a:cubicBezTo>
                  <a:pt x="5795143" y="168776"/>
                  <a:pt x="5792002" y="158307"/>
                  <a:pt x="5792002" y="142590"/>
                </a:cubicBezTo>
                <a:cubicBezTo>
                  <a:pt x="5792002" y="128136"/>
                  <a:pt x="5790429" y="117312"/>
                  <a:pt x="5787281" y="110121"/>
                </a:cubicBezTo>
                <a:cubicBezTo>
                  <a:pt x="5784134" y="102929"/>
                  <a:pt x="5785707" y="99806"/>
                  <a:pt x="5792002" y="100753"/>
                </a:cubicBezTo>
                <a:cubicBezTo>
                  <a:pt x="5798298" y="101699"/>
                  <a:pt x="5804174" y="103302"/>
                  <a:pt x="5809630" y="105560"/>
                </a:cubicBezTo>
                <a:cubicBezTo>
                  <a:pt x="5815087" y="107819"/>
                  <a:pt x="5817363" y="110605"/>
                  <a:pt x="5816460" y="113917"/>
                </a:cubicBezTo>
                <a:cubicBezTo>
                  <a:pt x="5815556" y="117230"/>
                  <a:pt x="5815105" y="121812"/>
                  <a:pt x="5815105" y="127662"/>
                </a:cubicBezTo>
                <a:cubicBezTo>
                  <a:pt x="5823293" y="120578"/>
                  <a:pt x="5828505" y="113634"/>
                  <a:pt x="5830742" y="106830"/>
                </a:cubicBezTo>
                <a:cubicBezTo>
                  <a:pt x="5832420" y="101726"/>
                  <a:pt x="5835141" y="99527"/>
                  <a:pt x="5838904" y="100231"/>
                </a:cubicBezTo>
                <a:close/>
                <a:moveTo>
                  <a:pt x="3128109" y="99236"/>
                </a:moveTo>
                <a:cubicBezTo>
                  <a:pt x="3133871" y="100004"/>
                  <a:pt x="3140917" y="102538"/>
                  <a:pt x="3149249" y="106840"/>
                </a:cubicBezTo>
                <a:cubicBezTo>
                  <a:pt x="3161036" y="115516"/>
                  <a:pt x="3164130" y="122697"/>
                  <a:pt x="3158530" y="128383"/>
                </a:cubicBezTo>
                <a:cubicBezTo>
                  <a:pt x="3152931" y="134069"/>
                  <a:pt x="3147636" y="143666"/>
                  <a:pt x="3142645" y="157174"/>
                </a:cubicBezTo>
                <a:cubicBezTo>
                  <a:pt x="3153443" y="171558"/>
                  <a:pt x="3153332" y="179033"/>
                  <a:pt x="3142312" y="179599"/>
                </a:cubicBezTo>
                <a:cubicBezTo>
                  <a:pt x="3131291" y="180165"/>
                  <a:pt x="3111864" y="182549"/>
                  <a:pt x="3084030" y="186751"/>
                </a:cubicBezTo>
                <a:cubicBezTo>
                  <a:pt x="3081965" y="197865"/>
                  <a:pt x="3078448" y="202536"/>
                  <a:pt x="3073479" y="200765"/>
                </a:cubicBezTo>
                <a:cubicBezTo>
                  <a:pt x="3068510" y="198994"/>
                  <a:pt x="3064638" y="191860"/>
                  <a:pt x="3061863" y="179362"/>
                </a:cubicBezTo>
                <a:cubicBezTo>
                  <a:pt x="3059088" y="166865"/>
                  <a:pt x="3056794" y="156074"/>
                  <a:pt x="3054980" y="146989"/>
                </a:cubicBezTo>
                <a:cubicBezTo>
                  <a:pt x="3053166" y="137905"/>
                  <a:pt x="3050197" y="129494"/>
                  <a:pt x="3046075" y="121758"/>
                </a:cubicBezTo>
                <a:cubicBezTo>
                  <a:pt x="3041952" y="114021"/>
                  <a:pt x="3043518" y="110153"/>
                  <a:pt x="3050775" y="110153"/>
                </a:cubicBezTo>
                <a:cubicBezTo>
                  <a:pt x="3055966" y="110153"/>
                  <a:pt x="3061182" y="111049"/>
                  <a:pt x="3066423" y="112842"/>
                </a:cubicBezTo>
                <a:cubicBezTo>
                  <a:pt x="3071665" y="114634"/>
                  <a:pt x="3079423" y="114699"/>
                  <a:pt x="3089697" y="113035"/>
                </a:cubicBezTo>
                <a:cubicBezTo>
                  <a:pt x="3099972" y="111372"/>
                  <a:pt x="3108300" y="107772"/>
                  <a:pt x="3114682" y="102237"/>
                </a:cubicBezTo>
                <a:cubicBezTo>
                  <a:pt x="3117872" y="99469"/>
                  <a:pt x="3122348" y="98469"/>
                  <a:pt x="3128109" y="99236"/>
                </a:cubicBezTo>
                <a:close/>
                <a:moveTo>
                  <a:pt x="6969641" y="93956"/>
                </a:moveTo>
                <a:cubicBezTo>
                  <a:pt x="6978073" y="93956"/>
                  <a:pt x="6985820" y="97616"/>
                  <a:pt x="6992883" y="104937"/>
                </a:cubicBezTo>
                <a:cubicBezTo>
                  <a:pt x="6999946" y="112257"/>
                  <a:pt x="6996496" y="116982"/>
                  <a:pt x="6982536" y="119112"/>
                </a:cubicBezTo>
                <a:cubicBezTo>
                  <a:pt x="6968576" y="121241"/>
                  <a:pt x="6943606" y="124852"/>
                  <a:pt x="6907626" y="129942"/>
                </a:cubicBezTo>
                <a:cubicBezTo>
                  <a:pt x="6922024" y="134302"/>
                  <a:pt x="6926950" y="139780"/>
                  <a:pt x="6922404" y="146376"/>
                </a:cubicBezTo>
                <a:cubicBezTo>
                  <a:pt x="6917858" y="152973"/>
                  <a:pt x="6914708" y="168564"/>
                  <a:pt x="6912950" y="193150"/>
                </a:cubicBezTo>
                <a:cubicBezTo>
                  <a:pt x="6911194" y="217737"/>
                  <a:pt x="6912836" y="235486"/>
                  <a:pt x="6917876" y="246399"/>
                </a:cubicBezTo>
                <a:cubicBezTo>
                  <a:pt x="6922917" y="257312"/>
                  <a:pt x="6937784" y="262980"/>
                  <a:pt x="6962478" y="263403"/>
                </a:cubicBezTo>
                <a:cubicBezTo>
                  <a:pt x="6987172" y="263826"/>
                  <a:pt x="7004248" y="261987"/>
                  <a:pt x="7013705" y="257886"/>
                </a:cubicBezTo>
                <a:cubicBezTo>
                  <a:pt x="7023162" y="253784"/>
                  <a:pt x="7030522" y="242531"/>
                  <a:pt x="7035785" y="224125"/>
                </a:cubicBezTo>
                <a:cubicBezTo>
                  <a:pt x="7041048" y="205720"/>
                  <a:pt x="7044612" y="198033"/>
                  <a:pt x="7046476" y="201066"/>
                </a:cubicBezTo>
                <a:cubicBezTo>
                  <a:pt x="7048340" y="204099"/>
                  <a:pt x="7049498" y="213252"/>
                  <a:pt x="7049950" y="228524"/>
                </a:cubicBezTo>
                <a:cubicBezTo>
                  <a:pt x="7050402" y="243797"/>
                  <a:pt x="7052216" y="254648"/>
                  <a:pt x="7055392" y="261080"/>
                </a:cubicBezTo>
                <a:cubicBezTo>
                  <a:pt x="7058568" y="267512"/>
                  <a:pt x="7056346" y="273893"/>
                  <a:pt x="7048724" y="280224"/>
                </a:cubicBezTo>
                <a:cubicBezTo>
                  <a:pt x="7041102" y="286555"/>
                  <a:pt x="7022298" y="290861"/>
                  <a:pt x="6992312" y="293141"/>
                </a:cubicBezTo>
                <a:cubicBezTo>
                  <a:pt x="6962327" y="295421"/>
                  <a:pt x="6939942" y="293711"/>
                  <a:pt x="6925158" y="288011"/>
                </a:cubicBezTo>
                <a:cubicBezTo>
                  <a:pt x="6910373" y="282311"/>
                  <a:pt x="6900804" y="273642"/>
                  <a:pt x="6896452" y="262005"/>
                </a:cubicBezTo>
                <a:cubicBezTo>
                  <a:pt x="6892100" y="250368"/>
                  <a:pt x="6890150" y="238118"/>
                  <a:pt x="6890602" y="225255"/>
                </a:cubicBezTo>
                <a:cubicBezTo>
                  <a:pt x="6891053" y="212391"/>
                  <a:pt x="6891727" y="195961"/>
                  <a:pt x="6892624" y="175964"/>
                </a:cubicBezTo>
                <a:cubicBezTo>
                  <a:pt x="6893520" y="155966"/>
                  <a:pt x="6892978" y="141723"/>
                  <a:pt x="6890999" y="133233"/>
                </a:cubicBezTo>
                <a:cubicBezTo>
                  <a:pt x="6886955" y="134868"/>
                  <a:pt x="6881255" y="136188"/>
                  <a:pt x="6873898" y="137191"/>
                </a:cubicBezTo>
                <a:lnTo>
                  <a:pt x="6880760" y="140655"/>
                </a:lnTo>
                <a:cubicBezTo>
                  <a:pt x="6885178" y="145602"/>
                  <a:pt x="6884836" y="151980"/>
                  <a:pt x="6879738" y="159788"/>
                </a:cubicBezTo>
                <a:cubicBezTo>
                  <a:pt x="6874640" y="167596"/>
                  <a:pt x="6866850" y="180391"/>
                  <a:pt x="6856368" y="198173"/>
                </a:cubicBezTo>
                <a:cubicBezTo>
                  <a:pt x="6845885" y="215955"/>
                  <a:pt x="6833710" y="231080"/>
                  <a:pt x="6819843" y="243549"/>
                </a:cubicBezTo>
                <a:cubicBezTo>
                  <a:pt x="6805976" y="256018"/>
                  <a:pt x="6791970" y="265271"/>
                  <a:pt x="6777823" y="271308"/>
                </a:cubicBezTo>
                <a:cubicBezTo>
                  <a:pt x="6763676" y="277345"/>
                  <a:pt x="6756101" y="278901"/>
                  <a:pt x="6755097" y="275976"/>
                </a:cubicBezTo>
                <a:cubicBezTo>
                  <a:pt x="6754094" y="273051"/>
                  <a:pt x="6759338" y="267164"/>
                  <a:pt x="6770832" y="258316"/>
                </a:cubicBezTo>
                <a:cubicBezTo>
                  <a:pt x="6782326" y="249468"/>
                  <a:pt x="6793411" y="239043"/>
                  <a:pt x="6804087" y="227040"/>
                </a:cubicBezTo>
                <a:cubicBezTo>
                  <a:pt x="6814763" y="215037"/>
                  <a:pt x="6825214" y="200138"/>
                  <a:pt x="6835438" y="182342"/>
                </a:cubicBezTo>
                <a:cubicBezTo>
                  <a:pt x="6845663" y="164545"/>
                  <a:pt x="6850775" y="150872"/>
                  <a:pt x="6850775" y="141321"/>
                </a:cubicBezTo>
                <a:cubicBezTo>
                  <a:pt x="6838844" y="144878"/>
                  <a:pt x="6827878" y="147792"/>
                  <a:pt x="6817875" y="150065"/>
                </a:cubicBezTo>
                <a:cubicBezTo>
                  <a:pt x="6807872" y="152338"/>
                  <a:pt x="6797810" y="149545"/>
                  <a:pt x="6787685" y="141687"/>
                </a:cubicBezTo>
                <a:cubicBezTo>
                  <a:pt x="6777561" y="133829"/>
                  <a:pt x="6778720" y="129315"/>
                  <a:pt x="6791159" y="128146"/>
                </a:cubicBezTo>
                <a:cubicBezTo>
                  <a:pt x="6803599" y="126978"/>
                  <a:pt x="6818133" y="124862"/>
                  <a:pt x="6834760" y="121801"/>
                </a:cubicBezTo>
                <a:cubicBezTo>
                  <a:pt x="6851388" y="118739"/>
                  <a:pt x="6869493" y="114986"/>
                  <a:pt x="6889074" y="110540"/>
                </a:cubicBezTo>
                <a:cubicBezTo>
                  <a:pt x="6908656" y="106095"/>
                  <a:pt x="6925286" y="102219"/>
                  <a:pt x="6938967" y="98914"/>
                </a:cubicBezTo>
                <a:cubicBezTo>
                  <a:pt x="6952648" y="95608"/>
                  <a:pt x="6962872" y="93956"/>
                  <a:pt x="6969641" y="93956"/>
                </a:cubicBezTo>
                <a:close/>
                <a:moveTo>
                  <a:pt x="1245116" y="93956"/>
                </a:moveTo>
                <a:cubicBezTo>
                  <a:pt x="1253548" y="93956"/>
                  <a:pt x="1261296" y="97616"/>
                  <a:pt x="1268358" y="104937"/>
                </a:cubicBezTo>
                <a:cubicBezTo>
                  <a:pt x="1275421" y="112257"/>
                  <a:pt x="1271972" y="116982"/>
                  <a:pt x="1258012" y="119112"/>
                </a:cubicBezTo>
                <a:cubicBezTo>
                  <a:pt x="1244052" y="121241"/>
                  <a:pt x="1219082" y="124852"/>
                  <a:pt x="1183102" y="129942"/>
                </a:cubicBezTo>
                <a:cubicBezTo>
                  <a:pt x="1197500" y="134302"/>
                  <a:pt x="1202426" y="139780"/>
                  <a:pt x="1197880" y="146376"/>
                </a:cubicBezTo>
                <a:cubicBezTo>
                  <a:pt x="1193334" y="152973"/>
                  <a:pt x="1190182" y="168564"/>
                  <a:pt x="1188426" y="193150"/>
                </a:cubicBezTo>
                <a:cubicBezTo>
                  <a:pt x="1186669" y="217737"/>
                  <a:pt x="1188311" y="235486"/>
                  <a:pt x="1193352" y="246399"/>
                </a:cubicBezTo>
                <a:cubicBezTo>
                  <a:pt x="1198393" y="257312"/>
                  <a:pt x="1213260" y="262980"/>
                  <a:pt x="1237953" y="263403"/>
                </a:cubicBezTo>
                <a:cubicBezTo>
                  <a:pt x="1262648" y="263826"/>
                  <a:pt x="1279723" y="261987"/>
                  <a:pt x="1289180" y="257886"/>
                </a:cubicBezTo>
                <a:cubicBezTo>
                  <a:pt x="1298638" y="253784"/>
                  <a:pt x="1305998" y="242531"/>
                  <a:pt x="1311260" y="224125"/>
                </a:cubicBezTo>
                <a:cubicBezTo>
                  <a:pt x="1316524" y="205720"/>
                  <a:pt x="1320087" y="198033"/>
                  <a:pt x="1321951" y="201066"/>
                </a:cubicBezTo>
                <a:cubicBezTo>
                  <a:pt x="1323816" y="204099"/>
                  <a:pt x="1324973" y="213252"/>
                  <a:pt x="1325425" y="228524"/>
                </a:cubicBezTo>
                <a:cubicBezTo>
                  <a:pt x="1325877" y="243797"/>
                  <a:pt x="1327691" y="254648"/>
                  <a:pt x="1330867" y="261080"/>
                </a:cubicBezTo>
                <a:cubicBezTo>
                  <a:pt x="1334044" y="267512"/>
                  <a:pt x="1331821" y="273893"/>
                  <a:pt x="1324200" y="280224"/>
                </a:cubicBezTo>
                <a:cubicBezTo>
                  <a:pt x="1316578" y="286555"/>
                  <a:pt x="1297773" y="290861"/>
                  <a:pt x="1267788" y="293141"/>
                </a:cubicBezTo>
                <a:cubicBezTo>
                  <a:pt x="1237803" y="295421"/>
                  <a:pt x="1215418" y="293711"/>
                  <a:pt x="1200634" y="288011"/>
                </a:cubicBezTo>
                <a:cubicBezTo>
                  <a:pt x="1185848" y="282311"/>
                  <a:pt x="1176280" y="273642"/>
                  <a:pt x="1171927" y="262005"/>
                </a:cubicBezTo>
                <a:cubicBezTo>
                  <a:pt x="1167575" y="250368"/>
                  <a:pt x="1165625" y="238118"/>
                  <a:pt x="1166077" y="225255"/>
                </a:cubicBezTo>
                <a:cubicBezTo>
                  <a:pt x="1166528" y="212391"/>
                  <a:pt x="1167202" y="195961"/>
                  <a:pt x="1168099" y="175964"/>
                </a:cubicBezTo>
                <a:cubicBezTo>
                  <a:pt x="1168995" y="155966"/>
                  <a:pt x="1168454" y="141723"/>
                  <a:pt x="1166475" y="133233"/>
                </a:cubicBezTo>
                <a:cubicBezTo>
                  <a:pt x="1162431" y="134868"/>
                  <a:pt x="1156731" y="136188"/>
                  <a:pt x="1149374" y="137191"/>
                </a:cubicBezTo>
                <a:lnTo>
                  <a:pt x="1156236" y="140655"/>
                </a:lnTo>
                <a:cubicBezTo>
                  <a:pt x="1160653" y="145602"/>
                  <a:pt x="1160312" y="151980"/>
                  <a:pt x="1155214" y="159788"/>
                </a:cubicBezTo>
                <a:cubicBezTo>
                  <a:pt x="1150116" y="167596"/>
                  <a:pt x="1142326" y="180391"/>
                  <a:pt x="1131844" y="198173"/>
                </a:cubicBezTo>
                <a:cubicBezTo>
                  <a:pt x="1121360" y="215955"/>
                  <a:pt x="1109185" y="231080"/>
                  <a:pt x="1095319" y="243549"/>
                </a:cubicBezTo>
                <a:cubicBezTo>
                  <a:pt x="1081452" y="256018"/>
                  <a:pt x="1067445" y="265271"/>
                  <a:pt x="1053299" y="271308"/>
                </a:cubicBezTo>
                <a:cubicBezTo>
                  <a:pt x="1039152" y="277345"/>
                  <a:pt x="1031576" y="278901"/>
                  <a:pt x="1030573" y="275976"/>
                </a:cubicBezTo>
                <a:cubicBezTo>
                  <a:pt x="1029568" y="273051"/>
                  <a:pt x="1034813" y="267164"/>
                  <a:pt x="1046307" y="258316"/>
                </a:cubicBezTo>
                <a:cubicBezTo>
                  <a:pt x="1057801" y="249468"/>
                  <a:pt x="1068886" y="239043"/>
                  <a:pt x="1079563" y="227040"/>
                </a:cubicBezTo>
                <a:cubicBezTo>
                  <a:pt x="1090238" y="215037"/>
                  <a:pt x="1100689" y="200138"/>
                  <a:pt x="1110914" y="182342"/>
                </a:cubicBezTo>
                <a:cubicBezTo>
                  <a:pt x="1121138" y="164545"/>
                  <a:pt x="1126250" y="150872"/>
                  <a:pt x="1126250" y="141321"/>
                </a:cubicBezTo>
                <a:cubicBezTo>
                  <a:pt x="1114319" y="144878"/>
                  <a:pt x="1103353" y="147792"/>
                  <a:pt x="1093351" y="150065"/>
                </a:cubicBezTo>
                <a:cubicBezTo>
                  <a:pt x="1083348" y="152338"/>
                  <a:pt x="1073285" y="149546"/>
                  <a:pt x="1063161" y="141687"/>
                </a:cubicBezTo>
                <a:cubicBezTo>
                  <a:pt x="1053037" y="133829"/>
                  <a:pt x="1054195" y="129315"/>
                  <a:pt x="1066635" y="128146"/>
                </a:cubicBezTo>
                <a:cubicBezTo>
                  <a:pt x="1079074" y="126978"/>
                  <a:pt x="1093609" y="124862"/>
                  <a:pt x="1110236" y="121801"/>
                </a:cubicBezTo>
                <a:cubicBezTo>
                  <a:pt x="1126863" y="118739"/>
                  <a:pt x="1144968" y="114986"/>
                  <a:pt x="1164550" y="110540"/>
                </a:cubicBezTo>
                <a:cubicBezTo>
                  <a:pt x="1184131" y="106095"/>
                  <a:pt x="1200762" y="102219"/>
                  <a:pt x="1214443" y="98914"/>
                </a:cubicBezTo>
                <a:cubicBezTo>
                  <a:pt x="1228123" y="95608"/>
                  <a:pt x="1238348" y="93956"/>
                  <a:pt x="1245116" y="93956"/>
                </a:cubicBezTo>
                <a:close/>
                <a:moveTo>
                  <a:pt x="6444984" y="85395"/>
                </a:moveTo>
                <a:cubicBezTo>
                  <a:pt x="6446908" y="85169"/>
                  <a:pt x="6449289" y="86599"/>
                  <a:pt x="6452128" y="89686"/>
                </a:cubicBezTo>
                <a:cubicBezTo>
                  <a:pt x="6457807" y="95859"/>
                  <a:pt x="6460646" y="104947"/>
                  <a:pt x="6460646" y="116950"/>
                </a:cubicBezTo>
                <a:cubicBezTo>
                  <a:pt x="6460646" y="128365"/>
                  <a:pt x="6456115" y="142031"/>
                  <a:pt x="6447052" y="157949"/>
                </a:cubicBezTo>
                <a:cubicBezTo>
                  <a:pt x="6437989" y="173866"/>
                  <a:pt x="6430540" y="176684"/>
                  <a:pt x="6424702" y="166402"/>
                </a:cubicBezTo>
                <a:cubicBezTo>
                  <a:pt x="6418866" y="156120"/>
                  <a:pt x="6417754" y="147699"/>
                  <a:pt x="6421368" y="141139"/>
                </a:cubicBezTo>
                <a:cubicBezTo>
                  <a:pt x="6424982" y="134578"/>
                  <a:pt x="6428639" y="126214"/>
                  <a:pt x="6432338" y="116047"/>
                </a:cubicBezTo>
                <a:cubicBezTo>
                  <a:pt x="6435824" y="106453"/>
                  <a:pt x="6438573" y="98118"/>
                  <a:pt x="6440588" y="91041"/>
                </a:cubicBezTo>
                <a:cubicBezTo>
                  <a:pt x="6441596" y="87503"/>
                  <a:pt x="6443060" y="85620"/>
                  <a:pt x="6444984" y="85395"/>
                </a:cubicBezTo>
                <a:close/>
                <a:moveTo>
                  <a:pt x="4482835" y="85395"/>
                </a:moveTo>
                <a:cubicBezTo>
                  <a:pt x="4484758" y="85169"/>
                  <a:pt x="4487139" y="86599"/>
                  <a:pt x="4489979" y="89686"/>
                </a:cubicBezTo>
                <a:cubicBezTo>
                  <a:pt x="4495657" y="95859"/>
                  <a:pt x="4498497" y="104947"/>
                  <a:pt x="4498497" y="116950"/>
                </a:cubicBezTo>
                <a:cubicBezTo>
                  <a:pt x="4498497" y="128365"/>
                  <a:pt x="4493965" y="142031"/>
                  <a:pt x="4484902" y="157949"/>
                </a:cubicBezTo>
                <a:cubicBezTo>
                  <a:pt x="4475839" y="173866"/>
                  <a:pt x="4468389" y="176684"/>
                  <a:pt x="4462553" y="166402"/>
                </a:cubicBezTo>
                <a:cubicBezTo>
                  <a:pt x="4456716" y="156120"/>
                  <a:pt x="4455605" y="147699"/>
                  <a:pt x="4459219" y="141139"/>
                </a:cubicBezTo>
                <a:cubicBezTo>
                  <a:pt x="4462833" y="134578"/>
                  <a:pt x="4466489" y="126214"/>
                  <a:pt x="4470189" y="116047"/>
                </a:cubicBezTo>
                <a:cubicBezTo>
                  <a:pt x="4473674" y="106453"/>
                  <a:pt x="4476423" y="98118"/>
                  <a:pt x="4478438" y="91041"/>
                </a:cubicBezTo>
                <a:cubicBezTo>
                  <a:pt x="4479446" y="87503"/>
                  <a:pt x="4480911" y="85620"/>
                  <a:pt x="4482835" y="85395"/>
                </a:cubicBezTo>
                <a:close/>
                <a:moveTo>
                  <a:pt x="3790392" y="82481"/>
                </a:moveTo>
                <a:cubicBezTo>
                  <a:pt x="3792606" y="82348"/>
                  <a:pt x="3795395" y="82638"/>
                  <a:pt x="3798759" y="83351"/>
                </a:cubicBezTo>
                <a:cubicBezTo>
                  <a:pt x="3812218" y="86205"/>
                  <a:pt x="3821915" y="90611"/>
                  <a:pt x="3827852" y="96569"/>
                </a:cubicBezTo>
                <a:cubicBezTo>
                  <a:pt x="3833789" y="102528"/>
                  <a:pt x="3836180" y="110354"/>
                  <a:pt x="3835026" y="120048"/>
                </a:cubicBezTo>
                <a:cubicBezTo>
                  <a:pt x="3833872" y="129742"/>
                  <a:pt x="3829609" y="132882"/>
                  <a:pt x="3822238" y="129469"/>
                </a:cubicBezTo>
                <a:cubicBezTo>
                  <a:pt x="3814867" y="126056"/>
                  <a:pt x="3808102" y="121034"/>
                  <a:pt x="3801943" y="114401"/>
                </a:cubicBezTo>
                <a:cubicBezTo>
                  <a:pt x="3795784" y="107769"/>
                  <a:pt x="3790474" y="101341"/>
                  <a:pt x="3786015" y="95117"/>
                </a:cubicBezTo>
                <a:cubicBezTo>
                  <a:pt x="3782293" y="87094"/>
                  <a:pt x="3783752" y="82882"/>
                  <a:pt x="3790392" y="82481"/>
                </a:cubicBezTo>
                <a:close/>
                <a:moveTo>
                  <a:pt x="1466293" y="82481"/>
                </a:moveTo>
                <a:cubicBezTo>
                  <a:pt x="1468506" y="82348"/>
                  <a:pt x="1471295" y="82638"/>
                  <a:pt x="1474660" y="83351"/>
                </a:cubicBezTo>
                <a:cubicBezTo>
                  <a:pt x="1488118" y="86205"/>
                  <a:pt x="1497816" y="90611"/>
                  <a:pt x="1503752" y="96569"/>
                </a:cubicBezTo>
                <a:cubicBezTo>
                  <a:pt x="1509690" y="102528"/>
                  <a:pt x="1512081" y="110354"/>
                  <a:pt x="1510926" y="120048"/>
                </a:cubicBezTo>
                <a:cubicBezTo>
                  <a:pt x="1509772" y="129742"/>
                  <a:pt x="1505509" y="132882"/>
                  <a:pt x="1498138" y="129469"/>
                </a:cubicBezTo>
                <a:cubicBezTo>
                  <a:pt x="1490767" y="126056"/>
                  <a:pt x="1484002" y="121034"/>
                  <a:pt x="1477843" y="114401"/>
                </a:cubicBezTo>
                <a:cubicBezTo>
                  <a:pt x="1471684" y="107769"/>
                  <a:pt x="1466375" y="101341"/>
                  <a:pt x="1461915" y="95117"/>
                </a:cubicBezTo>
                <a:cubicBezTo>
                  <a:pt x="1458193" y="87094"/>
                  <a:pt x="1459653" y="82882"/>
                  <a:pt x="1466293" y="82481"/>
                </a:cubicBezTo>
                <a:close/>
                <a:moveTo>
                  <a:pt x="3390617" y="79743"/>
                </a:moveTo>
                <a:cubicBezTo>
                  <a:pt x="3391961" y="79470"/>
                  <a:pt x="3393717" y="79511"/>
                  <a:pt x="3395886" y="79866"/>
                </a:cubicBezTo>
                <a:cubicBezTo>
                  <a:pt x="3404562" y="81286"/>
                  <a:pt x="3412198" y="83882"/>
                  <a:pt x="3418795" y="87653"/>
                </a:cubicBezTo>
                <a:cubicBezTo>
                  <a:pt x="3427341" y="92170"/>
                  <a:pt x="3430252" y="97896"/>
                  <a:pt x="3427528" y="104829"/>
                </a:cubicBezTo>
                <a:cubicBezTo>
                  <a:pt x="3424803" y="111763"/>
                  <a:pt x="3423222" y="126777"/>
                  <a:pt x="3422785" y="149872"/>
                </a:cubicBezTo>
                <a:cubicBezTo>
                  <a:pt x="3422347" y="172967"/>
                  <a:pt x="3422143" y="187640"/>
                  <a:pt x="3422172" y="193893"/>
                </a:cubicBezTo>
                <a:cubicBezTo>
                  <a:pt x="3422172" y="197435"/>
                  <a:pt x="3424965" y="196495"/>
                  <a:pt x="3430550" y="191075"/>
                </a:cubicBezTo>
                <a:cubicBezTo>
                  <a:pt x="3436135" y="185654"/>
                  <a:pt x="3448611" y="174408"/>
                  <a:pt x="3467978" y="157336"/>
                </a:cubicBezTo>
                <a:cubicBezTo>
                  <a:pt x="3487344" y="140264"/>
                  <a:pt x="3498949" y="133065"/>
                  <a:pt x="3502792" y="135739"/>
                </a:cubicBezTo>
                <a:cubicBezTo>
                  <a:pt x="3506635" y="138414"/>
                  <a:pt x="3501720" y="147581"/>
                  <a:pt x="3488047" y="163240"/>
                </a:cubicBezTo>
                <a:cubicBezTo>
                  <a:pt x="3474374" y="178900"/>
                  <a:pt x="3461378" y="193111"/>
                  <a:pt x="3449060" y="205874"/>
                </a:cubicBezTo>
                <a:cubicBezTo>
                  <a:pt x="3436741" y="218637"/>
                  <a:pt x="3427073" y="230865"/>
                  <a:pt x="3420053" y="242560"/>
                </a:cubicBezTo>
                <a:cubicBezTo>
                  <a:pt x="3413033" y="254254"/>
                  <a:pt x="3406964" y="260101"/>
                  <a:pt x="3401844" y="260101"/>
                </a:cubicBezTo>
                <a:cubicBezTo>
                  <a:pt x="3396725" y="260101"/>
                  <a:pt x="3391831" y="256312"/>
                  <a:pt x="3387164" y="248733"/>
                </a:cubicBezTo>
                <a:cubicBezTo>
                  <a:pt x="3382496" y="241154"/>
                  <a:pt x="3382431" y="234038"/>
                  <a:pt x="3386970" y="227384"/>
                </a:cubicBezTo>
                <a:cubicBezTo>
                  <a:pt x="3391509" y="220730"/>
                  <a:pt x="3395108" y="211000"/>
                  <a:pt x="3397768" y="198195"/>
                </a:cubicBezTo>
                <a:cubicBezTo>
                  <a:pt x="3400428" y="185389"/>
                  <a:pt x="3400873" y="166420"/>
                  <a:pt x="3399102" y="141289"/>
                </a:cubicBezTo>
                <a:cubicBezTo>
                  <a:pt x="3397331" y="116158"/>
                  <a:pt x="3394183" y="99283"/>
                  <a:pt x="3389659" y="90665"/>
                </a:cubicBezTo>
                <a:cubicBezTo>
                  <a:pt x="3386265" y="84201"/>
                  <a:pt x="3386585" y="80560"/>
                  <a:pt x="3390617" y="79743"/>
                </a:cubicBezTo>
                <a:close/>
                <a:moveTo>
                  <a:pt x="5868823" y="72773"/>
                </a:moveTo>
                <a:cubicBezTo>
                  <a:pt x="5870557" y="72762"/>
                  <a:pt x="5872749" y="73105"/>
                  <a:pt x="5875398" y="73800"/>
                </a:cubicBezTo>
                <a:cubicBezTo>
                  <a:pt x="5883357" y="75779"/>
                  <a:pt x="5889695" y="78407"/>
                  <a:pt x="5894413" y="81684"/>
                </a:cubicBezTo>
                <a:cubicBezTo>
                  <a:pt x="5899131" y="84961"/>
                  <a:pt x="5900591" y="89084"/>
                  <a:pt x="5898791" y="94052"/>
                </a:cubicBezTo>
                <a:cubicBezTo>
                  <a:pt x="5896991" y="99021"/>
                  <a:pt x="5896091" y="109802"/>
                  <a:pt x="5896091" y="126393"/>
                </a:cubicBezTo>
                <a:lnTo>
                  <a:pt x="5896091" y="168252"/>
                </a:lnTo>
                <a:cubicBezTo>
                  <a:pt x="5896091" y="179395"/>
                  <a:pt x="5894811" y="189168"/>
                  <a:pt x="5892252" y="197571"/>
                </a:cubicBezTo>
                <a:cubicBezTo>
                  <a:pt x="5889692" y="205974"/>
                  <a:pt x="5884942" y="206293"/>
                  <a:pt x="5878001" y="198528"/>
                </a:cubicBezTo>
                <a:cubicBezTo>
                  <a:pt x="5871060" y="190763"/>
                  <a:pt x="5868264" y="182356"/>
                  <a:pt x="5869612" y="173307"/>
                </a:cubicBezTo>
                <a:cubicBezTo>
                  <a:pt x="5870960" y="164259"/>
                  <a:pt x="5871634" y="149072"/>
                  <a:pt x="5871634" y="127748"/>
                </a:cubicBezTo>
                <a:cubicBezTo>
                  <a:pt x="5871634" y="106023"/>
                  <a:pt x="5869612" y="90905"/>
                  <a:pt x="5865568" y="82394"/>
                </a:cubicBezTo>
                <a:cubicBezTo>
                  <a:pt x="5862535" y="76011"/>
                  <a:pt x="5863620" y="72804"/>
                  <a:pt x="5868823" y="72773"/>
                </a:cubicBezTo>
                <a:close/>
                <a:moveTo>
                  <a:pt x="2186593" y="70241"/>
                </a:moveTo>
                <a:cubicBezTo>
                  <a:pt x="2184026" y="69947"/>
                  <a:pt x="2172762" y="72990"/>
                  <a:pt x="2152800" y="79372"/>
                </a:cubicBezTo>
                <a:lnTo>
                  <a:pt x="2157683" y="114175"/>
                </a:lnTo>
                <a:cubicBezTo>
                  <a:pt x="2168854" y="111580"/>
                  <a:pt x="2178039" y="109199"/>
                  <a:pt x="2185238" y="107034"/>
                </a:cubicBezTo>
                <a:cubicBezTo>
                  <a:pt x="2188708" y="82799"/>
                  <a:pt x="2189160" y="70535"/>
                  <a:pt x="2186593" y="70241"/>
                </a:cubicBezTo>
                <a:close/>
                <a:moveTo>
                  <a:pt x="6615564" y="69681"/>
                </a:moveTo>
                <a:cubicBezTo>
                  <a:pt x="6619594" y="68742"/>
                  <a:pt x="6628198" y="70595"/>
                  <a:pt x="6641376" y="75242"/>
                </a:cubicBezTo>
                <a:cubicBezTo>
                  <a:pt x="6656663" y="78310"/>
                  <a:pt x="6664557" y="86492"/>
                  <a:pt x="6665059" y="99785"/>
                </a:cubicBezTo>
                <a:cubicBezTo>
                  <a:pt x="6665561" y="113078"/>
                  <a:pt x="6659843" y="117172"/>
                  <a:pt x="6647904" y="112067"/>
                </a:cubicBezTo>
                <a:cubicBezTo>
                  <a:pt x="6635966" y="106962"/>
                  <a:pt x="6622666" y="99197"/>
                  <a:pt x="6608003" y="88772"/>
                </a:cubicBezTo>
                <a:cubicBezTo>
                  <a:pt x="6593340" y="78346"/>
                  <a:pt x="6589928" y="72793"/>
                  <a:pt x="6597764" y="72112"/>
                </a:cubicBezTo>
                <a:cubicBezTo>
                  <a:pt x="6605601" y="71431"/>
                  <a:pt x="6611534" y="70621"/>
                  <a:pt x="6615564" y="69681"/>
                </a:cubicBezTo>
                <a:close/>
                <a:moveTo>
                  <a:pt x="4653414" y="69681"/>
                </a:moveTo>
                <a:cubicBezTo>
                  <a:pt x="4657443" y="68742"/>
                  <a:pt x="4666048" y="70595"/>
                  <a:pt x="4679226" y="75242"/>
                </a:cubicBezTo>
                <a:cubicBezTo>
                  <a:pt x="4694513" y="78310"/>
                  <a:pt x="4702407" y="86492"/>
                  <a:pt x="4702909" y="99785"/>
                </a:cubicBezTo>
                <a:cubicBezTo>
                  <a:pt x="4703411" y="113078"/>
                  <a:pt x="4697693" y="117172"/>
                  <a:pt x="4685755" y="112067"/>
                </a:cubicBezTo>
                <a:cubicBezTo>
                  <a:pt x="4673817" y="106962"/>
                  <a:pt x="4660516" y="99197"/>
                  <a:pt x="4645853" y="88772"/>
                </a:cubicBezTo>
                <a:cubicBezTo>
                  <a:pt x="4631190" y="78346"/>
                  <a:pt x="4627777" y="72793"/>
                  <a:pt x="4635614" y="72112"/>
                </a:cubicBezTo>
                <a:cubicBezTo>
                  <a:pt x="4643451" y="71431"/>
                  <a:pt x="4649384" y="70621"/>
                  <a:pt x="4653414" y="69681"/>
                </a:cubicBezTo>
                <a:close/>
                <a:moveTo>
                  <a:pt x="3860450" y="67001"/>
                </a:moveTo>
                <a:cubicBezTo>
                  <a:pt x="3862188" y="67110"/>
                  <a:pt x="3864346" y="67641"/>
                  <a:pt x="3866926" y="68595"/>
                </a:cubicBezTo>
                <a:cubicBezTo>
                  <a:pt x="3877243" y="72409"/>
                  <a:pt x="3885819" y="76902"/>
                  <a:pt x="3892652" y="82071"/>
                </a:cubicBezTo>
                <a:cubicBezTo>
                  <a:pt x="3899485" y="87241"/>
                  <a:pt x="3901052" y="92393"/>
                  <a:pt x="3897352" y="97526"/>
                </a:cubicBezTo>
                <a:cubicBezTo>
                  <a:pt x="3893652" y="102660"/>
                  <a:pt x="3890673" y="111300"/>
                  <a:pt x="3888414" y="123446"/>
                </a:cubicBezTo>
                <a:cubicBezTo>
                  <a:pt x="3886156" y="135592"/>
                  <a:pt x="3882438" y="150951"/>
                  <a:pt x="3877261" y="169521"/>
                </a:cubicBezTo>
                <a:cubicBezTo>
                  <a:pt x="3914488" y="166897"/>
                  <a:pt x="3937942" y="164441"/>
                  <a:pt x="3947622" y="162154"/>
                </a:cubicBezTo>
                <a:cubicBezTo>
                  <a:pt x="3957301" y="159867"/>
                  <a:pt x="3965704" y="159451"/>
                  <a:pt x="3972832" y="160907"/>
                </a:cubicBezTo>
                <a:cubicBezTo>
                  <a:pt x="3979959" y="162362"/>
                  <a:pt x="3986957" y="167560"/>
                  <a:pt x="3993826" y="176501"/>
                </a:cubicBezTo>
                <a:cubicBezTo>
                  <a:pt x="4000695" y="185443"/>
                  <a:pt x="3993363" y="189691"/>
                  <a:pt x="3971831" y="189246"/>
                </a:cubicBezTo>
                <a:cubicBezTo>
                  <a:pt x="3950300" y="188802"/>
                  <a:pt x="3917120" y="190308"/>
                  <a:pt x="3872292" y="193764"/>
                </a:cubicBezTo>
                <a:cubicBezTo>
                  <a:pt x="3864434" y="224279"/>
                  <a:pt x="3849205" y="248991"/>
                  <a:pt x="3826605" y="267899"/>
                </a:cubicBezTo>
                <a:cubicBezTo>
                  <a:pt x="3804004" y="286806"/>
                  <a:pt x="3779325" y="298784"/>
                  <a:pt x="3752566" y="303832"/>
                </a:cubicBezTo>
                <a:cubicBezTo>
                  <a:pt x="3725807" y="308880"/>
                  <a:pt x="3723688" y="305420"/>
                  <a:pt x="3746210" y="293453"/>
                </a:cubicBezTo>
                <a:cubicBezTo>
                  <a:pt x="3768731" y="281486"/>
                  <a:pt x="3788130" y="268465"/>
                  <a:pt x="3804406" y="254390"/>
                </a:cubicBezTo>
                <a:cubicBezTo>
                  <a:pt x="3820682" y="240315"/>
                  <a:pt x="3834112" y="220623"/>
                  <a:pt x="3844695" y="195312"/>
                </a:cubicBezTo>
                <a:cubicBezTo>
                  <a:pt x="3798620" y="201579"/>
                  <a:pt x="3771269" y="206297"/>
                  <a:pt x="3762644" y="209466"/>
                </a:cubicBezTo>
                <a:cubicBezTo>
                  <a:pt x="3754018" y="212635"/>
                  <a:pt x="3743718" y="209018"/>
                  <a:pt x="3731744" y="198614"/>
                </a:cubicBezTo>
                <a:cubicBezTo>
                  <a:pt x="3719770" y="188210"/>
                  <a:pt x="3720720" y="183467"/>
                  <a:pt x="3734594" y="184385"/>
                </a:cubicBezTo>
                <a:cubicBezTo>
                  <a:pt x="3748468" y="185303"/>
                  <a:pt x="3764282" y="184876"/>
                  <a:pt x="3782035" y="183105"/>
                </a:cubicBezTo>
                <a:cubicBezTo>
                  <a:pt x="3799788" y="181334"/>
                  <a:pt x="3822181" y="178333"/>
                  <a:pt x="3849212" y="174103"/>
                </a:cubicBezTo>
                <a:cubicBezTo>
                  <a:pt x="3852524" y="160924"/>
                  <a:pt x="3855299" y="143938"/>
                  <a:pt x="3857536" y="123145"/>
                </a:cubicBezTo>
                <a:cubicBezTo>
                  <a:pt x="3859773" y="102352"/>
                  <a:pt x="3859318" y="87108"/>
                  <a:pt x="3856170" y="77414"/>
                </a:cubicBezTo>
                <a:cubicBezTo>
                  <a:pt x="3853810" y="70144"/>
                  <a:pt x="3855236" y="66673"/>
                  <a:pt x="3860450" y="67001"/>
                </a:cubicBezTo>
                <a:close/>
                <a:moveTo>
                  <a:pt x="1536350" y="67001"/>
                </a:moveTo>
                <a:cubicBezTo>
                  <a:pt x="1538088" y="67110"/>
                  <a:pt x="1540246" y="67641"/>
                  <a:pt x="1542826" y="68595"/>
                </a:cubicBezTo>
                <a:cubicBezTo>
                  <a:pt x="1553144" y="72409"/>
                  <a:pt x="1561719" y="76902"/>
                  <a:pt x="1568552" y="82071"/>
                </a:cubicBezTo>
                <a:cubicBezTo>
                  <a:pt x="1575386" y="87241"/>
                  <a:pt x="1576952" y="92393"/>
                  <a:pt x="1573253" y="97526"/>
                </a:cubicBezTo>
                <a:cubicBezTo>
                  <a:pt x="1569553" y="102660"/>
                  <a:pt x="1566573" y="111300"/>
                  <a:pt x="1564315" y="123446"/>
                </a:cubicBezTo>
                <a:cubicBezTo>
                  <a:pt x="1562056" y="135592"/>
                  <a:pt x="1558338" y="150951"/>
                  <a:pt x="1553162" y="169521"/>
                </a:cubicBezTo>
                <a:cubicBezTo>
                  <a:pt x="1590389" y="166897"/>
                  <a:pt x="1613842" y="164441"/>
                  <a:pt x="1623522" y="162154"/>
                </a:cubicBezTo>
                <a:cubicBezTo>
                  <a:pt x="1633201" y="159867"/>
                  <a:pt x="1641605" y="159451"/>
                  <a:pt x="1648732" y="160907"/>
                </a:cubicBezTo>
                <a:cubicBezTo>
                  <a:pt x="1655859" y="162362"/>
                  <a:pt x="1662857" y="167560"/>
                  <a:pt x="1669726" y="176501"/>
                </a:cubicBezTo>
                <a:cubicBezTo>
                  <a:pt x="1676595" y="185443"/>
                  <a:pt x="1669264" y="189691"/>
                  <a:pt x="1647732" y="189246"/>
                </a:cubicBezTo>
                <a:cubicBezTo>
                  <a:pt x="1626200" y="188802"/>
                  <a:pt x="1593020" y="190308"/>
                  <a:pt x="1548193" y="193764"/>
                </a:cubicBezTo>
                <a:cubicBezTo>
                  <a:pt x="1540334" y="224279"/>
                  <a:pt x="1525105" y="248991"/>
                  <a:pt x="1502505" y="267899"/>
                </a:cubicBezTo>
                <a:cubicBezTo>
                  <a:pt x="1479904" y="286806"/>
                  <a:pt x="1455225" y="298784"/>
                  <a:pt x="1428467" y="303832"/>
                </a:cubicBezTo>
                <a:cubicBezTo>
                  <a:pt x="1401708" y="308880"/>
                  <a:pt x="1399589" y="305420"/>
                  <a:pt x="1422110" y="293453"/>
                </a:cubicBezTo>
                <a:cubicBezTo>
                  <a:pt x="1444632" y="281486"/>
                  <a:pt x="1464030" y="268465"/>
                  <a:pt x="1480306" y="254390"/>
                </a:cubicBezTo>
                <a:cubicBezTo>
                  <a:pt x="1496582" y="240315"/>
                  <a:pt x="1510012" y="220623"/>
                  <a:pt x="1520595" y="195312"/>
                </a:cubicBezTo>
                <a:cubicBezTo>
                  <a:pt x="1474520" y="201579"/>
                  <a:pt x="1447169" y="206297"/>
                  <a:pt x="1438544" y="209466"/>
                </a:cubicBezTo>
                <a:cubicBezTo>
                  <a:pt x="1429918" y="212635"/>
                  <a:pt x="1419619" y="209018"/>
                  <a:pt x="1407644" y="198614"/>
                </a:cubicBezTo>
                <a:cubicBezTo>
                  <a:pt x="1395670" y="188210"/>
                  <a:pt x="1396621" y="183467"/>
                  <a:pt x="1410495" y="184385"/>
                </a:cubicBezTo>
                <a:cubicBezTo>
                  <a:pt x="1424368" y="185303"/>
                  <a:pt x="1440183" y="184876"/>
                  <a:pt x="1457935" y="183105"/>
                </a:cubicBezTo>
                <a:cubicBezTo>
                  <a:pt x="1475689" y="181334"/>
                  <a:pt x="1498081" y="178333"/>
                  <a:pt x="1525112" y="174103"/>
                </a:cubicBezTo>
                <a:cubicBezTo>
                  <a:pt x="1528425" y="160924"/>
                  <a:pt x="1531200" y="143938"/>
                  <a:pt x="1533437" y="123145"/>
                </a:cubicBezTo>
                <a:cubicBezTo>
                  <a:pt x="1535674" y="102352"/>
                  <a:pt x="1535219" y="87108"/>
                  <a:pt x="1532071" y="77414"/>
                </a:cubicBezTo>
                <a:cubicBezTo>
                  <a:pt x="1529710" y="70144"/>
                  <a:pt x="1531137" y="66673"/>
                  <a:pt x="1536350" y="67001"/>
                </a:cubicBezTo>
                <a:close/>
                <a:moveTo>
                  <a:pt x="3474936" y="63629"/>
                </a:moveTo>
                <a:cubicBezTo>
                  <a:pt x="3478106" y="62512"/>
                  <a:pt x="3483619" y="62543"/>
                  <a:pt x="3491478" y="63723"/>
                </a:cubicBezTo>
                <a:cubicBezTo>
                  <a:pt x="3507195" y="66082"/>
                  <a:pt x="3518022" y="70746"/>
                  <a:pt x="3523958" y="77715"/>
                </a:cubicBezTo>
                <a:cubicBezTo>
                  <a:pt x="3529895" y="84685"/>
                  <a:pt x="3531996" y="92981"/>
                  <a:pt x="3530261" y="102603"/>
                </a:cubicBezTo>
                <a:cubicBezTo>
                  <a:pt x="3528526" y="112225"/>
                  <a:pt x="3522854" y="114157"/>
                  <a:pt x="3513246" y="108400"/>
                </a:cubicBezTo>
                <a:cubicBezTo>
                  <a:pt x="3503638" y="102642"/>
                  <a:pt x="3495278" y="96652"/>
                  <a:pt x="3488165" y="90428"/>
                </a:cubicBezTo>
                <a:cubicBezTo>
                  <a:pt x="3480737" y="83917"/>
                  <a:pt x="3475503" y="77249"/>
                  <a:pt x="3472463" y="70423"/>
                </a:cubicBezTo>
                <a:cubicBezTo>
                  <a:pt x="3470943" y="67010"/>
                  <a:pt x="3471767" y="64746"/>
                  <a:pt x="3474936" y="63629"/>
                </a:cubicBezTo>
                <a:close/>
                <a:moveTo>
                  <a:pt x="2252156" y="60615"/>
                </a:moveTo>
                <a:cubicBezTo>
                  <a:pt x="2256415" y="59424"/>
                  <a:pt x="2263643" y="61117"/>
                  <a:pt x="2273839" y="65691"/>
                </a:cubicBezTo>
                <a:cubicBezTo>
                  <a:pt x="2284035" y="70266"/>
                  <a:pt x="2287770" y="76482"/>
                  <a:pt x="2285046" y="84341"/>
                </a:cubicBezTo>
                <a:cubicBezTo>
                  <a:pt x="2282321" y="92199"/>
                  <a:pt x="2281185" y="115104"/>
                  <a:pt x="2281636" y="153055"/>
                </a:cubicBezTo>
                <a:cubicBezTo>
                  <a:pt x="2282088" y="191007"/>
                  <a:pt x="2276018" y="219780"/>
                  <a:pt x="2263428" y="239376"/>
                </a:cubicBezTo>
                <a:cubicBezTo>
                  <a:pt x="2250837" y="258972"/>
                  <a:pt x="2234848" y="272724"/>
                  <a:pt x="2215460" y="280633"/>
                </a:cubicBezTo>
                <a:cubicBezTo>
                  <a:pt x="2196072" y="288542"/>
                  <a:pt x="2194093" y="284860"/>
                  <a:pt x="2209523" y="269587"/>
                </a:cubicBezTo>
                <a:cubicBezTo>
                  <a:pt x="2224953" y="254315"/>
                  <a:pt x="2236207" y="239606"/>
                  <a:pt x="2243283" y="225459"/>
                </a:cubicBezTo>
                <a:cubicBezTo>
                  <a:pt x="2250360" y="211312"/>
                  <a:pt x="2254343" y="196316"/>
                  <a:pt x="2255232" y="180470"/>
                </a:cubicBezTo>
                <a:cubicBezTo>
                  <a:pt x="2245653" y="191283"/>
                  <a:pt x="2239182" y="198937"/>
                  <a:pt x="2235819" y="203432"/>
                </a:cubicBezTo>
                <a:cubicBezTo>
                  <a:pt x="2232457" y="207928"/>
                  <a:pt x="2225853" y="206620"/>
                  <a:pt x="2216008" y="199507"/>
                </a:cubicBezTo>
                <a:cubicBezTo>
                  <a:pt x="2206164" y="192394"/>
                  <a:pt x="2206092" y="187701"/>
                  <a:pt x="2215793" y="185428"/>
                </a:cubicBezTo>
                <a:cubicBezTo>
                  <a:pt x="2225494" y="183155"/>
                  <a:pt x="2238655" y="176620"/>
                  <a:pt x="2255275" y="165822"/>
                </a:cubicBezTo>
                <a:cubicBezTo>
                  <a:pt x="2256136" y="146821"/>
                  <a:pt x="2256347" y="128698"/>
                  <a:pt x="2255910" y="111454"/>
                </a:cubicBezTo>
                <a:cubicBezTo>
                  <a:pt x="2255473" y="94210"/>
                  <a:pt x="2253673" y="81723"/>
                  <a:pt x="2250511" y="73994"/>
                </a:cubicBezTo>
                <a:cubicBezTo>
                  <a:pt x="2247349" y="66265"/>
                  <a:pt x="2247897" y="61805"/>
                  <a:pt x="2252156" y="60615"/>
                </a:cubicBezTo>
                <a:close/>
                <a:moveTo>
                  <a:pt x="4987335" y="57622"/>
                </a:moveTo>
                <a:cubicBezTo>
                  <a:pt x="4985431" y="56925"/>
                  <a:pt x="4982830" y="57123"/>
                  <a:pt x="4979532" y="58216"/>
                </a:cubicBezTo>
                <a:cubicBezTo>
                  <a:pt x="4972936" y="60403"/>
                  <a:pt x="4961564" y="64322"/>
                  <a:pt x="4945416" y="69972"/>
                </a:cubicBezTo>
                <a:lnTo>
                  <a:pt x="4945416" y="91224"/>
                </a:lnTo>
                <a:cubicBezTo>
                  <a:pt x="4952515" y="89560"/>
                  <a:pt x="4958954" y="87571"/>
                  <a:pt x="4964733" y="85255"/>
                </a:cubicBezTo>
                <a:cubicBezTo>
                  <a:pt x="4970512" y="82939"/>
                  <a:pt x="4975710" y="84294"/>
                  <a:pt x="4980328" y="89320"/>
                </a:cubicBezTo>
                <a:cubicBezTo>
                  <a:pt x="4984945" y="94346"/>
                  <a:pt x="4982662" y="99097"/>
                  <a:pt x="4973477" y="103571"/>
                </a:cubicBezTo>
                <a:cubicBezTo>
                  <a:pt x="4964292" y="108045"/>
                  <a:pt x="4954938" y="110282"/>
                  <a:pt x="4945416" y="110282"/>
                </a:cubicBezTo>
                <a:lnTo>
                  <a:pt x="4945416" y="135772"/>
                </a:lnTo>
                <a:cubicBezTo>
                  <a:pt x="4959556" y="131441"/>
                  <a:pt x="4972183" y="128085"/>
                  <a:pt x="4983296" y="125705"/>
                </a:cubicBezTo>
                <a:cubicBezTo>
                  <a:pt x="4989419" y="88478"/>
                  <a:pt x="4991972" y="67376"/>
                  <a:pt x="4990954" y="62400"/>
                </a:cubicBezTo>
                <a:cubicBezTo>
                  <a:pt x="4990445" y="59912"/>
                  <a:pt x="4989239" y="58319"/>
                  <a:pt x="4987335" y="57622"/>
                </a:cubicBezTo>
                <a:close/>
                <a:moveTo>
                  <a:pt x="2657034" y="54033"/>
                </a:moveTo>
                <a:cubicBezTo>
                  <a:pt x="2654862" y="53746"/>
                  <a:pt x="2648692" y="54721"/>
                  <a:pt x="2638525" y="56958"/>
                </a:cubicBezTo>
                <a:cubicBezTo>
                  <a:pt x="2628357" y="59195"/>
                  <a:pt x="2617222" y="61066"/>
                  <a:pt x="2605119" y="62572"/>
                </a:cubicBezTo>
                <a:cubicBezTo>
                  <a:pt x="2605965" y="74259"/>
                  <a:pt x="2607485" y="84262"/>
                  <a:pt x="2609679" y="92579"/>
                </a:cubicBezTo>
                <a:cubicBezTo>
                  <a:pt x="2629612" y="89195"/>
                  <a:pt x="2645221" y="86291"/>
                  <a:pt x="2656507" y="83867"/>
                </a:cubicBezTo>
                <a:cubicBezTo>
                  <a:pt x="2658156" y="74016"/>
                  <a:pt x="2659200" y="66652"/>
                  <a:pt x="2659637" y="61776"/>
                </a:cubicBezTo>
                <a:cubicBezTo>
                  <a:pt x="2660074" y="56901"/>
                  <a:pt x="2659207" y="54319"/>
                  <a:pt x="2657034" y="54033"/>
                </a:cubicBezTo>
                <a:close/>
                <a:moveTo>
                  <a:pt x="2190560" y="47389"/>
                </a:moveTo>
                <a:cubicBezTo>
                  <a:pt x="2194811" y="46673"/>
                  <a:pt x="2201817" y="48644"/>
                  <a:pt x="2211577" y="53301"/>
                </a:cubicBezTo>
                <a:cubicBezTo>
                  <a:pt x="2224591" y="59510"/>
                  <a:pt x="2228122" y="65727"/>
                  <a:pt x="2222171" y="71951"/>
                </a:cubicBezTo>
                <a:cubicBezTo>
                  <a:pt x="2216220" y="78174"/>
                  <a:pt x="2211997" y="88894"/>
                  <a:pt x="2209501" y="104109"/>
                </a:cubicBezTo>
                <a:cubicBezTo>
                  <a:pt x="2216700" y="112741"/>
                  <a:pt x="2215836" y="117954"/>
                  <a:pt x="2206909" y="119747"/>
                </a:cubicBezTo>
                <a:cubicBezTo>
                  <a:pt x="2197983" y="121539"/>
                  <a:pt x="2186249" y="123862"/>
                  <a:pt x="2171708" y="126716"/>
                </a:cubicBezTo>
                <a:cubicBezTo>
                  <a:pt x="2184299" y="131219"/>
                  <a:pt x="2189920" y="135765"/>
                  <a:pt x="2188572" y="140353"/>
                </a:cubicBezTo>
                <a:cubicBezTo>
                  <a:pt x="2187224" y="144942"/>
                  <a:pt x="2186550" y="153310"/>
                  <a:pt x="2186550" y="165456"/>
                </a:cubicBezTo>
                <a:cubicBezTo>
                  <a:pt x="2189146" y="165599"/>
                  <a:pt x="2194509" y="164287"/>
                  <a:pt x="2202640" y="161520"/>
                </a:cubicBezTo>
                <a:cubicBezTo>
                  <a:pt x="2210771" y="158752"/>
                  <a:pt x="2217095" y="160243"/>
                  <a:pt x="2221612" y="165994"/>
                </a:cubicBezTo>
                <a:cubicBezTo>
                  <a:pt x="2226129" y="171744"/>
                  <a:pt x="2222845" y="176268"/>
                  <a:pt x="2211760" y="179567"/>
                </a:cubicBezTo>
                <a:cubicBezTo>
                  <a:pt x="2200675" y="182865"/>
                  <a:pt x="2192272" y="184514"/>
                  <a:pt x="2186550" y="184514"/>
                </a:cubicBezTo>
                <a:lnTo>
                  <a:pt x="2186550" y="220802"/>
                </a:lnTo>
                <a:cubicBezTo>
                  <a:pt x="2213538" y="211811"/>
                  <a:pt x="2226197" y="210337"/>
                  <a:pt x="2224526" y="216382"/>
                </a:cubicBezTo>
                <a:cubicBezTo>
                  <a:pt x="2222856" y="222426"/>
                  <a:pt x="2207662" y="231371"/>
                  <a:pt x="2178946" y="243216"/>
                </a:cubicBezTo>
                <a:cubicBezTo>
                  <a:pt x="2150230" y="255061"/>
                  <a:pt x="2132606" y="263536"/>
                  <a:pt x="2126074" y="268641"/>
                </a:cubicBezTo>
                <a:cubicBezTo>
                  <a:pt x="2119542" y="273746"/>
                  <a:pt x="2110640" y="271251"/>
                  <a:pt x="2099369" y="261155"/>
                </a:cubicBezTo>
                <a:cubicBezTo>
                  <a:pt x="2088097" y="251060"/>
                  <a:pt x="2087488" y="245428"/>
                  <a:pt x="2097540" y="244259"/>
                </a:cubicBezTo>
                <a:cubicBezTo>
                  <a:pt x="2107593" y="243090"/>
                  <a:pt x="2116512" y="241488"/>
                  <a:pt x="2124299" y="239451"/>
                </a:cubicBezTo>
                <a:cubicBezTo>
                  <a:pt x="2121603" y="227248"/>
                  <a:pt x="2119370" y="215023"/>
                  <a:pt x="2117599" y="202776"/>
                </a:cubicBezTo>
                <a:cubicBezTo>
                  <a:pt x="2115828" y="190530"/>
                  <a:pt x="2113128" y="180696"/>
                  <a:pt x="2109500" y="173275"/>
                </a:cubicBezTo>
                <a:cubicBezTo>
                  <a:pt x="2105872" y="165854"/>
                  <a:pt x="2106636" y="161573"/>
                  <a:pt x="2111791" y="160433"/>
                </a:cubicBezTo>
                <a:cubicBezTo>
                  <a:pt x="2116946" y="159293"/>
                  <a:pt x="2123722" y="160293"/>
                  <a:pt x="2132118" y="163434"/>
                </a:cubicBezTo>
                <a:cubicBezTo>
                  <a:pt x="2140514" y="166574"/>
                  <a:pt x="2143587" y="171196"/>
                  <a:pt x="2141335" y="177297"/>
                </a:cubicBezTo>
                <a:cubicBezTo>
                  <a:pt x="2139084" y="183399"/>
                  <a:pt x="2140030" y="201952"/>
                  <a:pt x="2144175" y="232955"/>
                </a:cubicBezTo>
                <a:lnTo>
                  <a:pt x="2164782" y="227212"/>
                </a:lnTo>
                <a:cubicBezTo>
                  <a:pt x="2164782" y="191677"/>
                  <a:pt x="2164369" y="166678"/>
                  <a:pt x="2163545" y="152216"/>
                </a:cubicBezTo>
                <a:cubicBezTo>
                  <a:pt x="2162720" y="137754"/>
                  <a:pt x="2161813" y="130523"/>
                  <a:pt x="2160824" y="130523"/>
                </a:cubicBezTo>
                <a:cubicBezTo>
                  <a:pt x="2159547" y="130523"/>
                  <a:pt x="2158734" y="131581"/>
                  <a:pt x="2158382" y="133696"/>
                </a:cubicBezTo>
                <a:cubicBezTo>
                  <a:pt x="2158031" y="135811"/>
                  <a:pt x="2155937" y="137837"/>
                  <a:pt x="2152101" y="139773"/>
                </a:cubicBezTo>
                <a:cubicBezTo>
                  <a:pt x="2148265" y="141709"/>
                  <a:pt x="2145014" y="138611"/>
                  <a:pt x="2142346" y="130480"/>
                </a:cubicBezTo>
                <a:cubicBezTo>
                  <a:pt x="2139679" y="122349"/>
                  <a:pt x="2136721" y="112494"/>
                  <a:pt x="2133473" y="100914"/>
                </a:cubicBezTo>
                <a:cubicBezTo>
                  <a:pt x="2130225" y="89335"/>
                  <a:pt x="2126758" y="79651"/>
                  <a:pt x="2123073" y="71865"/>
                </a:cubicBezTo>
                <a:cubicBezTo>
                  <a:pt x="2119388" y="64078"/>
                  <a:pt x="2122202" y="60633"/>
                  <a:pt x="2131516" y="61529"/>
                </a:cubicBezTo>
                <a:cubicBezTo>
                  <a:pt x="2140830" y="62425"/>
                  <a:pt x="2151639" y="61396"/>
                  <a:pt x="2163943" y="58442"/>
                </a:cubicBezTo>
                <a:cubicBezTo>
                  <a:pt x="2176247" y="55488"/>
                  <a:pt x="2184008" y="52340"/>
                  <a:pt x="2187228" y="48999"/>
                </a:cubicBezTo>
                <a:cubicBezTo>
                  <a:pt x="2188032" y="48164"/>
                  <a:pt x="2189143" y="47627"/>
                  <a:pt x="2190560" y="47389"/>
                </a:cubicBezTo>
                <a:close/>
                <a:moveTo>
                  <a:pt x="6184217" y="46848"/>
                </a:moveTo>
                <a:cubicBezTo>
                  <a:pt x="6180324" y="50677"/>
                  <a:pt x="6175530" y="54967"/>
                  <a:pt x="6169835" y="59719"/>
                </a:cubicBezTo>
                <a:lnTo>
                  <a:pt x="6153254" y="72826"/>
                </a:lnTo>
                <a:lnTo>
                  <a:pt x="6163298" y="72499"/>
                </a:lnTo>
                <a:cubicBezTo>
                  <a:pt x="6174032" y="74414"/>
                  <a:pt x="6181934" y="77934"/>
                  <a:pt x="6187003" y="83061"/>
                </a:cubicBezTo>
                <a:cubicBezTo>
                  <a:pt x="6192072" y="88187"/>
                  <a:pt x="6194155" y="92256"/>
                  <a:pt x="6193252" y="95268"/>
                </a:cubicBezTo>
                <a:cubicBezTo>
                  <a:pt x="6195474" y="91582"/>
                  <a:pt x="6200992" y="84889"/>
                  <a:pt x="6209804" y="75188"/>
                </a:cubicBezTo>
                <a:cubicBezTo>
                  <a:pt x="6218616" y="65487"/>
                  <a:pt x="6223883" y="58786"/>
                  <a:pt x="6225604" y="55087"/>
                </a:cubicBezTo>
                <a:cubicBezTo>
                  <a:pt x="6227324" y="51387"/>
                  <a:pt x="6225962" y="49537"/>
                  <a:pt x="6221516" y="49537"/>
                </a:cubicBezTo>
                <a:cubicBezTo>
                  <a:pt x="6215608" y="49537"/>
                  <a:pt x="6209278" y="49989"/>
                  <a:pt x="6202522" y="50892"/>
                </a:cubicBezTo>
                <a:cubicBezTo>
                  <a:pt x="6195768" y="51795"/>
                  <a:pt x="6189667" y="50447"/>
                  <a:pt x="6184217" y="46848"/>
                </a:cubicBezTo>
                <a:close/>
                <a:moveTo>
                  <a:pt x="4212543" y="46848"/>
                </a:moveTo>
                <a:cubicBezTo>
                  <a:pt x="4208649" y="50677"/>
                  <a:pt x="4203855" y="54967"/>
                  <a:pt x="4198160" y="59719"/>
                </a:cubicBezTo>
                <a:lnTo>
                  <a:pt x="4181579" y="72826"/>
                </a:lnTo>
                <a:lnTo>
                  <a:pt x="4191624" y="72499"/>
                </a:lnTo>
                <a:cubicBezTo>
                  <a:pt x="4202358" y="74414"/>
                  <a:pt x="4210259" y="77934"/>
                  <a:pt x="4215328" y="83061"/>
                </a:cubicBezTo>
                <a:cubicBezTo>
                  <a:pt x="4220397" y="88187"/>
                  <a:pt x="4222480" y="92256"/>
                  <a:pt x="4221577" y="95268"/>
                </a:cubicBezTo>
                <a:cubicBezTo>
                  <a:pt x="4223800" y="91582"/>
                  <a:pt x="4229317" y="84889"/>
                  <a:pt x="4238129" y="75188"/>
                </a:cubicBezTo>
                <a:cubicBezTo>
                  <a:pt x="4246941" y="65487"/>
                  <a:pt x="4252208" y="58786"/>
                  <a:pt x="4253929" y="55087"/>
                </a:cubicBezTo>
                <a:cubicBezTo>
                  <a:pt x="4255649" y="51387"/>
                  <a:pt x="4254287" y="49537"/>
                  <a:pt x="4249842" y="49537"/>
                </a:cubicBezTo>
                <a:cubicBezTo>
                  <a:pt x="4243933" y="49537"/>
                  <a:pt x="4237602" y="49989"/>
                  <a:pt x="4230848" y="50892"/>
                </a:cubicBezTo>
                <a:cubicBezTo>
                  <a:pt x="4224094" y="51795"/>
                  <a:pt x="4217992" y="50447"/>
                  <a:pt x="4212543" y="46848"/>
                </a:cubicBezTo>
                <a:close/>
                <a:moveTo>
                  <a:pt x="864909" y="46719"/>
                </a:moveTo>
                <a:lnTo>
                  <a:pt x="979258" y="46719"/>
                </a:lnTo>
                <a:lnTo>
                  <a:pt x="979258" y="77887"/>
                </a:lnTo>
                <a:lnTo>
                  <a:pt x="892119" y="77887"/>
                </a:lnTo>
                <a:cubicBezTo>
                  <a:pt x="887975" y="100402"/>
                  <a:pt x="883731" y="116993"/>
                  <a:pt x="879385" y="127662"/>
                </a:cubicBezTo>
                <a:cubicBezTo>
                  <a:pt x="889308" y="122285"/>
                  <a:pt x="900544" y="119836"/>
                  <a:pt x="913092" y="120317"/>
                </a:cubicBezTo>
                <a:cubicBezTo>
                  <a:pt x="925639" y="120797"/>
                  <a:pt x="937653" y="123669"/>
                  <a:pt x="949133" y="128931"/>
                </a:cubicBezTo>
                <a:cubicBezTo>
                  <a:pt x="960612" y="134194"/>
                  <a:pt x="968918" y="141260"/>
                  <a:pt x="974052" y="150130"/>
                </a:cubicBezTo>
                <a:cubicBezTo>
                  <a:pt x="979186" y="158999"/>
                  <a:pt x="982907" y="167811"/>
                  <a:pt x="985216" y="176566"/>
                </a:cubicBezTo>
                <a:cubicBezTo>
                  <a:pt x="987525" y="185321"/>
                  <a:pt x="988442" y="194835"/>
                  <a:pt x="987970" y="205110"/>
                </a:cubicBezTo>
                <a:cubicBezTo>
                  <a:pt x="987496" y="215385"/>
                  <a:pt x="985385" y="225911"/>
                  <a:pt x="981634" y="236687"/>
                </a:cubicBezTo>
                <a:cubicBezTo>
                  <a:pt x="977884" y="247464"/>
                  <a:pt x="972174" y="256452"/>
                  <a:pt x="964502" y="263651"/>
                </a:cubicBezTo>
                <a:cubicBezTo>
                  <a:pt x="956830" y="270849"/>
                  <a:pt x="947573" y="276557"/>
                  <a:pt x="936732" y="280773"/>
                </a:cubicBezTo>
                <a:cubicBezTo>
                  <a:pt x="925890" y="284989"/>
                  <a:pt x="913343" y="286634"/>
                  <a:pt x="899089" y="285709"/>
                </a:cubicBezTo>
                <a:cubicBezTo>
                  <a:pt x="884835" y="284784"/>
                  <a:pt x="871276" y="279557"/>
                  <a:pt x="858412" y="270028"/>
                </a:cubicBezTo>
                <a:cubicBezTo>
                  <a:pt x="845549" y="260499"/>
                  <a:pt x="836737" y="243560"/>
                  <a:pt x="831976" y="219210"/>
                </a:cubicBezTo>
                <a:lnTo>
                  <a:pt x="863532" y="210004"/>
                </a:lnTo>
                <a:cubicBezTo>
                  <a:pt x="870115" y="235572"/>
                  <a:pt x="880285" y="249389"/>
                  <a:pt x="894044" y="251454"/>
                </a:cubicBezTo>
                <a:cubicBezTo>
                  <a:pt x="907804" y="253519"/>
                  <a:pt x="918975" y="252078"/>
                  <a:pt x="927557" y="247131"/>
                </a:cubicBezTo>
                <a:cubicBezTo>
                  <a:pt x="936141" y="242183"/>
                  <a:pt x="942378" y="235178"/>
                  <a:pt x="946271" y="226115"/>
                </a:cubicBezTo>
                <a:cubicBezTo>
                  <a:pt x="950165" y="217052"/>
                  <a:pt x="951893" y="206957"/>
                  <a:pt x="951456" y="195829"/>
                </a:cubicBezTo>
                <a:cubicBezTo>
                  <a:pt x="951018" y="184701"/>
                  <a:pt x="948136" y="175447"/>
                  <a:pt x="942808" y="168069"/>
                </a:cubicBezTo>
                <a:cubicBezTo>
                  <a:pt x="937481" y="160691"/>
                  <a:pt x="930709" y="155740"/>
                  <a:pt x="922492" y="153217"/>
                </a:cubicBezTo>
                <a:cubicBezTo>
                  <a:pt x="914275" y="150693"/>
                  <a:pt x="904972" y="150707"/>
                  <a:pt x="894583" y="153260"/>
                </a:cubicBezTo>
                <a:cubicBezTo>
                  <a:pt x="884193" y="155812"/>
                  <a:pt x="875219" y="162186"/>
                  <a:pt x="867662" y="172382"/>
                </a:cubicBezTo>
                <a:lnTo>
                  <a:pt x="838730" y="169091"/>
                </a:lnTo>
                <a:cubicBezTo>
                  <a:pt x="840538" y="161075"/>
                  <a:pt x="849264" y="120284"/>
                  <a:pt x="864909" y="46719"/>
                </a:cubicBezTo>
                <a:close/>
                <a:moveTo>
                  <a:pt x="7524754" y="42654"/>
                </a:moveTo>
                <a:cubicBezTo>
                  <a:pt x="7545891" y="42654"/>
                  <a:pt x="7562436" y="48390"/>
                  <a:pt x="7574388" y="59862"/>
                </a:cubicBezTo>
                <a:cubicBezTo>
                  <a:pt x="7586342" y="71334"/>
                  <a:pt x="7592318" y="85868"/>
                  <a:pt x="7592318" y="103463"/>
                </a:cubicBezTo>
                <a:cubicBezTo>
                  <a:pt x="7592318" y="115853"/>
                  <a:pt x="7589474" y="127261"/>
                  <a:pt x="7583788" y="137686"/>
                </a:cubicBezTo>
                <a:cubicBezTo>
                  <a:pt x="7578103" y="148111"/>
                  <a:pt x="7570514" y="157124"/>
                  <a:pt x="7561020" y="164725"/>
                </a:cubicBezTo>
                <a:cubicBezTo>
                  <a:pt x="7552531" y="171551"/>
                  <a:pt x="7546626" y="178276"/>
                  <a:pt x="7543306" y="184901"/>
                </a:cubicBezTo>
                <a:cubicBezTo>
                  <a:pt x="7539987" y="191526"/>
                  <a:pt x="7538326" y="195872"/>
                  <a:pt x="7538326" y="197937"/>
                </a:cubicBezTo>
                <a:lnTo>
                  <a:pt x="7538326" y="211510"/>
                </a:lnTo>
                <a:lnTo>
                  <a:pt x="7505760" y="211510"/>
                </a:lnTo>
                <a:lnTo>
                  <a:pt x="7505760" y="193893"/>
                </a:lnTo>
                <a:cubicBezTo>
                  <a:pt x="7505760" y="185532"/>
                  <a:pt x="7507861" y="177380"/>
                  <a:pt x="7512062" y="169435"/>
                </a:cubicBezTo>
                <a:cubicBezTo>
                  <a:pt x="7516264" y="161491"/>
                  <a:pt x="7523398" y="152944"/>
                  <a:pt x="7533465" y="143795"/>
                </a:cubicBezTo>
                <a:cubicBezTo>
                  <a:pt x="7540406" y="137729"/>
                  <a:pt x="7545174" y="131459"/>
                  <a:pt x="7547770" y="124984"/>
                </a:cubicBezTo>
                <a:cubicBezTo>
                  <a:pt x="7550365" y="118510"/>
                  <a:pt x="7551663" y="112232"/>
                  <a:pt x="7551663" y="106152"/>
                </a:cubicBezTo>
                <a:cubicBezTo>
                  <a:pt x="7551663" y="95598"/>
                  <a:pt x="7549332" y="87800"/>
                  <a:pt x="7544672" y="82760"/>
                </a:cubicBezTo>
                <a:cubicBezTo>
                  <a:pt x="7540012" y="77719"/>
                  <a:pt x="7533372" y="75199"/>
                  <a:pt x="7524754" y="75199"/>
                </a:cubicBezTo>
                <a:cubicBezTo>
                  <a:pt x="7516063" y="75199"/>
                  <a:pt x="7508728" y="78587"/>
                  <a:pt x="7502748" y="85362"/>
                </a:cubicBezTo>
                <a:cubicBezTo>
                  <a:pt x="7496768" y="92138"/>
                  <a:pt x="7493778" y="104947"/>
                  <a:pt x="7493778" y="123790"/>
                </a:cubicBezTo>
                <a:lnTo>
                  <a:pt x="7454479" y="123790"/>
                </a:lnTo>
                <a:cubicBezTo>
                  <a:pt x="7455397" y="95296"/>
                  <a:pt x="7462492" y="74650"/>
                  <a:pt x="7475764" y="61852"/>
                </a:cubicBezTo>
                <a:cubicBezTo>
                  <a:pt x="7489036" y="49053"/>
                  <a:pt x="7505366" y="42654"/>
                  <a:pt x="7524754" y="42654"/>
                </a:cubicBezTo>
                <a:close/>
                <a:moveTo>
                  <a:pt x="5200654" y="42654"/>
                </a:moveTo>
                <a:cubicBezTo>
                  <a:pt x="5221791" y="42654"/>
                  <a:pt x="5238336" y="48390"/>
                  <a:pt x="5250289" y="59862"/>
                </a:cubicBezTo>
                <a:cubicBezTo>
                  <a:pt x="5262242" y="71334"/>
                  <a:pt x="5268218" y="85868"/>
                  <a:pt x="5268218" y="103463"/>
                </a:cubicBezTo>
                <a:cubicBezTo>
                  <a:pt x="5268218" y="115853"/>
                  <a:pt x="5265375" y="127261"/>
                  <a:pt x="5259689" y="137686"/>
                </a:cubicBezTo>
                <a:cubicBezTo>
                  <a:pt x="5254003" y="148111"/>
                  <a:pt x="5246414" y="157124"/>
                  <a:pt x="5236920" y="164725"/>
                </a:cubicBezTo>
                <a:cubicBezTo>
                  <a:pt x="5228431" y="171551"/>
                  <a:pt x="5222526" y="178276"/>
                  <a:pt x="5219207" y="184901"/>
                </a:cubicBezTo>
                <a:cubicBezTo>
                  <a:pt x="5215887" y="191526"/>
                  <a:pt x="5214227" y="195872"/>
                  <a:pt x="5214227" y="197937"/>
                </a:cubicBezTo>
                <a:lnTo>
                  <a:pt x="5214227" y="211510"/>
                </a:lnTo>
                <a:lnTo>
                  <a:pt x="5181660" y="211510"/>
                </a:lnTo>
                <a:lnTo>
                  <a:pt x="5181660" y="193893"/>
                </a:lnTo>
                <a:cubicBezTo>
                  <a:pt x="5181660" y="185532"/>
                  <a:pt x="5183761" y="177380"/>
                  <a:pt x="5187963" y="169435"/>
                </a:cubicBezTo>
                <a:cubicBezTo>
                  <a:pt x="5192165" y="161491"/>
                  <a:pt x="5199298" y="152944"/>
                  <a:pt x="5209365" y="143795"/>
                </a:cubicBezTo>
                <a:cubicBezTo>
                  <a:pt x="5216306" y="137729"/>
                  <a:pt x="5221074" y="131459"/>
                  <a:pt x="5223670" y="124984"/>
                </a:cubicBezTo>
                <a:cubicBezTo>
                  <a:pt x="5226265" y="118510"/>
                  <a:pt x="5227563" y="112232"/>
                  <a:pt x="5227563" y="106152"/>
                </a:cubicBezTo>
                <a:cubicBezTo>
                  <a:pt x="5227563" y="95598"/>
                  <a:pt x="5225233" y="87800"/>
                  <a:pt x="5220572" y="82760"/>
                </a:cubicBezTo>
                <a:cubicBezTo>
                  <a:pt x="5215912" y="77719"/>
                  <a:pt x="5209272" y="75199"/>
                  <a:pt x="5200654" y="75199"/>
                </a:cubicBezTo>
                <a:cubicBezTo>
                  <a:pt x="5191963" y="75199"/>
                  <a:pt x="5184628" y="78587"/>
                  <a:pt x="5178649" y="85362"/>
                </a:cubicBezTo>
                <a:cubicBezTo>
                  <a:pt x="5172669" y="92138"/>
                  <a:pt x="5169679" y="104947"/>
                  <a:pt x="5169679" y="123790"/>
                </a:cubicBezTo>
                <a:lnTo>
                  <a:pt x="5130379" y="123790"/>
                </a:lnTo>
                <a:cubicBezTo>
                  <a:pt x="5131297" y="95296"/>
                  <a:pt x="5138392" y="74650"/>
                  <a:pt x="5151664" y="61852"/>
                </a:cubicBezTo>
                <a:cubicBezTo>
                  <a:pt x="5164936" y="49053"/>
                  <a:pt x="5181266" y="42654"/>
                  <a:pt x="5200654" y="42654"/>
                </a:cubicBezTo>
                <a:close/>
                <a:moveTo>
                  <a:pt x="3585413" y="42654"/>
                </a:moveTo>
                <a:cubicBezTo>
                  <a:pt x="3589888" y="42654"/>
                  <a:pt x="3597094" y="45407"/>
                  <a:pt x="3607031" y="50914"/>
                </a:cubicBezTo>
                <a:cubicBezTo>
                  <a:pt x="3616969" y="56420"/>
                  <a:pt x="3621687" y="61142"/>
                  <a:pt x="3621185" y="65078"/>
                </a:cubicBezTo>
                <a:cubicBezTo>
                  <a:pt x="3620683" y="69014"/>
                  <a:pt x="3619073" y="73700"/>
                  <a:pt x="3616356" y="79135"/>
                </a:cubicBezTo>
                <a:cubicBezTo>
                  <a:pt x="3613638" y="84570"/>
                  <a:pt x="3609118" y="99695"/>
                  <a:pt x="3602794" y="124511"/>
                </a:cubicBezTo>
                <a:cubicBezTo>
                  <a:pt x="3596470" y="149327"/>
                  <a:pt x="3587106" y="171357"/>
                  <a:pt x="3574701" y="190602"/>
                </a:cubicBezTo>
                <a:cubicBezTo>
                  <a:pt x="3600858" y="205042"/>
                  <a:pt x="3618396" y="216020"/>
                  <a:pt x="3627316" y="223534"/>
                </a:cubicBezTo>
                <a:cubicBezTo>
                  <a:pt x="3636235" y="231048"/>
                  <a:pt x="3641394" y="239609"/>
                  <a:pt x="3642792" y="249217"/>
                </a:cubicBezTo>
                <a:cubicBezTo>
                  <a:pt x="3644190" y="258825"/>
                  <a:pt x="3642678" y="266866"/>
                  <a:pt x="3638254" y="273341"/>
                </a:cubicBezTo>
                <a:cubicBezTo>
                  <a:pt x="3633829" y="279816"/>
                  <a:pt x="3627846" y="278263"/>
                  <a:pt x="3620303" y="268684"/>
                </a:cubicBezTo>
                <a:cubicBezTo>
                  <a:pt x="3612760" y="259105"/>
                  <a:pt x="3606103" y="250103"/>
                  <a:pt x="3600331" y="241678"/>
                </a:cubicBezTo>
                <a:cubicBezTo>
                  <a:pt x="3594559" y="233253"/>
                  <a:pt x="3583858" y="219597"/>
                  <a:pt x="3568227" y="200711"/>
                </a:cubicBezTo>
                <a:cubicBezTo>
                  <a:pt x="3552022" y="225061"/>
                  <a:pt x="3535362" y="243488"/>
                  <a:pt x="3518247" y="255993"/>
                </a:cubicBezTo>
                <a:cubicBezTo>
                  <a:pt x="3501133" y="268498"/>
                  <a:pt x="3485089" y="276360"/>
                  <a:pt x="3470118" y="279579"/>
                </a:cubicBezTo>
                <a:cubicBezTo>
                  <a:pt x="3455147" y="282798"/>
                  <a:pt x="3447927" y="282601"/>
                  <a:pt x="3448457" y="278987"/>
                </a:cubicBezTo>
                <a:cubicBezTo>
                  <a:pt x="3448988" y="275374"/>
                  <a:pt x="3457251" y="268992"/>
                  <a:pt x="3473248" y="259843"/>
                </a:cubicBezTo>
                <a:cubicBezTo>
                  <a:pt x="3489244" y="250694"/>
                  <a:pt x="3505667" y="236587"/>
                  <a:pt x="3522517" y="217522"/>
                </a:cubicBezTo>
                <a:cubicBezTo>
                  <a:pt x="3539367" y="198456"/>
                  <a:pt x="3552474" y="178233"/>
                  <a:pt x="3561838" y="156852"/>
                </a:cubicBezTo>
                <a:cubicBezTo>
                  <a:pt x="3571202" y="135471"/>
                  <a:pt x="3577458" y="115663"/>
                  <a:pt x="3580606" y="97430"/>
                </a:cubicBezTo>
                <a:cubicBezTo>
                  <a:pt x="3583753" y="79196"/>
                  <a:pt x="3583979" y="65508"/>
                  <a:pt x="3581283" y="56366"/>
                </a:cubicBezTo>
                <a:cubicBezTo>
                  <a:pt x="3578587" y="47224"/>
                  <a:pt x="3579964" y="42654"/>
                  <a:pt x="3585413" y="42654"/>
                </a:cubicBezTo>
                <a:close/>
                <a:moveTo>
                  <a:pt x="760532" y="42654"/>
                </a:moveTo>
                <a:lnTo>
                  <a:pt x="787484" y="42654"/>
                </a:lnTo>
                <a:lnTo>
                  <a:pt x="787484" y="200582"/>
                </a:lnTo>
                <a:lnTo>
                  <a:pt x="819879" y="200582"/>
                </a:lnTo>
                <a:lnTo>
                  <a:pt x="819879" y="230417"/>
                </a:lnTo>
                <a:lnTo>
                  <a:pt x="787484" y="230417"/>
                </a:lnTo>
                <a:lnTo>
                  <a:pt x="787484" y="281698"/>
                </a:lnTo>
                <a:lnTo>
                  <a:pt x="753584" y="281698"/>
                </a:lnTo>
                <a:lnTo>
                  <a:pt x="753584" y="230417"/>
                </a:lnTo>
                <a:lnTo>
                  <a:pt x="649647" y="230417"/>
                </a:lnTo>
                <a:lnTo>
                  <a:pt x="649647" y="202819"/>
                </a:lnTo>
                <a:close/>
                <a:moveTo>
                  <a:pt x="559999" y="40010"/>
                </a:moveTo>
                <a:cubicBezTo>
                  <a:pt x="564384" y="40019"/>
                  <a:pt x="568522" y="40503"/>
                  <a:pt x="572416" y="41460"/>
                </a:cubicBezTo>
                <a:cubicBezTo>
                  <a:pt x="580202" y="43374"/>
                  <a:pt x="588193" y="46984"/>
                  <a:pt x="596389" y="52290"/>
                </a:cubicBezTo>
                <a:cubicBezTo>
                  <a:pt x="604585" y="57596"/>
                  <a:pt x="611245" y="65379"/>
                  <a:pt x="616372" y="75640"/>
                </a:cubicBezTo>
                <a:cubicBezTo>
                  <a:pt x="621499" y="85900"/>
                  <a:pt x="623363" y="98283"/>
                  <a:pt x="621964" y="112788"/>
                </a:cubicBezTo>
                <a:cubicBezTo>
                  <a:pt x="620566" y="127293"/>
                  <a:pt x="613436" y="144419"/>
                  <a:pt x="600573" y="164165"/>
                </a:cubicBezTo>
                <a:cubicBezTo>
                  <a:pt x="587709" y="183912"/>
                  <a:pt x="563597" y="212700"/>
                  <a:pt x="528234" y="250529"/>
                </a:cubicBezTo>
                <a:lnTo>
                  <a:pt x="625417" y="250529"/>
                </a:lnTo>
                <a:lnTo>
                  <a:pt x="625417" y="281698"/>
                </a:lnTo>
                <a:lnTo>
                  <a:pt x="480825" y="281698"/>
                </a:lnTo>
                <a:lnTo>
                  <a:pt x="480825" y="271997"/>
                </a:lnTo>
                <a:cubicBezTo>
                  <a:pt x="481757" y="258029"/>
                  <a:pt x="488170" y="245553"/>
                  <a:pt x="500066" y="234569"/>
                </a:cubicBezTo>
                <a:cubicBezTo>
                  <a:pt x="511961" y="223584"/>
                  <a:pt x="526846" y="206702"/>
                  <a:pt x="544721" y="183923"/>
                </a:cubicBezTo>
                <a:cubicBezTo>
                  <a:pt x="562596" y="161143"/>
                  <a:pt x="574186" y="143601"/>
                  <a:pt x="579493" y="131298"/>
                </a:cubicBezTo>
                <a:cubicBezTo>
                  <a:pt x="584798" y="118994"/>
                  <a:pt x="586816" y="108722"/>
                  <a:pt x="585548" y="100484"/>
                </a:cubicBezTo>
                <a:cubicBezTo>
                  <a:pt x="584279" y="92246"/>
                  <a:pt x="580471" y="85520"/>
                  <a:pt x="574125" y="80307"/>
                </a:cubicBezTo>
                <a:cubicBezTo>
                  <a:pt x="567780" y="75095"/>
                  <a:pt x="560352" y="72922"/>
                  <a:pt x="551841" y="73790"/>
                </a:cubicBezTo>
                <a:cubicBezTo>
                  <a:pt x="543330" y="74657"/>
                  <a:pt x="535131" y="77995"/>
                  <a:pt x="527244" y="83803"/>
                </a:cubicBezTo>
                <a:cubicBezTo>
                  <a:pt x="519357" y="89611"/>
                  <a:pt x="512911" y="99340"/>
                  <a:pt x="507906" y="112992"/>
                </a:cubicBezTo>
                <a:lnTo>
                  <a:pt x="475425" y="108174"/>
                </a:lnTo>
                <a:cubicBezTo>
                  <a:pt x="482796" y="84470"/>
                  <a:pt x="492397" y="67649"/>
                  <a:pt x="504228" y="57711"/>
                </a:cubicBezTo>
                <a:cubicBezTo>
                  <a:pt x="516058" y="47773"/>
                  <a:pt x="530019" y="42338"/>
                  <a:pt x="546108" y="41406"/>
                </a:cubicBezTo>
                <a:cubicBezTo>
                  <a:pt x="550984" y="40467"/>
                  <a:pt x="555614" y="40002"/>
                  <a:pt x="559999" y="40010"/>
                </a:cubicBezTo>
                <a:close/>
                <a:moveTo>
                  <a:pt x="198049" y="40010"/>
                </a:moveTo>
                <a:cubicBezTo>
                  <a:pt x="202434" y="40019"/>
                  <a:pt x="206572" y="40503"/>
                  <a:pt x="210466" y="41460"/>
                </a:cubicBezTo>
                <a:cubicBezTo>
                  <a:pt x="218252" y="43374"/>
                  <a:pt x="226244" y="46984"/>
                  <a:pt x="234439" y="52290"/>
                </a:cubicBezTo>
                <a:cubicBezTo>
                  <a:pt x="242634" y="57596"/>
                  <a:pt x="249295" y="65379"/>
                  <a:pt x="254422" y="75640"/>
                </a:cubicBezTo>
                <a:cubicBezTo>
                  <a:pt x="259548" y="85900"/>
                  <a:pt x="261413" y="98283"/>
                  <a:pt x="260015" y="112788"/>
                </a:cubicBezTo>
                <a:cubicBezTo>
                  <a:pt x="258617" y="127293"/>
                  <a:pt x="251486" y="144419"/>
                  <a:pt x="238622" y="164165"/>
                </a:cubicBezTo>
                <a:cubicBezTo>
                  <a:pt x="225759" y="183912"/>
                  <a:pt x="201646" y="212700"/>
                  <a:pt x="166283" y="250529"/>
                </a:cubicBezTo>
                <a:lnTo>
                  <a:pt x="263467" y="250529"/>
                </a:lnTo>
                <a:lnTo>
                  <a:pt x="263467" y="281698"/>
                </a:lnTo>
                <a:lnTo>
                  <a:pt x="118875" y="281698"/>
                </a:lnTo>
                <a:lnTo>
                  <a:pt x="118875" y="271997"/>
                </a:lnTo>
                <a:cubicBezTo>
                  <a:pt x="119807" y="258029"/>
                  <a:pt x="126220" y="245553"/>
                  <a:pt x="138116" y="234569"/>
                </a:cubicBezTo>
                <a:cubicBezTo>
                  <a:pt x="150011" y="223584"/>
                  <a:pt x="164896" y="206702"/>
                  <a:pt x="182771" y="183923"/>
                </a:cubicBezTo>
                <a:cubicBezTo>
                  <a:pt x="200646" y="161143"/>
                  <a:pt x="212236" y="143601"/>
                  <a:pt x="217542" y="131298"/>
                </a:cubicBezTo>
                <a:cubicBezTo>
                  <a:pt x="222849" y="118994"/>
                  <a:pt x="224867" y="108722"/>
                  <a:pt x="223598" y="100484"/>
                </a:cubicBezTo>
                <a:cubicBezTo>
                  <a:pt x="222329" y="92246"/>
                  <a:pt x="218521" y="85520"/>
                  <a:pt x="212176" y="80307"/>
                </a:cubicBezTo>
                <a:cubicBezTo>
                  <a:pt x="205830" y="75095"/>
                  <a:pt x="198402" y="72922"/>
                  <a:pt x="189891" y="73790"/>
                </a:cubicBezTo>
                <a:cubicBezTo>
                  <a:pt x="181380" y="74657"/>
                  <a:pt x="173181" y="77995"/>
                  <a:pt x="165294" y="83803"/>
                </a:cubicBezTo>
                <a:cubicBezTo>
                  <a:pt x="157407" y="89611"/>
                  <a:pt x="150961" y="99340"/>
                  <a:pt x="145957" y="112992"/>
                </a:cubicBezTo>
                <a:lnTo>
                  <a:pt x="113476" y="108174"/>
                </a:lnTo>
                <a:cubicBezTo>
                  <a:pt x="120846" y="84470"/>
                  <a:pt x="130447" y="67649"/>
                  <a:pt x="142278" y="57711"/>
                </a:cubicBezTo>
                <a:cubicBezTo>
                  <a:pt x="154109" y="47773"/>
                  <a:pt x="168069" y="42338"/>
                  <a:pt x="184158" y="41406"/>
                </a:cubicBezTo>
                <a:cubicBezTo>
                  <a:pt x="189034" y="40467"/>
                  <a:pt x="193664" y="40002"/>
                  <a:pt x="198049" y="40010"/>
                </a:cubicBezTo>
                <a:close/>
                <a:moveTo>
                  <a:pt x="5571273" y="34375"/>
                </a:moveTo>
                <a:cubicBezTo>
                  <a:pt x="5580052" y="33971"/>
                  <a:pt x="5587488" y="37061"/>
                  <a:pt x="5593581" y="43643"/>
                </a:cubicBezTo>
                <a:cubicBezTo>
                  <a:pt x="5601705" y="52419"/>
                  <a:pt x="5600633" y="57395"/>
                  <a:pt x="5590365" y="58571"/>
                </a:cubicBezTo>
                <a:cubicBezTo>
                  <a:pt x="5580097" y="59747"/>
                  <a:pt x="5569722" y="60772"/>
                  <a:pt x="5559239" y="61647"/>
                </a:cubicBezTo>
                <a:cubicBezTo>
                  <a:pt x="5548757" y="62522"/>
                  <a:pt x="5536367" y="63562"/>
                  <a:pt x="5522069" y="64766"/>
                </a:cubicBezTo>
                <a:cubicBezTo>
                  <a:pt x="5531075" y="70230"/>
                  <a:pt x="5532932" y="75364"/>
                  <a:pt x="5527641" y="80168"/>
                </a:cubicBezTo>
                <a:cubicBezTo>
                  <a:pt x="5522349" y="84971"/>
                  <a:pt x="5515545" y="93941"/>
                  <a:pt x="5507227" y="107077"/>
                </a:cubicBezTo>
                <a:cubicBezTo>
                  <a:pt x="5509020" y="115480"/>
                  <a:pt x="5509457" y="124228"/>
                  <a:pt x="5508539" y="133320"/>
                </a:cubicBezTo>
                <a:cubicBezTo>
                  <a:pt x="5507622" y="142411"/>
                  <a:pt x="5507389" y="156407"/>
                  <a:pt x="5507841" y="175308"/>
                </a:cubicBezTo>
                <a:cubicBezTo>
                  <a:pt x="5508292" y="194208"/>
                  <a:pt x="5508052" y="210620"/>
                  <a:pt x="5507120" y="224545"/>
                </a:cubicBezTo>
                <a:cubicBezTo>
                  <a:pt x="5506188" y="238469"/>
                  <a:pt x="5503560" y="247654"/>
                  <a:pt x="5499237" y="252099"/>
                </a:cubicBezTo>
                <a:cubicBezTo>
                  <a:pt x="5494913" y="256545"/>
                  <a:pt x="5489962" y="253222"/>
                  <a:pt x="5484383" y="242129"/>
                </a:cubicBezTo>
                <a:cubicBezTo>
                  <a:pt x="5478805" y="231037"/>
                  <a:pt x="5476916" y="221989"/>
                  <a:pt x="5478716" y="214983"/>
                </a:cubicBezTo>
                <a:cubicBezTo>
                  <a:pt x="5480516" y="207978"/>
                  <a:pt x="5482093" y="196427"/>
                  <a:pt x="5483448" y="180330"/>
                </a:cubicBezTo>
                <a:cubicBezTo>
                  <a:pt x="5484803" y="164233"/>
                  <a:pt x="5484972" y="148083"/>
                  <a:pt x="5483953" y="131878"/>
                </a:cubicBezTo>
                <a:cubicBezTo>
                  <a:pt x="5480956" y="142447"/>
                  <a:pt x="5473231" y="154421"/>
                  <a:pt x="5460776" y="167801"/>
                </a:cubicBezTo>
                <a:cubicBezTo>
                  <a:pt x="5448322" y="181180"/>
                  <a:pt x="5433802" y="191362"/>
                  <a:pt x="5417218" y="198345"/>
                </a:cubicBezTo>
                <a:cubicBezTo>
                  <a:pt x="5400633" y="205329"/>
                  <a:pt x="5398120" y="202680"/>
                  <a:pt x="5409678" y="190397"/>
                </a:cubicBezTo>
                <a:cubicBezTo>
                  <a:pt x="5421237" y="178115"/>
                  <a:pt x="5432540" y="165782"/>
                  <a:pt x="5443589" y="153399"/>
                </a:cubicBezTo>
                <a:cubicBezTo>
                  <a:pt x="5454639" y="141017"/>
                  <a:pt x="5466351" y="124844"/>
                  <a:pt x="5478726" y="104883"/>
                </a:cubicBezTo>
                <a:cubicBezTo>
                  <a:pt x="5477120" y="101441"/>
                  <a:pt x="5475819" y="97404"/>
                  <a:pt x="5474822" y="92773"/>
                </a:cubicBezTo>
                <a:cubicBezTo>
                  <a:pt x="5473826" y="88141"/>
                  <a:pt x="5478597" y="87173"/>
                  <a:pt x="5489137" y="89869"/>
                </a:cubicBezTo>
                <a:cubicBezTo>
                  <a:pt x="5494845" y="83157"/>
                  <a:pt x="5499025" y="75564"/>
                  <a:pt x="5501678" y="67089"/>
                </a:cubicBezTo>
                <a:cubicBezTo>
                  <a:pt x="5478547" y="71592"/>
                  <a:pt x="5463609" y="74517"/>
                  <a:pt x="5456861" y="75865"/>
                </a:cubicBezTo>
                <a:cubicBezTo>
                  <a:pt x="5450114" y="77213"/>
                  <a:pt x="5442399" y="73879"/>
                  <a:pt x="5433716" y="65863"/>
                </a:cubicBezTo>
                <a:cubicBezTo>
                  <a:pt x="5425033" y="57847"/>
                  <a:pt x="5427550" y="53563"/>
                  <a:pt x="5441266" y="53011"/>
                </a:cubicBezTo>
                <a:cubicBezTo>
                  <a:pt x="5454983" y="52459"/>
                  <a:pt x="5469409" y="51294"/>
                  <a:pt x="5484545" y="49515"/>
                </a:cubicBezTo>
                <a:cubicBezTo>
                  <a:pt x="5499681" y="47737"/>
                  <a:pt x="5513157" y="45941"/>
                  <a:pt x="5524973" y="44127"/>
                </a:cubicBezTo>
                <a:cubicBezTo>
                  <a:pt x="5536790" y="42313"/>
                  <a:pt x="5549147" y="39585"/>
                  <a:pt x="5562047" y="35942"/>
                </a:cubicBezTo>
                <a:cubicBezTo>
                  <a:pt x="5565271" y="35032"/>
                  <a:pt x="5568347" y="34509"/>
                  <a:pt x="5571273" y="34375"/>
                </a:cubicBezTo>
                <a:close/>
                <a:moveTo>
                  <a:pt x="5362312" y="34006"/>
                </a:moveTo>
                <a:cubicBezTo>
                  <a:pt x="5374688" y="36358"/>
                  <a:pt x="5385289" y="40520"/>
                  <a:pt x="5394116" y="46493"/>
                </a:cubicBezTo>
                <a:cubicBezTo>
                  <a:pt x="5402942" y="52466"/>
                  <a:pt x="5405380" y="61443"/>
                  <a:pt x="5401429" y="73424"/>
                </a:cubicBezTo>
                <a:cubicBezTo>
                  <a:pt x="5397478" y="85405"/>
                  <a:pt x="5385795" y="81494"/>
                  <a:pt x="5366378" y="61690"/>
                </a:cubicBezTo>
                <a:cubicBezTo>
                  <a:pt x="5351292" y="40883"/>
                  <a:pt x="5349937" y="31655"/>
                  <a:pt x="5362312" y="34006"/>
                </a:cubicBezTo>
                <a:close/>
                <a:moveTo>
                  <a:pt x="3270000" y="33893"/>
                </a:moveTo>
                <a:cubicBezTo>
                  <a:pt x="3277067" y="34567"/>
                  <a:pt x="3283100" y="36380"/>
                  <a:pt x="3288098" y="39330"/>
                </a:cubicBezTo>
                <a:cubicBezTo>
                  <a:pt x="3298093" y="45231"/>
                  <a:pt x="3303345" y="51333"/>
                  <a:pt x="3303854" y="57635"/>
                </a:cubicBezTo>
                <a:cubicBezTo>
                  <a:pt x="3304363" y="63938"/>
                  <a:pt x="3297347" y="66415"/>
                  <a:pt x="3282806" y="65067"/>
                </a:cubicBezTo>
                <a:cubicBezTo>
                  <a:pt x="3268265" y="63719"/>
                  <a:pt x="3254592" y="63271"/>
                  <a:pt x="3241786" y="63723"/>
                </a:cubicBezTo>
                <a:cubicBezTo>
                  <a:pt x="3228980" y="64175"/>
                  <a:pt x="3214375" y="65017"/>
                  <a:pt x="3197970" y="66250"/>
                </a:cubicBezTo>
                <a:cubicBezTo>
                  <a:pt x="3210575" y="73679"/>
                  <a:pt x="3215751" y="80089"/>
                  <a:pt x="3213500" y="85481"/>
                </a:cubicBezTo>
                <a:cubicBezTo>
                  <a:pt x="3211249" y="90873"/>
                  <a:pt x="3210123" y="104510"/>
                  <a:pt x="3210123" y="126393"/>
                </a:cubicBezTo>
                <a:cubicBezTo>
                  <a:pt x="3210123" y="148979"/>
                  <a:pt x="3210575" y="171310"/>
                  <a:pt x="3211478" y="193387"/>
                </a:cubicBezTo>
                <a:cubicBezTo>
                  <a:pt x="3212382" y="215464"/>
                  <a:pt x="3212833" y="234526"/>
                  <a:pt x="3212833" y="250572"/>
                </a:cubicBezTo>
                <a:cubicBezTo>
                  <a:pt x="3212833" y="268512"/>
                  <a:pt x="3208194" y="283583"/>
                  <a:pt x="3198916" y="295787"/>
                </a:cubicBezTo>
                <a:cubicBezTo>
                  <a:pt x="3189638" y="307990"/>
                  <a:pt x="3182099" y="308471"/>
                  <a:pt x="3176298" y="297228"/>
                </a:cubicBezTo>
                <a:cubicBezTo>
                  <a:pt x="3170497" y="285985"/>
                  <a:pt x="3161162" y="274710"/>
                  <a:pt x="3148292" y="263403"/>
                </a:cubicBezTo>
                <a:cubicBezTo>
                  <a:pt x="3135421" y="252096"/>
                  <a:pt x="3136138" y="248242"/>
                  <a:pt x="3150443" y="251841"/>
                </a:cubicBezTo>
                <a:cubicBezTo>
                  <a:pt x="3164747" y="255441"/>
                  <a:pt x="3173545" y="256767"/>
                  <a:pt x="3176836" y="255821"/>
                </a:cubicBezTo>
                <a:cubicBezTo>
                  <a:pt x="3180127" y="254874"/>
                  <a:pt x="3182421" y="249450"/>
                  <a:pt x="3183719" y="239548"/>
                </a:cubicBezTo>
                <a:cubicBezTo>
                  <a:pt x="3185017" y="229646"/>
                  <a:pt x="3185440" y="204379"/>
                  <a:pt x="3184988" y="163746"/>
                </a:cubicBezTo>
                <a:cubicBezTo>
                  <a:pt x="3184536" y="123113"/>
                  <a:pt x="3183221" y="98204"/>
                  <a:pt x="3181041" y="89019"/>
                </a:cubicBezTo>
                <a:cubicBezTo>
                  <a:pt x="3178861" y="79834"/>
                  <a:pt x="3176495" y="72976"/>
                  <a:pt x="3173943" y="68444"/>
                </a:cubicBezTo>
                <a:cubicBezTo>
                  <a:pt x="3140917" y="70208"/>
                  <a:pt x="3116277" y="72223"/>
                  <a:pt x="3100022" y="74489"/>
                </a:cubicBezTo>
                <a:cubicBezTo>
                  <a:pt x="3083768" y="76755"/>
                  <a:pt x="3067929" y="79013"/>
                  <a:pt x="3052506" y="81265"/>
                </a:cubicBezTo>
                <a:cubicBezTo>
                  <a:pt x="3037083" y="83516"/>
                  <a:pt x="3023926" y="79440"/>
                  <a:pt x="3013035" y="69036"/>
                </a:cubicBezTo>
                <a:cubicBezTo>
                  <a:pt x="3002143" y="58632"/>
                  <a:pt x="3002581" y="54115"/>
                  <a:pt x="3014347" y="55484"/>
                </a:cubicBezTo>
                <a:cubicBezTo>
                  <a:pt x="3026113" y="56854"/>
                  <a:pt x="3041963" y="57098"/>
                  <a:pt x="3061895" y="56216"/>
                </a:cubicBezTo>
                <a:cubicBezTo>
                  <a:pt x="3081828" y="55334"/>
                  <a:pt x="3112875" y="52426"/>
                  <a:pt x="3155035" y="47493"/>
                </a:cubicBezTo>
                <a:cubicBezTo>
                  <a:pt x="3197195" y="42560"/>
                  <a:pt x="3227414" y="38491"/>
                  <a:pt x="3245690" y="35286"/>
                </a:cubicBezTo>
                <a:cubicBezTo>
                  <a:pt x="3254829" y="33684"/>
                  <a:pt x="3262932" y="33219"/>
                  <a:pt x="3270000" y="33893"/>
                </a:cubicBezTo>
                <a:close/>
                <a:moveTo>
                  <a:pt x="6931872" y="30213"/>
                </a:moveTo>
                <a:cubicBezTo>
                  <a:pt x="6941800" y="29446"/>
                  <a:pt x="6949852" y="31689"/>
                  <a:pt x="6956024" y="36943"/>
                </a:cubicBezTo>
                <a:cubicBezTo>
                  <a:pt x="6964256" y="43948"/>
                  <a:pt x="6961682" y="49376"/>
                  <a:pt x="6948302" y="53226"/>
                </a:cubicBezTo>
                <a:cubicBezTo>
                  <a:pt x="6934923" y="57076"/>
                  <a:pt x="6922878" y="60120"/>
                  <a:pt x="6912165" y="62357"/>
                </a:cubicBezTo>
                <a:cubicBezTo>
                  <a:pt x="6901453" y="64594"/>
                  <a:pt x="6889974" y="66394"/>
                  <a:pt x="6877727" y="67756"/>
                </a:cubicBezTo>
                <a:cubicBezTo>
                  <a:pt x="6865481" y="69118"/>
                  <a:pt x="6854554" y="66430"/>
                  <a:pt x="6844946" y="59690"/>
                </a:cubicBezTo>
                <a:cubicBezTo>
                  <a:pt x="6835338" y="52950"/>
                  <a:pt x="6835614" y="48659"/>
                  <a:pt x="6845774" y="46816"/>
                </a:cubicBezTo>
                <a:cubicBezTo>
                  <a:pt x="6855934" y="44973"/>
                  <a:pt x="6867374" y="43148"/>
                  <a:pt x="6880094" y="41341"/>
                </a:cubicBezTo>
                <a:cubicBezTo>
                  <a:pt x="6892670" y="38803"/>
                  <a:pt x="6906412" y="35684"/>
                  <a:pt x="6921318" y="31984"/>
                </a:cubicBezTo>
                <a:cubicBezTo>
                  <a:pt x="6925044" y="31059"/>
                  <a:pt x="6928563" y="30469"/>
                  <a:pt x="6931872" y="30213"/>
                </a:cubicBezTo>
                <a:close/>
                <a:moveTo>
                  <a:pt x="1207348" y="30213"/>
                </a:moveTo>
                <a:cubicBezTo>
                  <a:pt x="1217276" y="29446"/>
                  <a:pt x="1225327" y="31689"/>
                  <a:pt x="1231500" y="36943"/>
                </a:cubicBezTo>
                <a:cubicBezTo>
                  <a:pt x="1239732" y="43948"/>
                  <a:pt x="1237157" y="49376"/>
                  <a:pt x="1223778" y="53226"/>
                </a:cubicBezTo>
                <a:cubicBezTo>
                  <a:pt x="1210399" y="57076"/>
                  <a:pt x="1198353" y="60120"/>
                  <a:pt x="1187641" y="62357"/>
                </a:cubicBezTo>
                <a:cubicBezTo>
                  <a:pt x="1176929" y="64594"/>
                  <a:pt x="1165449" y="66394"/>
                  <a:pt x="1153203" y="67756"/>
                </a:cubicBezTo>
                <a:cubicBezTo>
                  <a:pt x="1140956" y="69118"/>
                  <a:pt x="1130029" y="66430"/>
                  <a:pt x="1120421" y="59690"/>
                </a:cubicBezTo>
                <a:cubicBezTo>
                  <a:pt x="1110814" y="52950"/>
                  <a:pt x="1111089" y="48659"/>
                  <a:pt x="1121250" y="46816"/>
                </a:cubicBezTo>
                <a:cubicBezTo>
                  <a:pt x="1131410" y="44973"/>
                  <a:pt x="1142849" y="43148"/>
                  <a:pt x="1155569" y="41341"/>
                </a:cubicBezTo>
                <a:cubicBezTo>
                  <a:pt x="1168145" y="38803"/>
                  <a:pt x="1181887" y="35684"/>
                  <a:pt x="1196793" y="31984"/>
                </a:cubicBezTo>
                <a:cubicBezTo>
                  <a:pt x="1200520" y="31059"/>
                  <a:pt x="1204039" y="30469"/>
                  <a:pt x="1207348" y="30213"/>
                </a:cubicBezTo>
                <a:close/>
                <a:moveTo>
                  <a:pt x="2495306" y="29928"/>
                </a:moveTo>
                <a:cubicBezTo>
                  <a:pt x="2498018" y="29277"/>
                  <a:pt x="2502873" y="30687"/>
                  <a:pt x="2509872" y="34157"/>
                </a:cubicBezTo>
                <a:cubicBezTo>
                  <a:pt x="2523867" y="41098"/>
                  <a:pt x="2529665" y="47504"/>
                  <a:pt x="2527263" y="53376"/>
                </a:cubicBezTo>
                <a:cubicBezTo>
                  <a:pt x="2524860" y="59249"/>
                  <a:pt x="2521222" y="66168"/>
                  <a:pt x="2516346" y="74134"/>
                </a:cubicBezTo>
                <a:cubicBezTo>
                  <a:pt x="2511470" y="82100"/>
                  <a:pt x="2506982" y="89281"/>
                  <a:pt x="2502881" y="95676"/>
                </a:cubicBezTo>
                <a:cubicBezTo>
                  <a:pt x="2498779" y="102072"/>
                  <a:pt x="2494997" y="107654"/>
                  <a:pt x="2491534" y="112422"/>
                </a:cubicBezTo>
                <a:cubicBezTo>
                  <a:pt x="2488071" y="117190"/>
                  <a:pt x="2488178" y="119596"/>
                  <a:pt x="2491857" y="119639"/>
                </a:cubicBezTo>
                <a:cubicBezTo>
                  <a:pt x="2495535" y="119682"/>
                  <a:pt x="2499227" y="119470"/>
                  <a:pt x="2502934" y="119004"/>
                </a:cubicBezTo>
                <a:cubicBezTo>
                  <a:pt x="2506641" y="118538"/>
                  <a:pt x="2514095" y="117911"/>
                  <a:pt x="2525294" y="117122"/>
                </a:cubicBezTo>
                <a:cubicBezTo>
                  <a:pt x="2533411" y="104976"/>
                  <a:pt x="2537243" y="93350"/>
                  <a:pt x="2536792" y="82243"/>
                </a:cubicBezTo>
                <a:cubicBezTo>
                  <a:pt x="2536340" y="71137"/>
                  <a:pt x="2542890" y="69868"/>
                  <a:pt x="2556441" y="78436"/>
                </a:cubicBezTo>
                <a:cubicBezTo>
                  <a:pt x="2569993" y="87004"/>
                  <a:pt x="2573029" y="95530"/>
                  <a:pt x="2565551" y="104012"/>
                </a:cubicBezTo>
                <a:cubicBezTo>
                  <a:pt x="2558072" y="112494"/>
                  <a:pt x="2547561" y="125085"/>
                  <a:pt x="2534017" y="141784"/>
                </a:cubicBezTo>
                <a:cubicBezTo>
                  <a:pt x="2520472" y="158483"/>
                  <a:pt x="2508179" y="171773"/>
                  <a:pt x="2497137" y="181653"/>
                </a:cubicBezTo>
                <a:cubicBezTo>
                  <a:pt x="2502285" y="180951"/>
                  <a:pt x="2512722" y="178075"/>
                  <a:pt x="2528446" y="173028"/>
                </a:cubicBezTo>
                <a:cubicBezTo>
                  <a:pt x="2544170" y="167980"/>
                  <a:pt x="2553455" y="167001"/>
                  <a:pt x="2556302" y="170091"/>
                </a:cubicBezTo>
                <a:cubicBezTo>
                  <a:pt x="2559148" y="173182"/>
                  <a:pt x="2557298" y="176724"/>
                  <a:pt x="2550752" y="180718"/>
                </a:cubicBezTo>
                <a:cubicBezTo>
                  <a:pt x="2544205" y="184711"/>
                  <a:pt x="2533759" y="189845"/>
                  <a:pt x="2519411" y="196119"/>
                </a:cubicBezTo>
                <a:cubicBezTo>
                  <a:pt x="2505064" y="202393"/>
                  <a:pt x="2494947" y="207652"/>
                  <a:pt x="2489060" y="211897"/>
                </a:cubicBezTo>
                <a:cubicBezTo>
                  <a:pt x="2483173" y="216141"/>
                  <a:pt x="2476946" y="214195"/>
                  <a:pt x="2470379" y="206057"/>
                </a:cubicBezTo>
                <a:cubicBezTo>
                  <a:pt x="2463811" y="197919"/>
                  <a:pt x="2463610" y="191322"/>
                  <a:pt x="2469776" y="186267"/>
                </a:cubicBezTo>
                <a:cubicBezTo>
                  <a:pt x="2475942" y="181212"/>
                  <a:pt x="2482091" y="175401"/>
                  <a:pt x="2488221" y="168833"/>
                </a:cubicBezTo>
                <a:cubicBezTo>
                  <a:pt x="2494352" y="162265"/>
                  <a:pt x="2504013" y="150399"/>
                  <a:pt x="2517207" y="133233"/>
                </a:cubicBezTo>
                <a:cubicBezTo>
                  <a:pt x="2507943" y="134997"/>
                  <a:pt x="2499908" y="137156"/>
                  <a:pt x="2493104" y="139708"/>
                </a:cubicBezTo>
                <a:cubicBezTo>
                  <a:pt x="2486300" y="142261"/>
                  <a:pt x="2480349" y="144967"/>
                  <a:pt x="2475251" y="147828"/>
                </a:cubicBezTo>
                <a:cubicBezTo>
                  <a:pt x="2470153" y="150689"/>
                  <a:pt x="2464850" y="148226"/>
                  <a:pt x="2459344" y="140439"/>
                </a:cubicBezTo>
                <a:cubicBezTo>
                  <a:pt x="2453837" y="132653"/>
                  <a:pt x="2454102" y="126773"/>
                  <a:pt x="2460140" y="122801"/>
                </a:cubicBezTo>
                <a:cubicBezTo>
                  <a:pt x="2466177" y="118829"/>
                  <a:pt x="2471124" y="113207"/>
                  <a:pt x="2474982" y="105937"/>
                </a:cubicBezTo>
                <a:cubicBezTo>
                  <a:pt x="2478839" y="98666"/>
                  <a:pt x="2483693" y="87922"/>
                  <a:pt x="2489544" y="73704"/>
                </a:cubicBezTo>
                <a:cubicBezTo>
                  <a:pt x="2495395" y="59485"/>
                  <a:pt x="2496746" y="47605"/>
                  <a:pt x="2493599" y="38061"/>
                </a:cubicBezTo>
                <a:cubicBezTo>
                  <a:pt x="2492025" y="33289"/>
                  <a:pt x="2492594" y="30578"/>
                  <a:pt x="2495306" y="29928"/>
                </a:cubicBezTo>
                <a:close/>
                <a:moveTo>
                  <a:pt x="2294583" y="28882"/>
                </a:moveTo>
                <a:cubicBezTo>
                  <a:pt x="2295828" y="28681"/>
                  <a:pt x="2297432" y="28819"/>
                  <a:pt x="2299393" y="29296"/>
                </a:cubicBezTo>
                <a:cubicBezTo>
                  <a:pt x="2307237" y="31203"/>
                  <a:pt x="2314913" y="34257"/>
                  <a:pt x="2322420" y="38459"/>
                </a:cubicBezTo>
                <a:cubicBezTo>
                  <a:pt x="2329927" y="42661"/>
                  <a:pt x="2331863" y="48010"/>
                  <a:pt x="2328228" y="54506"/>
                </a:cubicBezTo>
                <a:cubicBezTo>
                  <a:pt x="2324592" y="61002"/>
                  <a:pt x="2321907" y="91238"/>
                  <a:pt x="2320172" y="145215"/>
                </a:cubicBezTo>
                <a:cubicBezTo>
                  <a:pt x="2323327" y="136983"/>
                  <a:pt x="2328400" y="128279"/>
                  <a:pt x="2335391" y="119101"/>
                </a:cubicBezTo>
                <a:cubicBezTo>
                  <a:pt x="2342381" y="109923"/>
                  <a:pt x="2347196" y="102251"/>
                  <a:pt x="2349835" y="96085"/>
                </a:cubicBezTo>
                <a:cubicBezTo>
                  <a:pt x="2352473" y="89919"/>
                  <a:pt x="2354463" y="83968"/>
                  <a:pt x="2355804" y="78232"/>
                </a:cubicBezTo>
                <a:cubicBezTo>
                  <a:pt x="2357145" y="72496"/>
                  <a:pt x="2363691" y="74786"/>
                  <a:pt x="2375443" y="85104"/>
                </a:cubicBezTo>
                <a:cubicBezTo>
                  <a:pt x="2387194" y="95422"/>
                  <a:pt x="2389661" y="102728"/>
                  <a:pt x="2382842" y="107023"/>
                </a:cubicBezTo>
                <a:cubicBezTo>
                  <a:pt x="2376024" y="111318"/>
                  <a:pt x="2357837" y="125934"/>
                  <a:pt x="2328281" y="150872"/>
                </a:cubicBezTo>
                <a:cubicBezTo>
                  <a:pt x="2342923" y="153625"/>
                  <a:pt x="2354904" y="157465"/>
                  <a:pt x="2364225" y="162391"/>
                </a:cubicBezTo>
                <a:cubicBezTo>
                  <a:pt x="2373546" y="167317"/>
                  <a:pt x="2377633" y="175161"/>
                  <a:pt x="2376486" y="185923"/>
                </a:cubicBezTo>
                <a:cubicBezTo>
                  <a:pt x="2375339" y="196685"/>
                  <a:pt x="2368004" y="197997"/>
                  <a:pt x="2354481" y="189859"/>
                </a:cubicBezTo>
                <a:cubicBezTo>
                  <a:pt x="2340958" y="181721"/>
                  <a:pt x="2329357" y="172741"/>
                  <a:pt x="2319677" y="162918"/>
                </a:cubicBezTo>
                <a:cubicBezTo>
                  <a:pt x="2318186" y="191584"/>
                  <a:pt x="2318301" y="214102"/>
                  <a:pt x="2320021" y="230471"/>
                </a:cubicBezTo>
                <a:cubicBezTo>
                  <a:pt x="2321742" y="246840"/>
                  <a:pt x="2329471" y="255620"/>
                  <a:pt x="2343210" y="256810"/>
                </a:cubicBezTo>
                <a:cubicBezTo>
                  <a:pt x="2356947" y="258000"/>
                  <a:pt x="2366462" y="257674"/>
                  <a:pt x="2371754" y="255832"/>
                </a:cubicBezTo>
                <a:cubicBezTo>
                  <a:pt x="2377045" y="253989"/>
                  <a:pt x="2382505" y="243642"/>
                  <a:pt x="2388134" y="224792"/>
                </a:cubicBezTo>
                <a:cubicBezTo>
                  <a:pt x="2393762" y="205942"/>
                  <a:pt x="2397326" y="204970"/>
                  <a:pt x="2398825" y="221878"/>
                </a:cubicBezTo>
                <a:cubicBezTo>
                  <a:pt x="2400323" y="238785"/>
                  <a:pt x="2403338" y="250766"/>
                  <a:pt x="2407870" y="257821"/>
                </a:cubicBezTo>
                <a:cubicBezTo>
                  <a:pt x="2412401" y="264877"/>
                  <a:pt x="2409658" y="271297"/>
                  <a:pt x="2399642" y="277084"/>
                </a:cubicBezTo>
                <a:cubicBezTo>
                  <a:pt x="2389625" y="282870"/>
                  <a:pt x="2373223" y="285530"/>
                  <a:pt x="2350437" y="285064"/>
                </a:cubicBezTo>
                <a:cubicBezTo>
                  <a:pt x="2327650" y="284598"/>
                  <a:pt x="2312607" y="277790"/>
                  <a:pt x="2305308" y="264640"/>
                </a:cubicBezTo>
                <a:cubicBezTo>
                  <a:pt x="2298009" y="251490"/>
                  <a:pt x="2295037" y="225839"/>
                  <a:pt x="2296392" y="187687"/>
                </a:cubicBezTo>
                <a:cubicBezTo>
                  <a:pt x="2297748" y="149535"/>
                  <a:pt x="2298425" y="117409"/>
                  <a:pt x="2298425" y="91310"/>
                </a:cubicBezTo>
                <a:cubicBezTo>
                  <a:pt x="2298425" y="65942"/>
                  <a:pt x="2296625" y="48788"/>
                  <a:pt x="2293026" y="39846"/>
                </a:cubicBezTo>
                <a:cubicBezTo>
                  <a:pt x="2290327" y="33141"/>
                  <a:pt x="2290845" y="29486"/>
                  <a:pt x="2294583" y="28882"/>
                </a:cubicBezTo>
                <a:close/>
                <a:moveTo>
                  <a:pt x="4996996" y="28516"/>
                </a:moveTo>
                <a:cubicBezTo>
                  <a:pt x="5002615" y="27440"/>
                  <a:pt x="5010840" y="30059"/>
                  <a:pt x="5021670" y="36373"/>
                </a:cubicBezTo>
                <a:cubicBezTo>
                  <a:pt x="5037416" y="45163"/>
                  <a:pt x="5041822" y="52434"/>
                  <a:pt x="5034889" y="58184"/>
                </a:cubicBezTo>
                <a:cubicBezTo>
                  <a:pt x="5027955" y="63934"/>
                  <a:pt x="5022065" y="75392"/>
                  <a:pt x="5017218" y="92557"/>
                </a:cubicBezTo>
                <a:cubicBezTo>
                  <a:pt x="5012371" y="109723"/>
                  <a:pt x="5007768" y="124167"/>
                  <a:pt x="5003408" y="135890"/>
                </a:cubicBezTo>
                <a:cubicBezTo>
                  <a:pt x="4999049" y="147613"/>
                  <a:pt x="4993148" y="150327"/>
                  <a:pt x="4985705" y="144032"/>
                </a:cubicBezTo>
                <a:cubicBezTo>
                  <a:pt x="4973487" y="147631"/>
                  <a:pt x="4960058" y="150729"/>
                  <a:pt x="4945416" y="153324"/>
                </a:cubicBezTo>
                <a:cubicBezTo>
                  <a:pt x="4965536" y="170332"/>
                  <a:pt x="4978815" y="181574"/>
                  <a:pt x="4985253" y="187052"/>
                </a:cubicBezTo>
                <a:cubicBezTo>
                  <a:pt x="4991205" y="180126"/>
                  <a:pt x="4996374" y="173210"/>
                  <a:pt x="5000762" y="166306"/>
                </a:cubicBezTo>
                <a:cubicBezTo>
                  <a:pt x="5005150" y="159401"/>
                  <a:pt x="5006445" y="151912"/>
                  <a:pt x="5004645" y="143838"/>
                </a:cubicBezTo>
                <a:cubicBezTo>
                  <a:pt x="5002845" y="135765"/>
                  <a:pt x="5006793" y="133144"/>
                  <a:pt x="5016486" y="135976"/>
                </a:cubicBezTo>
                <a:cubicBezTo>
                  <a:pt x="5026181" y="138808"/>
                  <a:pt x="5034756" y="142576"/>
                  <a:pt x="5042213" y="147280"/>
                </a:cubicBezTo>
                <a:cubicBezTo>
                  <a:pt x="5049670" y="151983"/>
                  <a:pt x="5049928" y="156120"/>
                  <a:pt x="5042987" y="159691"/>
                </a:cubicBezTo>
                <a:cubicBezTo>
                  <a:pt x="5036047" y="163262"/>
                  <a:pt x="5020616" y="175681"/>
                  <a:pt x="4996697" y="196947"/>
                </a:cubicBezTo>
                <a:cubicBezTo>
                  <a:pt x="5010220" y="207129"/>
                  <a:pt x="5022901" y="215292"/>
                  <a:pt x="5034738" y="221437"/>
                </a:cubicBezTo>
                <a:cubicBezTo>
                  <a:pt x="5046576" y="227581"/>
                  <a:pt x="5061192" y="233497"/>
                  <a:pt x="5078587" y="239183"/>
                </a:cubicBezTo>
                <a:cubicBezTo>
                  <a:pt x="5095982" y="244868"/>
                  <a:pt x="5098455" y="249325"/>
                  <a:pt x="5086008" y="252551"/>
                </a:cubicBezTo>
                <a:cubicBezTo>
                  <a:pt x="5073561" y="255778"/>
                  <a:pt x="5061881" y="257620"/>
                  <a:pt x="5050967" y="258079"/>
                </a:cubicBezTo>
                <a:cubicBezTo>
                  <a:pt x="5040055" y="258538"/>
                  <a:pt x="5030519" y="256136"/>
                  <a:pt x="5022359" y="250873"/>
                </a:cubicBezTo>
                <a:cubicBezTo>
                  <a:pt x="5014199" y="245611"/>
                  <a:pt x="5001895" y="234085"/>
                  <a:pt x="4985447" y="216296"/>
                </a:cubicBezTo>
                <a:cubicBezTo>
                  <a:pt x="4968999" y="198507"/>
                  <a:pt x="4955655" y="182514"/>
                  <a:pt x="4945416" y="168317"/>
                </a:cubicBezTo>
                <a:lnTo>
                  <a:pt x="4945416" y="251927"/>
                </a:lnTo>
                <a:cubicBezTo>
                  <a:pt x="4945416" y="260876"/>
                  <a:pt x="4948815" y="263428"/>
                  <a:pt x="4955612" y="259585"/>
                </a:cubicBezTo>
                <a:cubicBezTo>
                  <a:pt x="4962409" y="255742"/>
                  <a:pt x="4971857" y="250791"/>
                  <a:pt x="4983952" y="244732"/>
                </a:cubicBezTo>
                <a:cubicBezTo>
                  <a:pt x="4996048" y="238673"/>
                  <a:pt x="4997608" y="241115"/>
                  <a:pt x="4988631" y="252056"/>
                </a:cubicBezTo>
                <a:cubicBezTo>
                  <a:pt x="4979654" y="262998"/>
                  <a:pt x="4970028" y="273380"/>
                  <a:pt x="4959753" y="283203"/>
                </a:cubicBezTo>
                <a:cubicBezTo>
                  <a:pt x="4949478" y="293026"/>
                  <a:pt x="4941753" y="301308"/>
                  <a:pt x="4936576" y="308048"/>
                </a:cubicBezTo>
                <a:cubicBezTo>
                  <a:pt x="4931399" y="314788"/>
                  <a:pt x="4925702" y="313035"/>
                  <a:pt x="4919486" y="302789"/>
                </a:cubicBezTo>
                <a:cubicBezTo>
                  <a:pt x="4913269" y="292542"/>
                  <a:pt x="4911961" y="283899"/>
                  <a:pt x="4915560" y="276858"/>
                </a:cubicBezTo>
                <a:cubicBezTo>
                  <a:pt x="4919160" y="269817"/>
                  <a:pt x="4921182" y="257377"/>
                  <a:pt x="4921626" y="239537"/>
                </a:cubicBezTo>
                <a:cubicBezTo>
                  <a:pt x="4922071" y="221698"/>
                  <a:pt x="4922519" y="191405"/>
                  <a:pt x="4922971" y="148656"/>
                </a:cubicBezTo>
                <a:cubicBezTo>
                  <a:pt x="4923422" y="105908"/>
                  <a:pt x="4920500" y="78902"/>
                  <a:pt x="4914205" y="67638"/>
                </a:cubicBezTo>
                <a:cubicBezTo>
                  <a:pt x="4907910" y="56374"/>
                  <a:pt x="4908196" y="51200"/>
                  <a:pt x="4915065" y="52118"/>
                </a:cubicBezTo>
                <a:cubicBezTo>
                  <a:pt x="4921935" y="53036"/>
                  <a:pt x="4928094" y="53484"/>
                  <a:pt x="4933543" y="53462"/>
                </a:cubicBezTo>
                <a:cubicBezTo>
                  <a:pt x="4938992" y="53441"/>
                  <a:pt x="4948844" y="50842"/>
                  <a:pt x="4963098" y="45665"/>
                </a:cubicBezTo>
                <a:cubicBezTo>
                  <a:pt x="4977352" y="40488"/>
                  <a:pt x="4987068" y="35541"/>
                  <a:pt x="4992244" y="30823"/>
                </a:cubicBezTo>
                <a:cubicBezTo>
                  <a:pt x="4993539" y="29643"/>
                  <a:pt x="4995123" y="28874"/>
                  <a:pt x="4996996" y="28516"/>
                </a:cubicBezTo>
                <a:close/>
                <a:moveTo>
                  <a:pt x="2668206" y="27914"/>
                </a:moveTo>
                <a:cubicBezTo>
                  <a:pt x="2671295" y="27716"/>
                  <a:pt x="2674433" y="28464"/>
                  <a:pt x="2677620" y="30156"/>
                </a:cubicBezTo>
                <a:cubicBezTo>
                  <a:pt x="2683994" y="33540"/>
                  <a:pt x="2690375" y="37466"/>
                  <a:pt x="2696764" y="41933"/>
                </a:cubicBezTo>
                <a:cubicBezTo>
                  <a:pt x="2703152" y="46400"/>
                  <a:pt x="2702837" y="51258"/>
                  <a:pt x="2695817" y="56506"/>
                </a:cubicBezTo>
                <a:cubicBezTo>
                  <a:pt x="2688798" y="61755"/>
                  <a:pt x="2682857" y="70452"/>
                  <a:pt x="2677996" y="82598"/>
                </a:cubicBezTo>
                <a:cubicBezTo>
                  <a:pt x="2687891" y="92407"/>
                  <a:pt x="2686862" y="97896"/>
                  <a:pt x="2674909" y="99064"/>
                </a:cubicBezTo>
                <a:cubicBezTo>
                  <a:pt x="2662957" y="100233"/>
                  <a:pt x="2649588" y="102015"/>
                  <a:pt x="2634803" y="104410"/>
                </a:cubicBezTo>
                <a:cubicBezTo>
                  <a:pt x="2636653" y="103420"/>
                  <a:pt x="2639367" y="104546"/>
                  <a:pt x="2642945" y="107787"/>
                </a:cubicBezTo>
                <a:cubicBezTo>
                  <a:pt x="2646523" y="111028"/>
                  <a:pt x="2647412" y="114649"/>
                  <a:pt x="2645612" y="118649"/>
                </a:cubicBezTo>
                <a:cubicBezTo>
                  <a:pt x="2643812" y="122650"/>
                  <a:pt x="2642913" y="126558"/>
                  <a:pt x="2642913" y="130373"/>
                </a:cubicBezTo>
                <a:cubicBezTo>
                  <a:pt x="2647874" y="129684"/>
                  <a:pt x="2654467" y="128430"/>
                  <a:pt x="2662692" y="126608"/>
                </a:cubicBezTo>
                <a:cubicBezTo>
                  <a:pt x="2670915" y="124787"/>
                  <a:pt x="2677329" y="122934"/>
                  <a:pt x="2681933" y="121048"/>
                </a:cubicBezTo>
                <a:cubicBezTo>
                  <a:pt x="2686536" y="119162"/>
                  <a:pt x="2691454" y="119442"/>
                  <a:pt x="2696689" y="121887"/>
                </a:cubicBezTo>
                <a:cubicBezTo>
                  <a:pt x="2701923" y="124332"/>
                  <a:pt x="2707766" y="127680"/>
                  <a:pt x="2714220" y="131932"/>
                </a:cubicBezTo>
                <a:cubicBezTo>
                  <a:pt x="2720673" y="136184"/>
                  <a:pt x="2721816" y="141135"/>
                  <a:pt x="2717650" y="146785"/>
                </a:cubicBezTo>
                <a:cubicBezTo>
                  <a:pt x="2713484" y="152435"/>
                  <a:pt x="2709143" y="165417"/>
                  <a:pt x="2704626" y="185729"/>
                </a:cubicBezTo>
                <a:cubicBezTo>
                  <a:pt x="2700109" y="206042"/>
                  <a:pt x="2694208" y="219468"/>
                  <a:pt x="2686923" y="226007"/>
                </a:cubicBezTo>
                <a:cubicBezTo>
                  <a:pt x="2679638" y="232547"/>
                  <a:pt x="2674260" y="231313"/>
                  <a:pt x="2670790" y="222308"/>
                </a:cubicBezTo>
                <a:cubicBezTo>
                  <a:pt x="2658673" y="223211"/>
                  <a:pt x="2648864" y="224351"/>
                  <a:pt x="2641364" y="225728"/>
                </a:cubicBezTo>
                <a:cubicBezTo>
                  <a:pt x="2640575" y="247080"/>
                  <a:pt x="2643139" y="259926"/>
                  <a:pt x="2649054" y="264264"/>
                </a:cubicBezTo>
                <a:cubicBezTo>
                  <a:pt x="2654969" y="268602"/>
                  <a:pt x="2665491" y="270770"/>
                  <a:pt x="2680620" y="270770"/>
                </a:cubicBezTo>
                <a:cubicBezTo>
                  <a:pt x="2695979" y="270770"/>
                  <a:pt x="2706662" y="269369"/>
                  <a:pt x="2712671" y="266565"/>
                </a:cubicBezTo>
                <a:cubicBezTo>
                  <a:pt x="2718679" y="263762"/>
                  <a:pt x="2723598" y="258316"/>
                  <a:pt x="2727427" y="250228"/>
                </a:cubicBezTo>
                <a:cubicBezTo>
                  <a:pt x="2731256" y="242140"/>
                  <a:pt x="2735371" y="232514"/>
                  <a:pt x="2739774" y="221350"/>
                </a:cubicBezTo>
                <a:cubicBezTo>
                  <a:pt x="2744176" y="210187"/>
                  <a:pt x="2747116" y="212610"/>
                  <a:pt x="2748593" y="228621"/>
                </a:cubicBezTo>
                <a:cubicBezTo>
                  <a:pt x="2750070" y="244632"/>
                  <a:pt x="2753296" y="256179"/>
                  <a:pt x="2758273" y="263263"/>
                </a:cubicBezTo>
                <a:cubicBezTo>
                  <a:pt x="2763249" y="270347"/>
                  <a:pt x="2757319" y="278116"/>
                  <a:pt x="2740484" y="286570"/>
                </a:cubicBezTo>
                <a:cubicBezTo>
                  <a:pt x="2723648" y="295023"/>
                  <a:pt x="2703514" y="298791"/>
                  <a:pt x="2680083" y="297873"/>
                </a:cubicBezTo>
                <a:cubicBezTo>
                  <a:pt x="2656651" y="296956"/>
                  <a:pt x="2640521" y="291582"/>
                  <a:pt x="2631695" y="281751"/>
                </a:cubicBezTo>
                <a:cubicBezTo>
                  <a:pt x="2622869" y="271921"/>
                  <a:pt x="2618900" y="254358"/>
                  <a:pt x="2619789" y="229062"/>
                </a:cubicBezTo>
                <a:cubicBezTo>
                  <a:pt x="2609722" y="230826"/>
                  <a:pt x="2601061" y="232066"/>
                  <a:pt x="2593805" y="232783"/>
                </a:cubicBezTo>
                <a:cubicBezTo>
                  <a:pt x="2592916" y="238978"/>
                  <a:pt x="2589969" y="242380"/>
                  <a:pt x="2584964" y="242990"/>
                </a:cubicBezTo>
                <a:cubicBezTo>
                  <a:pt x="2579959" y="243599"/>
                  <a:pt x="2576414" y="238752"/>
                  <a:pt x="2574327" y="228449"/>
                </a:cubicBezTo>
                <a:cubicBezTo>
                  <a:pt x="2572241" y="218145"/>
                  <a:pt x="2569867" y="204182"/>
                  <a:pt x="2567207" y="186558"/>
                </a:cubicBezTo>
                <a:cubicBezTo>
                  <a:pt x="2564547" y="168933"/>
                  <a:pt x="2561174" y="155611"/>
                  <a:pt x="2557087" y="146591"/>
                </a:cubicBezTo>
                <a:cubicBezTo>
                  <a:pt x="2553000" y="137571"/>
                  <a:pt x="2555506" y="133739"/>
                  <a:pt x="2564605" y="135094"/>
                </a:cubicBezTo>
                <a:cubicBezTo>
                  <a:pt x="2573703" y="136449"/>
                  <a:pt x="2581956" y="136912"/>
                  <a:pt x="2589363" y="136482"/>
                </a:cubicBezTo>
                <a:cubicBezTo>
                  <a:pt x="2596769" y="136051"/>
                  <a:pt x="2607363" y="135076"/>
                  <a:pt x="2621144" y="133556"/>
                </a:cubicBezTo>
                <a:cubicBezTo>
                  <a:pt x="2621144" y="122572"/>
                  <a:pt x="2619194" y="114362"/>
                  <a:pt x="2615294" y="108927"/>
                </a:cubicBezTo>
                <a:lnTo>
                  <a:pt x="2609981" y="110045"/>
                </a:lnTo>
                <a:cubicBezTo>
                  <a:pt x="2601792" y="117402"/>
                  <a:pt x="2596433" y="116929"/>
                  <a:pt x="2593902" y="108626"/>
                </a:cubicBezTo>
                <a:cubicBezTo>
                  <a:pt x="2591370" y="100323"/>
                  <a:pt x="2588571" y="91127"/>
                  <a:pt x="2585502" y="81039"/>
                </a:cubicBezTo>
                <a:cubicBezTo>
                  <a:pt x="2582433" y="70950"/>
                  <a:pt x="2579059" y="61801"/>
                  <a:pt x="2575381" y="53592"/>
                </a:cubicBezTo>
                <a:cubicBezTo>
                  <a:pt x="2571703" y="45382"/>
                  <a:pt x="2572918" y="41972"/>
                  <a:pt x="2579027" y="43363"/>
                </a:cubicBezTo>
                <a:cubicBezTo>
                  <a:pt x="2585136" y="44754"/>
                  <a:pt x="2590506" y="45432"/>
                  <a:pt x="2595138" y="45396"/>
                </a:cubicBezTo>
                <a:cubicBezTo>
                  <a:pt x="2599770" y="45360"/>
                  <a:pt x="2610092" y="44052"/>
                  <a:pt x="2626103" y="41470"/>
                </a:cubicBezTo>
                <a:cubicBezTo>
                  <a:pt x="2642113" y="38889"/>
                  <a:pt x="2653109" y="35512"/>
                  <a:pt x="2659089" y="31339"/>
                </a:cubicBezTo>
                <a:cubicBezTo>
                  <a:pt x="2662079" y="29253"/>
                  <a:pt x="2665118" y="28111"/>
                  <a:pt x="2668206" y="27914"/>
                </a:cubicBezTo>
                <a:close/>
                <a:moveTo>
                  <a:pt x="3938120" y="25418"/>
                </a:moveTo>
                <a:cubicBezTo>
                  <a:pt x="3941672" y="26031"/>
                  <a:pt x="3945714" y="27654"/>
                  <a:pt x="3950246" y="30285"/>
                </a:cubicBezTo>
                <a:cubicBezTo>
                  <a:pt x="3959309" y="35548"/>
                  <a:pt x="3967354" y="41255"/>
                  <a:pt x="3974380" y="47407"/>
                </a:cubicBezTo>
                <a:cubicBezTo>
                  <a:pt x="3982526" y="56944"/>
                  <a:pt x="3980991" y="62809"/>
                  <a:pt x="3969777" y="65003"/>
                </a:cubicBezTo>
                <a:cubicBezTo>
                  <a:pt x="3958563" y="67197"/>
                  <a:pt x="3945263" y="73266"/>
                  <a:pt x="3929876" y="83211"/>
                </a:cubicBezTo>
                <a:cubicBezTo>
                  <a:pt x="3914488" y="93156"/>
                  <a:pt x="3909304" y="92798"/>
                  <a:pt x="3914324" y="82136"/>
                </a:cubicBezTo>
                <a:cubicBezTo>
                  <a:pt x="3919343" y="71474"/>
                  <a:pt x="3922942" y="64053"/>
                  <a:pt x="3925122" y="59873"/>
                </a:cubicBezTo>
                <a:cubicBezTo>
                  <a:pt x="3927302" y="55692"/>
                  <a:pt x="3925717" y="53602"/>
                  <a:pt x="3920368" y="53602"/>
                </a:cubicBezTo>
                <a:cubicBezTo>
                  <a:pt x="3912653" y="53602"/>
                  <a:pt x="3891308" y="56295"/>
                  <a:pt x="3856332" y="61679"/>
                </a:cubicBezTo>
                <a:cubicBezTo>
                  <a:pt x="3821356" y="67064"/>
                  <a:pt x="3799552" y="71338"/>
                  <a:pt x="3790919" y="74500"/>
                </a:cubicBezTo>
                <a:cubicBezTo>
                  <a:pt x="3782286" y="77662"/>
                  <a:pt x="3772671" y="74496"/>
                  <a:pt x="3762074" y="65003"/>
                </a:cubicBezTo>
                <a:cubicBezTo>
                  <a:pt x="3751476" y="55510"/>
                  <a:pt x="3750702" y="50763"/>
                  <a:pt x="3759750" y="50763"/>
                </a:cubicBezTo>
                <a:cubicBezTo>
                  <a:pt x="3766548" y="50763"/>
                  <a:pt x="3774639" y="50551"/>
                  <a:pt x="3784025" y="50128"/>
                </a:cubicBezTo>
                <a:cubicBezTo>
                  <a:pt x="3793411" y="49705"/>
                  <a:pt x="3810916" y="47920"/>
                  <a:pt x="3836542" y="44772"/>
                </a:cubicBezTo>
                <a:cubicBezTo>
                  <a:pt x="3862168" y="41625"/>
                  <a:pt x="3882685" y="38513"/>
                  <a:pt x="3898094" y="35437"/>
                </a:cubicBezTo>
                <a:cubicBezTo>
                  <a:pt x="3913503" y="32361"/>
                  <a:pt x="3923781" y="29418"/>
                  <a:pt x="3928929" y="26607"/>
                </a:cubicBezTo>
                <a:cubicBezTo>
                  <a:pt x="3931503" y="25202"/>
                  <a:pt x="3934567" y="24805"/>
                  <a:pt x="3938120" y="25418"/>
                </a:cubicBezTo>
                <a:close/>
                <a:moveTo>
                  <a:pt x="1614020" y="25418"/>
                </a:moveTo>
                <a:cubicBezTo>
                  <a:pt x="1617572" y="26031"/>
                  <a:pt x="1621615" y="27654"/>
                  <a:pt x="1626146" y="30285"/>
                </a:cubicBezTo>
                <a:cubicBezTo>
                  <a:pt x="1635209" y="35548"/>
                  <a:pt x="1643254" y="41255"/>
                  <a:pt x="1650280" y="47407"/>
                </a:cubicBezTo>
                <a:cubicBezTo>
                  <a:pt x="1658426" y="56944"/>
                  <a:pt x="1656891" y="62809"/>
                  <a:pt x="1645677" y="65003"/>
                </a:cubicBezTo>
                <a:cubicBezTo>
                  <a:pt x="1634464" y="67197"/>
                  <a:pt x="1621163" y="73266"/>
                  <a:pt x="1605776" y="83211"/>
                </a:cubicBezTo>
                <a:cubicBezTo>
                  <a:pt x="1590389" y="93156"/>
                  <a:pt x="1585205" y="92798"/>
                  <a:pt x="1590224" y="82136"/>
                </a:cubicBezTo>
                <a:cubicBezTo>
                  <a:pt x="1595243" y="71474"/>
                  <a:pt x="1598843" y="64053"/>
                  <a:pt x="1601022" y="59873"/>
                </a:cubicBezTo>
                <a:cubicBezTo>
                  <a:pt x="1603202" y="55692"/>
                  <a:pt x="1601617" y="53602"/>
                  <a:pt x="1596269" y="53602"/>
                </a:cubicBezTo>
                <a:cubicBezTo>
                  <a:pt x="1588553" y="53602"/>
                  <a:pt x="1567208" y="56295"/>
                  <a:pt x="1532232" y="61679"/>
                </a:cubicBezTo>
                <a:cubicBezTo>
                  <a:pt x="1497256" y="67064"/>
                  <a:pt x="1475452" y="71338"/>
                  <a:pt x="1466819" y="74500"/>
                </a:cubicBezTo>
                <a:cubicBezTo>
                  <a:pt x="1458186" y="77662"/>
                  <a:pt x="1448571" y="74496"/>
                  <a:pt x="1437974" y="65003"/>
                </a:cubicBezTo>
                <a:cubicBezTo>
                  <a:pt x="1427376" y="55510"/>
                  <a:pt x="1426602" y="50763"/>
                  <a:pt x="1435651" y="50763"/>
                </a:cubicBezTo>
                <a:cubicBezTo>
                  <a:pt x="1442448" y="50763"/>
                  <a:pt x="1450539" y="50551"/>
                  <a:pt x="1459925" y="50128"/>
                </a:cubicBezTo>
                <a:cubicBezTo>
                  <a:pt x="1469311" y="49705"/>
                  <a:pt x="1486816" y="47920"/>
                  <a:pt x="1512443" y="44772"/>
                </a:cubicBezTo>
                <a:cubicBezTo>
                  <a:pt x="1538068" y="41625"/>
                  <a:pt x="1558586" y="38513"/>
                  <a:pt x="1573995" y="35437"/>
                </a:cubicBezTo>
                <a:cubicBezTo>
                  <a:pt x="1589403" y="32361"/>
                  <a:pt x="1599681" y="29418"/>
                  <a:pt x="1604829" y="26607"/>
                </a:cubicBezTo>
                <a:cubicBezTo>
                  <a:pt x="1607404" y="25202"/>
                  <a:pt x="1610467" y="24805"/>
                  <a:pt x="1614020" y="25418"/>
                </a:cubicBezTo>
                <a:close/>
                <a:moveTo>
                  <a:pt x="7158010" y="23558"/>
                </a:moveTo>
                <a:cubicBezTo>
                  <a:pt x="7161174" y="22930"/>
                  <a:pt x="7166819" y="24492"/>
                  <a:pt x="7174946" y="28242"/>
                </a:cubicBezTo>
                <a:cubicBezTo>
                  <a:pt x="7191201" y="35742"/>
                  <a:pt x="7197625" y="41786"/>
                  <a:pt x="7194220" y="46375"/>
                </a:cubicBezTo>
                <a:cubicBezTo>
                  <a:pt x="7190814" y="50964"/>
                  <a:pt x="7186902" y="57897"/>
                  <a:pt x="7182486" y="67175"/>
                </a:cubicBezTo>
                <a:cubicBezTo>
                  <a:pt x="7178068" y="76453"/>
                  <a:pt x="7171982" y="86721"/>
                  <a:pt x="7164223" y="97978"/>
                </a:cubicBezTo>
                <a:cubicBezTo>
                  <a:pt x="7177445" y="94579"/>
                  <a:pt x="7189853" y="90579"/>
                  <a:pt x="7201447" y="85975"/>
                </a:cubicBezTo>
                <a:cubicBezTo>
                  <a:pt x="7213041" y="81372"/>
                  <a:pt x="7222334" y="82096"/>
                  <a:pt x="7229324" y="88148"/>
                </a:cubicBezTo>
                <a:cubicBezTo>
                  <a:pt x="7236315" y="94199"/>
                  <a:pt x="7229546" y="100527"/>
                  <a:pt x="7209018" y="107131"/>
                </a:cubicBezTo>
                <a:cubicBezTo>
                  <a:pt x="7188491" y="113734"/>
                  <a:pt x="7171150" y="116585"/>
                  <a:pt x="7156996" y="115681"/>
                </a:cubicBezTo>
                <a:cubicBezTo>
                  <a:pt x="7148736" y="129821"/>
                  <a:pt x="7141154" y="141490"/>
                  <a:pt x="7134248" y="150689"/>
                </a:cubicBezTo>
                <a:cubicBezTo>
                  <a:pt x="7127344" y="159888"/>
                  <a:pt x="7117313" y="168726"/>
                  <a:pt x="7104156" y="177201"/>
                </a:cubicBezTo>
                <a:cubicBezTo>
                  <a:pt x="7090998" y="185676"/>
                  <a:pt x="7090084" y="181876"/>
                  <a:pt x="7101413" y="165800"/>
                </a:cubicBezTo>
                <a:cubicBezTo>
                  <a:pt x="7112742" y="149725"/>
                  <a:pt x="7122669" y="133158"/>
                  <a:pt x="7131194" y="116101"/>
                </a:cubicBezTo>
                <a:cubicBezTo>
                  <a:pt x="7139720" y="99043"/>
                  <a:pt x="7146879" y="83265"/>
                  <a:pt x="7152672" y="68767"/>
                </a:cubicBezTo>
                <a:cubicBezTo>
                  <a:pt x="7158466" y="54269"/>
                  <a:pt x="7159563" y="42015"/>
                  <a:pt x="7155963" y="32006"/>
                </a:cubicBezTo>
                <a:cubicBezTo>
                  <a:pt x="7154164" y="27001"/>
                  <a:pt x="7154846" y="24185"/>
                  <a:pt x="7158010" y="23558"/>
                </a:cubicBezTo>
                <a:close/>
                <a:moveTo>
                  <a:pt x="7336580" y="22281"/>
                </a:moveTo>
                <a:cubicBezTo>
                  <a:pt x="7341632" y="22892"/>
                  <a:pt x="7346330" y="24370"/>
                  <a:pt x="7350674" y="26714"/>
                </a:cubicBezTo>
                <a:cubicBezTo>
                  <a:pt x="7361258" y="29912"/>
                  <a:pt x="7366796" y="37215"/>
                  <a:pt x="7367292" y="48623"/>
                </a:cubicBezTo>
                <a:cubicBezTo>
                  <a:pt x="7367786" y="60030"/>
                  <a:pt x="7362236" y="63153"/>
                  <a:pt x="7350642" y="57990"/>
                </a:cubicBezTo>
                <a:cubicBezTo>
                  <a:pt x="7339048" y="52828"/>
                  <a:pt x="7328226" y="46274"/>
                  <a:pt x="7318172" y="38330"/>
                </a:cubicBezTo>
                <a:cubicBezTo>
                  <a:pt x="7308120" y="30386"/>
                  <a:pt x="7308852" y="25291"/>
                  <a:pt x="7320366" y="23047"/>
                </a:cubicBezTo>
                <a:cubicBezTo>
                  <a:pt x="7326124" y="21925"/>
                  <a:pt x="7331528" y="21669"/>
                  <a:pt x="7336580" y="22281"/>
                </a:cubicBezTo>
                <a:close/>
                <a:moveTo>
                  <a:pt x="1820379" y="18960"/>
                </a:moveTo>
                <a:cubicBezTo>
                  <a:pt x="1821793" y="18707"/>
                  <a:pt x="1823634" y="18757"/>
                  <a:pt x="1825901" y="19111"/>
                </a:cubicBezTo>
                <a:cubicBezTo>
                  <a:pt x="1834972" y="20523"/>
                  <a:pt x="1843995" y="23319"/>
                  <a:pt x="1852972" y="27500"/>
                </a:cubicBezTo>
                <a:cubicBezTo>
                  <a:pt x="1861949" y="31680"/>
                  <a:pt x="1864864" y="36595"/>
                  <a:pt x="1861716" y="42245"/>
                </a:cubicBezTo>
                <a:cubicBezTo>
                  <a:pt x="1858568" y="47895"/>
                  <a:pt x="1856995" y="72768"/>
                  <a:pt x="1856995" y="116864"/>
                </a:cubicBezTo>
                <a:cubicBezTo>
                  <a:pt x="1871708" y="99785"/>
                  <a:pt x="1885481" y="83079"/>
                  <a:pt x="1898316" y="66745"/>
                </a:cubicBezTo>
                <a:cubicBezTo>
                  <a:pt x="1911150" y="50412"/>
                  <a:pt x="1917119" y="37810"/>
                  <a:pt x="1916223" y="28941"/>
                </a:cubicBezTo>
                <a:cubicBezTo>
                  <a:pt x="1915327" y="20071"/>
                  <a:pt x="1919346" y="17314"/>
                  <a:pt x="1928280" y="20670"/>
                </a:cubicBezTo>
                <a:cubicBezTo>
                  <a:pt x="1937214" y="24026"/>
                  <a:pt x="1946011" y="28987"/>
                  <a:pt x="1954673" y="35555"/>
                </a:cubicBezTo>
                <a:cubicBezTo>
                  <a:pt x="1963334" y="42123"/>
                  <a:pt x="1963535" y="47354"/>
                  <a:pt x="1955275" y="51247"/>
                </a:cubicBezTo>
                <a:cubicBezTo>
                  <a:pt x="1947015" y="55140"/>
                  <a:pt x="1933983" y="65541"/>
                  <a:pt x="1916180" y="82448"/>
                </a:cubicBezTo>
                <a:cubicBezTo>
                  <a:pt x="1898377" y="99355"/>
                  <a:pt x="1878648" y="115609"/>
                  <a:pt x="1856995" y="131212"/>
                </a:cubicBezTo>
                <a:lnTo>
                  <a:pt x="1856995" y="135772"/>
                </a:lnTo>
                <a:cubicBezTo>
                  <a:pt x="1885130" y="131341"/>
                  <a:pt x="1907196" y="127347"/>
                  <a:pt x="1923193" y="123790"/>
                </a:cubicBezTo>
                <a:cubicBezTo>
                  <a:pt x="1939189" y="120234"/>
                  <a:pt x="1952052" y="116843"/>
                  <a:pt x="1961782" y="113616"/>
                </a:cubicBezTo>
                <a:cubicBezTo>
                  <a:pt x="1971512" y="110390"/>
                  <a:pt x="1982124" y="113128"/>
                  <a:pt x="1993617" y="121833"/>
                </a:cubicBezTo>
                <a:cubicBezTo>
                  <a:pt x="2005111" y="130538"/>
                  <a:pt x="2003358" y="135729"/>
                  <a:pt x="1988358" y="137406"/>
                </a:cubicBezTo>
                <a:cubicBezTo>
                  <a:pt x="1973358" y="139084"/>
                  <a:pt x="1958530" y="141031"/>
                  <a:pt x="1943875" y="143247"/>
                </a:cubicBezTo>
                <a:cubicBezTo>
                  <a:pt x="1929219" y="145462"/>
                  <a:pt x="1907458" y="148872"/>
                  <a:pt x="1878591" y="153475"/>
                </a:cubicBezTo>
                <a:cubicBezTo>
                  <a:pt x="1894695" y="164646"/>
                  <a:pt x="1909541" y="176114"/>
                  <a:pt x="1923128" y="187880"/>
                </a:cubicBezTo>
                <a:cubicBezTo>
                  <a:pt x="1936715" y="199647"/>
                  <a:pt x="1949231" y="209054"/>
                  <a:pt x="1960674" y="216102"/>
                </a:cubicBezTo>
                <a:cubicBezTo>
                  <a:pt x="1972118" y="223150"/>
                  <a:pt x="1982898" y="228435"/>
                  <a:pt x="1993015" y="231955"/>
                </a:cubicBezTo>
                <a:cubicBezTo>
                  <a:pt x="2003132" y="235476"/>
                  <a:pt x="2014486" y="239010"/>
                  <a:pt x="2027077" y="242560"/>
                </a:cubicBezTo>
                <a:cubicBezTo>
                  <a:pt x="2039667" y="246109"/>
                  <a:pt x="2042281" y="249690"/>
                  <a:pt x="2034917" y="253304"/>
                </a:cubicBezTo>
                <a:cubicBezTo>
                  <a:pt x="2027553" y="256918"/>
                  <a:pt x="2012665" y="259632"/>
                  <a:pt x="1990251" y="261446"/>
                </a:cubicBezTo>
                <a:cubicBezTo>
                  <a:pt x="1967837" y="263260"/>
                  <a:pt x="1952791" y="260829"/>
                  <a:pt x="1945112" y="254154"/>
                </a:cubicBezTo>
                <a:cubicBezTo>
                  <a:pt x="1937432" y="247478"/>
                  <a:pt x="1927423" y="236372"/>
                  <a:pt x="1915083" y="220834"/>
                </a:cubicBezTo>
                <a:cubicBezTo>
                  <a:pt x="1902743" y="205297"/>
                  <a:pt x="1885030" y="183747"/>
                  <a:pt x="1861942" y="156185"/>
                </a:cubicBezTo>
                <a:lnTo>
                  <a:pt x="1856866" y="157067"/>
                </a:lnTo>
                <a:cubicBezTo>
                  <a:pt x="1856005" y="198926"/>
                  <a:pt x="1855137" y="224964"/>
                  <a:pt x="1854263" y="235182"/>
                </a:cubicBezTo>
                <a:cubicBezTo>
                  <a:pt x="1853388" y="245399"/>
                  <a:pt x="1853470" y="250357"/>
                  <a:pt x="1854510" y="250056"/>
                </a:cubicBezTo>
                <a:cubicBezTo>
                  <a:pt x="1855550" y="249755"/>
                  <a:pt x="1861454" y="246464"/>
                  <a:pt x="1872224" y="240183"/>
                </a:cubicBezTo>
                <a:cubicBezTo>
                  <a:pt x="1882993" y="233902"/>
                  <a:pt x="1892594" y="229327"/>
                  <a:pt x="1901026" y="226459"/>
                </a:cubicBezTo>
                <a:cubicBezTo>
                  <a:pt x="1909458" y="223591"/>
                  <a:pt x="1903833" y="232073"/>
                  <a:pt x="1884151" y="251906"/>
                </a:cubicBezTo>
                <a:cubicBezTo>
                  <a:pt x="1864469" y="271738"/>
                  <a:pt x="1850108" y="286839"/>
                  <a:pt x="1841066" y="297207"/>
                </a:cubicBezTo>
                <a:cubicBezTo>
                  <a:pt x="1832025" y="307575"/>
                  <a:pt x="1824969" y="307359"/>
                  <a:pt x="1819900" y="296561"/>
                </a:cubicBezTo>
                <a:cubicBezTo>
                  <a:pt x="1814831" y="285763"/>
                  <a:pt x="1813881" y="277783"/>
                  <a:pt x="1817050" y="272620"/>
                </a:cubicBezTo>
                <a:cubicBezTo>
                  <a:pt x="1820219" y="267458"/>
                  <a:pt x="1823141" y="257972"/>
                  <a:pt x="1825815" y="244162"/>
                </a:cubicBezTo>
                <a:cubicBezTo>
                  <a:pt x="1828490" y="230353"/>
                  <a:pt x="1831182" y="202375"/>
                  <a:pt x="1833893" y="160229"/>
                </a:cubicBezTo>
                <a:cubicBezTo>
                  <a:pt x="1800423" y="166481"/>
                  <a:pt x="1781082" y="169844"/>
                  <a:pt x="1775869" y="170317"/>
                </a:cubicBezTo>
                <a:cubicBezTo>
                  <a:pt x="1770656" y="170791"/>
                  <a:pt x="1763274" y="167180"/>
                  <a:pt x="1753724" y="159487"/>
                </a:cubicBezTo>
                <a:cubicBezTo>
                  <a:pt x="1744173" y="151793"/>
                  <a:pt x="1747522" y="147947"/>
                  <a:pt x="1763769" y="147947"/>
                </a:cubicBezTo>
                <a:cubicBezTo>
                  <a:pt x="1776919" y="147947"/>
                  <a:pt x="1800294" y="145007"/>
                  <a:pt x="1833893" y="139127"/>
                </a:cubicBezTo>
                <a:cubicBezTo>
                  <a:pt x="1833893" y="117273"/>
                  <a:pt x="1833667" y="101007"/>
                  <a:pt x="1833215" y="90331"/>
                </a:cubicBezTo>
                <a:cubicBezTo>
                  <a:pt x="1832763" y="79655"/>
                  <a:pt x="1831455" y="68903"/>
                  <a:pt x="1829289" y="58076"/>
                </a:cubicBezTo>
                <a:cubicBezTo>
                  <a:pt x="1827124" y="47250"/>
                  <a:pt x="1823750" y="37695"/>
                  <a:pt x="1819169" y="29414"/>
                </a:cubicBezTo>
                <a:cubicBezTo>
                  <a:pt x="1815732" y="23203"/>
                  <a:pt x="1816136" y="19718"/>
                  <a:pt x="1820379" y="18960"/>
                </a:cubicBezTo>
                <a:close/>
                <a:moveTo>
                  <a:pt x="5791465" y="17409"/>
                </a:moveTo>
                <a:cubicBezTo>
                  <a:pt x="5793913" y="16804"/>
                  <a:pt x="5796914" y="17243"/>
                  <a:pt x="5800467" y="18723"/>
                </a:cubicBezTo>
                <a:cubicBezTo>
                  <a:pt x="5807572" y="21685"/>
                  <a:pt x="5813814" y="26453"/>
                  <a:pt x="5819191" y="33028"/>
                </a:cubicBezTo>
                <a:cubicBezTo>
                  <a:pt x="5824569" y="39603"/>
                  <a:pt x="5822899" y="43772"/>
                  <a:pt x="5814180" y="45536"/>
                </a:cubicBezTo>
                <a:cubicBezTo>
                  <a:pt x="5805461" y="47300"/>
                  <a:pt x="5792727" y="51200"/>
                  <a:pt x="5775977" y="57238"/>
                </a:cubicBezTo>
                <a:cubicBezTo>
                  <a:pt x="5784065" y="60421"/>
                  <a:pt x="5787647" y="63877"/>
                  <a:pt x="5786722" y="67606"/>
                </a:cubicBezTo>
                <a:cubicBezTo>
                  <a:pt x="5785797" y="71334"/>
                  <a:pt x="5784912" y="74711"/>
                  <a:pt x="5784065" y="77737"/>
                </a:cubicBezTo>
                <a:cubicBezTo>
                  <a:pt x="5792770" y="76116"/>
                  <a:pt x="5801847" y="73686"/>
                  <a:pt x="5811297" y="70445"/>
                </a:cubicBezTo>
                <a:cubicBezTo>
                  <a:pt x="5820748" y="67204"/>
                  <a:pt x="5829144" y="69262"/>
                  <a:pt x="5836486" y="76618"/>
                </a:cubicBezTo>
                <a:cubicBezTo>
                  <a:pt x="5843828" y="83975"/>
                  <a:pt x="5843172" y="88266"/>
                  <a:pt x="5834518" y="89492"/>
                </a:cubicBezTo>
                <a:cubicBezTo>
                  <a:pt x="5825864" y="90718"/>
                  <a:pt x="5809046" y="93404"/>
                  <a:pt x="5784065" y="97548"/>
                </a:cubicBezTo>
                <a:lnTo>
                  <a:pt x="5784065" y="178341"/>
                </a:lnTo>
                <a:cubicBezTo>
                  <a:pt x="5792282" y="179846"/>
                  <a:pt x="5803561" y="183707"/>
                  <a:pt x="5817901" y="189924"/>
                </a:cubicBezTo>
                <a:cubicBezTo>
                  <a:pt x="5832241" y="196140"/>
                  <a:pt x="5839411" y="205114"/>
                  <a:pt x="5839411" y="216844"/>
                </a:cubicBezTo>
                <a:cubicBezTo>
                  <a:pt x="5839411" y="229492"/>
                  <a:pt x="5833869" y="231908"/>
                  <a:pt x="5822784" y="224093"/>
                </a:cubicBezTo>
                <a:cubicBezTo>
                  <a:pt x="5811699" y="216278"/>
                  <a:pt x="5798793" y="205788"/>
                  <a:pt x="5784065" y="192623"/>
                </a:cubicBezTo>
                <a:cubicBezTo>
                  <a:pt x="5784926" y="214248"/>
                  <a:pt x="5785127" y="232787"/>
                  <a:pt x="5784667" y="248238"/>
                </a:cubicBezTo>
                <a:cubicBezTo>
                  <a:pt x="5784209" y="263690"/>
                  <a:pt x="5782470" y="277629"/>
                  <a:pt x="5779451" y="290054"/>
                </a:cubicBezTo>
                <a:cubicBezTo>
                  <a:pt x="5776433" y="302480"/>
                  <a:pt x="5771023" y="302728"/>
                  <a:pt x="5763222" y="290797"/>
                </a:cubicBezTo>
                <a:cubicBezTo>
                  <a:pt x="5755421" y="278865"/>
                  <a:pt x="5752868" y="267569"/>
                  <a:pt x="5755564" y="256907"/>
                </a:cubicBezTo>
                <a:cubicBezTo>
                  <a:pt x="5758260" y="246245"/>
                  <a:pt x="5760060" y="223018"/>
                  <a:pt x="5760963" y="187224"/>
                </a:cubicBezTo>
                <a:cubicBezTo>
                  <a:pt x="5758511" y="196287"/>
                  <a:pt x="5750900" y="207204"/>
                  <a:pt x="5738130" y="219974"/>
                </a:cubicBezTo>
                <a:cubicBezTo>
                  <a:pt x="5725360" y="232744"/>
                  <a:pt x="5709776" y="243076"/>
                  <a:pt x="5691377" y="250970"/>
                </a:cubicBezTo>
                <a:cubicBezTo>
                  <a:pt x="5672979" y="258864"/>
                  <a:pt x="5671323" y="256025"/>
                  <a:pt x="5686408" y="242452"/>
                </a:cubicBezTo>
                <a:cubicBezTo>
                  <a:pt x="5701495" y="228879"/>
                  <a:pt x="5715476" y="214094"/>
                  <a:pt x="5728353" y="198098"/>
                </a:cubicBezTo>
                <a:lnTo>
                  <a:pt x="5732747" y="190996"/>
                </a:lnTo>
                <a:lnTo>
                  <a:pt x="5729548" y="189429"/>
                </a:lnTo>
                <a:cubicBezTo>
                  <a:pt x="5724392" y="185507"/>
                  <a:pt x="5721814" y="181625"/>
                  <a:pt x="5721814" y="177781"/>
                </a:cubicBezTo>
                <a:cubicBezTo>
                  <a:pt x="5715118" y="186615"/>
                  <a:pt x="5708600" y="193771"/>
                  <a:pt x="5702261" y="199249"/>
                </a:cubicBezTo>
                <a:cubicBezTo>
                  <a:pt x="5695923" y="204727"/>
                  <a:pt x="5690650" y="206426"/>
                  <a:pt x="5686441" y="204347"/>
                </a:cubicBezTo>
                <a:cubicBezTo>
                  <a:pt x="5682232" y="202267"/>
                  <a:pt x="5678077" y="198291"/>
                  <a:pt x="5673975" y="192419"/>
                </a:cubicBezTo>
                <a:cubicBezTo>
                  <a:pt x="5669874" y="186547"/>
                  <a:pt x="5671183" y="183313"/>
                  <a:pt x="5677901" y="182718"/>
                </a:cubicBezTo>
                <a:cubicBezTo>
                  <a:pt x="5684619" y="182123"/>
                  <a:pt x="5691420" y="180104"/>
                  <a:pt x="5698303" y="176663"/>
                </a:cubicBezTo>
                <a:cubicBezTo>
                  <a:pt x="5705187" y="173221"/>
                  <a:pt x="5713024" y="169098"/>
                  <a:pt x="5721814" y="164294"/>
                </a:cubicBezTo>
                <a:lnTo>
                  <a:pt x="5721814" y="152120"/>
                </a:lnTo>
                <a:cubicBezTo>
                  <a:pt x="5715748" y="154643"/>
                  <a:pt x="5709177" y="157074"/>
                  <a:pt x="5702100" y="159412"/>
                </a:cubicBezTo>
                <a:cubicBezTo>
                  <a:pt x="5695023" y="161749"/>
                  <a:pt x="5687768" y="159745"/>
                  <a:pt x="5680332" y="153399"/>
                </a:cubicBezTo>
                <a:cubicBezTo>
                  <a:pt x="5672896" y="147054"/>
                  <a:pt x="5674251" y="142992"/>
                  <a:pt x="5684397" y="141214"/>
                </a:cubicBezTo>
                <a:cubicBezTo>
                  <a:pt x="5694543" y="139436"/>
                  <a:pt x="5707015" y="137399"/>
                  <a:pt x="5721814" y="135105"/>
                </a:cubicBezTo>
                <a:cubicBezTo>
                  <a:pt x="5720179" y="127734"/>
                  <a:pt x="5717971" y="121051"/>
                  <a:pt x="5715189" y="115057"/>
                </a:cubicBezTo>
                <a:lnTo>
                  <a:pt x="5715452" y="110725"/>
                </a:lnTo>
                <a:lnTo>
                  <a:pt x="5715273" y="110707"/>
                </a:lnTo>
                <a:cubicBezTo>
                  <a:pt x="5710904" y="109664"/>
                  <a:pt x="5706277" y="107414"/>
                  <a:pt x="5701391" y="103958"/>
                </a:cubicBezTo>
                <a:cubicBezTo>
                  <a:pt x="5691618" y="97046"/>
                  <a:pt x="5692453" y="92991"/>
                  <a:pt x="5703896" y="91794"/>
                </a:cubicBezTo>
                <a:cubicBezTo>
                  <a:pt x="5715340" y="90596"/>
                  <a:pt x="5733911" y="87510"/>
                  <a:pt x="5759608" y="82534"/>
                </a:cubicBezTo>
                <a:cubicBezTo>
                  <a:pt x="5759608" y="74718"/>
                  <a:pt x="5758877" y="69118"/>
                  <a:pt x="5757414" y="65734"/>
                </a:cubicBezTo>
                <a:cubicBezTo>
                  <a:pt x="5747548" y="68444"/>
                  <a:pt x="5738023" y="69409"/>
                  <a:pt x="5728838" y="68627"/>
                </a:cubicBezTo>
                <a:cubicBezTo>
                  <a:pt x="5719653" y="67846"/>
                  <a:pt x="5720313" y="64755"/>
                  <a:pt x="5730817" y="59356"/>
                </a:cubicBezTo>
                <a:cubicBezTo>
                  <a:pt x="5741321" y="53957"/>
                  <a:pt x="5752434" y="47784"/>
                  <a:pt x="5764158" y="40836"/>
                </a:cubicBezTo>
                <a:cubicBezTo>
                  <a:pt x="5775881" y="33888"/>
                  <a:pt x="5783087" y="27725"/>
                  <a:pt x="5785775" y="22348"/>
                </a:cubicBezTo>
                <a:cubicBezTo>
                  <a:pt x="5787120" y="19659"/>
                  <a:pt x="5789017" y="18013"/>
                  <a:pt x="5791465" y="17409"/>
                </a:cubicBezTo>
                <a:close/>
                <a:moveTo>
                  <a:pt x="7254307" y="16650"/>
                </a:moveTo>
                <a:cubicBezTo>
                  <a:pt x="7257067" y="16741"/>
                  <a:pt x="7260534" y="17214"/>
                  <a:pt x="7264709" y="18067"/>
                </a:cubicBezTo>
                <a:cubicBezTo>
                  <a:pt x="7281408" y="21480"/>
                  <a:pt x="7289532" y="25542"/>
                  <a:pt x="7289080" y="30253"/>
                </a:cubicBezTo>
                <a:cubicBezTo>
                  <a:pt x="7288628" y="34964"/>
                  <a:pt x="7288402" y="42266"/>
                  <a:pt x="7288402" y="52161"/>
                </a:cubicBezTo>
                <a:cubicBezTo>
                  <a:pt x="7288402" y="61181"/>
                  <a:pt x="7289542" y="72854"/>
                  <a:pt x="7291822" y="87180"/>
                </a:cubicBezTo>
                <a:cubicBezTo>
                  <a:pt x="7303582" y="83796"/>
                  <a:pt x="7313580" y="80024"/>
                  <a:pt x="7321818" y="75865"/>
                </a:cubicBezTo>
                <a:cubicBezTo>
                  <a:pt x="7330057" y="71707"/>
                  <a:pt x="7338698" y="72302"/>
                  <a:pt x="7347738" y="77651"/>
                </a:cubicBezTo>
                <a:cubicBezTo>
                  <a:pt x="7356780" y="83000"/>
                  <a:pt x="7353887" y="88607"/>
                  <a:pt x="7339059" y="94472"/>
                </a:cubicBezTo>
                <a:cubicBezTo>
                  <a:pt x="7324232" y="100337"/>
                  <a:pt x="7309146" y="105270"/>
                  <a:pt x="7293801" y="109271"/>
                </a:cubicBezTo>
                <a:cubicBezTo>
                  <a:pt x="7294633" y="117531"/>
                  <a:pt x="7295758" y="125913"/>
                  <a:pt x="7297178" y="134417"/>
                </a:cubicBezTo>
                <a:cubicBezTo>
                  <a:pt x="7308048" y="131032"/>
                  <a:pt x="7318478" y="126587"/>
                  <a:pt x="7328466" y="121080"/>
                </a:cubicBezTo>
                <a:cubicBezTo>
                  <a:pt x="7338453" y="115574"/>
                  <a:pt x="7347770" y="115158"/>
                  <a:pt x="7356418" y="119833"/>
                </a:cubicBezTo>
                <a:cubicBezTo>
                  <a:pt x="7365065" y="124507"/>
                  <a:pt x="7366320" y="128738"/>
                  <a:pt x="7360182" y="132524"/>
                </a:cubicBezTo>
                <a:cubicBezTo>
                  <a:pt x="7354044" y="136309"/>
                  <a:pt x="7345247" y="140490"/>
                  <a:pt x="7333789" y="145064"/>
                </a:cubicBezTo>
                <a:cubicBezTo>
                  <a:pt x="7322332" y="149639"/>
                  <a:pt x="7311254" y="153396"/>
                  <a:pt x="7300556" y="156336"/>
                </a:cubicBezTo>
                <a:cubicBezTo>
                  <a:pt x="7304958" y="174677"/>
                  <a:pt x="7308486" y="187167"/>
                  <a:pt x="7311138" y="193807"/>
                </a:cubicBezTo>
                <a:cubicBezTo>
                  <a:pt x="7314308" y="189318"/>
                  <a:pt x="7318933" y="182962"/>
                  <a:pt x="7325012" y="174738"/>
                </a:cubicBezTo>
                <a:cubicBezTo>
                  <a:pt x="7331093" y="166514"/>
                  <a:pt x="7333908" y="159089"/>
                  <a:pt x="7333456" y="152464"/>
                </a:cubicBezTo>
                <a:cubicBezTo>
                  <a:pt x="7333004" y="145839"/>
                  <a:pt x="7339780" y="146760"/>
                  <a:pt x="7353783" y="155228"/>
                </a:cubicBezTo>
                <a:cubicBezTo>
                  <a:pt x="7367786" y="163696"/>
                  <a:pt x="7371568" y="169686"/>
                  <a:pt x="7365130" y="173200"/>
                </a:cubicBezTo>
                <a:cubicBezTo>
                  <a:pt x="7358691" y="176713"/>
                  <a:pt x="7352256" y="181919"/>
                  <a:pt x="7345824" y="188816"/>
                </a:cubicBezTo>
                <a:cubicBezTo>
                  <a:pt x="7339392" y="195714"/>
                  <a:pt x="7331050" y="204067"/>
                  <a:pt x="7320796" y="213876"/>
                </a:cubicBezTo>
                <a:cubicBezTo>
                  <a:pt x="7331294" y="234855"/>
                  <a:pt x="7341411" y="250253"/>
                  <a:pt x="7351148" y="260069"/>
                </a:cubicBezTo>
                <a:cubicBezTo>
                  <a:pt x="7360885" y="269885"/>
                  <a:pt x="7367238" y="272255"/>
                  <a:pt x="7370206" y="267178"/>
                </a:cubicBezTo>
                <a:cubicBezTo>
                  <a:pt x="7373174" y="262102"/>
                  <a:pt x="7378506" y="252203"/>
                  <a:pt x="7386199" y="237483"/>
                </a:cubicBezTo>
                <a:cubicBezTo>
                  <a:pt x="7393893" y="222763"/>
                  <a:pt x="7396388" y="226212"/>
                  <a:pt x="7393684" y="247830"/>
                </a:cubicBezTo>
                <a:cubicBezTo>
                  <a:pt x="7390982" y="269448"/>
                  <a:pt x="7391430" y="286348"/>
                  <a:pt x="7395028" y="298530"/>
                </a:cubicBezTo>
                <a:cubicBezTo>
                  <a:pt x="7398628" y="310712"/>
                  <a:pt x="7394233" y="315627"/>
                  <a:pt x="7381843" y="313275"/>
                </a:cubicBezTo>
                <a:cubicBezTo>
                  <a:pt x="7369453" y="310923"/>
                  <a:pt x="7356285" y="303237"/>
                  <a:pt x="7342340" y="290216"/>
                </a:cubicBezTo>
                <a:cubicBezTo>
                  <a:pt x="7328394" y="277195"/>
                  <a:pt x="7314860" y="257262"/>
                  <a:pt x="7301738" y="230417"/>
                </a:cubicBezTo>
                <a:cubicBezTo>
                  <a:pt x="7293536" y="238003"/>
                  <a:pt x="7283610" y="245055"/>
                  <a:pt x="7271958" y="251572"/>
                </a:cubicBezTo>
                <a:cubicBezTo>
                  <a:pt x="7260306" y="258090"/>
                  <a:pt x="7247060" y="262493"/>
                  <a:pt x="7232217" y="264780"/>
                </a:cubicBezTo>
                <a:cubicBezTo>
                  <a:pt x="7217375" y="267067"/>
                  <a:pt x="7215611" y="264472"/>
                  <a:pt x="7226926" y="256993"/>
                </a:cubicBezTo>
                <a:cubicBezTo>
                  <a:pt x="7238240" y="249515"/>
                  <a:pt x="7249863" y="241796"/>
                  <a:pt x="7261794" y="233837"/>
                </a:cubicBezTo>
                <a:cubicBezTo>
                  <a:pt x="7273725" y="225878"/>
                  <a:pt x="7284344" y="217411"/>
                  <a:pt x="7293650" y="208434"/>
                </a:cubicBezTo>
                <a:cubicBezTo>
                  <a:pt x="7287384" y="192301"/>
                  <a:pt x="7283125" y="177129"/>
                  <a:pt x="7280874" y="162918"/>
                </a:cubicBezTo>
                <a:cubicBezTo>
                  <a:pt x="7273689" y="165413"/>
                  <a:pt x="7266620" y="167388"/>
                  <a:pt x="7259664" y="168844"/>
                </a:cubicBezTo>
                <a:cubicBezTo>
                  <a:pt x="7252710" y="170299"/>
                  <a:pt x="7244038" y="169575"/>
                  <a:pt x="7233648" y="166671"/>
                </a:cubicBezTo>
                <a:cubicBezTo>
                  <a:pt x="7223258" y="163767"/>
                  <a:pt x="7223667" y="160634"/>
                  <a:pt x="7234874" y="157271"/>
                </a:cubicBezTo>
                <a:cubicBezTo>
                  <a:pt x="7246081" y="153909"/>
                  <a:pt x="7260274" y="149409"/>
                  <a:pt x="7277454" y="143774"/>
                </a:cubicBezTo>
                <a:cubicBezTo>
                  <a:pt x="7275646" y="135958"/>
                  <a:pt x="7274041" y="126594"/>
                  <a:pt x="7272635" y="115681"/>
                </a:cubicBezTo>
                <a:cubicBezTo>
                  <a:pt x="7259758" y="118377"/>
                  <a:pt x="7249243" y="118703"/>
                  <a:pt x="7241090" y="116660"/>
                </a:cubicBezTo>
                <a:cubicBezTo>
                  <a:pt x="7232938" y="114616"/>
                  <a:pt x="7231924" y="111504"/>
                  <a:pt x="7238046" y="107324"/>
                </a:cubicBezTo>
                <a:cubicBezTo>
                  <a:pt x="7244170" y="103144"/>
                  <a:pt x="7254150" y="99039"/>
                  <a:pt x="7267989" y="95010"/>
                </a:cubicBezTo>
                <a:cubicBezTo>
                  <a:pt x="7267114" y="87567"/>
                  <a:pt x="7265146" y="76414"/>
                  <a:pt x="7262084" y="61550"/>
                </a:cubicBezTo>
                <a:cubicBezTo>
                  <a:pt x="7259023" y="46687"/>
                  <a:pt x="7254520" y="34870"/>
                  <a:pt x="7248576" y="26101"/>
                </a:cubicBezTo>
                <a:cubicBezTo>
                  <a:pt x="7244118" y="19525"/>
                  <a:pt x="7246028" y="16374"/>
                  <a:pt x="7254307" y="16650"/>
                </a:cubicBezTo>
                <a:close/>
                <a:moveTo>
                  <a:pt x="5913633" y="14053"/>
                </a:moveTo>
                <a:cubicBezTo>
                  <a:pt x="5915017" y="13843"/>
                  <a:pt x="5916856" y="13977"/>
                  <a:pt x="5919150" y="14454"/>
                </a:cubicBezTo>
                <a:cubicBezTo>
                  <a:pt x="5928328" y="16361"/>
                  <a:pt x="5936703" y="19214"/>
                  <a:pt x="5944275" y="23015"/>
                </a:cubicBezTo>
                <a:cubicBezTo>
                  <a:pt x="5953552" y="27575"/>
                  <a:pt x="5956392" y="32662"/>
                  <a:pt x="5952792" y="38276"/>
                </a:cubicBezTo>
                <a:cubicBezTo>
                  <a:pt x="5949193" y="43890"/>
                  <a:pt x="5947393" y="57517"/>
                  <a:pt x="5947393" y="79157"/>
                </a:cubicBezTo>
                <a:lnTo>
                  <a:pt x="5947393" y="164187"/>
                </a:lnTo>
                <a:cubicBezTo>
                  <a:pt x="5947393" y="198417"/>
                  <a:pt x="5947838" y="225828"/>
                  <a:pt x="5948727" y="246421"/>
                </a:cubicBezTo>
                <a:cubicBezTo>
                  <a:pt x="5949616" y="267013"/>
                  <a:pt x="5945672" y="284566"/>
                  <a:pt x="5936896" y="299078"/>
                </a:cubicBezTo>
                <a:cubicBezTo>
                  <a:pt x="5928120" y="313590"/>
                  <a:pt x="5921004" y="314716"/>
                  <a:pt x="5915547" y="302455"/>
                </a:cubicBezTo>
                <a:cubicBezTo>
                  <a:pt x="5910091" y="290194"/>
                  <a:pt x="5902533" y="278693"/>
                  <a:pt x="5892875" y="267953"/>
                </a:cubicBezTo>
                <a:cubicBezTo>
                  <a:pt x="5883217" y="257212"/>
                  <a:pt x="5883364" y="253458"/>
                  <a:pt x="5893316" y="256692"/>
                </a:cubicBezTo>
                <a:cubicBezTo>
                  <a:pt x="5903268" y="259926"/>
                  <a:pt x="5909811" y="261725"/>
                  <a:pt x="5912944" y="262091"/>
                </a:cubicBezTo>
                <a:cubicBezTo>
                  <a:pt x="5916078" y="262457"/>
                  <a:pt x="5918301" y="261453"/>
                  <a:pt x="5919613" y="259080"/>
                </a:cubicBezTo>
                <a:cubicBezTo>
                  <a:pt x="5920925" y="256706"/>
                  <a:pt x="5921807" y="237386"/>
                  <a:pt x="5922258" y="201120"/>
                </a:cubicBezTo>
                <a:cubicBezTo>
                  <a:pt x="5922710" y="164854"/>
                  <a:pt x="5922710" y="128738"/>
                  <a:pt x="5922258" y="92773"/>
                </a:cubicBezTo>
                <a:cubicBezTo>
                  <a:pt x="5921807" y="56807"/>
                  <a:pt x="5918881" y="34286"/>
                  <a:pt x="5913482" y="25209"/>
                </a:cubicBezTo>
                <a:cubicBezTo>
                  <a:pt x="5909433" y="18401"/>
                  <a:pt x="5909483" y="14682"/>
                  <a:pt x="5913633" y="14053"/>
                </a:cubicBezTo>
                <a:close/>
                <a:moveTo>
                  <a:pt x="310691" y="11593"/>
                </a:moveTo>
                <a:cubicBezTo>
                  <a:pt x="335672" y="36071"/>
                  <a:pt x="353859" y="60167"/>
                  <a:pt x="365252" y="83878"/>
                </a:cubicBezTo>
                <a:cubicBezTo>
                  <a:pt x="376645" y="107590"/>
                  <a:pt x="382342" y="134359"/>
                  <a:pt x="382342" y="164187"/>
                </a:cubicBezTo>
                <a:cubicBezTo>
                  <a:pt x="382342" y="194459"/>
                  <a:pt x="376584" y="221580"/>
                  <a:pt x="365069" y="245550"/>
                </a:cubicBezTo>
                <a:cubicBezTo>
                  <a:pt x="353554" y="269519"/>
                  <a:pt x="335413" y="292819"/>
                  <a:pt x="310648" y="315447"/>
                </a:cubicBezTo>
                <a:lnTo>
                  <a:pt x="291762" y="296905"/>
                </a:lnTo>
                <a:cubicBezTo>
                  <a:pt x="312713" y="276915"/>
                  <a:pt x="328297" y="256484"/>
                  <a:pt x="338514" y="235612"/>
                </a:cubicBezTo>
                <a:cubicBezTo>
                  <a:pt x="348732" y="214740"/>
                  <a:pt x="353841" y="190931"/>
                  <a:pt x="353841" y="164187"/>
                </a:cubicBezTo>
                <a:cubicBezTo>
                  <a:pt x="353841" y="137916"/>
                  <a:pt x="348786" y="114451"/>
                  <a:pt x="338676" y="93794"/>
                </a:cubicBezTo>
                <a:cubicBezTo>
                  <a:pt x="328566" y="73137"/>
                  <a:pt x="312928" y="52254"/>
                  <a:pt x="291762" y="31146"/>
                </a:cubicBezTo>
                <a:close/>
                <a:moveTo>
                  <a:pt x="71565" y="11593"/>
                </a:moveTo>
                <a:lnTo>
                  <a:pt x="90580" y="31146"/>
                </a:lnTo>
                <a:cubicBezTo>
                  <a:pt x="69357" y="52269"/>
                  <a:pt x="53704" y="73137"/>
                  <a:pt x="43623" y="93751"/>
                </a:cubicBezTo>
                <a:cubicBezTo>
                  <a:pt x="33541" y="114365"/>
                  <a:pt x="28501" y="137844"/>
                  <a:pt x="28501" y="164187"/>
                </a:cubicBezTo>
                <a:cubicBezTo>
                  <a:pt x="28501" y="191003"/>
                  <a:pt x="33599" y="214829"/>
                  <a:pt x="43795" y="235666"/>
                </a:cubicBezTo>
                <a:cubicBezTo>
                  <a:pt x="53991" y="256502"/>
                  <a:pt x="69586" y="276908"/>
                  <a:pt x="90580" y="296884"/>
                </a:cubicBezTo>
                <a:lnTo>
                  <a:pt x="71629" y="315447"/>
                </a:lnTo>
                <a:cubicBezTo>
                  <a:pt x="46878" y="292833"/>
                  <a:pt x="28752" y="269559"/>
                  <a:pt x="17251" y="245625"/>
                </a:cubicBezTo>
                <a:cubicBezTo>
                  <a:pt x="5751" y="221691"/>
                  <a:pt x="0" y="194545"/>
                  <a:pt x="0" y="164187"/>
                </a:cubicBezTo>
                <a:cubicBezTo>
                  <a:pt x="0" y="134259"/>
                  <a:pt x="5682" y="107468"/>
                  <a:pt x="17047" y="83814"/>
                </a:cubicBezTo>
                <a:cubicBezTo>
                  <a:pt x="28412" y="60159"/>
                  <a:pt x="46584" y="36086"/>
                  <a:pt x="71565" y="11593"/>
                </a:cubicBezTo>
                <a:close/>
                <a:moveTo>
                  <a:pt x="6514614" y="7796"/>
                </a:moveTo>
                <a:cubicBezTo>
                  <a:pt x="6518788" y="8126"/>
                  <a:pt x="6524532" y="9442"/>
                  <a:pt x="6531846" y="11743"/>
                </a:cubicBezTo>
                <a:cubicBezTo>
                  <a:pt x="6546472" y="16117"/>
                  <a:pt x="6551986" y="22516"/>
                  <a:pt x="6548387" y="30941"/>
                </a:cubicBezTo>
                <a:cubicBezTo>
                  <a:pt x="6544788" y="39366"/>
                  <a:pt x="6542988" y="56786"/>
                  <a:pt x="6542988" y="83200"/>
                </a:cubicBezTo>
                <a:cubicBezTo>
                  <a:pt x="6542988" y="110060"/>
                  <a:pt x="6542271" y="130925"/>
                  <a:pt x="6540836" y="145796"/>
                </a:cubicBezTo>
                <a:cubicBezTo>
                  <a:pt x="6539403" y="160666"/>
                  <a:pt x="6536184" y="169263"/>
                  <a:pt x="6531178" y="171586"/>
                </a:cubicBezTo>
                <a:cubicBezTo>
                  <a:pt x="6526174" y="173909"/>
                  <a:pt x="6521015" y="170199"/>
                  <a:pt x="6515702" y="160455"/>
                </a:cubicBezTo>
                <a:cubicBezTo>
                  <a:pt x="6510389" y="150711"/>
                  <a:pt x="6509306" y="140981"/>
                  <a:pt x="6512454" y="131265"/>
                </a:cubicBezTo>
                <a:cubicBezTo>
                  <a:pt x="6515602" y="121550"/>
                  <a:pt x="6517176" y="103284"/>
                  <a:pt x="6517176" y="76468"/>
                </a:cubicBezTo>
                <a:cubicBezTo>
                  <a:pt x="6517176" y="49465"/>
                  <a:pt x="6514928" y="32418"/>
                  <a:pt x="6510432" y="25327"/>
                </a:cubicBezTo>
                <a:cubicBezTo>
                  <a:pt x="6505936" y="18236"/>
                  <a:pt x="6504725" y="13048"/>
                  <a:pt x="6506797" y="9764"/>
                </a:cubicBezTo>
                <a:cubicBezTo>
                  <a:pt x="6507833" y="8122"/>
                  <a:pt x="6510438" y="7466"/>
                  <a:pt x="6514614" y="7796"/>
                </a:cubicBezTo>
                <a:close/>
                <a:moveTo>
                  <a:pt x="4552463" y="7796"/>
                </a:moveTo>
                <a:cubicBezTo>
                  <a:pt x="4556638" y="8126"/>
                  <a:pt x="4562382" y="9442"/>
                  <a:pt x="4569696" y="11743"/>
                </a:cubicBezTo>
                <a:cubicBezTo>
                  <a:pt x="4584323" y="16117"/>
                  <a:pt x="4589837" y="22516"/>
                  <a:pt x="4586237" y="30941"/>
                </a:cubicBezTo>
                <a:cubicBezTo>
                  <a:pt x="4582638" y="39366"/>
                  <a:pt x="4580838" y="56786"/>
                  <a:pt x="4580838" y="83200"/>
                </a:cubicBezTo>
                <a:cubicBezTo>
                  <a:pt x="4580838" y="110060"/>
                  <a:pt x="4580121" y="130925"/>
                  <a:pt x="4578687" y="145796"/>
                </a:cubicBezTo>
                <a:cubicBezTo>
                  <a:pt x="4577253" y="160666"/>
                  <a:pt x="4574034" y="169263"/>
                  <a:pt x="4569029" y="171586"/>
                </a:cubicBezTo>
                <a:cubicBezTo>
                  <a:pt x="4564024" y="173909"/>
                  <a:pt x="4558865" y="170199"/>
                  <a:pt x="4553552" y="160455"/>
                </a:cubicBezTo>
                <a:cubicBezTo>
                  <a:pt x="4548239" y="150711"/>
                  <a:pt x="4547157" y="140981"/>
                  <a:pt x="4550304" y="131265"/>
                </a:cubicBezTo>
                <a:cubicBezTo>
                  <a:pt x="4553452" y="121550"/>
                  <a:pt x="4555026" y="103284"/>
                  <a:pt x="4555026" y="76468"/>
                </a:cubicBezTo>
                <a:cubicBezTo>
                  <a:pt x="4555026" y="49465"/>
                  <a:pt x="4552778" y="32418"/>
                  <a:pt x="4548282" y="25327"/>
                </a:cubicBezTo>
                <a:cubicBezTo>
                  <a:pt x="4543787" y="18236"/>
                  <a:pt x="4542575" y="13048"/>
                  <a:pt x="4544647" y="9764"/>
                </a:cubicBezTo>
                <a:cubicBezTo>
                  <a:pt x="4545683" y="8122"/>
                  <a:pt x="4548289" y="7466"/>
                  <a:pt x="4552463" y="7796"/>
                </a:cubicBezTo>
                <a:close/>
                <a:moveTo>
                  <a:pt x="4839004" y="4953"/>
                </a:moveTo>
                <a:cubicBezTo>
                  <a:pt x="4840701" y="4853"/>
                  <a:pt x="4842924" y="5098"/>
                  <a:pt x="4845673" y="5688"/>
                </a:cubicBezTo>
                <a:cubicBezTo>
                  <a:pt x="4856672" y="8047"/>
                  <a:pt x="4865922" y="11313"/>
                  <a:pt x="4873421" y="15486"/>
                </a:cubicBezTo>
                <a:cubicBezTo>
                  <a:pt x="4880921" y="19659"/>
                  <a:pt x="4882420" y="26083"/>
                  <a:pt x="4877917" y="34759"/>
                </a:cubicBezTo>
                <a:cubicBezTo>
                  <a:pt x="4873414" y="43435"/>
                  <a:pt x="4871163" y="64056"/>
                  <a:pt x="4871163" y="96623"/>
                </a:cubicBezTo>
                <a:cubicBezTo>
                  <a:pt x="4878390" y="94027"/>
                  <a:pt x="4886145" y="92030"/>
                  <a:pt x="4894426" y="90632"/>
                </a:cubicBezTo>
                <a:cubicBezTo>
                  <a:pt x="4902708" y="89234"/>
                  <a:pt x="4907426" y="91313"/>
                  <a:pt x="4908580" y="96870"/>
                </a:cubicBezTo>
                <a:cubicBezTo>
                  <a:pt x="4909735" y="102427"/>
                  <a:pt x="4907455" y="107342"/>
                  <a:pt x="4901740" y="111616"/>
                </a:cubicBezTo>
                <a:cubicBezTo>
                  <a:pt x="4896025" y="115889"/>
                  <a:pt x="4885833" y="120464"/>
                  <a:pt x="4871163" y="125339"/>
                </a:cubicBezTo>
                <a:lnTo>
                  <a:pt x="4871163" y="159347"/>
                </a:lnTo>
                <a:cubicBezTo>
                  <a:pt x="4887554" y="161928"/>
                  <a:pt x="4897276" y="166040"/>
                  <a:pt x="4900331" y="171683"/>
                </a:cubicBezTo>
                <a:cubicBezTo>
                  <a:pt x="4903385" y="177326"/>
                  <a:pt x="4904275" y="183353"/>
                  <a:pt x="4902998" y="189763"/>
                </a:cubicBezTo>
                <a:cubicBezTo>
                  <a:pt x="4901722" y="196173"/>
                  <a:pt x="4897678" y="197897"/>
                  <a:pt x="4890866" y="194936"/>
                </a:cubicBezTo>
                <a:cubicBezTo>
                  <a:pt x="4884055" y="191975"/>
                  <a:pt x="4877365" y="185353"/>
                  <a:pt x="4870797" y="175071"/>
                </a:cubicBezTo>
                <a:cubicBezTo>
                  <a:pt x="4870152" y="198861"/>
                  <a:pt x="4869829" y="221333"/>
                  <a:pt x="4869829" y="242484"/>
                </a:cubicBezTo>
                <a:cubicBezTo>
                  <a:pt x="4869829" y="261385"/>
                  <a:pt x="4868643" y="278722"/>
                  <a:pt x="4866269" y="294496"/>
                </a:cubicBezTo>
                <a:cubicBezTo>
                  <a:pt x="4863896" y="310271"/>
                  <a:pt x="4858243" y="311041"/>
                  <a:pt x="4849308" y="296809"/>
                </a:cubicBezTo>
                <a:cubicBezTo>
                  <a:pt x="4840374" y="282576"/>
                  <a:pt x="4837262" y="269874"/>
                  <a:pt x="4839973" y="258703"/>
                </a:cubicBezTo>
                <a:cubicBezTo>
                  <a:pt x="4842683" y="247532"/>
                  <a:pt x="4844709" y="235027"/>
                  <a:pt x="4846050" y="221189"/>
                </a:cubicBezTo>
                <a:cubicBezTo>
                  <a:pt x="4847390" y="207351"/>
                  <a:pt x="4848061" y="187031"/>
                  <a:pt x="4848061" y="160229"/>
                </a:cubicBezTo>
                <a:cubicBezTo>
                  <a:pt x="4837664" y="189899"/>
                  <a:pt x="4819768" y="213288"/>
                  <a:pt x="4794371" y="230396"/>
                </a:cubicBezTo>
                <a:cubicBezTo>
                  <a:pt x="4768975" y="247503"/>
                  <a:pt x="4762873" y="247747"/>
                  <a:pt x="4776066" y="231127"/>
                </a:cubicBezTo>
                <a:cubicBezTo>
                  <a:pt x="4789259" y="214507"/>
                  <a:pt x="4801911" y="197223"/>
                  <a:pt x="4814021" y="179276"/>
                </a:cubicBezTo>
                <a:cubicBezTo>
                  <a:pt x="4826131" y="161330"/>
                  <a:pt x="4835678" y="145530"/>
                  <a:pt x="4842662" y="131878"/>
                </a:cubicBezTo>
                <a:cubicBezTo>
                  <a:pt x="4838058" y="134488"/>
                  <a:pt x="4829139" y="136940"/>
                  <a:pt x="4815903" y="139235"/>
                </a:cubicBezTo>
                <a:cubicBezTo>
                  <a:pt x="4802667" y="141529"/>
                  <a:pt x="4791894" y="139694"/>
                  <a:pt x="4783584" y="133728"/>
                </a:cubicBezTo>
                <a:cubicBezTo>
                  <a:pt x="4775274" y="127763"/>
                  <a:pt x="4776098" y="124160"/>
                  <a:pt x="4786057" y="122919"/>
                </a:cubicBezTo>
                <a:cubicBezTo>
                  <a:pt x="4796017" y="121679"/>
                  <a:pt x="4816685" y="115545"/>
                  <a:pt x="4848061" y="104517"/>
                </a:cubicBezTo>
                <a:cubicBezTo>
                  <a:pt x="4848061" y="90392"/>
                  <a:pt x="4847842" y="74134"/>
                  <a:pt x="4847405" y="55743"/>
                </a:cubicBezTo>
                <a:cubicBezTo>
                  <a:pt x="4846968" y="37351"/>
                  <a:pt x="4843820" y="23821"/>
                  <a:pt x="4837962" y="15153"/>
                </a:cubicBezTo>
                <a:cubicBezTo>
                  <a:pt x="4833568" y="8651"/>
                  <a:pt x="4833916" y="5251"/>
                  <a:pt x="4839004" y="4953"/>
                </a:cubicBezTo>
                <a:close/>
                <a:moveTo>
                  <a:pt x="6180446" y="3"/>
                </a:moveTo>
                <a:cubicBezTo>
                  <a:pt x="6181814" y="34"/>
                  <a:pt x="6183386" y="416"/>
                  <a:pt x="6185164" y="1149"/>
                </a:cubicBezTo>
                <a:cubicBezTo>
                  <a:pt x="6192276" y="4082"/>
                  <a:pt x="6198780" y="8291"/>
                  <a:pt x="6204674" y="13776"/>
                </a:cubicBezTo>
                <a:cubicBezTo>
                  <a:pt x="6210568" y="19261"/>
                  <a:pt x="6211862" y="23330"/>
                  <a:pt x="6208556" y="25983"/>
                </a:cubicBezTo>
                <a:cubicBezTo>
                  <a:pt x="6205251" y="28636"/>
                  <a:pt x="6200150" y="31045"/>
                  <a:pt x="6193252" y="33211"/>
                </a:cubicBezTo>
                <a:cubicBezTo>
                  <a:pt x="6213070" y="33211"/>
                  <a:pt x="6226546" y="31407"/>
                  <a:pt x="6233680" y="27801"/>
                </a:cubicBezTo>
                <a:cubicBezTo>
                  <a:pt x="6240815" y="24194"/>
                  <a:pt x="6247762" y="24083"/>
                  <a:pt x="6254524" y="27467"/>
                </a:cubicBezTo>
                <a:cubicBezTo>
                  <a:pt x="6261285" y="30852"/>
                  <a:pt x="6267387" y="35189"/>
                  <a:pt x="6272829" y="40481"/>
                </a:cubicBezTo>
                <a:cubicBezTo>
                  <a:pt x="6278272" y="45773"/>
                  <a:pt x="6277794" y="49845"/>
                  <a:pt x="6271399" y="52699"/>
                </a:cubicBezTo>
                <a:cubicBezTo>
                  <a:pt x="6265003" y="55553"/>
                  <a:pt x="6258940" y="60507"/>
                  <a:pt x="6253212" y="67562"/>
                </a:cubicBezTo>
                <a:cubicBezTo>
                  <a:pt x="6247483" y="74618"/>
                  <a:pt x="6239395" y="83136"/>
                  <a:pt x="6228948" y="93117"/>
                </a:cubicBezTo>
                <a:cubicBezTo>
                  <a:pt x="6218501" y="103098"/>
                  <a:pt x="6207807" y="111963"/>
                  <a:pt x="6196866" y="119714"/>
                </a:cubicBezTo>
                <a:lnTo>
                  <a:pt x="6192316" y="122226"/>
                </a:lnTo>
                <a:lnTo>
                  <a:pt x="6196348" y="121797"/>
                </a:lnTo>
                <a:cubicBezTo>
                  <a:pt x="6197968" y="121988"/>
                  <a:pt x="6199858" y="122512"/>
                  <a:pt x="6202018" y="123371"/>
                </a:cubicBezTo>
                <a:cubicBezTo>
                  <a:pt x="6210658" y="126805"/>
                  <a:pt x="6216982" y="131079"/>
                  <a:pt x="6220990" y="136191"/>
                </a:cubicBezTo>
                <a:cubicBezTo>
                  <a:pt x="6224998" y="141303"/>
                  <a:pt x="6224958" y="145308"/>
                  <a:pt x="6220871" y="148205"/>
                </a:cubicBezTo>
                <a:cubicBezTo>
                  <a:pt x="6216784" y="151101"/>
                  <a:pt x="6212532" y="153267"/>
                  <a:pt x="6208116" y="154701"/>
                </a:cubicBezTo>
                <a:cubicBezTo>
                  <a:pt x="6216706" y="154701"/>
                  <a:pt x="6225940" y="153625"/>
                  <a:pt x="6235820" y="151474"/>
                </a:cubicBezTo>
                <a:cubicBezTo>
                  <a:pt x="6245701" y="149323"/>
                  <a:pt x="6253388" y="146616"/>
                  <a:pt x="6258880" y="143354"/>
                </a:cubicBezTo>
                <a:cubicBezTo>
                  <a:pt x="6264372" y="140092"/>
                  <a:pt x="6271216" y="140389"/>
                  <a:pt x="6279412" y="144247"/>
                </a:cubicBezTo>
                <a:cubicBezTo>
                  <a:pt x="6287607" y="148104"/>
                  <a:pt x="6295092" y="153292"/>
                  <a:pt x="6301868" y="159809"/>
                </a:cubicBezTo>
                <a:cubicBezTo>
                  <a:pt x="6308644" y="166327"/>
                  <a:pt x="6308619" y="171500"/>
                  <a:pt x="6301792" y="175329"/>
                </a:cubicBezTo>
                <a:cubicBezTo>
                  <a:pt x="6294967" y="179158"/>
                  <a:pt x="6286642" y="186873"/>
                  <a:pt x="6276819" y="198474"/>
                </a:cubicBezTo>
                <a:cubicBezTo>
                  <a:pt x="6266996" y="210075"/>
                  <a:pt x="6251455" y="225602"/>
                  <a:pt x="6230196" y="245055"/>
                </a:cubicBezTo>
                <a:cubicBezTo>
                  <a:pt x="6208936" y="264507"/>
                  <a:pt x="6184583" y="280862"/>
                  <a:pt x="6157136" y="294120"/>
                </a:cubicBezTo>
                <a:cubicBezTo>
                  <a:pt x="6129688" y="307377"/>
                  <a:pt x="6102726" y="315372"/>
                  <a:pt x="6076246" y="318104"/>
                </a:cubicBezTo>
                <a:cubicBezTo>
                  <a:pt x="6049768" y="320836"/>
                  <a:pt x="6048570" y="317520"/>
                  <a:pt x="6072654" y="308155"/>
                </a:cubicBezTo>
                <a:cubicBezTo>
                  <a:pt x="6096739" y="298791"/>
                  <a:pt x="6120752" y="287455"/>
                  <a:pt x="6144692" y="274148"/>
                </a:cubicBezTo>
                <a:cubicBezTo>
                  <a:pt x="6168634" y="260840"/>
                  <a:pt x="6185666" y="249683"/>
                  <a:pt x="6195790" y="240678"/>
                </a:cubicBezTo>
                <a:cubicBezTo>
                  <a:pt x="6189466" y="236777"/>
                  <a:pt x="6181138" y="228897"/>
                  <a:pt x="6170806" y="217038"/>
                </a:cubicBezTo>
                <a:cubicBezTo>
                  <a:pt x="6160474" y="205178"/>
                  <a:pt x="6158316" y="198342"/>
                  <a:pt x="6164331" y="196528"/>
                </a:cubicBezTo>
                <a:cubicBezTo>
                  <a:pt x="6170347" y="194714"/>
                  <a:pt x="6179571" y="196248"/>
                  <a:pt x="6192004" y="201131"/>
                </a:cubicBezTo>
                <a:cubicBezTo>
                  <a:pt x="6204437" y="206014"/>
                  <a:pt x="6211005" y="215718"/>
                  <a:pt x="6211708" y="230245"/>
                </a:cubicBezTo>
                <a:cubicBezTo>
                  <a:pt x="6221344" y="220350"/>
                  <a:pt x="6231450" y="208570"/>
                  <a:pt x="6242026" y="194904"/>
                </a:cubicBezTo>
                <a:cubicBezTo>
                  <a:pt x="6252602" y="181237"/>
                  <a:pt x="6257890" y="172354"/>
                  <a:pt x="6257890" y="168252"/>
                </a:cubicBezTo>
                <a:cubicBezTo>
                  <a:pt x="6257890" y="166503"/>
                  <a:pt x="6253732" y="166528"/>
                  <a:pt x="6245414" y="168328"/>
                </a:cubicBezTo>
                <a:cubicBezTo>
                  <a:pt x="6237097" y="170127"/>
                  <a:pt x="6228600" y="171701"/>
                  <a:pt x="6219924" y="173049"/>
                </a:cubicBezTo>
                <a:cubicBezTo>
                  <a:pt x="6211248" y="174397"/>
                  <a:pt x="6203806" y="172375"/>
                  <a:pt x="6197597" y="166983"/>
                </a:cubicBezTo>
                <a:cubicBezTo>
                  <a:pt x="6184662" y="180836"/>
                  <a:pt x="6169024" y="192573"/>
                  <a:pt x="6150682" y="202196"/>
                </a:cubicBezTo>
                <a:cubicBezTo>
                  <a:pt x="6132342" y="211818"/>
                  <a:pt x="6115256" y="218475"/>
                  <a:pt x="6099424" y="222168"/>
                </a:cubicBezTo>
                <a:cubicBezTo>
                  <a:pt x="6083592" y="225861"/>
                  <a:pt x="6083549" y="222645"/>
                  <a:pt x="6099294" y="212521"/>
                </a:cubicBezTo>
                <a:cubicBezTo>
                  <a:pt x="6115040" y="202396"/>
                  <a:pt x="6131104" y="191358"/>
                  <a:pt x="6147488" y="179405"/>
                </a:cubicBezTo>
                <a:cubicBezTo>
                  <a:pt x="6163872" y="167453"/>
                  <a:pt x="6174896" y="156898"/>
                  <a:pt x="6180560" y="147742"/>
                </a:cubicBezTo>
                <a:cubicBezTo>
                  <a:pt x="6186225" y="138586"/>
                  <a:pt x="6189058" y="132373"/>
                  <a:pt x="6189058" y="129104"/>
                </a:cubicBezTo>
                <a:cubicBezTo>
                  <a:pt x="6189058" y="127289"/>
                  <a:pt x="6189328" y="125810"/>
                  <a:pt x="6189868" y="124664"/>
                </a:cubicBezTo>
                <a:lnTo>
                  <a:pt x="6192278" y="122247"/>
                </a:lnTo>
                <a:lnTo>
                  <a:pt x="6150919" y="145086"/>
                </a:lnTo>
                <a:cubicBezTo>
                  <a:pt x="6131230" y="154249"/>
                  <a:pt x="6112642" y="159290"/>
                  <a:pt x="6095154" y="160207"/>
                </a:cubicBezTo>
                <a:cubicBezTo>
                  <a:pt x="6077666" y="161125"/>
                  <a:pt x="6076056" y="158010"/>
                  <a:pt x="6090324" y="150861"/>
                </a:cubicBezTo>
                <a:cubicBezTo>
                  <a:pt x="6104594" y="143713"/>
                  <a:pt x="6118539" y="136847"/>
                  <a:pt x="6132162" y="130265"/>
                </a:cubicBezTo>
                <a:cubicBezTo>
                  <a:pt x="6145786" y="123683"/>
                  <a:pt x="6160248" y="115746"/>
                  <a:pt x="6175548" y="106453"/>
                </a:cubicBezTo>
                <a:cubicBezTo>
                  <a:pt x="6160678" y="95354"/>
                  <a:pt x="6152236" y="86441"/>
                  <a:pt x="6150220" y="79716"/>
                </a:cubicBezTo>
                <a:lnTo>
                  <a:pt x="6151668" y="74080"/>
                </a:lnTo>
                <a:lnTo>
                  <a:pt x="6150048" y="75360"/>
                </a:lnTo>
                <a:cubicBezTo>
                  <a:pt x="6135056" y="86710"/>
                  <a:pt x="6118234" y="94920"/>
                  <a:pt x="6099585" y="99989"/>
                </a:cubicBezTo>
                <a:cubicBezTo>
                  <a:pt x="6080936" y="105059"/>
                  <a:pt x="6079878" y="101882"/>
                  <a:pt x="6096412" y="90460"/>
                </a:cubicBezTo>
                <a:cubicBezTo>
                  <a:pt x="6112946" y="79038"/>
                  <a:pt x="6129828" y="64716"/>
                  <a:pt x="6147058" y="47493"/>
                </a:cubicBezTo>
                <a:cubicBezTo>
                  <a:pt x="6164288" y="30271"/>
                  <a:pt x="6173168" y="17508"/>
                  <a:pt x="6173698" y="9205"/>
                </a:cubicBezTo>
                <a:cubicBezTo>
                  <a:pt x="6174097" y="2978"/>
                  <a:pt x="6176346" y="-89"/>
                  <a:pt x="6180446" y="3"/>
                </a:cubicBezTo>
                <a:close/>
                <a:moveTo>
                  <a:pt x="4208772" y="3"/>
                </a:moveTo>
                <a:cubicBezTo>
                  <a:pt x="4210139" y="34"/>
                  <a:pt x="4211711" y="416"/>
                  <a:pt x="4213489" y="1149"/>
                </a:cubicBezTo>
                <a:cubicBezTo>
                  <a:pt x="4220602" y="4082"/>
                  <a:pt x="4227105" y="8291"/>
                  <a:pt x="4232999" y="13776"/>
                </a:cubicBezTo>
                <a:cubicBezTo>
                  <a:pt x="4238893" y="19261"/>
                  <a:pt x="4240187" y="23330"/>
                  <a:pt x="4236882" y="25983"/>
                </a:cubicBezTo>
                <a:cubicBezTo>
                  <a:pt x="4233576" y="28636"/>
                  <a:pt x="4228475" y="31045"/>
                  <a:pt x="4221577" y="33211"/>
                </a:cubicBezTo>
                <a:cubicBezTo>
                  <a:pt x="4241395" y="33211"/>
                  <a:pt x="4254871" y="31407"/>
                  <a:pt x="4262006" y="27801"/>
                </a:cubicBezTo>
                <a:cubicBezTo>
                  <a:pt x="4269140" y="24194"/>
                  <a:pt x="4276088" y="24083"/>
                  <a:pt x="4282849" y="27467"/>
                </a:cubicBezTo>
                <a:cubicBezTo>
                  <a:pt x="4289610" y="30852"/>
                  <a:pt x="4295712" y="35189"/>
                  <a:pt x="4301154" y="40481"/>
                </a:cubicBezTo>
                <a:cubicBezTo>
                  <a:pt x="4306597" y="45773"/>
                  <a:pt x="4306120" y="49845"/>
                  <a:pt x="4299724" y="52699"/>
                </a:cubicBezTo>
                <a:cubicBezTo>
                  <a:pt x="4293328" y="55553"/>
                  <a:pt x="4287266" y="60507"/>
                  <a:pt x="4281537" y="67562"/>
                </a:cubicBezTo>
                <a:cubicBezTo>
                  <a:pt x="4275808" y="74618"/>
                  <a:pt x="4267720" y="83136"/>
                  <a:pt x="4257273" y="93117"/>
                </a:cubicBezTo>
                <a:cubicBezTo>
                  <a:pt x="4246826" y="103098"/>
                  <a:pt x="4236132" y="111963"/>
                  <a:pt x="4225191" y="119714"/>
                </a:cubicBezTo>
                <a:lnTo>
                  <a:pt x="4220642" y="122226"/>
                </a:lnTo>
                <a:lnTo>
                  <a:pt x="4224673" y="121797"/>
                </a:lnTo>
                <a:cubicBezTo>
                  <a:pt x="4226292" y="121988"/>
                  <a:pt x="4228182" y="122512"/>
                  <a:pt x="4230343" y="123371"/>
                </a:cubicBezTo>
                <a:cubicBezTo>
                  <a:pt x="4238982" y="126805"/>
                  <a:pt x="4245306" y="131079"/>
                  <a:pt x="4249315" y="136191"/>
                </a:cubicBezTo>
                <a:cubicBezTo>
                  <a:pt x="4253323" y="141303"/>
                  <a:pt x="4253283" y="145308"/>
                  <a:pt x="4249196" y="148205"/>
                </a:cubicBezTo>
                <a:cubicBezTo>
                  <a:pt x="4245109" y="151101"/>
                  <a:pt x="4240857" y="153267"/>
                  <a:pt x="4236441" y="154701"/>
                </a:cubicBezTo>
                <a:cubicBezTo>
                  <a:pt x="4245030" y="154701"/>
                  <a:pt x="4254265" y="153625"/>
                  <a:pt x="4264146" y="151474"/>
                </a:cubicBezTo>
                <a:cubicBezTo>
                  <a:pt x="4274026" y="149323"/>
                  <a:pt x="4281713" y="146616"/>
                  <a:pt x="4287205" y="143354"/>
                </a:cubicBezTo>
                <a:cubicBezTo>
                  <a:pt x="4292697" y="140092"/>
                  <a:pt x="4299541" y="140389"/>
                  <a:pt x="4307737" y="144247"/>
                </a:cubicBezTo>
                <a:cubicBezTo>
                  <a:pt x="4315932" y="148104"/>
                  <a:pt x="4323418" y="153292"/>
                  <a:pt x="4330193" y="159809"/>
                </a:cubicBezTo>
                <a:cubicBezTo>
                  <a:pt x="4336969" y="166327"/>
                  <a:pt x="4336944" y="171500"/>
                  <a:pt x="4330118" y="175329"/>
                </a:cubicBezTo>
                <a:cubicBezTo>
                  <a:pt x="4323292" y="179158"/>
                  <a:pt x="4314968" y="186873"/>
                  <a:pt x="4305145" y="198474"/>
                </a:cubicBezTo>
                <a:cubicBezTo>
                  <a:pt x="4295321" y="210075"/>
                  <a:pt x="4279780" y="225602"/>
                  <a:pt x="4258521" y="245055"/>
                </a:cubicBezTo>
                <a:cubicBezTo>
                  <a:pt x="4237262" y="264507"/>
                  <a:pt x="4212908" y="280862"/>
                  <a:pt x="4185461" y="294120"/>
                </a:cubicBezTo>
                <a:cubicBezTo>
                  <a:pt x="4158014" y="307377"/>
                  <a:pt x="4131051" y="315372"/>
                  <a:pt x="4104572" y="318104"/>
                </a:cubicBezTo>
                <a:cubicBezTo>
                  <a:pt x="4078093" y="320836"/>
                  <a:pt x="4076895" y="317520"/>
                  <a:pt x="4100979" y="308155"/>
                </a:cubicBezTo>
                <a:cubicBezTo>
                  <a:pt x="4125064" y="298791"/>
                  <a:pt x="4149077" y="287455"/>
                  <a:pt x="4173018" y="274148"/>
                </a:cubicBezTo>
                <a:cubicBezTo>
                  <a:pt x="4196959" y="260840"/>
                  <a:pt x="4213991" y="249683"/>
                  <a:pt x="4224115" y="240678"/>
                </a:cubicBezTo>
                <a:cubicBezTo>
                  <a:pt x="4217791" y="236777"/>
                  <a:pt x="4209463" y="228897"/>
                  <a:pt x="4199131" y="217038"/>
                </a:cubicBezTo>
                <a:cubicBezTo>
                  <a:pt x="4188799" y="205178"/>
                  <a:pt x="4186641" y="198342"/>
                  <a:pt x="4192656" y="196528"/>
                </a:cubicBezTo>
                <a:cubicBezTo>
                  <a:pt x="4198672" y="194714"/>
                  <a:pt x="4207896" y="196248"/>
                  <a:pt x="4220329" y="201131"/>
                </a:cubicBezTo>
                <a:cubicBezTo>
                  <a:pt x="4232762" y="206014"/>
                  <a:pt x="4239330" y="215718"/>
                  <a:pt x="4240033" y="230245"/>
                </a:cubicBezTo>
                <a:cubicBezTo>
                  <a:pt x="4249670" y="220350"/>
                  <a:pt x="4259776" y="208570"/>
                  <a:pt x="4270352" y="194904"/>
                </a:cubicBezTo>
                <a:cubicBezTo>
                  <a:pt x="4280928" y="181237"/>
                  <a:pt x="4286216" y="172354"/>
                  <a:pt x="4286216" y="168252"/>
                </a:cubicBezTo>
                <a:cubicBezTo>
                  <a:pt x="4286216" y="166503"/>
                  <a:pt x="4282057" y="166528"/>
                  <a:pt x="4273740" y="168328"/>
                </a:cubicBezTo>
                <a:cubicBezTo>
                  <a:pt x="4265422" y="170127"/>
                  <a:pt x="4256925" y="171701"/>
                  <a:pt x="4248250" y="173049"/>
                </a:cubicBezTo>
                <a:cubicBezTo>
                  <a:pt x="4239574" y="174397"/>
                  <a:pt x="4232131" y="172375"/>
                  <a:pt x="4225922" y="166983"/>
                </a:cubicBezTo>
                <a:cubicBezTo>
                  <a:pt x="4212987" y="180836"/>
                  <a:pt x="4197349" y="192573"/>
                  <a:pt x="4179008" y="202196"/>
                </a:cubicBezTo>
                <a:cubicBezTo>
                  <a:pt x="4160667" y="211818"/>
                  <a:pt x="4143581" y="218475"/>
                  <a:pt x="4127749" y="222168"/>
                </a:cubicBezTo>
                <a:cubicBezTo>
                  <a:pt x="4111917" y="225861"/>
                  <a:pt x="4111874" y="222645"/>
                  <a:pt x="4127620" y="212521"/>
                </a:cubicBezTo>
                <a:cubicBezTo>
                  <a:pt x="4143366" y="202396"/>
                  <a:pt x="4159430" y="191358"/>
                  <a:pt x="4175814" y="179405"/>
                </a:cubicBezTo>
                <a:cubicBezTo>
                  <a:pt x="4192197" y="167453"/>
                  <a:pt x="4203221" y="156898"/>
                  <a:pt x="4208886" y="147742"/>
                </a:cubicBezTo>
                <a:cubicBezTo>
                  <a:pt x="4214550" y="138586"/>
                  <a:pt x="4217383" y="132373"/>
                  <a:pt x="4217383" y="129104"/>
                </a:cubicBezTo>
                <a:cubicBezTo>
                  <a:pt x="4217383" y="127289"/>
                  <a:pt x="4217653" y="125810"/>
                  <a:pt x="4218192" y="124664"/>
                </a:cubicBezTo>
                <a:lnTo>
                  <a:pt x="4220603" y="122247"/>
                </a:lnTo>
                <a:lnTo>
                  <a:pt x="4179245" y="145086"/>
                </a:lnTo>
                <a:cubicBezTo>
                  <a:pt x="4159556" y="154249"/>
                  <a:pt x="4140967" y="159290"/>
                  <a:pt x="4123479" y="160207"/>
                </a:cubicBezTo>
                <a:cubicBezTo>
                  <a:pt x="4105991" y="161125"/>
                  <a:pt x="4104382" y="158010"/>
                  <a:pt x="4118650" y="150861"/>
                </a:cubicBezTo>
                <a:cubicBezTo>
                  <a:pt x="4132919" y="143713"/>
                  <a:pt x="4146864" y="136847"/>
                  <a:pt x="4160488" y="130265"/>
                </a:cubicBezTo>
                <a:cubicBezTo>
                  <a:pt x="4174111" y="123683"/>
                  <a:pt x="4188573" y="115746"/>
                  <a:pt x="4203874" y="106453"/>
                </a:cubicBezTo>
                <a:cubicBezTo>
                  <a:pt x="4189003" y="95354"/>
                  <a:pt x="4180560" y="86441"/>
                  <a:pt x="4178546" y="79716"/>
                </a:cubicBezTo>
                <a:lnTo>
                  <a:pt x="4179993" y="74080"/>
                </a:lnTo>
                <a:lnTo>
                  <a:pt x="4178374" y="75360"/>
                </a:lnTo>
                <a:cubicBezTo>
                  <a:pt x="4163381" y="86710"/>
                  <a:pt x="4146560" y="94920"/>
                  <a:pt x="4127910" y="99989"/>
                </a:cubicBezTo>
                <a:cubicBezTo>
                  <a:pt x="4109261" y="105059"/>
                  <a:pt x="4108203" y="101882"/>
                  <a:pt x="4124738" y="90460"/>
                </a:cubicBezTo>
                <a:cubicBezTo>
                  <a:pt x="4141272" y="79038"/>
                  <a:pt x="4158154" y="64716"/>
                  <a:pt x="4175384" y="47493"/>
                </a:cubicBezTo>
                <a:cubicBezTo>
                  <a:pt x="4192613" y="30271"/>
                  <a:pt x="4201493" y="17508"/>
                  <a:pt x="4202024" y="9205"/>
                </a:cubicBezTo>
                <a:cubicBezTo>
                  <a:pt x="4202422" y="2978"/>
                  <a:pt x="4204671" y="-89"/>
                  <a:pt x="420877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711624" y="4077072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9696" y="4987927"/>
            <a:ext cx="55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用竖式算一算，说一说你遇到的问题。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r0jhst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宽屏</PresentationFormat>
  <Paragraphs>283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2020-06-28T02:53:00Z</dcterms:created>
  <dcterms:modified xsi:type="dcterms:W3CDTF">2023-01-16T22:48:58Z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169BCA91455B43D289B6C8CF5EC2551B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