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929AA-44F7-4C7C-B56D-1909ADFC542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5B38-1236-4264-9C65-AD393B3AFA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900C7-B16E-4421-A151-E5F8B587D8AE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9499E4-2B2C-4EA4-8328-EEE841DE29C5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439F2-587D-4A7D-9FA1-E664720EDEB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56FC8C-3B6E-427E-9A06-D4FD4E37CD09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5789B-F15E-4333-A35D-E680A658B85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FFD903-7082-4294-9D54-966E6EABE478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1ECE09-7F80-4F6F-91AD-C5407C56F7A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2E6B82-BE57-4C33-9BF5-05C8DCB9DB12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B15D1C-37C8-4ED7-9CEF-BBC08A279C4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5ACAAE-ED2F-42D3-BC73-6153A5917583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28063B-80F0-4C9E-BAED-AF90A871147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01DDC8-42CA-4EC5-834F-3A37B88ACE8A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DFE15A-B206-4FFD-884A-58255A770EA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6A139-F384-4C9E-95F6-A383A605AE1C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25A8A1-6906-4915-A821-6CF1377605C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E5AFD8-CC4E-41A6-9F24-D46991F49CC8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CEDD16-CE3D-405B-9880-316A1546EAC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D8B35B-EDF9-4BF0-A673-B52B2C0D5324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2BD517-F4C8-44D5-914A-F282DFC2450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4B5A34-2197-475D-A2E3-C4395E90B295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7D33BF-E336-4EDA-8A90-FD5CC90446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F3BF9C-4332-4C7D-B712-CDAB917D5A7F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060842-5171-4004-9AC0-E8F3E19FFFA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20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345707E-71AB-4173-B422-80161D32055F}" type="datetimeFigureOut">
              <a:rPr lang="zh-CN" altLang="en-US">
                <a:solidFill>
                  <a:srgbClr val="000000">
                    <a:tint val="75000"/>
                  </a:srgbClr>
                </a:solidFill>
              </a:rPr>
              <a:t>2023-01-17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78AB9A-6D26-4618-A597-A67B38864DE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WordArt 3"/>
          <p:cNvSpPr>
            <a:spLocks noChangeArrowheads="1" noChangeShapeType="1"/>
          </p:cNvSpPr>
          <p:nvPr/>
        </p:nvSpPr>
        <p:spPr bwMode="auto">
          <a:xfrm>
            <a:off x="525438" y="1268760"/>
            <a:ext cx="8136904" cy="21438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Unit 8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How do you make a banana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milk shake?</a:t>
            </a:r>
            <a:endParaRPr lang="zh-CN" altLang="en-US" sz="5400" b="1" kern="10" dirty="0">
              <a:ln w="12700">
                <a:solidFill>
                  <a:srgbClr val="B2B2B2"/>
                </a:solidFill>
                <a:round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34817" y="52684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250825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250825" y="1123950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Ⅳ.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从方框中选择恰当的句子补全对话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A: 1._____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Yes.Let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me make it for you.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A: OK.2._____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B: Oh, only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one.And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we also need honey and bananas.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A: 3._____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B: About two teaspoons.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A: 4._____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B: Two.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A: 5._____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B: First, cut up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apple.Next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peel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bananas.Then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cut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up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bananas.Finally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mix them up.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1273175" y="36449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425575" y="4365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858963" y="22050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1425575" y="14843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1425575" y="29241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utoUpdateAnimBg="0"/>
      <p:bldP spid="174084" grpId="0" autoUpdateAnimBg="0"/>
      <p:bldP spid="174086" grpId="0" autoUpdateAnimBg="0"/>
      <p:bldP spid="174087" grpId="0" autoUpdateAnimBg="0"/>
      <p:bldP spid="174088" grpId="0" autoUpdateAnimBg="0"/>
      <p:bldP spid="174089" grpId="0" autoUpdateAnimBg="0"/>
      <p:bldP spid="1740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323528" y="3778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75109" name="Group 5"/>
          <p:cNvGraphicFramePr>
            <a:graphicFrameLocks noGrp="1"/>
          </p:cNvGraphicFramePr>
          <p:nvPr/>
        </p:nvGraphicFramePr>
        <p:xfrm>
          <a:off x="1187450" y="1628775"/>
          <a:ext cx="6337300" cy="3089275"/>
        </p:xfrm>
        <a:graphic>
          <a:graphicData uri="http://schemas.openxmlformats.org/drawingml/2006/table">
            <a:tbl>
              <a:tblPr/>
              <a:tblGrid>
                <a:gridCol w="633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A.   What should we do?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How many apples do we need?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How many bananas do we need?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How much honey do we need?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．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Can you make the fruit salad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？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281732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323850" y="1371600"/>
            <a:ext cx="856773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Ⅴ.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书面表达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根据以下原材料，向你的朋友介绍做牛肉三明治的过程。不少于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词。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开头已给出，不计入总词数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原材料：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 green onion, 3 slices of beef, 2 teaspoons of relish, lettuce, 2 slices of bread, 1 tomato, 1 teaspoon of butter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Would you like to eat beef sandwiches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Do you know how to make them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Let me tell you.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_______________________________________________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_______________________________________________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_______________________________________________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autoUpdateAnimBg="0"/>
      <p:bldP spid="17613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323528" y="3778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39552" y="1684129"/>
            <a:ext cx="8280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One possible version</a:t>
            </a:r>
            <a:r>
              <a:rPr lang="zh-CN" alt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Would you like to eat beef sandwiches</a:t>
            </a:r>
            <a:r>
              <a:rPr lang="zh-CN" alt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？</a:t>
            </a: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Do you know how to make them</a:t>
            </a:r>
            <a:r>
              <a:rPr lang="zh-CN" alt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？</a:t>
            </a: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Let me tell you.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First, put the butter on a slice of bread. Then cut up an onion and a tomato. Add these to one slice of </a:t>
            </a:r>
            <a:r>
              <a:rPr lang="en-US" sz="2400" b="1" i="1" dirty="0" err="1">
                <a:solidFill>
                  <a:srgbClr val="FF0000"/>
                </a:solidFill>
                <a:latin typeface="宋体" panose="02010600030101010101" pitchFamily="2" charset="-122"/>
              </a:rPr>
              <a:t>bread.Next</a:t>
            </a: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, put some lettuce and the beef slices on the bread. Put the relish on the </a:t>
            </a:r>
            <a:r>
              <a:rPr lang="en-US" sz="2400" b="1" i="1" dirty="0" err="1">
                <a:solidFill>
                  <a:srgbClr val="FF0000"/>
                </a:solidFill>
                <a:latin typeface="宋体" panose="02010600030101010101" pitchFamily="2" charset="-122"/>
              </a:rPr>
              <a:t>beef.Finally</a:t>
            </a:r>
            <a:r>
              <a:rPr lang="zh-CN" alt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put another slice of bread on the top. OK! It must be delicious! 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utoUpdateAnimBg="0"/>
      <p:bldP spid="1771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/>
          <p:cNvSpPr txBox="1">
            <a:spLocks noChangeArrowheads="1"/>
          </p:cNvSpPr>
          <p:nvPr/>
        </p:nvSpPr>
        <p:spPr bwMode="auto">
          <a:xfrm>
            <a:off x="296863" y="332656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易错点针对训练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395288" y="1585913"/>
            <a:ext cx="8640762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)1. She wants to buy 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a basket apples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B. a kilo of grape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C. two cup of tea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D. two slices of beef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)2. Please ________ the TV. My baby is sleeping.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turn on	             B. turn off			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C. turn up		  D. turn 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)3. There ________ a desk and two chairs in the room.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be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is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C. are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am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)4. There ________ two chairs and a desk in the room.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be      B. is        C. are        D. am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625475" y="3429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777875" y="52292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777875" y="1628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78185" name="Rectangle 9"/>
          <p:cNvSpPr>
            <a:spLocks noChangeArrowheads="1"/>
          </p:cNvSpPr>
          <p:nvPr/>
        </p:nvSpPr>
        <p:spPr bwMode="auto">
          <a:xfrm>
            <a:off x="625475" y="45085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autoUpdateAnimBg="0"/>
      <p:bldP spid="178180" grpId="0" autoUpdateAnimBg="0"/>
      <p:bldP spid="178181" grpId="0" autoUpdateAnimBg="0"/>
      <p:bldP spid="178182" grpId="0" autoUpdateAnimBg="0"/>
      <p:bldP spid="178183" grpId="0" autoUpdateAnimBg="0"/>
      <p:bldP spid="178184" grpId="0" autoUpdateAnimBg="0"/>
      <p:bldP spid="17818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0825" y="349251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易错点针对训练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467741" y="1097558"/>
            <a:ext cx="8640763" cy="521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)5. —________ does your father get to work?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—He walks.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A. What                   B. Why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C. When                  D. How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) 6.________cut up two apples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then put them into the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blender.Finally turn on the blender.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A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And                    B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Next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C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First                   D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Then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)7. The piece of meat is too large. Let's cut 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A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them up             B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it up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C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up them             D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up it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)8. Please________hot water into the blender.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A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cut                     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mix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C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pour                   D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carry</a:t>
            </a: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851916" y="116899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699516" y="397887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683641" y="261044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699516" y="513139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autoUpdateAnimBg="0"/>
      <p:bldP spid="179204" grpId="0" autoUpdateAnimBg="0"/>
      <p:bldP spid="179205" grpId="0" autoUpdateAnimBg="0"/>
      <p:bldP spid="179206" grpId="0" autoUpdateAnimBg="0"/>
      <p:bldP spid="179207" grpId="0" autoUpdateAnimBg="0"/>
      <p:bldP spid="17920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35818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  <a:ea typeface="方正黑体_GBK" pitchFamily="1" charset="-122"/>
              </a:rPr>
              <a:t>Unit 8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323850" y="2047875"/>
            <a:ext cx="8135938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Ⅰ.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单项填空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)1.Mike________ his computer and checked his e­mail.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turned on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turned off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turned up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turned down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)2. I'm hungry. Please give me 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A. a bread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B. some breads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a piece of bread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D. two pieces of breads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3924300" y="15573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554038" y="3548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706438" y="24209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5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autoUpdateAnimBg="0"/>
      <p:bldP spid="165892" grpId="0" autoUpdateAnimBg="0"/>
      <p:bldP spid="165893" grpId="0" autoUpdateAnimBg="0"/>
      <p:bldP spid="165895" grpId="0" autoUpdateAnimBg="0"/>
      <p:bldP spid="1658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264964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250825" y="1527175"/>
            <a:ext cx="8786813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)3. Put the apples and ice cream ________the blender.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A. onto                          B. into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C. on                             D. up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)4.Please cut________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bananas________small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pieces.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up; to   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up; into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off; to      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off; into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)5.________ cups of yogurt do we need?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    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much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many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many of 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82600" y="15319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35000" y="3763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635000" y="2611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6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utoUpdateAnimBg="0"/>
      <p:bldP spid="166916" grpId="0" autoUpdateAnimBg="0"/>
      <p:bldP spid="166917" grpId="0" autoUpdateAnimBg="0"/>
      <p:bldP spid="166918" grpId="0" autoUpdateAnimBg="0"/>
      <p:bldP spid="1669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323528" y="4159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250825" y="1160463"/>
            <a:ext cx="87153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)6.—________ bread would you like?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—Three pieces of 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many; breads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many; bread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much; breads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much; bread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)7.There________ two slices of turkey on the table and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there________ some relish on the slices.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are; are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are; is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is; is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is; are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)8.—Let's go swimming.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—________.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Good idea                           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It doesn't matter 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Never mind                         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Thank you very much</a:t>
            </a:r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82600" y="1125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635000" y="37163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35000" y="26114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autoUpdateAnimBg="0"/>
      <p:bldP spid="167940" grpId="0" autoUpdateAnimBg="0"/>
      <p:bldP spid="167941" grpId="0" autoUpdateAnimBg="0"/>
      <p:bldP spid="167942" grpId="0" autoUpdateAnimBg="0"/>
      <p:bldP spid="1679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395536" y="4175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250825" y="1892300"/>
            <a:ext cx="8640763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)9. Can I have________ apple?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A. other                      B. the other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C. others                    D. another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(  )10. Please ________a teaspoon of sugar ________the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  milk.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  A. add; up               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B. added; to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           C. adds; up             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D. add; to</a:t>
            </a: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82600" y="19161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635000" y="2997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autoUpdateAnimBg="0"/>
      <p:bldP spid="168964" grpId="0" autoUpdateAnimBg="0"/>
      <p:bldP spid="168965" grpId="0" autoUpdateAnimBg="0"/>
      <p:bldP spid="1689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60350" y="2460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250825" y="885825"/>
            <a:ext cx="8640763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Ⅱ.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完形填空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Hello, everyone! Now let's make__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__delicious.What do you__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to drink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OK, let's make__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apple milk shake.__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you can cut__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three apples, and put__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into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blender.Then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you should pour two cups__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milk into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blender.And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you can add some yogurt if you like.__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put in any honey. That's too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sweet.Finally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you can turn__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the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blender.Now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you can enjoy the__</a:t>
            </a:r>
            <a:r>
              <a:rPr lang="en-US" sz="2400" u="sng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 drink.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)1. A. any 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some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anything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something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)2. A. liked                        B. to like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liking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like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)3. A. a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  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　　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one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82600" y="4556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635000" y="3835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635000" y="53006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autoUpdateAnimBg="0"/>
      <p:bldP spid="169988" grpId="0" autoUpdateAnimBg="0"/>
      <p:bldP spid="169989" grpId="0" autoUpdateAnimBg="0"/>
      <p:bldP spid="169990" grpId="0" autoUpdateAnimBg="0"/>
      <p:bldP spid="1699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250825" y="4175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50825" y="1727200"/>
            <a:ext cx="8640763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)4.A. Last                           B. First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C. Then                         D. Finally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)5.A.  up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on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C. to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D. at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)6.A. they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it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C. them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D. this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)7.A. of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off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C. in              D. on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)8.A. Let's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B. Don't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C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Please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Not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)9.A.down     B. up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C. on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D. off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  )10.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A.well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B. sweet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C. better                     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D. delicious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82600" y="24669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A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635000" y="3213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611188" y="17478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482600" y="429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D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482600" y="35734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B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482600" y="28527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482600" y="39338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C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autoUpdateAnimBg="0"/>
      <p:bldP spid="171012" grpId="0" autoUpdateAnimBg="0"/>
      <p:bldP spid="171013" grpId="0" autoUpdateAnimBg="0"/>
      <p:bldP spid="171014" grpId="0" autoUpdateAnimBg="0"/>
      <p:bldP spid="171015" grpId="0" autoUpdateAnimBg="0"/>
      <p:bldP spid="171016" grpId="0" autoUpdateAnimBg="0"/>
      <p:bldP spid="171017" grpId="0" autoUpdateAnimBg="0"/>
      <p:bldP spid="171018" grpId="0" autoUpdateAnimBg="0"/>
      <p:bldP spid="1710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250825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07950" y="1957388"/>
            <a:ext cx="89281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Ⅲ.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词汇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(A)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根据句意及首字母提示补全单词。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We need three apples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，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two bananas and a w__________.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We c________ Thanksgiving every year.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butter, yogurt and relish are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ready.M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them up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    together.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 don't like pure (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纯的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) milk, but I like y_____.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5. A_____ 6 to 10, and we can get 16.</a:t>
            </a: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5997575" y="4149725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ogurt</a:t>
            </a: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7062788" y="2684463"/>
            <a:ext cx="155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atermelon</a:t>
            </a: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468313" y="4508500"/>
            <a:ext cx="944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dd</a:t>
            </a:r>
          </a:p>
        </p:txBody>
      </p:sp>
      <p:sp>
        <p:nvSpPr>
          <p:cNvPr id="172040" name="Rectangle 8"/>
          <p:cNvSpPr>
            <a:spLocks noChangeArrowheads="1"/>
          </p:cNvSpPr>
          <p:nvPr/>
        </p:nvSpPr>
        <p:spPr bwMode="auto">
          <a:xfrm>
            <a:off x="1547813" y="3068638"/>
            <a:ext cx="140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elebrate</a:t>
            </a: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6327775" y="3403600"/>
            <a:ext cx="48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ix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autoUpdateAnimBg="0"/>
      <p:bldP spid="172036" grpId="0" autoUpdateAnimBg="0"/>
      <p:bldP spid="172037" grpId="0" autoUpdateAnimBg="0"/>
      <p:bldP spid="172038" grpId="0" autoUpdateAnimBg="0"/>
      <p:bldP spid="172039" grpId="0" autoUpdateAnimBg="0"/>
      <p:bldP spid="172040" grpId="0" autoUpdateAnimBg="0"/>
      <p:bldP spid="1720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279400" y="36036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Unit 8 </a:t>
            </a:r>
            <a:r>
              <a:rPr lang="en-US" sz="2400">
                <a:solidFill>
                  <a:srgbClr val="0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能力提升训练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179388" y="2322513"/>
            <a:ext cx="882015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(B)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用所给词的适当形式填空。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many________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(piece) of bread do you need?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Would you like to have some_________(potato) for lunch?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How much _______(honey) do we need?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9.   It's four o'clock. It's time ______ (play) games.</a:t>
            </a:r>
          </a:p>
          <a:p>
            <a:pPr indent="2667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．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Don't forget________ (turn) off the light.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210050" y="3763963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to play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2424113" y="2636838"/>
            <a:ext cx="1096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pieces</a:t>
            </a: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262188" y="4149725"/>
            <a:ext cx="1858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>
                <a:solidFill>
                  <a:srgbClr val="000000"/>
                </a:solidFill>
                <a:latin typeface="Arial" panose="020B0604020202020204" pitchFamily="34" charset="0"/>
              </a:rPr>
              <a:t>　</a:t>
            </a:r>
            <a:r>
              <a:rPr lang="zh-CN" altLang="en-US" sz="240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to turn</a:t>
            </a:r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4873625" y="2997200"/>
            <a:ext cx="140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potatoes</a:t>
            </a:r>
          </a:p>
        </p:txBody>
      </p:sp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2546350" y="3429000"/>
            <a:ext cx="94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2400" i="1">
                <a:solidFill>
                  <a:srgbClr val="FF0000"/>
                </a:solidFill>
                <a:latin typeface="宋体" panose="02010600030101010101" pitchFamily="2" charset="-122"/>
              </a:rPr>
              <a:t>honey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autoUpdateAnimBg="0"/>
      <p:bldP spid="173060" grpId="0" autoUpdateAnimBg="0"/>
      <p:bldP spid="173061" grpId="0" autoUpdateAnimBg="0"/>
      <p:bldP spid="173062" grpId="0" autoUpdateAnimBg="0"/>
      <p:bldP spid="173063" grpId="0" autoUpdateAnimBg="0"/>
      <p:bldP spid="173064" grpId="0" autoUpdateAnimBg="0"/>
      <p:bldP spid="17306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1251</Words>
  <Application>Microsoft Office PowerPoint</Application>
  <PresentationFormat>全屏显示(4:3)</PresentationFormat>
  <Paragraphs>183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Cooper Std Black</vt:lpstr>
      <vt:lpstr>方正黑体_GBK</vt:lpstr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2017-10-18T02:34:00Z</dcterms:created>
  <dcterms:modified xsi:type="dcterms:W3CDTF">2023-01-16T22:49:20Z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2AD25EB9FD2B4EEE9FBD96978564B52E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