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5"/>
  </p:notesMasterIdLst>
  <p:handoutMasterIdLst>
    <p:handoutMasterId r:id="rId26"/>
  </p:handoutMasterIdLst>
  <p:sldIdLst>
    <p:sldId id="256" r:id="rId2"/>
    <p:sldId id="257" r:id="rId3"/>
    <p:sldId id="258" r:id="rId4"/>
    <p:sldId id="267" r:id="rId5"/>
    <p:sldId id="268" r:id="rId6"/>
    <p:sldId id="269" r:id="rId7"/>
    <p:sldId id="271" r:id="rId8"/>
    <p:sldId id="264" r:id="rId9"/>
    <p:sldId id="272" r:id="rId10"/>
    <p:sldId id="273" r:id="rId11"/>
    <p:sldId id="274" r:id="rId12"/>
    <p:sldId id="275" r:id="rId13"/>
    <p:sldId id="265" r:id="rId14"/>
    <p:sldId id="276" r:id="rId15"/>
    <p:sldId id="277" r:id="rId16"/>
    <p:sldId id="278" r:id="rId17"/>
    <p:sldId id="279" r:id="rId18"/>
    <p:sldId id="266" r:id="rId19"/>
    <p:sldId id="280" r:id="rId20"/>
    <p:sldId id="281" r:id="rId21"/>
    <p:sldId id="285" r:id="rId22"/>
    <p:sldId id="287" r:id="rId23"/>
    <p:sldId id="288" r:id="rId24"/>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9">
          <p15:clr>
            <a:srgbClr val="A4A3A4"/>
          </p15:clr>
        </p15:guide>
        <p15:guide id="2" orient="horz" pos="4190">
          <p15:clr>
            <a:srgbClr val="A4A3A4"/>
          </p15:clr>
        </p15:guide>
        <p15:guide id="3" orient="horz" pos="561">
          <p15:clr>
            <a:srgbClr val="A4A3A4"/>
          </p15:clr>
        </p15:guide>
        <p15:guide id="4" orient="horz" pos="691">
          <p15:clr>
            <a:srgbClr val="A4A3A4"/>
          </p15:clr>
        </p15:guide>
        <p15:guide id="5" orient="horz" pos="4017">
          <p15:clr>
            <a:srgbClr val="A4A3A4"/>
          </p15:clr>
        </p15:guide>
        <p15:guide id="6" orient="horz" pos="3888">
          <p15:clr>
            <a:srgbClr val="A4A3A4"/>
          </p15:clr>
        </p15:guide>
        <p15:guide id="7" pos="230">
          <p15:clr>
            <a:srgbClr val="A4A3A4"/>
          </p15:clr>
        </p15:guide>
        <p15:guide id="8" pos="744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2D59"/>
    <a:srgbClr val="F3F3F3"/>
    <a:srgbClr val="F7FCFE"/>
    <a:srgbClr val="FFFFFC"/>
    <a:srgbClr val="FFFFFF"/>
    <a:srgbClr val="E6E6E6"/>
    <a:srgbClr val="44BE9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18" autoAdjust="0"/>
  </p:normalViewPr>
  <p:slideViewPr>
    <p:cSldViewPr snapToGrid="0" showGuides="1">
      <p:cViewPr>
        <p:scale>
          <a:sx n="58" d="100"/>
          <a:sy n="58" d="100"/>
        </p:scale>
        <p:origin x="-2592" y="-1614"/>
      </p:cViewPr>
      <p:guideLst>
        <p:guide orient="horz" pos="129"/>
        <p:guide orient="horz" pos="4190"/>
        <p:guide orient="horz" pos="561"/>
        <p:guide orient="horz" pos="691"/>
        <p:guide orient="horz" pos="4017"/>
        <p:guide orient="horz" pos="3888"/>
        <p:guide pos="230"/>
        <p:guide pos="7449"/>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1743F9-9B08-422F-9ECE-BE7148BC7DDC}"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4C0232-94FA-4EBE-BB9B-79FBE486032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b="0" i="0" kern="1200" dirty="0">
                <a:solidFill>
                  <a:schemeClr val="tx1"/>
                </a:solidFill>
                <a:effectLst/>
                <a:latin typeface="+mn-lt"/>
                <a:ea typeface="+mn-ea"/>
                <a:cs typeface="+mn-cs"/>
              </a:rPr>
              <a:t>本</a:t>
            </a:r>
            <a:r>
              <a:rPr lang="en-US" altLang="zh-CN" sz="1200" b="0" i="0" kern="1200" dirty="0">
                <a:solidFill>
                  <a:schemeClr val="tx1"/>
                </a:solidFill>
                <a:effectLst/>
                <a:latin typeface="+mn-lt"/>
                <a:ea typeface="+mn-ea"/>
                <a:cs typeface="+mn-cs"/>
              </a:rPr>
              <a:t>PPT</a:t>
            </a:r>
            <a:r>
              <a:rPr lang="zh-CN" altLang="en-US" sz="1200" b="0" i="0" kern="1200" dirty="0">
                <a:solidFill>
                  <a:schemeClr val="tx1"/>
                </a:solidFill>
                <a:effectLst/>
                <a:latin typeface="+mn-lt"/>
                <a:ea typeface="+mn-ea"/>
                <a:cs typeface="+mn-cs"/>
              </a:rPr>
              <a:t>模板部分元素使用了幻灯片母版制作。如果需要修改，点击</a:t>
            </a:r>
            <a:r>
              <a:rPr lang="en-US" altLang="zh-CN" sz="1200" b="0" i="0" kern="1200" dirty="0">
                <a:solidFill>
                  <a:schemeClr val="tx1"/>
                </a:solidFill>
                <a:effectLst/>
                <a:latin typeface="+mn-lt"/>
                <a:ea typeface="+mn-ea"/>
                <a:cs typeface="+mn-cs"/>
              </a:rPr>
              <a:t>-</a:t>
            </a:r>
            <a:r>
              <a:rPr lang="zh-CN" altLang="en-US" sz="1200" b="0" i="0" kern="1200" dirty="0">
                <a:solidFill>
                  <a:schemeClr val="tx1"/>
                </a:solidFill>
                <a:effectLst/>
                <a:latin typeface="+mn-lt"/>
                <a:ea typeface="+mn-ea"/>
                <a:cs typeface="+mn-cs"/>
              </a:rPr>
              <a:t>视图</a:t>
            </a:r>
            <a:r>
              <a:rPr lang="en-US" altLang="zh-CN" sz="1200" b="0" i="0" kern="1200" dirty="0">
                <a:solidFill>
                  <a:schemeClr val="tx1"/>
                </a:solidFill>
                <a:effectLst/>
                <a:latin typeface="+mn-lt"/>
                <a:ea typeface="+mn-ea"/>
                <a:cs typeface="+mn-cs"/>
              </a:rPr>
              <a:t>-</a:t>
            </a:r>
            <a:r>
              <a:rPr lang="zh-CN" altLang="en-US" sz="1200" b="0" i="0" kern="1200" dirty="0">
                <a:solidFill>
                  <a:schemeClr val="tx1"/>
                </a:solidFill>
                <a:effectLst/>
                <a:latin typeface="+mn-lt"/>
                <a:ea typeface="+mn-ea"/>
                <a:cs typeface="+mn-cs"/>
              </a:rPr>
              <a:t>幻灯片母版</a:t>
            </a:r>
            <a:r>
              <a:rPr lang="en-US" altLang="zh-CN" sz="1200" b="0" i="0" kern="1200" dirty="0">
                <a:solidFill>
                  <a:schemeClr val="tx1"/>
                </a:solidFill>
                <a:effectLst/>
                <a:latin typeface="+mn-lt"/>
                <a:ea typeface="+mn-ea"/>
                <a:cs typeface="+mn-cs"/>
              </a:rPr>
              <a:t>-</a:t>
            </a:r>
            <a:r>
              <a:rPr lang="zh-CN" altLang="en-US" sz="1200" b="0" i="0" kern="1200" dirty="0">
                <a:solidFill>
                  <a:schemeClr val="tx1"/>
                </a:solidFill>
                <a:effectLst/>
                <a:latin typeface="+mn-lt"/>
                <a:ea typeface="+mn-ea"/>
                <a:cs typeface="+mn-cs"/>
              </a:rPr>
              <a:t>修改；完成后关闭编辑母版即可。</a:t>
            </a:r>
            <a:endParaRPr lang="zh-CN" altLang="en-US" dirty="0"/>
          </a:p>
        </p:txBody>
      </p:sp>
      <p:sp>
        <p:nvSpPr>
          <p:cNvPr id="4" name="灯片编号占位符 3"/>
          <p:cNvSpPr>
            <a:spLocks noGrp="1"/>
          </p:cNvSpPr>
          <p:nvPr>
            <p:ph type="sldNum" sz="quarter" idx="10"/>
          </p:nvPr>
        </p:nvSpPr>
        <p:spPr/>
        <p:txBody>
          <a:bodyPr/>
          <a:lstStyle/>
          <a:p>
            <a:fld id="{D34C0232-94FA-4EBE-BB9B-79FBE486032D}"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b="0" i="0" kern="1200" dirty="0">
                <a:solidFill>
                  <a:schemeClr val="tx1"/>
                </a:solidFill>
                <a:effectLst/>
                <a:latin typeface="+mn-lt"/>
                <a:ea typeface="+mn-ea"/>
                <a:cs typeface="+mn-cs"/>
              </a:rPr>
              <a:t>本</a:t>
            </a:r>
            <a:r>
              <a:rPr lang="en-US" altLang="zh-CN" sz="1200" b="0" i="0" kern="1200" dirty="0">
                <a:solidFill>
                  <a:schemeClr val="tx1"/>
                </a:solidFill>
                <a:effectLst/>
                <a:latin typeface="+mn-lt"/>
                <a:ea typeface="+mn-ea"/>
                <a:cs typeface="+mn-cs"/>
              </a:rPr>
              <a:t>PPT</a:t>
            </a:r>
            <a:r>
              <a:rPr lang="zh-CN" altLang="en-US" sz="1200" b="0" i="0" kern="1200" dirty="0">
                <a:solidFill>
                  <a:schemeClr val="tx1"/>
                </a:solidFill>
                <a:effectLst/>
                <a:latin typeface="+mn-lt"/>
                <a:ea typeface="+mn-ea"/>
                <a:cs typeface="+mn-cs"/>
              </a:rPr>
              <a:t>模板部分元素使用了幻灯片母版制作。如果需要修改，点击</a:t>
            </a:r>
            <a:r>
              <a:rPr lang="en-US" altLang="zh-CN" sz="1200" b="0" i="0" kern="1200" dirty="0">
                <a:solidFill>
                  <a:schemeClr val="tx1"/>
                </a:solidFill>
                <a:effectLst/>
                <a:latin typeface="+mn-lt"/>
                <a:ea typeface="+mn-ea"/>
                <a:cs typeface="+mn-cs"/>
              </a:rPr>
              <a:t>-</a:t>
            </a:r>
            <a:r>
              <a:rPr lang="zh-CN" altLang="en-US" sz="1200" b="0" i="0" kern="1200" dirty="0">
                <a:solidFill>
                  <a:schemeClr val="tx1"/>
                </a:solidFill>
                <a:effectLst/>
                <a:latin typeface="+mn-lt"/>
                <a:ea typeface="+mn-ea"/>
                <a:cs typeface="+mn-cs"/>
              </a:rPr>
              <a:t>视图</a:t>
            </a:r>
            <a:r>
              <a:rPr lang="en-US" altLang="zh-CN" sz="1200" b="0" i="0" kern="1200" dirty="0">
                <a:solidFill>
                  <a:schemeClr val="tx1"/>
                </a:solidFill>
                <a:effectLst/>
                <a:latin typeface="+mn-lt"/>
                <a:ea typeface="+mn-ea"/>
                <a:cs typeface="+mn-cs"/>
              </a:rPr>
              <a:t>-</a:t>
            </a:r>
            <a:r>
              <a:rPr lang="zh-CN" altLang="en-US" sz="1200" b="0" i="0" kern="1200" dirty="0">
                <a:solidFill>
                  <a:schemeClr val="tx1"/>
                </a:solidFill>
                <a:effectLst/>
                <a:latin typeface="+mn-lt"/>
                <a:ea typeface="+mn-ea"/>
                <a:cs typeface="+mn-cs"/>
              </a:rPr>
              <a:t>幻灯片母版</a:t>
            </a:r>
            <a:r>
              <a:rPr lang="en-US" altLang="zh-CN" sz="1200" b="0" i="0" kern="1200" dirty="0">
                <a:solidFill>
                  <a:schemeClr val="tx1"/>
                </a:solidFill>
                <a:effectLst/>
                <a:latin typeface="+mn-lt"/>
                <a:ea typeface="+mn-ea"/>
                <a:cs typeface="+mn-cs"/>
              </a:rPr>
              <a:t>-</a:t>
            </a:r>
            <a:r>
              <a:rPr lang="zh-CN" altLang="en-US" sz="1200" b="0" i="0" kern="1200" dirty="0">
                <a:solidFill>
                  <a:schemeClr val="tx1"/>
                </a:solidFill>
                <a:effectLst/>
                <a:latin typeface="+mn-lt"/>
                <a:ea typeface="+mn-ea"/>
                <a:cs typeface="+mn-cs"/>
              </a:rPr>
              <a:t>修改；完成后关闭编辑母版即可。</a:t>
            </a:r>
            <a:endParaRPr lang="zh-CN" altLang="en-US" dirty="0"/>
          </a:p>
        </p:txBody>
      </p:sp>
      <p:sp>
        <p:nvSpPr>
          <p:cNvPr id="4" name="灯片编号占位符 3"/>
          <p:cNvSpPr>
            <a:spLocks noGrp="1"/>
          </p:cNvSpPr>
          <p:nvPr>
            <p:ph type="sldNum" sz="quarter" idx="10"/>
          </p:nvPr>
        </p:nvSpPr>
        <p:spPr/>
        <p:txBody>
          <a:bodyPr/>
          <a:lstStyle/>
          <a:p>
            <a:fld id="{D34C0232-94FA-4EBE-BB9B-79FBE486032D}" type="slidenum">
              <a:rPr lang="zh-CN" altLang="en-US" smtClean="0"/>
              <a:t>23</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hyperlink" Target="http://www.1ppt.com/jieri/" TargetMode="Externa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首页">
    <p:bg>
      <p:bgPr>
        <a:solidFill>
          <a:srgbClr val="202D59"/>
        </a:solidFill>
        <a:effectLst/>
      </p:bgPr>
    </p:bg>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a:extLst>
              <a:ext uri="{28A0092B-C50C-407E-A947-70E740481C1C}">
                <a14:useLocalDpi xmlns:a14="http://schemas.microsoft.com/office/drawing/2010/main" val="0"/>
              </a:ext>
            </a:extLst>
          </a:blip>
          <a:srcRect t="25817"/>
          <a:stretch>
            <a:fillRect/>
          </a:stretch>
        </p:blipFill>
        <p:spPr>
          <a:xfrm>
            <a:off x="-529" y="2335794"/>
            <a:ext cx="12192000" cy="4522206"/>
          </a:xfrm>
          <a:prstGeom prst="rect">
            <a:avLst/>
          </a:prstGeom>
        </p:spPr>
      </p:pic>
      <p:pic>
        <p:nvPicPr>
          <p:cNvPr id="3" name="图片 2"/>
          <p:cNvPicPr>
            <a:picLocks noChangeAspect="1"/>
          </p:cNvPicPr>
          <p:nvPr userDrawn="1"/>
        </p:nvPicPr>
        <p:blipFill>
          <a:blip r:embed="rId3"/>
          <a:stretch>
            <a:fillRect/>
          </a:stretch>
        </p:blipFill>
        <p:spPr>
          <a:xfrm>
            <a:off x="-529" y="-13656"/>
            <a:ext cx="12193057" cy="1524132"/>
          </a:xfrm>
          <a:prstGeom prst="rect">
            <a:avLst/>
          </a:prstGeom>
        </p:spPr>
      </p:pic>
      <p:pic>
        <p:nvPicPr>
          <p:cNvPr id="4" name="图片 3"/>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1102985" y="4530266"/>
            <a:ext cx="2780334" cy="2082800"/>
          </a:xfrm>
          <a:prstGeom prst="rect">
            <a:avLst/>
          </a:prstGeom>
        </p:spPr>
      </p:pic>
      <p:pic>
        <p:nvPicPr>
          <p:cNvPr id="5" name="图片 4"/>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7654048" y="1282900"/>
            <a:ext cx="740704" cy="858982"/>
          </a:xfrm>
          <a:prstGeom prst="rect">
            <a:avLst/>
          </a:prstGeom>
        </p:spPr>
      </p:pic>
      <p:pic>
        <p:nvPicPr>
          <p:cNvPr id="6" name="图片 5"/>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flipH="1">
            <a:off x="2493152" y="3855841"/>
            <a:ext cx="370352" cy="429491"/>
          </a:xfrm>
          <a:prstGeom prst="rect">
            <a:avLst/>
          </a:prstGeom>
        </p:spPr>
      </p:pic>
      <p:pic>
        <p:nvPicPr>
          <p:cNvPr id="7" name="图片 6"/>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flipH="1">
            <a:off x="1453529" y="1518479"/>
            <a:ext cx="370352" cy="42949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400" advClick="0" advTm="5000">
        <p14:ripple/>
      </p:transition>
    </mc:Choice>
    <mc:Fallback xmlns="">
      <p:transition spd="slow" advClick="0" advTm="5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自定义版式">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4" name="TextBox 3"/>
          <p:cNvSpPr txBox="1"/>
          <p:nvPr userDrawn="1"/>
        </p:nvSpPr>
        <p:spPr>
          <a:xfrm>
            <a:off x="467545" y="6687715"/>
            <a:ext cx="1440159" cy="12192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prstClr val="black"/>
                </a:solidFill>
                <a:effectLst/>
                <a:uLnTx/>
                <a:uFillTx/>
                <a:hlinkClick r:id="rId2"/>
              </a:rPr>
              <a:t>节日</a:t>
            </a:r>
            <a:r>
              <a:rPr kumimoji="0" lang="en-US" altLang="zh-CN" sz="100" b="0" i="0" u="none" strike="noStrike" kern="0" cap="none" spc="0" normalizeH="0" baseline="0" noProof="0" dirty="0" smtClean="0">
                <a:ln>
                  <a:noFill/>
                </a:ln>
                <a:solidFill>
                  <a:prstClr val="black"/>
                </a:solidFill>
                <a:effectLst/>
                <a:uLnTx/>
                <a:uFillTx/>
                <a:hlinkClick r:id="rId2"/>
              </a:rPr>
              <a:t>PPT</a:t>
            </a:r>
            <a:r>
              <a:rPr kumimoji="0" lang="zh-CN" altLang="en-US" sz="100" b="0" i="0" u="none" strike="noStrike" kern="0" cap="none" spc="0" normalizeH="0" baseline="0" noProof="0" dirty="0" smtClean="0">
                <a:ln>
                  <a:noFill/>
                </a:ln>
                <a:solidFill>
                  <a:prstClr val="black"/>
                </a:solidFill>
                <a:effectLst/>
                <a:uLnTx/>
                <a:uFillTx/>
                <a:hlinkClick r:id="rId2"/>
              </a:rPr>
              <a:t>模板</a:t>
            </a:r>
            <a:r>
              <a:rPr kumimoji="0" lang="zh-CN" altLang="en-US" sz="100" b="0" i="0" u="none" strike="noStrike" kern="0" cap="none" spc="0" normalizeH="0" baseline="0" noProof="0" dirty="0" smtClean="0">
                <a:ln>
                  <a:noFill/>
                </a:ln>
                <a:solidFill>
                  <a:prstClr val="black"/>
                </a:solidFill>
                <a:effectLst/>
                <a:uLnTx/>
                <a:uFillTx/>
              </a:rPr>
              <a:t> </a:t>
            </a:r>
            <a:r>
              <a:rPr kumimoji="0" lang="en-US" altLang="zh-CN" sz="100" b="0" i="0" u="none" strike="noStrike" kern="0" cap="none" spc="0" normalizeH="0" baseline="0" noProof="0" dirty="0" smtClean="0">
                <a:ln>
                  <a:noFill/>
                </a:ln>
                <a:solidFill>
                  <a:prstClr val="black"/>
                </a:solidFill>
                <a:effectLst/>
                <a:uLnTx/>
                <a:uFillTx/>
              </a:rPr>
              <a:t>http:// www.2ppt.com/jieri/</a:t>
            </a:r>
          </a:p>
        </p:txBody>
      </p:sp>
    </p:spTree>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目录页">
    <p:bg>
      <p:bgPr>
        <a:solidFill>
          <a:srgbClr val="202D59"/>
        </a:solidFill>
        <a:effectLst/>
      </p:bgPr>
    </p:bg>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stretch>
            <a:fillRect/>
          </a:stretch>
        </p:blipFill>
        <p:spPr>
          <a:xfrm>
            <a:off x="-529" y="-13656"/>
            <a:ext cx="12193057" cy="1524132"/>
          </a:xfrm>
          <a:prstGeom prst="rect">
            <a:avLst/>
          </a:prstGeom>
        </p:spPr>
      </p:pic>
      <p:pic>
        <p:nvPicPr>
          <p:cNvPr id="6" name="图片 5"/>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4252606"/>
            <a:ext cx="12192000" cy="2605394"/>
          </a:xfrm>
          <a:prstGeom prst="rect">
            <a:avLst/>
          </a:prstGeom>
        </p:spPr>
      </p:pic>
      <p:pic>
        <p:nvPicPr>
          <p:cNvPr id="8" name="图片 7"/>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152310" y="1999303"/>
            <a:ext cx="3635115" cy="3556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400" advClick="0" advTm="5000">
        <p14:doors dir="vert"/>
      </p:transition>
    </mc:Choice>
    <mc:Fallback xmlns="">
      <p:transition spd="slow" advClick="0" advTm="5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过度页1">
    <p:bg>
      <p:bgPr>
        <a:solidFill>
          <a:srgbClr val="202D59"/>
        </a:solidFill>
        <a:effectLst/>
      </p:bgPr>
    </p:bg>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stretch>
            <a:fillRect/>
          </a:stretch>
        </p:blipFill>
        <p:spPr>
          <a:xfrm>
            <a:off x="-529" y="-13656"/>
            <a:ext cx="12193057" cy="1524132"/>
          </a:xfrm>
          <a:prstGeom prst="rect">
            <a:avLst/>
          </a:prstGeom>
        </p:spPr>
      </p:pic>
      <p:pic>
        <p:nvPicPr>
          <p:cNvPr id="3" name="图片 2"/>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4252606"/>
            <a:ext cx="12192000" cy="2605394"/>
          </a:xfrm>
          <a:prstGeom prst="rect">
            <a:avLst/>
          </a:prstGeom>
        </p:spPr>
      </p:pic>
      <p:pic>
        <p:nvPicPr>
          <p:cNvPr id="7" name="图片 6"/>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381000" y="1678294"/>
            <a:ext cx="4747906" cy="474790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900" advClick="0" advTm="5000">
        <p14:warp dir="in"/>
      </p:transition>
    </mc:Choice>
    <mc:Fallback xmlns="">
      <p:transition spd="slow" advClick="0" advTm="5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内页-1">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391883" y="203200"/>
            <a:ext cx="972457" cy="972457"/>
          </a:xfrm>
          <a:prstGeom prst="rect">
            <a:avLst/>
          </a:prstGeom>
        </p:spPr>
      </p:pic>
      <p:sp>
        <p:nvSpPr>
          <p:cNvPr id="3" name="矩形 2"/>
          <p:cNvSpPr/>
          <p:nvPr userDrawn="1"/>
        </p:nvSpPr>
        <p:spPr>
          <a:xfrm>
            <a:off x="1524244" y="443206"/>
            <a:ext cx="4164729" cy="492443"/>
          </a:xfrm>
          <a:prstGeom prst="rect">
            <a:avLst/>
          </a:prstGeom>
        </p:spPr>
        <p:txBody>
          <a:bodyPr wrap="square" lIns="0" tIns="0" rIns="0" bIns="0">
            <a:spAutoFit/>
          </a:bodyPr>
          <a:lstStyle/>
          <a:p>
            <a:r>
              <a:rPr lang="zh-CN" altLang="en-US" sz="3200" b="1" dirty="0">
                <a:solidFill>
                  <a:srgbClr val="002060"/>
                </a:solidFill>
                <a:ea typeface="微软雅黑" panose="020B0503020204020204" pitchFamily="34" charset="-122"/>
                <a:cs typeface="+mn-ea"/>
                <a:sym typeface="+mn-lt"/>
              </a:rPr>
              <a:t>请输入您的标题</a:t>
            </a:r>
          </a:p>
        </p:txBody>
      </p:sp>
    </p:spTree>
  </p:cSld>
  <p:clrMapOvr>
    <a:masterClrMapping/>
  </p:clrMapOvr>
  <mc:AlternateContent xmlns:mc="http://schemas.openxmlformats.org/markup-compatibility/2006" xmlns:p14="http://schemas.microsoft.com/office/powerpoint/2010/main">
    <mc:Choice Requires="p14">
      <p:transition spd="slow" p14:dur="1600" advClick="0" advTm="5000">
        <p14:prism isInverted="1"/>
      </p:transition>
    </mc:Choice>
    <mc:Fallback xmlns="">
      <p:transition spd="slow" advClick="0" advTm="5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内页-1">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391883" y="203200"/>
            <a:ext cx="972457" cy="972457"/>
          </a:xfrm>
          <a:prstGeom prst="rect">
            <a:avLst/>
          </a:prstGeom>
        </p:spPr>
      </p:pic>
      <p:sp>
        <p:nvSpPr>
          <p:cNvPr id="3" name="矩形 2"/>
          <p:cNvSpPr/>
          <p:nvPr userDrawn="1"/>
        </p:nvSpPr>
        <p:spPr>
          <a:xfrm>
            <a:off x="1524244" y="443206"/>
            <a:ext cx="4164729" cy="492443"/>
          </a:xfrm>
          <a:prstGeom prst="rect">
            <a:avLst/>
          </a:prstGeom>
        </p:spPr>
        <p:txBody>
          <a:bodyPr wrap="square" lIns="0" tIns="0" rIns="0" bIns="0">
            <a:spAutoFit/>
          </a:bodyPr>
          <a:lstStyle/>
          <a:p>
            <a:r>
              <a:rPr lang="zh-CN" altLang="en-US" sz="3200" b="1" dirty="0">
                <a:solidFill>
                  <a:srgbClr val="002060"/>
                </a:solidFill>
                <a:ea typeface="微软雅黑" panose="020B0503020204020204" pitchFamily="34" charset="-122"/>
                <a:cs typeface="+mn-ea"/>
                <a:sym typeface="+mn-lt"/>
              </a:rPr>
              <a:t>请输入您的标题</a:t>
            </a:r>
          </a:p>
        </p:txBody>
      </p:sp>
    </p:spTree>
  </p:cSld>
  <p:clrMapOvr>
    <a:masterClrMapping/>
  </p:clrMapOvr>
  <mc:AlternateContent xmlns:mc="http://schemas.openxmlformats.org/markup-compatibility/2006" xmlns:p14="http://schemas.microsoft.com/office/powerpoint/2010/main">
    <mc:Choice Requires="p14">
      <p:transition spd="slow" p14:dur="1250" advClick="0" advTm="5000">
        <p14:switch dir="r"/>
      </p:transition>
    </mc:Choice>
    <mc:Fallback xmlns="">
      <p:transition spd="slow" advClick="0" advTm="5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内页-1">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391883" y="203200"/>
            <a:ext cx="972457" cy="972457"/>
          </a:xfrm>
          <a:prstGeom prst="rect">
            <a:avLst/>
          </a:prstGeom>
        </p:spPr>
      </p:pic>
      <p:sp>
        <p:nvSpPr>
          <p:cNvPr id="3" name="矩形 2"/>
          <p:cNvSpPr/>
          <p:nvPr userDrawn="1"/>
        </p:nvSpPr>
        <p:spPr>
          <a:xfrm>
            <a:off x="1524244" y="443206"/>
            <a:ext cx="4164729" cy="492443"/>
          </a:xfrm>
          <a:prstGeom prst="rect">
            <a:avLst/>
          </a:prstGeom>
        </p:spPr>
        <p:txBody>
          <a:bodyPr wrap="square" lIns="0" tIns="0" rIns="0" bIns="0">
            <a:spAutoFit/>
          </a:bodyPr>
          <a:lstStyle/>
          <a:p>
            <a:r>
              <a:rPr lang="zh-CN" altLang="en-US" sz="3200" b="1" dirty="0">
                <a:solidFill>
                  <a:srgbClr val="002060"/>
                </a:solidFill>
                <a:ea typeface="微软雅黑" panose="020B0503020204020204" pitchFamily="34" charset="-122"/>
                <a:cs typeface="+mn-ea"/>
                <a:sym typeface="+mn-lt"/>
              </a:rPr>
              <a:t>请输入您的标题</a:t>
            </a:r>
          </a:p>
        </p:txBody>
      </p:sp>
    </p:spTree>
  </p:cSld>
  <p:clrMapOvr>
    <a:masterClrMapping/>
  </p:clrMapOvr>
  <mc:AlternateContent xmlns:mc="http://schemas.openxmlformats.org/markup-compatibility/2006" xmlns:p14="http://schemas.microsoft.com/office/powerpoint/2010/main">
    <mc:Choice Requires="p14">
      <p:transition spd="slow" p14:dur="1250" advClick="0" advTm="5000">
        <p14:flip dir="r"/>
      </p:transition>
    </mc:Choice>
    <mc:Fallback xmlns="">
      <p:transition spd="slow" advClick="0" advTm="5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内页-1">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391883" y="203200"/>
            <a:ext cx="972457" cy="972457"/>
          </a:xfrm>
          <a:prstGeom prst="rect">
            <a:avLst/>
          </a:prstGeom>
        </p:spPr>
      </p:pic>
      <p:sp>
        <p:nvSpPr>
          <p:cNvPr id="3" name="矩形 2"/>
          <p:cNvSpPr/>
          <p:nvPr userDrawn="1"/>
        </p:nvSpPr>
        <p:spPr>
          <a:xfrm>
            <a:off x="1524244" y="443206"/>
            <a:ext cx="4164729" cy="492443"/>
          </a:xfrm>
          <a:prstGeom prst="rect">
            <a:avLst/>
          </a:prstGeom>
        </p:spPr>
        <p:txBody>
          <a:bodyPr wrap="square" lIns="0" tIns="0" rIns="0" bIns="0">
            <a:spAutoFit/>
          </a:bodyPr>
          <a:lstStyle/>
          <a:p>
            <a:r>
              <a:rPr lang="zh-CN" altLang="en-US" sz="3200" b="1" dirty="0">
                <a:solidFill>
                  <a:srgbClr val="002060"/>
                </a:solidFill>
                <a:ea typeface="微软雅黑" panose="020B0503020204020204" pitchFamily="34" charset="-122"/>
                <a:cs typeface="+mn-ea"/>
                <a:sym typeface="+mn-lt"/>
              </a:rPr>
              <a:t>请输入您的标题</a:t>
            </a:r>
          </a:p>
        </p:txBody>
      </p:sp>
    </p:spTree>
  </p:cSld>
  <p:clrMapOvr>
    <a:masterClrMapping/>
  </p:clrMapOvr>
  <mc:AlternateContent xmlns:mc="http://schemas.openxmlformats.org/markup-compatibility/2006" xmlns:p14="http://schemas.microsoft.com/office/powerpoint/2010/main">
    <mc:Choice Requires="p14">
      <p:transition spd="slow" p14:dur="1600" advClick="0" advTm="5000">
        <p14:gallery dir="l"/>
      </p:transition>
    </mc:Choice>
    <mc:Fallback xmlns="">
      <p:transition spd="slow" advClick="0" advTm="5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02D59"/>
        </a:solidFill>
        <a:effectLst/>
      </p:bgPr>
    </p:bg>
    <p:spTree>
      <p:nvGrpSpPr>
        <p:cNvPr id="1" name=""/>
        <p:cNvGrpSpPr/>
        <p:nvPr/>
      </p:nvGrpSpPr>
      <p:grpSpPr>
        <a:xfrm>
          <a:off x="0" y="0"/>
          <a:ext cx="0" cy="0"/>
          <a:chOff x="0" y="0"/>
          <a:chExt cx="0" cy="0"/>
        </a:xfrm>
      </p:grpSpPr>
      <p:pic>
        <p:nvPicPr>
          <p:cNvPr id="10" name="图片 9"/>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921307" y="909813"/>
            <a:ext cx="4064723" cy="1806544"/>
          </a:xfrm>
          <a:prstGeom prst="rect">
            <a:avLst/>
          </a:prstGeom>
        </p:spPr>
      </p:pic>
      <p:sp>
        <p:nvSpPr>
          <p:cNvPr id="29" name="文本框 28"/>
          <p:cNvSpPr txBox="1"/>
          <p:nvPr/>
        </p:nvSpPr>
        <p:spPr>
          <a:xfrm>
            <a:off x="319383" y="2242230"/>
            <a:ext cx="9342622" cy="1200329"/>
          </a:xfrm>
          <a:prstGeom prst="rect">
            <a:avLst/>
          </a:prstGeom>
          <a:noFill/>
        </p:spPr>
        <p:txBody>
          <a:bodyPr wrap="none" rtlCol="0" anchor="ctr">
            <a:spAutoFit/>
          </a:bodyPr>
          <a:lstStyle/>
          <a:p>
            <a:pPr>
              <a:lnSpc>
                <a:spcPct val="120000"/>
              </a:lnSpc>
            </a:pPr>
            <a:r>
              <a:rPr lang="zh-CN" altLang="en-US" sz="6000" spc="300" dirty="0" smtClean="0">
                <a:solidFill>
                  <a:schemeClr val="bg1"/>
                </a:solidFill>
                <a:latin typeface="方正正黑简体" panose="02000000000000000000" pitchFamily="2" charset="-122"/>
                <a:ea typeface="方正正黑简体" panose="02000000000000000000" pitchFamily="2" charset="-122"/>
                <a:cs typeface="+mn-ea"/>
                <a:sym typeface="+mn-lt"/>
              </a:rPr>
              <a:t>精美圣</a:t>
            </a:r>
            <a:r>
              <a:rPr lang="zh-CN" altLang="en-US" sz="6000" spc="300" dirty="0">
                <a:solidFill>
                  <a:schemeClr val="bg1"/>
                </a:solidFill>
                <a:latin typeface="方正正黑简体" panose="02000000000000000000" pitchFamily="2" charset="-122"/>
                <a:ea typeface="方正正黑简体" panose="02000000000000000000" pitchFamily="2" charset="-122"/>
                <a:cs typeface="+mn-ea"/>
                <a:sym typeface="+mn-lt"/>
              </a:rPr>
              <a:t>诞</a:t>
            </a:r>
            <a:r>
              <a:rPr lang="zh-CN" altLang="en-US" sz="6000" spc="300" dirty="0" smtClean="0">
                <a:solidFill>
                  <a:schemeClr val="bg1"/>
                </a:solidFill>
                <a:latin typeface="方正正黑简体" panose="02000000000000000000" pitchFamily="2" charset="-122"/>
                <a:ea typeface="方正正黑简体" panose="02000000000000000000" pitchFamily="2" charset="-122"/>
                <a:cs typeface="+mn-ea"/>
                <a:sym typeface="+mn-lt"/>
              </a:rPr>
              <a:t>节</a:t>
            </a:r>
            <a:r>
              <a:rPr lang="en-US" altLang="zh-CN" sz="6000" spc="300" dirty="0" smtClean="0">
                <a:solidFill>
                  <a:schemeClr val="bg1"/>
                </a:solidFill>
                <a:latin typeface="方正正黑简体" panose="02000000000000000000" pitchFamily="2" charset="-122"/>
                <a:ea typeface="方正正黑简体" panose="02000000000000000000" pitchFamily="2" charset="-122"/>
                <a:cs typeface="+mn-ea"/>
                <a:sym typeface="+mn-lt"/>
              </a:rPr>
              <a:t>PPT</a:t>
            </a:r>
            <a:r>
              <a:rPr lang="zh-CN" altLang="en-US" sz="6000" spc="300" dirty="0" smtClean="0">
                <a:solidFill>
                  <a:schemeClr val="bg1"/>
                </a:solidFill>
                <a:latin typeface="方正正黑简体" panose="02000000000000000000" pitchFamily="2" charset="-122"/>
                <a:ea typeface="方正正黑简体" panose="02000000000000000000" pitchFamily="2" charset="-122"/>
                <a:cs typeface="+mn-ea"/>
                <a:sym typeface="+mn-lt"/>
              </a:rPr>
              <a:t>主题模板</a:t>
            </a:r>
            <a:endParaRPr lang="zh-CN" altLang="en-US" sz="6000" spc="300" dirty="0">
              <a:solidFill>
                <a:schemeClr val="bg1"/>
              </a:solidFill>
              <a:latin typeface="方正正黑简体" panose="02000000000000000000" pitchFamily="2" charset="-122"/>
              <a:ea typeface="方正正黑简体" panose="02000000000000000000" pitchFamily="2" charset="-122"/>
              <a:cs typeface="+mn-ea"/>
              <a:sym typeface="+mn-lt"/>
            </a:endParaRPr>
          </a:p>
        </p:txBody>
      </p:sp>
      <p:sp>
        <p:nvSpPr>
          <p:cNvPr id="30" name="矩形 29"/>
          <p:cNvSpPr/>
          <p:nvPr/>
        </p:nvSpPr>
        <p:spPr>
          <a:xfrm>
            <a:off x="0" y="3259465"/>
            <a:ext cx="9800339" cy="738664"/>
          </a:xfrm>
          <a:prstGeom prst="rect">
            <a:avLst/>
          </a:prstGeom>
        </p:spPr>
        <p:txBody>
          <a:bodyPr wrap="square">
            <a:spAutoFit/>
          </a:bodyPr>
          <a:lstStyle/>
          <a:p>
            <a:pPr algn="ctr"/>
            <a:r>
              <a:rPr lang="zh-CN" altLang="en-US" sz="1400" dirty="0">
                <a:solidFill>
                  <a:schemeClr val="bg1"/>
                </a:solidFill>
                <a:cs typeface="+mn-ea"/>
                <a:sym typeface="+mn-lt"/>
              </a:rPr>
              <a:t>Lorem ipsum dolor sit amet, consectetuer adipiscing elit.Aenean commodo ligula eget dolor. Aenean massa. Cum sociis natoque penatibus et magnis dis parturient montes,nascetur ridiculus mus. Donec quam felis, ultricies nec.</a:t>
            </a:r>
          </a:p>
        </p:txBody>
      </p:sp>
      <p:sp>
        <p:nvSpPr>
          <p:cNvPr id="31" name="文本框 30"/>
          <p:cNvSpPr txBox="1"/>
          <p:nvPr/>
        </p:nvSpPr>
        <p:spPr>
          <a:xfrm>
            <a:off x="2734841" y="4031449"/>
            <a:ext cx="3213100" cy="386080"/>
          </a:xfrm>
          <a:prstGeom prst="rect">
            <a:avLst/>
          </a:prstGeom>
          <a:noFill/>
        </p:spPr>
        <p:txBody>
          <a:bodyPr wrap="none" rtlCol="0" anchor="ctr">
            <a:spAutoFit/>
          </a:bodyPr>
          <a:lstStyle/>
          <a:p>
            <a:pPr>
              <a:lnSpc>
                <a:spcPct val="120000"/>
              </a:lnSpc>
            </a:pPr>
            <a:r>
              <a:rPr lang="zh-CN" altLang="en-US" sz="1600" dirty="0">
                <a:solidFill>
                  <a:schemeClr val="bg1"/>
                </a:solidFill>
                <a:cs typeface="+mn-ea"/>
                <a:sym typeface="+mn-lt"/>
              </a:rPr>
              <a:t>策划人</a:t>
            </a:r>
            <a:r>
              <a:rPr lang="zh-CN" altLang="en-US" sz="1600" dirty="0" smtClean="0">
                <a:solidFill>
                  <a:schemeClr val="bg1"/>
                </a:solidFill>
                <a:cs typeface="+mn-ea"/>
                <a:sym typeface="+mn-lt"/>
              </a:rPr>
              <a:t>：</a:t>
            </a:r>
            <a:r>
              <a:rPr lang="en-US" sz="1600" dirty="0" smtClean="0">
                <a:solidFill>
                  <a:schemeClr val="bg1"/>
                </a:solidFill>
                <a:cs typeface="+mn-ea"/>
                <a:sym typeface="+mn-lt"/>
              </a:rPr>
              <a:t>xxx</a:t>
            </a:r>
            <a:r>
              <a:rPr lang="zh-CN" altLang="en-US" sz="1600" dirty="0" smtClean="0">
                <a:solidFill>
                  <a:schemeClr val="bg1"/>
                </a:solidFill>
                <a:cs typeface="+mn-ea"/>
                <a:sym typeface="+mn-lt"/>
              </a:rPr>
              <a:t>    </a:t>
            </a:r>
            <a:r>
              <a:rPr lang="zh-CN" altLang="en-US" sz="1600" dirty="0">
                <a:solidFill>
                  <a:schemeClr val="bg1"/>
                </a:solidFill>
                <a:cs typeface="+mn-ea"/>
                <a:sym typeface="+mn-lt"/>
              </a:rPr>
              <a:t>日期</a:t>
            </a:r>
            <a:r>
              <a:rPr lang="en-US" altLang="zh-CN" sz="1600" dirty="0">
                <a:solidFill>
                  <a:schemeClr val="bg1"/>
                </a:solidFill>
                <a:cs typeface="+mn-ea"/>
                <a:sym typeface="+mn-lt"/>
              </a:rPr>
              <a:t>: </a:t>
            </a:r>
            <a:r>
              <a:rPr lang="en-US" altLang="zh-CN" sz="1600" dirty="0" smtClean="0">
                <a:solidFill>
                  <a:schemeClr val="bg1"/>
                </a:solidFill>
                <a:cs typeface="+mn-ea"/>
                <a:sym typeface="+mn-lt"/>
              </a:rPr>
              <a:t>20XX/12/30</a:t>
            </a:r>
            <a:endParaRPr lang="zh-CN" altLang="en-US" sz="1600" dirty="0">
              <a:solidFill>
                <a:schemeClr val="bg1"/>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400" advClick="0" advTm="5000">
        <p14:ripple/>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fade">
                                      <p:cBhvr>
                                        <p:cTn id="13" dur="500"/>
                                        <p:tgtEl>
                                          <p:spTgt spid="29"/>
                                        </p:tgtEl>
                                      </p:cBhvr>
                                    </p:animEffect>
                                  </p:childTnLst>
                                </p:cTn>
                              </p:par>
                            </p:childTnLst>
                          </p:cTn>
                        </p:par>
                        <p:par>
                          <p:cTn id="14" fill="hold">
                            <p:stCondLst>
                              <p:cond delay="1000"/>
                            </p:stCondLst>
                            <p:childTnLst>
                              <p:par>
                                <p:cTn id="15" presetID="14" presetClass="entr" presetSubtype="10"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randombar(horizontal)">
                                      <p:cBhvr>
                                        <p:cTn id="17" dur="500"/>
                                        <p:tgtEl>
                                          <p:spTgt spid="30"/>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up)">
                                      <p:cBhvr>
                                        <p:cTn id="21"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320148" y="3160883"/>
            <a:ext cx="2397524" cy="845573"/>
            <a:chOff x="2320148" y="3160883"/>
            <a:chExt cx="2397524" cy="845573"/>
          </a:xfrm>
          <a:solidFill>
            <a:schemeClr val="accent3"/>
          </a:solidFill>
        </p:grpSpPr>
        <p:sp>
          <p:nvSpPr>
            <p:cNvPr id="3" name="任意多边形 47"/>
            <p:cNvSpPr/>
            <p:nvPr/>
          </p:nvSpPr>
          <p:spPr bwMode="auto">
            <a:xfrm rot="21480000" flipH="1">
              <a:off x="2320148" y="3179416"/>
              <a:ext cx="1387553" cy="827040"/>
            </a:xfrm>
            <a:custGeom>
              <a:avLst/>
              <a:gdLst>
                <a:gd name="T0" fmla="*/ 0 w 2262142"/>
                <a:gd name="T1" fmla="*/ 0 h 1396256"/>
                <a:gd name="T2" fmla="*/ 74770 w 2262142"/>
                <a:gd name="T3" fmla="*/ 1396256 h 1396256"/>
                <a:gd name="T4" fmla="*/ 2262142 w 2262142"/>
                <a:gd name="T5" fmla="*/ 1396256 h 1396256"/>
                <a:gd name="T6" fmla="*/ 0 60000 65536"/>
                <a:gd name="T7" fmla="*/ 0 60000 65536"/>
                <a:gd name="T8" fmla="*/ 0 60000 65536"/>
                <a:gd name="T9" fmla="*/ 0 w 2262142"/>
                <a:gd name="T10" fmla="*/ 0 h 1396256"/>
                <a:gd name="T11" fmla="*/ 2262142 w 2262142"/>
                <a:gd name="T12" fmla="*/ 1396256 h 1396256"/>
              </a:gdLst>
              <a:ahLst/>
              <a:cxnLst>
                <a:cxn ang="T6">
                  <a:pos x="T0" y="T1"/>
                </a:cxn>
                <a:cxn ang="T7">
                  <a:pos x="T2" y="T3"/>
                </a:cxn>
                <a:cxn ang="T8">
                  <a:pos x="T4" y="T5"/>
                </a:cxn>
              </a:cxnLst>
              <a:rect l="T9" t="T10" r="T11" b="T12"/>
              <a:pathLst>
                <a:path w="2262142" h="1396256">
                  <a:moveTo>
                    <a:pt x="0" y="0"/>
                  </a:moveTo>
                  <a:lnTo>
                    <a:pt x="74770" y="1396256"/>
                  </a:lnTo>
                  <a:lnTo>
                    <a:pt x="2262142" y="1396256"/>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cs typeface="+mn-ea"/>
                <a:sym typeface="+mn-lt"/>
              </a:endParaRPr>
            </a:p>
          </p:txBody>
        </p:sp>
        <p:sp>
          <p:nvSpPr>
            <p:cNvPr id="4" name="任意多边形 51"/>
            <p:cNvSpPr/>
            <p:nvPr/>
          </p:nvSpPr>
          <p:spPr bwMode="auto">
            <a:xfrm>
              <a:off x="3675270" y="3160883"/>
              <a:ext cx="1042402" cy="827040"/>
            </a:xfrm>
            <a:custGeom>
              <a:avLst/>
              <a:gdLst>
                <a:gd name="T0" fmla="*/ 0 w 1699399"/>
                <a:gd name="T1" fmla="*/ 0 h 1344593"/>
                <a:gd name="T2" fmla="*/ 1475296 w 1699399"/>
                <a:gd name="T3" fmla="*/ 0 h 1344593"/>
                <a:gd name="T4" fmla="*/ 1699399 w 1699399"/>
                <a:gd name="T5" fmla="*/ 224103 h 1344593"/>
                <a:gd name="T6" fmla="*/ 1699399 w 1699399"/>
                <a:gd name="T7" fmla="*/ 1120490 h 1344593"/>
                <a:gd name="T8" fmla="*/ 1475296 w 1699399"/>
                <a:gd name="T9" fmla="*/ 1344593 h 1344593"/>
                <a:gd name="T10" fmla="*/ 0 w 1699399"/>
                <a:gd name="T11" fmla="*/ 1344593 h 1344593"/>
                <a:gd name="T12" fmla="*/ 0 60000 65536"/>
                <a:gd name="T13" fmla="*/ 0 60000 65536"/>
                <a:gd name="T14" fmla="*/ 0 60000 65536"/>
                <a:gd name="T15" fmla="*/ 0 60000 65536"/>
                <a:gd name="T16" fmla="*/ 0 60000 65536"/>
                <a:gd name="T17" fmla="*/ 0 60000 65536"/>
                <a:gd name="T18" fmla="*/ 0 w 1699399"/>
                <a:gd name="T19" fmla="*/ 0 h 1344593"/>
                <a:gd name="T20" fmla="*/ 1699399 w 1699399"/>
                <a:gd name="T21" fmla="*/ 1344593 h 1344593"/>
              </a:gdLst>
              <a:ahLst/>
              <a:cxnLst>
                <a:cxn ang="T12">
                  <a:pos x="T0" y="T1"/>
                </a:cxn>
                <a:cxn ang="T13">
                  <a:pos x="T2" y="T3"/>
                </a:cxn>
                <a:cxn ang="T14">
                  <a:pos x="T4" y="T5"/>
                </a:cxn>
                <a:cxn ang="T15">
                  <a:pos x="T6" y="T7"/>
                </a:cxn>
                <a:cxn ang="T16">
                  <a:pos x="T8" y="T9"/>
                </a:cxn>
                <a:cxn ang="T17">
                  <a:pos x="T10" y="T11"/>
                </a:cxn>
              </a:cxnLst>
              <a:rect l="T18" t="T19" r="T20" b="T21"/>
              <a:pathLst>
                <a:path w="1699399" h="1344593">
                  <a:moveTo>
                    <a:pt x="0" y="0"/>
                  </a:moveTo>
                  <a:lnTo>
                    <a:pt x="1475296" y="0"/>
                  </a:lnTo>
                  <a:cubicBezTo>
                    <a:pt x="1599065" y="0"/>
                    <a:pt x="1699399" y="100334"/>
                    <a:pt x="1699399" y="224103"/>
                  </a:cubicBezTo>
                  <a:lnTo>
                    <a:pt x="1699399" y="1120490"/>
                  </a:lnTo>
                  <a:cubicBezTo>
                    <a:pt x="1699399" y="1244259"/>
                    <a:pt x="1599065" y="1344593"/>
                    <a:pt x="1475296" y="1344593"/>
                  </a:cubicBezTo>
                  <a:lnTo>
                    <a:pt x="0" y="1344593"/>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cs typeface="+mn-ea"/>
                <a:sym typeface="+mn-lt"/>
              </a:endParaRPr>
            </a:p>
          </p:txBody>
        </p:sp>
      </p:grpSp>
      <p:grpSp>
        <p:nvGrpSpPr>
          <p:cNvPr id="5" name="组合 4"/>
          <p:cNvGrpSpPr/>
          <p:nvPr/>
        </p:nvGrpSpPr>
        <p:grpSpPr>
          <a:xfrm>
            <a:off x="2320148" y="4048156"/>
            <a:ext cx="2384784" cy="836307"/>
            <a:chOff x="2320148" y="4048156"/>
            <a:chExt cx="2384784" cy="836307"/>
          </a:xfrm>
          <a:solidFill>
            <a:schemeClr val="accent4"/>
          </a:solidFill>
        </p:grpSpPr>
        <p:sp>
          <p:nvSpPr>
            <p:cNvPr id="6" name="任意多边形 63"/>
            <p:cNvSpPr/>
            <p:nvPr/>
          </p:nvSpPr>
          <p:spPr bwMode="auto">
            <a:xfrm rot="120000" flipH="1" flipV="1">
              <a:off x="2320148" y="4048156"/>
              <a:ext cx="1387553" cy="823566"/>
            </a:xfrm>
            <a:custGeom>
              <a:avLst/>
              <a:gdLst>
                <a:gd name="T0" fmla="*/ 1901961 w 1901961"/>
                <a:gd name="T1" fmla="*/ 1128526 h 1128526"/>
                <a:gd name="T2" fmla="*/ 62575 w 1901961"/>
                <a:gd name="T3" fmla="*/ 1128526 h 1128526"/>
                <a:gd name="T4" fmla="*/ 0 w 1901961"/>
                <a:gd name="T5" fmla="*/ 290 h 1128526"/>
                <a:gd name="T6" fmla="*/ 8289 w 1901961"/>
                <a:gd name="T7" fmla="*/ 0 h 1128526"/>
                <a:gd name="T8" fmla="*/ 0 60000 65536"/>
                <a:gd name="T9" fmla="*/ 0 60000 65536"/>
                <a:gd name="T10" fmla="*/ 0 60000 65536"/>
                <a:gd name="T11" fmla="*/ 0 60000 65536"/>
                <a:gd name="T12" fmla="*/ 0 w 1901961"/>
                <a:gd name="T13" fmla="*/ 0 h 1128526"/>
                <a:gd name="T14" fmla="*/ 1901961 w 1901961"/>
                <a:gd name="T15" fmla="*/ 1128526 h 1128526"/>
              </a:gdLst>
              <a:ahLst/>
              <a:cxnLst>
                <a:cxn ang="T8">
                  <a:pos x="T0" y="T1"/>
                </a:cxn>
                <a:cxn ang="T9">
                  <a:pos x="T2" y="T3"/>
                </a:cxn>
                <a:cxn ang="T10">
                  <a:pos x="T4" y="T5"/>
                </a:cxn>
                <a:cxn ang="T11">
                  <a:pos x="T6" y="T7"/>
                </a:cxn>
              </a:cxnLst>
              <a:rect l="T12" t="T13" r="T14" b="T15"/>
              <a:pathLst>
                <a:path w="1901961" h="1128526">
                  <a:moveTo>
                    <a:pt x="1901961" y="1128526"/>
                  </a:moveTo>
                  <a:lnTo>
                    <a:pt x="62575" y="1128526"/>
                  </a:lnTo>
                  <a:lnTo>
                    <a:pt x="0" y="290"/>
                  </a:lnTo>
                  <a:lnTo>
                    <a:pt x="8289" y="0"/>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cs typeface="+mn-ea"/>
                <a:sym typeface="+mn-lt"/>
              </a:endParaRPr>
            </a:p>
          </p:txBody>
        </p:sp>
        <p:sp>
          <p:nvSpPr>
            <p:cNvPr id="7" name="任意多边形 53"/>
            <p:cNvSpPr/>
            <p:nvPr/>
          </p:nvSpPr>
          <p:spPr bwMode="auto">
            <a:xfrm flipV="1">
              <a:off x="3662530" y="4066689"/>
              <a:ext cx="1042402" cy="817774"/>
            </a:xfrm>
            <a:custGeom>
              <a:avLst/>
              <a:gdLst>
                <a:gd name="T0" fmla="*/ 0 w 1699399"/>
                <a:gd name="T1" fmla="*/ 0 h 1344593"/>
                <a:gd name="T2" fmla="*/ 1475296 w 1699399"/>
                <a:gd name="T3" fmla="*/ 0 h 1344593"/>
                <a:gd name="T4" fmla="*/ 1699399 w 1699399"/>
                <a:gd name="T5" fmla="*/ 224103 h 1344593"/>
                <a:gd name="T6" fmla="*/ 1699399 w 1699399"/>
                <a:gd name="T7" fmla="*/ 1120490 h 1344593"/>
                <a:gd name="T8" fmla="*/ 1475296 w 1699399"/>
                <a:gd name="T9" fmla="*/ 1344593 h 1344593"/>
                <a:gd name="T10" fmla="*/ 0 w 1699399"/>
                <a:gd name="T11" fmla="*/ 1344593 h 1344593"/>
                <a:gd name="T12" fmla="*/ 0 60000 65536"/>
                <a:gd name="T13" fmla="*/ 0 60000 65536"/>
                <a:gd name="T14" fmla="*/ 0 60000 65536"/>
                <a:gd name="T15" fmla="*/ 0 60000 65536"/>
                <a:gd name="T16" fmla="*/ 0 60000 65536"/>
                <a:gd name="T17" fmla="*/ 0 60000 65536"/>
                <a:gd name="T18" fmla="*/ 0 w 1699399"/>
                <a:gd name="T19" fmla="*/ 0 h 1344593"/>
                <a:gd name="T20" fmla="*/ 1699399 w 1699399"/>
                <a:gd name="T21" fmla="*/ 1344593 h 1344593"/>
              </a:gdLst>
              <a:ahLst/>
              <a:cxnLst>
                <a:cxn ang="T12">
                  <a:pos x="T0" y="T1"/>
                </a:cxn>
                <a:cxn ang="T13">
                  <a:pos x="T2" y="T3"/>
                </a:cxn>
                <a:cxn ang="T14">
                  <a:pos x="T4" y="T5"/>
                </a:cxn>
                <a:cxn ang="T15">
                  <a:pos x="T6" y="T7"/>
                </a:cxn>
                <a:cxn ang="T16">
                  <a:pos x="T8" y="T9"/>
                </a:cxn>
                <a:cxn ang="T17">
                  <a:pos x="T10" y="T11"/>
                </a:cxn>
              </a:cxnLst>
              <a:rect l="T18" t="T19" r="T20" b="T21"/>
              <a:pathLst>
                <a:path w="1699399" h="1344593">
                  <a:moveTo>
                    <a:pt x="0" y="0"/>
                  </a:moveTo>
                  <a:lnTo>
                    <a:pt x="1475296" y="0"/>
                  </a:lnTo>
                  <a:cubicBezTo>
                    <a:pt x="1599065" y="0"/>
                    <a:pt x="1699399" y="100334"/>
                    <a:pt x="1699399" y="224103"/>
                  </a:cubicBezTo>
                  <a:lnTo>
                    <a:pt x="1699399" y="1120490"/>
                  </a:lnTo>
                  <a:cubicBezTo>
                    <a:pt x="1699399" y="1244259"/>
                    <a:pt x="1599065" y="1344593"/>
                    <a:pt x="1475296" y="1344593"/>
                  </a:cubicBezTo>
                  <a:lnTo>
                    <a:pt x="0" y="1344593"/>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cs typeface="+mn-ea"/>
                <a:sym typeface="+mn-lt"/>
              </a:endParaRPr>
            </a:p>
          </p:txBody>
        </p:sp>
      </p:grpSp>
      <p:grpSp>
        <p:nvGrpSpPr>
          <p:cNvPr id="8" name="组合 7"/>
          <p:cNvGrpSpPr/>
          <p:nvPr/>
        </p:nvGrpSpPr>
        <p:grpSpPr>
          <a:xfrm>
            <a:off x="1933301" y="4555500"/>
            <a:ext cx="2771631" cy="1235927"/>
            <a:chOff x="1933301" y="4555500"/>
            <a:chExt cx="2771631" cy="1235927"/>
          </a:xfrm>
          <a:solidFill>
            <a:schemeClr val="accent5"/>
          </a:solidFill>
        </p:grpSpPr>
        <p:sp>
          <p:nvSpPr>
            <p:cNvPr id="9" name="任意多边形 55"/>
            <p:cNvSpPr/>
            <p:nvPr/>
          </p:nvSpPr>
          <p:spPr bwMode="auto">
            <a:xfrm rot="13105210" flipV="1">
              <a:off x="1933301" y="4555500"/>
              <a:ext cx="2189044" cy="641709"/>
            </a:xfrm>
            <a:custGeom>
              <a:avLst/>
              <a:gdLst>
                <a:gd name="T0" fmla="*/ 0 w 3567861"/>
                <a:gd name="T1" fmla="*/ 1045825 h 1045825"/>
                <a:gd name="T2" fmla="*/ 829510 w 3567861"/>
                <a:gd name="T3" fmla="*/ 0 h 1045825"/>
                <a:gd name="T4" fmla="*/ 3567861 w 3567861"/>
                <a:gd name="T5" fmla="*/ 116658 h 1045825"/>
                <a:gd name="T6" fmla="*/ 0 w 3567861"/>
                <a:gd name="T7" fmla="*/ 1045825 h 1045825"/>
                <a:gd name="T8" fmla="*/ 0 60000 65536"/>
                <a:gd name="T9" fmla="*/ 0 60000 65536"/>
                <a:gd name="T10" fmla="*/ 0 60000 65536"/>
                <a:gd name="T11" fmla="*/ 0 60000 65536"/>
                <a:gd name="T12" fmla="*/ 0 w 3567861"/>
                <a:gd name="T13" fmla="*/ 0 h 1045825"/>
                <a:gd name="T14" fmla="*/ 3567861 w 3567861"/>
                <a:gd name="T15" fmla="*/ 1045825 h 1045825"/>
              </a:gdLst>
              <a:ahLst/>
              <a:cxnLst>
                <a:cxn ang="T8">
                  <a:pos x="T0" y="T1"/>
                </a:cxn>
                <a:cxn ang="T9">
                  <a:pos x="T2" y="T3"/>
                </a:cxn>
                <a:cxn ang="T10">
                  <a:pos x="T4" y="T5"/>
                </a:cxn>
                <a:cxn ang="T11">
                  <a:pos x="T6" y="T7"/>
                </a:cxn>
              </a:cxnLst>
              <a:rect l="T12" t="T13" r="T14" b="T15"/>
              <a:pathLst>
                <a:path w="3567861" h="1045825">
                  <a:moveTo>
                    <a:pt x="0" y="1045825"/>
                  </a:moveTo>
                  <a:lnTo>
                    <a:pt x="829510" y="0"/>
                  </a:lnTo>
                  <a:lnTo>
                    <a:pt x="3567861" y="116658"/>
                  </a:lnTo>
                  <a:cubicBezTo>
                    <a:pt x="2354936" y="465266"/>
                    <a:pt x="1212925" y="697217"/>
                    <a:pt x="0" y="1045825"/>
                  </a:cubicBez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cs typeface="+mn-ea"/>
                <a:sym typeface="+mn-lt"/>
              </a:endParaRPr>
            </a:p>
          </p:txBody>
        </p:sp>
        <p:sp>
          <p:nvSpPr>
            <p:cNvPr id="10" name="任意多边形 56"/>
            <p:cNvSpPr/>
            <p:nvPr/>
          </p:nvSpPr>
          <p:spPr bwMode="auto">
            <a:xfrm flipV="1">
              <a:off x="3662530" y="4977128"/>
              <a:ext cx="1042402" cy="814299"/>
            </a:xfrm>
            <a:custGeom>
              <a:avLst/>
              <a:gdLst>
                <a:gd name="T0" fmla="*/ 0 w 1699399"/>
                <a:gd name="T1" fmla="*/ 0 h 1344593"/>
                <a:gd name="T2" fmla="*/ 1475296 w 1699399"/>
                <a:gd name="T3" fmla="*/ 0 h 1344593"/>
                <a:gd name="T4" fmla="*/ 1699399 w 1699399"/>
                <a:gd name="T5" fmla="*/ 224103 h 1344593"/>
                <a:gd name="T6" fmla="*/ 1699399 w 1699399"/>
                <a:gd name="T7" fmla="*/ 1120490 h 1344593"/>
                <a:gd name="T8" fmla="*/ 1475296 w 1699399"/>
                <a:gd name="T9" fmla="*/ 1344593 h 1344593"/>
                <a:gd name="T10" fmla="*/ 0 w 1699399"/>
                <a:gd name="T11" fmla="*/ 1344593 h 1344593"/>
                <a:gd name="T12" fmla="*/ 0 60000 65536"/>
                <a:gd name="T13" fmla="*/ 0 60000 65536"/>
                <a:gd name="T14" fmla="*/ 0 60000 65536"/>
                <a:gd name="T15" fmla="*/ 0 60000 65536"/>
                <a:gd name="T16" fmla="*/ 0 60000 65536"/>
                <a:gd name="T17" fmla="*/ 0 60000 65536"/>
                <a:gd name="T18" fmla="*/ 0 w 1699399"/>
                <a:gd name="T19" fmla="*/ 0 h 1344593"/>
                <a:gd name="T20" fmla="*/ 1699399 w 1699399"/>
                <a:gd name="T21" fmla="*/ 1344593 h 1344593"/>
              </a:gdLst>
              <a:ahLst/>
              <a:cxnLst>
                <a:cxn ang="T12">
                  <a:pos x="T0" y="T1"/>
                </a:cxn>
                <a:cxn ang="T13">
                  <a:pos x="T2" y="T3"/>
                </a:cxn>
                <a:cxn ang="T14">
                  <a:pos x="T4" y="T5"/>
                </a:cxn>
                <a:cxn ang="T15">
                  <a:pos x="T6" y="T7"/>
                </a:cxn>
                <a:cxn ang="T16">
                  <a:pos x="T8" y="T9"/>
                </a:cxn>
                <a:cxn ang="T17">
                  <a:pos x="T10" y="T11"/>
                </a:cxn>
              </a:cxnLst>
              <a:rect l="T18" t="T19" r="T20" b="T21"/>
              <a:pathLst>
                <a:path w="1699399" h="1344593">
                  <a:moveTo>
                    <a:pt x="0" y="0"/>
                  </a:moveTo>
                  <a:lnTo>
                    <a:pt x="1475296" y="0"/>
                  </a:lnTo>
                  <a:cubicBezTo>
                    <a:pt x="1599065" y="0"/>
                    <a:pt x="1699399" y="100334"/>
                    <a:pt x="1699399" y="224103"/>
                  </a:cubicBezTo>
                  <a:lnTo>
                    <a:pt x="1699399" y="1120490"/>
                  </a:lnTo>
                  <a:cubicBezTo>
                    <a:pt x="1699399" y="1244259"/>
                    <a:pt x="1599065" y="1344593"/>
                    <a:pt x="1475296" y="1344593"/>
                  </a:cubicBezTo>
                  <a:lnTo>
                    <a:pt x="0" y="1344593"/>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cs typeface="+mn-ea"/>
                <a:sym typeface="+mn-lt"/>
              </a:endParaRPr>
            </a:p>
          </p:txBody>
        </p:sp>
      </p:grpSp>
      <p:grpSp>
        <p:nvGrpSpPr>
          <p:cNvPr id="11" name="组合 10"/>
          <p:cNvGrpSpPr/>
          <p:nvPr/>
        </p:nvGrpSpPr>
        <p:grpSpPr>
          <a:xfrm>
            <a:off x="1933301" y="2248127"/>
            <a:ext cx="2784371" cy="1241719"/>
            <a:chOff x="1933301" y="2248127"/>
            <a:chExt cx="2784371" cy="1241719"/>
          </a:xfrm>
        </p:grpSpPr>
        <p:sp>
          <p:nvSpPr>
            <p:cNvPr id="12" name="任意多边形 58"/>
            <p:cNvSpPr/>
            <p:nvPr/>
          </p:nvSpPr>
          <p:spPr bwMode="auto">
            <a:xfrm rot="8494790">
              <a:off x="1933301" y="2848137"/>
              <a:ext cx="2189044" cy="641709"/>
            </a:xfrm>
            <a:custGeom>
              <a:avLst/>
              <a:gdLst>
                <a:gd name="T0" fmla="*/ 0 w 3567861"/>
                <a:gd name="T1" fmla="*/ 1045825 h 1045825"/>
                <a:gd name="T2" fmla="*/ 829510 w 3567861"/>
                <a:gd name="T3" fmla="*/ 0 h 1045825"/>
                <a:gd name="T4" fmla="*/ 3567861 w 3567861"/>
                <a:gd name="T5" fmla="*/ 116658 h 1045825"/>
                <a:gd name="T6" fmla="*/ 0 w 3567861"/>
                <a:gd name="T7" fmla="*/ 1045825 h 1045825"/>
                <a:gd name="T8" fmla="*/ 0 60000 65536"/>
                <a:gd name="T9" fmla="*/ 0 60000 65536"/>
                <a:gd name="T10" fmla="*/ 0 60000 65536"/>
                <a:gd name="T11" fmla="*/ 0 60000 65536"/>
                <a:gd name="T12" fmla="*/ 0 w 3567861"/>
                <a:gd name="T13" fmla="*/ 0 h 1045825"/>
                <a:gd name="T14" fmla="*/ 3567861 w 3567861"/>
                <a:gd name="T15" fmla="*/ 1045825 h 1045825"/>
              </a:gdLst>
              <a:ahLst/>
              <a:cxnLst>
                <a:cxn ang="T8">
                  <a:pos x="T0" y="T1"/>
                </a:cxn>
                <a:cxn ang="T9">
                  <a:pos x="T2" y="T3"/>
                </a:cxn>
                <a:cxn ang="T10">
                  <a:pos x="T4" y="T5"/>
                </a:cxn>
                <a:cxn ang="T11">
                  <a:pos x="T6" y="T7"/>
                </a:cxn>
              </a:cxnLst>
              <a:rect l="T12" t="T13" r="T14" b="T15"/>
              <a:pathLst>
                <a:path w="3567861" h="1045825">
                  <a:moveTo>
                    <a:pt x="0" y="1045825"/>
                  </a:moveTo>
                  <a:lnTo>
                    <a:pt x="829510" y="0"/>
                  </a:lnTo>
                  <a:lnTo>
                    <a:pt x="3567861" y="116658"/>
                  </a:lnTo>
                  <a:cubicBezTo>
                    <a:pt x="2354936" y="465266"/>
                    <a:pt x="1212925" y="697217"/>
                    <a:pt x="0" y="1045825"/>
                  </a:cubicBezTo>
                  <a:close/>
                </a:path>
              </a:pathLst>
            </a:custGeom>
            <a:solidFill>
              <a:schemeClr val="accent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cs typeface="+mn-ea"/>
                <a:sym typeface="+mn-lt"/>
              </a:endParaRPr>
            </a:p>
          </p:txBody>
        </p:sp>
        <p:sp>
          <p:nvSpPr>
            <p:cNvPr id="13" name="任意多边形 59"/>
            <p:cNvSpPr/>
            <p:nvPr/>
          </p:nvSpPr>
          <p:spPr bwMode="auto">
            <a:xfrm>
              <a:off x="3675270" y="2248127"/>
              <a:ext cx="1042402" cy="815457"/>
            </a:xfrm>
            <a:custGeom>
              <a:avLst/>
              <a:gdLst>
                <a:gd name="T0" fmla="*/ 0 w 1699399"/>
                <a:gd name="T1" fmla="*/ 0 h 1344593"/>
                <a:gd name="T2" fmla="*/ 1475296 w 1699399"/>
                <a:gd name="T3" fmla="*/ 0 h 1344593"/>
                <a:gd name="T4" fmla="*/ 1699399 w 1699399"/>
                <a:gd name="T5" fmla="*/ 224103 h 1344593"/>
                <a:gd name="T6" fmla="*/ 1699399 w 1699399"/>
                <a:gd name="T7" fmla="*/ 1120490 h 1344593"/>
                <a:gd name="T8" fmla="*/ 1475296 w 1699399"/>
                <a:gd name="T9" fmla="*/ 1344593 h 1344593"/>
                <a:gd name="T10" fmla="*/ 0 w 1699399"/>
                <a:gd name="T11" fmla="*/ 1344593 h 1344593"/>
                <a:gd name="T12" fmla="*/ 0 60000 65536"/>
                <a:gd name="T13" fmla="*/ 0 60000 65536"/>
                <a:gd name="T14" fmla="*/ 0 60000 65536"/>
                <a:gd name="T15" fmla="*/ 0 60000 65536"/>
                <a:gd name="T16" fmla="*/ 0 60000 65536"/>
                <a:gd name="T17" fmla="*/ 0 60000 65536"/>
                <a:gd name="T18" fmla="*/ 0 w 1699399"/>
                <a:gd name="T19" fmla="*/ 0 h 1344593"/>
                <a:gd name="T20" fmla="*/ 1699399 w 1699399"/>
                <a:gd name="T21" fmla="*/ 1344593 h 1344593"/>
              </a:gdLst>
              <a:ahLst/>
              <a:cxnLst>
                <a:cxn ang="T12">
                  <a:pos x="T0" y="T1"/>
                </a:cxn>
                <a:cxn ang="T13">
                  <a:pos x="T2" y="T3"/>
                </a:cxn>
                <a:cxn ang="T14">
                  <a:pos x="T4" y="T5"/>
                </a:cxn>
                <a:cxn ang="T15">
                  <a:pos x="T6" y="T7"/>
                </a:cxn>
                <a:cxn ang="T16">
                  <a:pos x="T8" y="T9"/>
                </a:cxn>
                <a:cxn ang="T17">
                  <a:pos x="T10" y="T11"/>
                </a:cxn>
              </a:cxnLst>
              <a:rect l="T18" t="T19" r="T20" b="T21"/>
              <a:pathLst>
                <a:path w="1699399" h="1344593">
                  <a:moveTo>
                    <a:pt x="0" y="0"/>
                  </a:moveTo>
                  <a:lnTo>
                    <a:pt x="1475296" y="0"/>
                  </a:lnTo>
                  <a:cubicBezTo>
                    <a:pt x="1599065" y="0"/>
                    <a:pt x="1699399" y="100334"/>
                    <a:pt x="1699399" y="224103"/>
                  </a:cubicBezTo>
                  <a:lnTo>
                    <a:pt x="1699399" y="1120490"/>
                  </a:lnTo>
                  <a:cubicBezTo>
                    <a:pt x="1699399" y="1244259"/>
                    <a:pt x="1599065" y="1344593"/>
                    <a:pt x="1475296" y="1344593"/>
                  </a:cubicBezTo>
                  <a:lnTo>
                    <a:pt x="0" y="1344593"/>
                  </a:lnTo>
                  <a:close/>
                </a:path>
              </a:pathLst>
            </a:custGeom>
            <a:solidFill>
              <a:schemeClr val="accent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cs typeface="+mn-ea"/>
                <a:sym typeface="+mn-lt"/>
              </a:endParaRPr>
            </a:p>
          </p:txBody>
        </p:sp>
      </p:grpSp>
      <p:grpSp>
        <p:nvGrpSpPr>
          <p:cNvPr id="14" name="组合 27"/>
          <p:cNvGrpSpPr/>
          <p:nvPr/>
        </p:nvGrpSpPr>
        <p:grpSpPr bwMode="auto">
          <a:xfrm>
            <a:off x="1355347" y="3610311"/>
            <a:ext cx="998389" cy="1003105"/>
            <a:chOff x="0" y="0"/>
            <a:chExt cx="1375837" cy="1380067"/>
          </a:xfrm>
          <a:solidFill>
            <a:schemeClr val="accent1"/>
          </a:solidFill>
        </p:grpSpPr>
        <p:grpSp>
          <p:nvGrpSpPr>
            <p:cNvPr id="15" name="组合 25"/>
            <p:cNvGrpSpPr/>
            <p:nvPr/>
          </p:nvGrpSpPr>
          <p:grpSpPr bwMode="auto">
            <a:xfrm>
              <a:off x="0" y="0"/>
              <a:ext cx="1375837" cy="1380067"/>
              <a:chOff x="0" y="0"/>
              <a:chExt cx="1375837" cy="1380067"/>
            </a:xfrm>
            <a:grpFill/>
          </p:grpSpPr>
          <p:sp>
            <p:nvSpPr>
              <p:cNvPr id="17" name="矩形 11"/>
              <p:cNvSpPr>
                <a:spLocks noChangeArrowheads="1"/>
              </p:cNvSpPr>
              <p:nvPr/>
            </p:nvSpPr>
            <p:spPr bwMode="auto">
              <a:xfrm>
                <a:off x="0" y="254000"/>
                <a:ext cx="795866" cy="626533"/>
              </a:xfrm>
              <a:prstGeom prst="rect">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cs typeface="+mn-ea"/>
                  <a:sym typeface="+mn-lt"/>
                </a:endParaRPr>
              </a:p>
            </p:txBody>
          </p:sp>
          <p:sp>
            <p:nvSpPr>
              <p:cNvPr id="18" name="矩形 12"/>
              <p:cNvSpPr>
                <a:spLocks noChangeArrowheads="1"/>
              </p:cNvSpPr>
              <p:nvPr/>
            </p:nvSpPr>
            <p:spPr bwMode="auto">
              <a:xfrm>
                <a:off x="0" y="0"/>
                <a:ext cx="559857" cy="254000"/>
              </a:xfrm>
              <a:prstGeom prst="rect">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cs typeface="+mn-ea"/>
                  <a:sym typeface="+mn-lt"/>
                </a:endParaRPr>
              </a:p>
            </p:txBody>
          </p:sp>
          <p:sp>
            <p:nvSpPr>
              <p:cNvPr id="19" name="矩形 13"/>
              <p:cNvSpPr>
                <a:spLocks noChangeArrowheads="1"/>
              </p:cNvSpPr>
              <p:nvPr/>
            </p:nvSpPr>
            <p:spPr bwMode="auto">
              <a:xfrm>
                <a:off x="829733" y="287867"/>
                <a:ext cx="295406" cy="567266"/>
              </a:xfrm>
              <a:prstGeom prst="rect">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cs typeface="+mn-ea"/>
                  <a:sym typeface="+mn-lt"/>
                </a:endParaRPr>
              </a:p>
            </p:txBody>
          </p:sp>
          <p:sp>
            <p:nvSpPr>
              <p:cNvPr id="20" name="任意多边形 18"/>
              <p:cNvSpPr/>
              <p:nvPr/>
            </p:nvSpPr>
            <p:spPr bwMode="auto">
              <a:xfrm>
                <a:off x="1156761" y="143317"/>
                <a:ext cx="219076" cy="839485"/>
              </a:xfrm>
              <a:custGeom>
                <a:avLst/>
                <a:gdLst>
                  <a:gd name="T0" fmla="*/ 215619 w 215619"/>
                  <a:gd name="T1" fmla="*/ 0 h 839485"/>
                  <a:gd name="T2" fmla="*/ 215619 w 215619"/>
                  <a:gd name="T3" fmla="*/ 839485 h 839485"/>
                  <a:gd name="T4" fmla="*/ 0 w 215619"/>
                  <a:gd name="T5" fmla="*/ 691923 h 839485"/>
                  <a:gd name="T6" fmla="*/ 0 w 215619"/>
                  <a:gd name="T7" fmla="*/ 147562 h 839485"/>
                  <a:gd name="T8" fmla="*/ 0 60000 65536"/>
                  <a:gd name="T9" fmla="*/ 0 60000 65536"/>
                  <a:gd name="T10" fmla="*/ 0 60000 65536"/>
                  <a:gd name="T11" fmla="*/ 0 60000 65536"/>
                  <a:gd name="T12" fmla="*/ 0 w 215619"/>
                  <a:gd name="T13" fmla="*/ 0 h 839485"/>
                  <a:gd name="T14" fmla="*/ 215619 w 215619"/>
                  <a:gd name="T15" fmla="*/ 839485 h 839485"/>
                </a:gdLst>
                <a:ahLst/>
                <a:cxnLst>
                  <a:cxn ang="T8">
                    <a:pos x="T0" y="T1"/>
                  </a:cxn>
                  <a:cxn ang="T9">
                    <a:pos x="T2" y="T3"/>
                  </a:cxn>
                  <a:cxn ang="T10">
                    <a:pos x="T4" y="T5"/>
                  </a:cxn>
                  <a:cxn ang="T11">
                    <a:pos x="T6" y="T7"/>
                  </a:cxn>
                </a:cxnLst>
                <a:rect l="T12" t="T13" r="T14" b="T15"/>
                <a:pathLst>
                  <a:path w="215619" h="839485">
                    <a:moveTo>
                      <a:pt x="215619" y="0"/>
                    </a:moveTo>
                    <a:lnTo>
                      <a:pt x="215619" y="839485"/>
                    </a:lnTo>
                    <a:lnTo>
                      <a:pt x="0" y="691923"/>
                    </a:lnTo>
                    <a:lnTo>
                      <a:pt x="0" y="147562"/>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cs typeface="+mn-ea"/>
                  <a:sym typeface="+mn-lt"/>
                </a:endParaRPr>
              </a:p>
            </p:txBody>
          </p:sp>
          <p:sp>
            <p:nvSpPr>
              <p:cNvPr id="21" name="任意多边形 21"/>
              <p:cNvSpPr/>
              <p:nvPr/>
            </p:nvSpPr>
            <p:spPr bwMode="auto">
              <a:xfrm>
                <a:off x="92709" y="821266"/>
                <a:ext cx="431799" cy="558801"/>
              </a:xfrm>
              <a:custGeom>
                <a:avLst/>
                <a:gdLst>
                  <a:gd name="T0" fmla="*/ 62411 w 431799"/>
                  <a:gd name="T1" fmla="*/ 80767 h 558801"/>
                  <a:gd name="T2" fmla="*/ 62411 w 431799"/>
                  <a:gd name="T3" fmla="*/ 478032 h 558801"/>
                  <a:gd name="T4" fmla="*/ 369387 w 431799"/>
                  <a:gd name="T5" fmla="*/ 478032 h 558801"/>
                  <a:gd name="T6" fmla="*/ 369387 w 431799"/>
                  <a:gd name="T7" fmla="*/ 80767 h 558801"/>
                  <a:gd name="T8" fmla="*/ 0 w 431799"/>
                  <a:gd name="T9" fmla="*/ 0 h 558801"/>
                  <a:gd name="T10" fmla="*/ 431799 w 431799"/>
                  <a:gd name="T11" fmla="*/ 0 h 558801"/>
                  <a:gd name="T12" fmla="*/ 431799 w 431799"/>
                  <a:gd name="T13" fmla="*/ 558801 h 558801"/>
                  <a:gd name="T14" fmla="*/ 0 w 431799"/>
                  <a:gd name="T15" fmla="*/ 558801 h 558801"/>
                  <a:gd name="T16" fmla="*/ 0 60000 65536"/>
                  <a:gd name="T17" fmla="*/ 0 60000 65536"/>
                  <a:gd name="T18" fmla="*/ 0 60000 65536"/>
                  <a:gd name="T19" fmla="*/ 0 60000 65536"/>
                  <a:gd name="T20" fmla="*/ 0 60000 65536"/>
                  <a:gd name="T21" fmla="*/ 0 60000 65536"/>
                  <a:gd name="T22" fmla="*/ 0 60000 65536"/>
                  <a:gd name="T23" fmla="*/ 0 60000 65536"/>
                  <a:gd name="T24" fmla="*/ 0 w 431799"/>
                  <a:gd name="T25" fmla="*/ 0 h 558801"/>
                  <a:gd name="T26" fmla="*/ 431799 w 431799"/>
                  <a:gd name="T27" fmla="*/ 558801 h 55880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31799" h="558801">
                    <a:moveTo>
                      <a:pt x="62411" y="80767"/>
                    </a:moveTo>
                    <a:lnTo>
                      <a:pt x="62411" y="478032"/>
                    </a:lnTo>
                    <a:lnTo>
                      <a:pt x="369387" y="478032"/>
                    </a:lnTo>
                    <a:lnTo>
                      <a:pt x="369387" y="80767"/>
                    </a:lnTo>
                    <a:close/>
                    <a:moveTo>
                      <a:pt x="0" y="0"/>
                    </a:moveTo>
                    <a:lnTo>
                      <a:pt x="431799" y="0"/>
                    </a:lnTo>
                    <a:lnTo>
                      <a:pt x="431799" y="558801"/>
                    </a:lnTo>
                    <a:lnTo>
                      <a:pt x="0" y="558801"/>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cs typeface="+mn-ea"/>
                  <a:sym typeface="+mn-lt"/>
                </a:endParaRPr>
              </a:p>
            </p:txBody>
          </p:sp>
          <p:sp>
            <p:nvSpPr>
              <p:cNvPr id="22" name="椭圆 22"/>
              <p:cNvSpPr>
                <a:spLocks noChangeArrowheads="1"/>
              </p:cNvSpPr>
              <p:nvPr/>
            </p:nvSpPr>
            <p:spPr bwMode="auto">
              <a:xfrm>
                <a:off x="470600" y="1004001"/>
                <a:ext cx="376066" cy="376066"/>
              </a:xfrm>
              <a:prstGeom prst="ellipse">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cs typeface="+mn-ea"/>
                  <a:sym typeface="+mn-lt"/>
                </a:endParaRPr>
              </a:p>
            </p:txBody>
          </p:sp>
          <p:sp>
            <p:nvSpPr>
              <p:cNvPr id="23" name="矩形 23"/>
              <p:cNvSpPr>
                <a:spLocks noChangeArrowheads="1"/>
              </p:cNvSpPr>
              <p:nvPr/>
            </p:nvSpPr>
            <p:spPr bwMode="auto">
              <a:xfrm>
                <a:off x="476797" y="812801"/>
                <a:ext cx="167786" cy="567266"/>
              </a:xfrm>
              <a:prstGeom prst="rect">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cs typeface="+mn-ea"/>
                  <a:sym typeface="+mn-lt"/>
                </a:endParaRPr>
              </a:p>
            </p:txBody>
          </p:sp>
        </p:grpSp>
        <p:sp>
          <p:nvSpPr>
            <p:cNvPr id="16" name="椭圆 26"/>
            <p:cNvSpPr>
              <a:spLocks noChangeAspect="1" noChangeArrowheads="1"/>
            </p:cNvSpPr>
            <p:nvPr/>
          </p:nvSpPr>
          <p:spPr bwMode="auto">
            <a:xfrm>
              <a:off x="535892" y="1071836"/>
              <a:ext cx="252000" cy="252000"/>
            </a:xfrm>
            <a:prstGeom prst="ellipse">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cs typeface="+mn-ea"/>
                <a:sym typeface="+mn-lt"/>
              </a:endParaRPr>
            </a:p>
          </p:txBody>
        </p:sp>
      </p:grpSp>
      <p:sp>
        <p:nvSpPr>
          <p:cNvPr id="24" name="文本框 23"/>
          <p:cNvSpPr txBox="1"/>
          <p:nvPr/>
        </p:nvSpPr>
        <p:spPr>
          <a:xfrm>
            <a:off x="5049611" y="2329612"/>
            <a:ext cx="6692445" cy="625171"/>
          </a:xfrm>
          <a:prstGeom prst="rect">
            <a:avLst/>
          </a:prstGeom>
          <a:noFill/>
        </p:spPr>
        <p:txBody>
          <a:bodyPr wrap="square" rtlCol="0">
            <a:spAutoFit/>
          </a:bodyPr>
          <a:lstStyle/>
          <a:p>
            <a:pPr>
              <a:lnSpc>
                <a:spcPct val="130000"/>
              </a:lnSpc>
            </a:pPr>
            <a:r>
              <a:rPr lang="zh-CN" altLang="en-US" sz="1400" dirty="0">
                <a:cs typeface="+mn-ea"/>
                <a:sym typeface="+mn-lt"/>
              </a:rPr>
              <a:t>您的内容打在这里，或者通过复制您的文本后，在此框中选择粘贴，并选择只保留文字</a:t>
            </a:r>
            <a:r>
              <a:rPr lang="en-US" altLang="zh-CN" sz="1400" dirty="0">
                <a:cs typeface="+mn-ea"/>
                <a:sym typeface="+mn-lt"/>
              </a:rPr>
              <a:t>,</a:t>
            </a:r>
            <a:r>
              <a:rPr lang="zh-CN" altLang="en-US" sz="1400" dirty="0">
                <a:cs typeface="+mn-ea"/>
                <a:sym typeface="+mn-lt"/>
              </a:rPr>
              <a:t>您的内容打在这里，或者通过复制您的文本后。</a:t>
            </a:r>
          </a:p>
        </p:txBody>
      </p:sp>
      <p:sp>
        <p:nvSpPr>
          <p:cNvPr id="25" name="文本框 24"/>
          <p:cNvSpPr txBox="1"/>
          <p:nvPr/>
        </p:nvSpPr>
        <p:spPr>
          <a:xfrm>
            <a:off x="5049611" y="3239472"/>
            <a:ext cx="6692445" cy="625171"/>
          </a:xfrm>
          <a:prstGeom prst="rect">
            <a:avLst/>
          </a:prstGeom>
          <a:noFill/>
        </p:spPr>
        <p:txBody>
          <a:bodyPr wrap="square" rtlCol="0">
            <a:spAutoFit/>
          </a:bodyPr>
          <a:lstStyle/>
          <a:p>
            <a:pPr>
              <a:lnSpc>
                <a:spcPct val="130000"/>
              </a:lnSpc>
            </a:pPr>
            <a:r>
              <a:rPr lang="zh-CN" altLang="en-US" sz="1400" dirty="0">
                <a:cs typeface="+mn-ea"/>
                <a:sym typeface="+mn-lt"/>
              </a:rPr>
              <a:t>您的内容打在这里，或者通过复制您的文本后，在此框中选择粘贴，并选择只保留文字</a:t>
            </a:r>
            <a:r>
              <a:rPr lang="en-US" altLang="zh-CN" sz="1400" dirty="0">
                <a:cs typeface="+mn-ea"/>
                <a:sym typeface="+mn-lt"/>
              </a:rPr>
              <a:t>,</a:t>
            </a:r>
            <a:r>
              <a:rPr lang="zh-CN" altLang="en-US" sz="1400" dirty="0">
                <a:cs typeface="+mn-ea"/>
                <a:sym typeface="+mn-lt"/>
              </a:rPr>
              <a:t>您的内容打在这里，或者通过复制您的文本后。</a:t>
            </a:r>
          </a:p>
        </p:txBody>
      </p:sp>
      <p:sp>
        <p:nvSpPr>
          <p:cNvPr id="26" name="文本框 25"/>
          <p:cNvSpPr txBox="1"/>
          <p:nvPr/>
        </p:nvSpPr>
        <p:spPr>
          <a:xfrm>
            <a:off x="5049611" y="4149333"/>
            <a:ext cx="6692445" cy="625171"/>
          </a:xfrm>
          <a:prstGeom prst="rect">
            <a:avLst/>
          </a:prstGeom>
          <a:noFill/>
        </p:spPr>
        <p:txBody>
          <a:bodyPr wrap="square" rtlCol="0">
            <a:spAutoFit/>
          </a:bodyPr>
          <a:lstStyle/>
          <a:p>
            <a:pPr>
              <a:lnSpc>
                <a:spcPct val="130000"/>
              </a:lnSpc>
            </a:pPr>
            <a:r>
              <a:rPr lang="zh-CN" altLang="en-US" sz="1400" dirty="0">
                <a:cs typeface="+mn-ea"/>
                <a:sym typeface="+mn-lt"/>
              </a:rPr>
              <a:t>您的内容打在这里，或者通过复制您的文本后，在此框中选择粘贴，并选择只保留文字</a:t>
            </a:r>
            <a:r>
              <a:rPr lang="en-US" altLang="zh-CN" sz="1400" dirty="0">
                <a:cs typeface="+mn-ea"/>
                <a:sym typeface="+mn-lt"/>
              </a:rPr>
              <a:t>,</a:t>
            </a:r>
            <a:r>
              <a:rPr lang="zh-CN" altLang="en-US" sz="1400" dirty="0">
                <a:cs typeface="+mn-ea"/>
                <a:sym typeface="+mn-lt"/>
              </a:rPr>
              <a:t>您的内容打在这里，或者通过复制您的文本后。</a:t>
            </a:r>
          </a:p>
        </p:txBody>
      </p:sp>
      <p:sp>
        <p:nvSpPr>
          <p:cNvPr id="27" name="文本框 26"/>
          <p:cNvSpPr txBox="1"/>
          <p:nvPr/>
        </p:nvSpPr>
        <p:spPr>
          <a:xfrm>
            <a:off x="5049611" y="5138941"/>
            <a:ext cx="6692445" cy="625171"/>
          </a:xfrm>
          <a:prstGeom prst="rect">
            <a:avLst/>
          </a:prstGeom>
          <a:noFill/>
        </p:spPr>
        <p:txBody>
          <a:bodyPr wrap="square" rtlCol="0">
            <a:spAutoFit/>
          </a:bodyPr>
          <a:lstStyle/>
          <a:p>
            <a:pPr>
              <a:lnSpc>
                <a:spcPct val="130000"/>
              </a:lnSpc>
            </a:pPr>
            <a:r>
              <a:rPr lang="zh-CN" altLang="en-US" sz="1400" dirty="0">
                <a:cs typeface="+mn-ea"/>
                <a:sym typeface="+mn-lt"/>
              </a:rPr>
              <a:t>您的内容打在这里，或者通过复制您的文本后，在此框中选择粘贴，并选择只保留文字</a:t>
            </a:r>
            <a:r>
              <a:rPr lang="en-US" altLang="zh-CN" sz="1400" dirty="0">
                <a:cs typeface="+mn-ea"/>
                <a:sym typeface="+mn-lt"/>
              </a:rPr>
              <a:t>,</a:t>
            </a:r>
            <a:r>
              <a:rPr lang="zh-CN" altLang="en-US" sz="1400" dirty="0">
                <a:cs typeface="+mn-ea"/>
                <a:sym typeface="+mn-lt"/>
              </a:rPr>
              <a:t>您的内容打在这里，或者通过复制您的文本后。</a:t>
            </a:r>
          </a:p>
        </p:txBody>
      </p:sp>
    </p:spTree>
  </p:cSld>
  <p:clrMapOvr>
    <a:masterClrMapping/>
  </p:clrMapOvr>
  <mc:AlternateContent xmlns:mc="http://schemas.openxmlformats.org/markup-compatibility/2006" xmlns:p14="http://schemas.microsoft.com/office/powerpoint/2010/main">
    <mc:Choice Requires="p14">
      <p:transition spd="slow" p14:dur="1250" advClick="0" advTm="5000">
        <p14:switch dir="r"/>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anim calcmode="lin" valueType="num">
                                      <p:cBhvr>
                                        <p:cTn id="8" dur="500" fill="hold"/>
                                        <p:tgtEl>
                                          <p:spTgt spid="14"/>
                                        </p:tgtEl>
                                        <p:attrNameLst>
                                          <p:attrName>ppt_x</p:attrName>
                                        </p:attrNameLst>
                                      </p:cBhvr>
                                      <p:tavLst>
                                        <p:tav tm="0">
                                          <p:val>
                                            <p:strVal val="#ppt_x"/>
                                          </p:val>
                                        </p:tav>
                                        <p:tav tm="100000">
                                          <p:val>
                                            <p:strVal val="#ppt_x"/>
                                          </p:val>
                                        </p:tav>
                                      </p:tavLst>
                                    </p:anim>
                                    <p:anim calcmode="lin" valueType="num">
                                      <p:cBhvr>
                                        <p:cTn id="9" dur="500" fill="hold"/>
                                        <p:tgtEl>
                                          <p:spTgt spid="14"/>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wipe(up)">
                                      <p:cBhvr>
                                        <p:cTn id="17" dur="500"/>
                                        <p:tgtEl>
                                          <p:spTgt spid="2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wipe(up)">
                                      <p:cBhvr>
                                        <p:cTn id="25" dur="500"/>
                                        <p:tgtEl>
                                          <p:spTgt spid="25"/>
                                        </p:tgtEl>
                                      </p:cBhvr>
                                    </p:animEffect>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left)">
                                      <p:cBhvr>
                                        <p:cTn id="29" dur="500"/>
                                        <p:tgtEl>
                                          <p:spTgt spid="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wipe(up)">
                                      <p:cBhvr>
                                        <p:cTn id="33" dur="500"/>
                                        <p:tgtEl>
                                          <p:spTgt spid="26"/>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ipe(left)">
                                      <p:cBhvr>
                                        <p:cTn id="37" dur="500"/>
                                        <p:tgtEl>
                                          <p:spTgt spid="8"/>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
          <p:cNvGrpSpPr/>
          <p:nvPr/>
        </p:nvGrpSpPr>
        <p:grpSpPr>
          <a:xfrm>
            <a:off x="1803686" y="2993346"/>
            <a:ext cx="1211876" cy="1525107"/>
            <a:chOff x="2072653" y="2920775"/>
            <a:chExt cx="1211876" cy="1525107"/>
          </a:xfrm>
        </p:grpSpPr>
        <p:sp>
          <p:nvSpPr>
            <p:cNvPr id="3" name="Round Diagonal Corner Rectangle 10"/>
            <p:cNvSpPr/>
            <p:nvPr/>
          </p:nvSpPr>
          <p:spPr>
            <a:xfrm rot="2700000">
              <a:off x="2072653" y="2920775"/>
              <a:ext cx="1211876" cy="1211876"/>
            </a:xfrm>
            <a:prstGeom prst="round2DiagRect">
              <a:avLst>
                <a:gd name="adj1" fmla="val 26886"/>
                <a:gd name="adj2" fmla="val 0"/>
              </a:avLst>
            </a:prstGeom>
            <a:solidFill>
              <a:schemeClr val="accent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4" name="Round Diagonal Corner Rectangle 1"/>
            <p:cNvSpPr/>
            <p:nvPr/>
          </p:nvSpPr>
          <p:spPr>
            <a:xfrm rot="2700000">
              <a:off x="2072653" y="3234006"/>
              <a:ext cx="1211876" cy="1211876"/>
            </a:xfrm>
            <a:prstGeom prst="round2DiagRect">
              <a:avLst>
                <a:gd name="adj1" fmla="val 26886"/>
                <a:gd name="adj2" fmla="val 0"/>
              </a:avLst>
            </a:prstGeom>
            <a:solidFill>
              <a:schemeClr val="accent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grpSp>
      <p:grpSp>
        <p:nvGrpSpPr>
          <p:cNvPr id="5" name="Group 17"/>
          <p:cNvGrpSpPr/>
          <p:nvPr/>
        </p:nvGrpSpPr>
        <p:grpSpPr>
          <a:xfrm>
            <a:off x="3517538" y="3306576"/>
            <a:ext cx="1211876" cy="1525103"/>
            <a:chOff x="3786505" y="3234005"/>
            <a:chExt cx="1211876" cy="1525103"/>
          </a:xfrm>
        </p:grpSpPr>
        <p:sp>
          <p:nvSpPr>
            <p:cNvPr id="6" name="Round Diagonal Corner Rectangle 11"/>
            <p:cNvSpPr/>
            <p:nvPr/>
          </p:nvSpPr>
          <p:spPr>
            <a:xfrm rot="2700000">
              <a:off x="3786505" y="3547232"/>
              <a:ext cx="1211876" cy="1211876"/>
            </a:xfrm>
            <a:prstGeom prst="round2DiagRect">
              <a:avLst>
                <a:gd name="adj1" fmla="val 26886"/>
                <a:gd name="adj2" fmla="val 0"/>
              </a:avLst>
            </a:prstGeom>
            <a:solidFill>
              <a:schemeClr val="accent2"/>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7" name="Round Diagonal Corner Rectangle 5"/>
            <p:cNvSpPr/>
            <p:nvPr/>
          </p:nvSpPr>
          <p:spPr>
            <a:xfrm rot="2700000">
              <a:off x="3786505" y="3234005"/>
              <a:ext cx="1211876" cy="1211876"/>
            </a:xfrm>
            <a:prstGeom prst="round2DiagRect">
              <a:avLst>
                <a:gd name="adj1" fmla="val 26886"/>
                <a:gd name="adj2" fmla="val 0"/>
              </a:avLst>
            </a:prstGeom>
            <a:solidFill>
              <a:schemeClr val="accent2"/>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grpSp>
      <p:grpSp>
        <p:nvGrpSpPr>
          <p:cNvPr id="8" name="Group 41"/>
          <p:cNvGrpSpPr/>
          <p:nvPr/>
        </p:nvGrpSpPr>
        <p:grpSpPr>
          <a:xfrm>
            <a:off x="5231391" y="2993346"/>
            <a:ext cx="1211876" cy="1525104"/>
            <a:chOff x="5500358" y="2920775"/>
            <a:chExt cx="1211876" cy="1525104"/>
          </a:xfrm>
        </p:grpSpPr>
        <p:sp>
          <p:nvSpPr>
            <p:cNvPr id="9" name="Round Diagonal Corner Rectangle 12"/>
            <p:cNvSpPr/>
            <p:nvPr/>
          </p:nvSpPr>
          <p:spPr>
            <a:xfrm rot="2700000">
              <a:off x="5500358" y="2920775"/>
              <a:ext cx="1211876" cy="1211876"/>
            </a:xfrm>
            <a:prstGeom prst="round2DiagRect">
              <a:avLst>
                <a:gd name="adj1" fmla="val 26886"/>
                <a:gd name="adj2" fmla="val 0"/>
              </a:avLst>
            </a:prstGeom>
            <a:solidFill>
              <a:schemeClr val="accent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10" name="Round Diagonal Corner Rectangle 6"/>
            <p:cNvSpPr/>
            <p:nvPr/>
          </p:nvSpPr>
          <p:spPr>
            <a:xfrm rot="2700000">
              <a:off x="5500358" y="3234003"/>
              <a:ext cx="1211876" cy="1211876"/>
            </a:xfrm>
            <a:prstGeom prst="round2DiagRect">
              <a:avLst>
                <a:gd name="adj1" fmla="val 26886"/>
                <a:gd name="adj2" fmla="val 0"/>
              </a:avLst>
            </a:prstGeom>
            <a:solidFill>
              <a:schemeClr val="accent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grpSp>
      <p:grpSp>
        <p:nvGrpSpPr>
          <p:cNvPr id="11" name="Group 42"/>
          <p:cNvGrpSpPr/>
          <p:nvPr/>
        </p:nvGrpSpPr>
        <p:grpSpPr>
          <a:xfrm>
            <a:off x="6945243" y="3306574"/>
            <a:ext cx="1211876" cy="1525105"/>
            <a:chOff x="7214210" y="3234003"/>
            <a:chExt cx="1211876" cy="1525105"/>
          </a:xfrm>
        </p:grpSpPr>
        <p:sp>
          <p:nvSpPr>
            <p:cNvPr id="12" name="Round Diagonal Corner Rectangle 13"/>
            <p:cNvSpPr/>
            <p:nvPr/>
          </p:nvSpPr>
          <p:spPr>
            <a:xfrm rot="2700000">
              <a:off x="7214210" y="3547232"/>
              <a:ext cx="1211876" cy="1211876"/>
            </a:xfrm>
            <a:prstGeom prst="round2DiagRect">
              <a:avLst>
                <a:gd name="adj1" fmla="val 26886"/>
                <a:gd name="adj2" fmla="val 0"/>
              </a:avLst>
            </a:prstGeom>
            <a:solidFill>
              <a:schemeClr val="accent4"/>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13" name="Round Diagonal Corner Rectangle 7"/>
            <p:cNvSpPr/>
            <p:nvPr/>
          </p:nvSpPr>
          <p:spPr>
            <a:xfrm rot="2700000">
              <a:off x="7214210" y="3234003"/>
              <a:ext cx="1211876" cy="1211876"/>
            </a:xfrm>
            <a:prstGeom prst="round2DiagRect">
              <a:avLst>
                <a:gd name="adj1" fmla="val 26886"/>
                <a:gd name="adj2" fmla="val 0"/>
              </a:avLst>
            </a:prstGeom>
            <a:solidFill>
              <a:schemeClr val="accent4"/>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grpSp>
      <p:grpSp>
        <p:nvGrpSpPr>
          <p:cNvPr id="14" name="Group 43"/>
          <p:cNvGrpSpPr/>
          <p:nvPr/>
        </p:nvGrpSpPr>
        <p:grpSpPr>
          <a:xfrm>
            <a:off x="8659096" y="2993346"/>
            <a:ext cx="1211876" cy="1525101"/>
            <a:chOff x="8928063" y="2920775"/>
            <a:chExt cx="1211876" cy="1525101"/>
          </a:xfrm>
        </p:grpSpPr>
        <p:sp>
          <p:nvSpPr>
            <p:cNvPr id="15" name="Round Diagonal Corner Rectangle 14"/>
            <p:cNvSpPr/>
            <p:nvPr/>
          </p:nvSpPr>
          <p:spPr>
            <a:xfrm rot="2700000">
              <a:off x="8928063" y="2920775"/>
              <a:ext cx="1211876" cy="1211876"/>
            </a:xfrm>
            <a:prstGeom prst="round2DiagRect">
              <a:avLst>
                <a:gd name="adj1" fmla="val 26886"/>
                <a:gd name="adj2" fmla="val 0"/>
              </a:avLst>
            </a:prstGeom>
            <a:solidFill>
              <a:schemeClr val="accent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16" name="Round Diagonal Corner Rectangle 8"/>
            <p:cNvSpPr/>
            <p:nvPr/>
          </p:nvSpPr>
          <p:spPr>
            <a:xfrm rot="2700000">
              <a:off x="8928063" y="3234000"/>
              <a:ext cx="1211876" cy="1211876"/>
            </a:xfrm>
            <a:prstGeom prst="round2DiagRect">
              <a:avLst>
                <a:gd name="adj1" fmla="val 26886"/>
                <a:gd name="adj2" fmla="val 0"/>
              </a:avLst>
            </a:prstGeom>
            <a:solidFill>
              <a:schemeClr val="accent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grpSp>
      <p:sp>
        <p:nvSpPr>
          <p:cNvPr id="17" name="Freeform 6"/>
          <p:cNvSpPr>
            <a:spLocks noEditPoints="1"/>
          </p:cNvSpPr>
          <p:nvPr/>
        </p:nvSpPr>
        <p:spPr bwMode="auto">
          <a:xfrm>
            <a:off x="2204969" y="4769435"/>
            <a:ext cx="409310" cy="198166"/>
          </a:xfrm>
          <a:custGeom>
            <a:avLst/>
            <a:gdLst>
              <a:gd name="T0" fmla="*/ 722 w 722"/>
              <a:gd name="T1" fmla="*/ 12 h 339"/>
              <a:gd name="T2" fmla="*/ 360 w 722"/>
              <a:gd name="T3" fmla="*/ 339 h 339"/>
              <a:gd name="T4" fmla="*/ 0 w 722"/>
              <a:gd name="T5" fmla="*/ 12 h 339"/>
              <a:gd name="T6" fmla="*/ 10 w 722"/>
              <a:gd name="T7" fmla="*/ 0 h 339"/>
              <a:gd name="T8" fmla="*/ 360 w 722"/>
              <a:gd name="T9" fmla="*/ 318 h 339"/>
              <a:gd name="T10" fmla="*/ 713 w 722"/>
              <a:gd name="T11" fmla="*/ 0 h 339"/>
              <a:gd name="T12" fmla="*/ 722 w 722"/>
              <a:gd name="T13" fmla="*/ 12 h 339"/>
              <a:gd name="T14" fmla="*/ 722 w 722"/>
              <a:gd name="T15" fmla="*/ 12 h 339"/>
              <a:gd name="T16" fmla="*/ 722 w 722"/>
              <a:gd name="T17" fmla="*/ 12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2" h="339">
                <a:moveTo>
                  <a:pt x="722" y="12"/>
                </a:moveTo>
                <a:lnTo>
                  <a:pt x="360" y="339"/>
                </a:lnTo>
                <a:lnTo>
                  <a:pt x="0" y="12"/>
                </a:lnTo>
                <a:lnTo>
                  <a:pt x="10" y="0"/>
                </a:lnTo>
                <a:lnTo>
                  <a:pt x="360" y="318"/>
                </a:lnTo>
                <a:lnTo>
                  <a:pt x="713" y="0"/>
                </a:lnTo>
                <a:lnTo>
                  <a:pt x="722" y="12"/>
                </a:lnTo>
                <a:moveTo>
                  <a:pt x="722" y="12"/>
                </a:moveTo>
                <a:lnTo>
                  <a:pt x="722" y="12"/>
                </a:lnTo>
              </a:path>
            </a:pathLst>
          </a:custGeom>
          <a:noFill/>
          <a:ln w="19050">
            <a:solidFill>
              <a:schemeClr val="tx1">
                <a:lumMod val="75000"/>
                <a:lumOff val="25000"/>
              </a:schemeClr>
            </a:solidFill>
            <a:round/>
          </a:ln>
        </p:spPr>
        <p:txBody>
          <a:bodyPr vert="horz" wrap="square" lIns="91440" tIns="45720" rIns="91440" bIns="45720" numCol="1" anchor="t" anchorCtr="0" compatLnSpc="1"/>
          <a:lstStyle/>
          <a:p>
            <a:endParaRPr lang="en-US">
              <a:cs typeface="+mn-ea"/>
              <a:sym typeface="+mn-lt"/>
            </a:endParaRPr>
          </a:p>
        </p:txBody>
      </p:sp>
      <p:sp>
        <p:nvSpPr>
          <p:cNvPr id="18" name="Freeform 6"/>
          <p:cNvSpPr>
            <a:spLocks noEditPoints="1"/>
          </p:cNvSpPr>
          <p:nvPr/>
        </p:nvSpPr>
        <p:spPr bwMode="auto">
          <a:xfrm rot="10800000">
            <a:off x="3918821" y="2861877"/>
            <a:ext cx="409310" cy="198166"/>
          </a:xfrm>
          <a:custGeom>
            <a:avLst/>
            <a:gdLst>
              <a:gd name="T0" fmla="*/ 722 w 722"/>
              <a:gd name="T1" fmla="*/ 12 h 339"/>
              <a:gd name="T2" fmla="*/ 360 w 722"/>
              <a:gd name="T3" fmla="*/ 339 h 339"/>
              <a:gd name="T4" fmla="*/ 0 w 722"/>
              <a:gd name="T5" fmla="*/ 12 h 339"/>
              <a:gd name="T6" fmla="*/ 10 w 722"/>
              <a:gd name="T7" fmla="*/ 0 h 339"/>
              <a:gd name="T8" fmla="*/ 360 w 722"/>
              <a:gd name="T9" fmla="*/ 318 h 339"/>
              <a:gd name="T10" fmla="*/ 713 w 722"/>
              <a:gd name="T11" fmla="*/ 0 h 339"/>
              <a:gd name="T12" fmla="*/ 722 w 722"/>
              <a:gd name="T13" fmla="*/ 12 h 339"/>
              <a:gd name="T14" fmla="*/ 722 w 722"/>
              <a:gd name="T15" fmla="*/ 12 h 339"/>
              <a:gd name="T16" fmla="*/ 722 w 722"/>
              <a:gd name="T17" fmla="*/ 12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2" h="339">
                <a:moveTo>
                  <a:pt x="722" y="12"/>
                </a:moveTo>
                <a:lnTo>
                  <a:pt x="360" y="339"/>
                </a:lnTo>
                <a:lnTo>
                  <a:pt x="0" y="12"/>
                </a:lnTo>
                <a:lnTo>
                  <a:pt x="10" y="0"/>
                </a:lnTo>
                <a:lnTo>
                  <a:pt x="360" y="318"/>
                </a:lnTo>
                <a:lnTo>
                  <a:pt x="713" y="0"/>
                </a:lnTo>
                <a:lnTo>
                  <a:pt x="722" y="12"/>
                </a:lnTo>
                <a:moveTo>
                  <a:pt x="722" y="12"/>
                </a:moveTo>
                <a:lnTo>
                  <a:pt x="722" y="12"/>
                </a:lnTo>
              </a:path>
            </a:pathLst>
          </a:custGeom>
          <a:noFill/>
          <a:ln w="19050">
            <a:solidFill>
              <a:schemeClr val="tx1">
                <a:lumMod val="75000"/>
                <a:lumOff val="25000"/>
              </a:schemeClr>
            </a:solidFill>
            <a:round/>
          </a:ln>
        </p:spPr>
        <p:txBody>
          <a:bodyPr vert="horz" wrap="square" lIns="91440" tIns="45720" rIns="91440" bIns="45720" numCol="1" anchor="t" anchorCtr="0" compatLnSpc="1"/>
          <a:lstStyle/>
          <a:p>
            <a:endParaRPr lang="en-US">
              <a:cs typeface="+mn-ea"/>
              <a:sym typeface="+mn-lt"/>
            </a:endParaRPr>
          </a:p>
        </p:txBody>
      </p:sp>
      <p:sp>
        <p:nvSpPr>
          <p:cNvPr id="19" name="Freeform 6"/>
          <p:cNvSpPr>
            <a:spLocks noEditPoints="1"/>
          </p:cNvSpPr>
          <p:nvPr/>
        </p:nvSpPr>
        <p:spPr bwMode="auto">
          <a:xfrm>
            <a:off x="5622378" y="4769435"/>
            <a:ext cx="409310" cy="198166"/>
          </a:xfrm>
          <a:custGeom>
            <a:avLst/>
            <a:gdLst>
              <a:gd name="T0" fmla="*/ 722 w 722"/>
              <a:gd name="T1" fmla="*/ 12 h 339"/>
              <a:gd name="T2" fmla="*/ 360 w 722"/>
              <a:gd name="T3" fmla="*/ 339 h 339"/>
              <a:gd name="T4" fmla="*/ 0 w 722"/>
              <a:gd name="T5" fmla="*/ 12 h 339"/>
              <a:gd name="T6" fmla="*/ 10 w 722"/>
              <a:gd name="T7" fmla="*/ 0 h 339"/>
              <a:gd name="T8" fmla="*/ 360 w 722"/>
              <a:gd name="T9" fmla="*/ 318 h 339"/>
              <a:gd name="T10" fmla="*/ 713 w 722"/>
              <a:gd name="T11" fmla="*/ 0 h 339"/>
              <a:gd name="T12" fmla="*/ 722 w 722"/>
              <a:gd name="T13" fmla="*/ 12 h 339"/>
              <a:gd name="T14" fmla="*/ 722 w 722"/>
              <a:gd name="T15" fmla="*/ 12 h 339"/>
              <a:gd name="T16" fmla="*/ 722 w 722"/>
              <a:gd name="T17" fmla="*/ 12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2" h="339">
                <a:moveTo>
                  <a:pt x="722" y="12"/>
                </a:moveTo>
                <a:lnTo>
                  <a:pt x="360" y="339"/>
                </a:lnTo>
                <a:lnTo>
                  <a:pt x="0" y="12"/>
                </a:lnTo>
                <a:lnTo>
                  <a:pt x="10" y="0"/>
                </a:lnTo>
                <a:lnTo>
                  <a:pt x="360" y="318"/>
                </a:lnTo>
                <a:lnTo>
                  <a:pt x="713" y="0"/>
                </a:lnTo>
                <a:lnTo>
                  <a:pt x="722" y="12"/>
                </a:lnTo>
                <a:moveTo>
                  <a:pt x="722" y="12"/>
                </a:moveTo>
                <a:lnTo>
                  <a:pt x="722" y="12"/>
                </a:lnTo>
              </a:path>
            </a:pathLst>
          </a:custGeom>
          <a:noFill/>
          <a:ln w="19050">
            <a:solidFill>
              <a:schemeClr val="tx1">
                <a:lumMod val="75000"/>
                <a:lumOff val="25000"/>
              </a:schemeClr>
            </a:solidFill>
            <a:round/>
          </a:ln>
        </p:spPr>
        <p:txBody>
          <a:bodyPr vert="horz" wrap="square" lIns="91440" tIns="45720" rIns="91440" bIns="45720" numCol="1" anchor="t" anchorCtr="0" compatLnSpc="1"/>
          <a:lstStyle/>
          <a:p>
            <a:endParaRPr lang="en-US">
              <a:cs typeface="+mn-ea"/>
              <a:sym typeface="+mn-lt"/>
            </a:endParaRPr>
          </a:p>
        </p:txBody>
      </p:sp>
      <p:sp>
        <p:nvSpPr>
          <p:cNvPr id="20" name="Freeform 6"/>
          <p:cNvSpPr>
            <a:spLocks noEditPoints="1"/>
          </p:cNvSpPr>
          <p:nvPr/>
        </p:nvSpPr>
        <p:spPr bwMode="auto">
          <a:xfrm rot="10800000">
            <a:off x="7346526" y="2861877"/>
            <a:ext cx="409310" cy="198166"/>
          </a:xfrm>
          <a:custGeom>
            <a:avLst/>
            <a:gdLst>
              <a:gd name="T0" fmla="*/ 722 w 722"/>
              <a:gd name="T1" fmla="*/ 12 h 339"/>
              <a:gd name="T2" fmla="*/ 360 w 722"/>
              <a:gd name="T3" fmla="*/ 339 h 339"/>
              <a:gd name="T4" fmla="*/ 0 w 722"/>
              <a:gd name="T5" fmla="*/ 12 h 339"/>
              <a:gd name="T6" fmla="*/ 10 w 722"/>
              <a:gd name="T7" fmla="*/ 0 h 339"/>
              <a:gd name="T8" fmla="*/ 360 w 722"/>
              <a:gd name="T9" fmla="*/ 318 h 339"/>
              <a:gd name="T10" fmla="*/ 713 w 722"/>
              <a:gd name="T11" fmla="*/ 0 h 339"/>
              <a:gd name="T12" fmla="*/ 722 w 722"/>
              <a:gd name="T13" fmla="*/ 12 h 339"/>
              <a:gd name="T14" fmla="*/ 722 w 722"/>
              <a:gd name="T15" fmla="*/ 12 h 339"/>
              <a:gd name="T16" fmla="*/ 722 w 722"/>
              <a:gd name="T17" fmla="*/ 12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2" h="339">
                <a:moveTo>
                  <a:pt x="722" y="12"/>
                </a:moveTo>
                <a:lnTo>
                  <a:pt x="360" y="339"/>
                </a:lnTo>
                <a:lnTo>
                  <a:pt x="0" y="12"/>
                </a:lnTo>
                <a:lnTo>
                  <a:pt x="10" y="0"/>
                </a:lnTo>
                <a:lnTo>
                  <a:pt x="360" y="318"/>
                </a:lnTo>
                <a:lnTo>
                  <a:pt x="713" y="0"/>
                </a:lnTo>
                <a:lnTo>
                  <a:pt x="722" y="12"/>
                </a:lnTo>
                <a:moveTo>
                  <a:pt x="722" y="12"/>
                </a:moveTo>
                <a:lnTo>
                  <a:pt x="722" y="12"/>
                </a:lnTo>
              </a:path>
            </a:pathLst>
          </a:custGeom>
          <a:noFill/>
          <a:ln w="19050">
            <a:solidFill>
              <a:schemeClr val="tx1">
                <a:lumMod val="75000"/>
                <a:lumOff val="25000"/>
              </a:schemeClr>
            </a:solidFill>
            <a:round/>
          </a:ln>
        </p:spPr>
        <p:txBody>
          <a:bodyPr vert="horz" wrap="square" lIns="91440" tIns="45720" rIns="91440" bIns="45720" numCol="1" anchor="t" anchorCtr="0" compatLnSpc="1"/>
          <a:lstStyle/>
          <a:p>
            <a:endParaRPr lang="en-US">
              <a:cs typeface="+mn-ea"/>
              <a:sym typeface="+mn-lt"/>
            </a:endParaRPr>
          </a:p>
        </p:txBody>
      </p:sp>
      <p:sp>
        <p:nvSpPr>
          <p:cNvPr id="21" name="Freeform 6"/>
          <p:cNvSpPr>
            <a:spLocks noEditPoints="1"/>
          </p:cNvSpPr>
          <p:nvPr/>
        </p:nvSpPr>
        <p:spPr bwMode="auto">
          <a:xfrm>
            <a:off x="9060379" y="4769435"/>
            <a:ext cx="409310" cy="198166"/>
          </a:xfrm>
          <a:custGeom>
            <a:avLst/>
            <a:gdLst>
              <a:gd name="T0" fmla="*/ 722 w 722"/>
              <a:gd name="T1" fmla="*/ 12 h 339"/>
              <a:gd name="T2" fmla="*/ 360 w 722"/>
              <a:gd name="T3" fmla="*/ 339 h 339"/>
              <a:gd name="T4" fmla="*/ 0 w 722"/>
              <a:gd name="T5" fmla="*/ 12 h 339"/>
              <a:gd name="T6" fmla="*/ 10 w 722"/>
              <a:gd name="T7" fmla="*/ 0 h 339"/>
              <a:gd name="T8" fmla="*/ 360 w 722"/>
              <a:gd name="T9" fmla="*/ 318 h 339"/>
              <a:gd name="T10" fmla="*/ 713 w 722"/>
              <a:gd name="T11" fmla="*/ 0 h 339"/>
              <a:gd name="T12" fmla="*/ 722 w 722"/>
              <a:gd name="T13" fmla="*/ 12 h 339"/>
              <a:gd name="T14" fmla="*/ 722 w 722"/>
              <a:gd name="T15" fmla="*/ 12 h 339"/>
              <a:gd name="T16" fmla="*/ 722 w 722"/>
              <a:gd name="T17" fmla="*/ 12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2" h="339">
                <a:moveTo>
                  <a:pt x="722" y="12"/>
                </a:moveTo>
                <a:lnTo>
                  <a:pt x="360" y="339"/>
                </a:lnTo>
                <a:lnTo>
                  <a:pt x="0" y="12"/>
                </a:lnTo>
                <a:lnTo>
                  <a:pt x="10" y="0"/>
                </a:lnTo>
                <a:lnTo>
                  <a:pt x="360" y="318"/>
                </a:lnTo>
                <a:lnTo>
                  <a:pt x="713" y="0"/>
                </a:lnTo>
                <a:lnTo>
                  <a:pt x="722" y="12"/>
                </a:lnTo>
                <a:moveTo>
                  <a:pt x="722" y="12"/>
                </a:moveTo>
                <a:lnTo>
                  <a:pt x="722" y="12"/>
                </a:lnTo>
              </a:path>
            </a:pathLst>
          </a:custGeom>
          <a:noFill/>
          <a:ln w="19050">
            <a:solidFill>
              <a:schemeClr val="tx1">
                <a:lumMod val="75000"/>
                <a:lumOff val="25000"/>
              </a:schemeClr>
            </a:solidFill>
            <a:round/>
          </a:ln>
        </p:spPr>
        <p:txBody>
          <a:bodyPr vert="horz" wrap="square" lIns="91440" tIns="45720" rIns="91440" bIns="45720" numCol="1" anchor="t" anchorCtr="0" compatLnSpc="1"/>
          <a:lstStyle/>
          <a:p>
            <a:endParaRPr lang="en-US">
              <a:cs typeface="+mn-ea"/>
              <a:sym typeface="+mn-lt"/>
            </a:endParaRPr>
          </a:p>
        </p:txBody>
      </p:sp>
      <p:sp>
        <p:nvSpPr>
          <p:cNvPr id="22" name="AutoShape 19"/>
          <p:cNvSpPr>
            <a:spLocks noChangeAspect="1"/>
          </p:cNvSpPr>
          <p:nvPr/>
        </p:nvSpPr>
        <p:spPr bwMode="auto">
          <a:xfrm>
            <a:off x="7302962" y="3664229"/>
            <a:ext cx="496438" cy="496567"/>
          </a:xfrm>
          <a:custGeom>
            <a:avLst/>
            <a:gdLst>
              <a:gd name="T0" fmla="*/ 10800 w 21600"/>
              <a:gd name="T1" fmla="*/ 10789 h 21579"/>
              <a:gd name="T2" fmla="*/ 10800 w 21600"/>
              <a:gd name="T3" fmla="*/ 10789 h 21579"/>
              <a:gd name="T4" fmla="*/ 10800 w 21600"/>
              <a:gd name="T5" fmla="*/ 10789 h 21579"/>
              <a:gd name="T6" fmla="*/ 10800 w 21600"/>
              <a:gd name="T7" fmla="*/ 10789 h 21579"/>
            </a:gdLst>
            <a:ahLst/>
            <a:cxnLst>
              <a:cxn ang="0">
                <a:pos x="T0" y="T1"/>
              </a:cxn>
              <a:cxn ang="0">
                <a:pos x="T2" y="T3"/>
              </a:cxn>
              <a:cxn ang="0">
                <a:pos x="T4" y="T5"/>
              </a:cxn>
              <a:cxn ang="0">
                <a:pos x="T6" y="T7"/>
              </a:cxn>
            </a:cxnLst>
            <a:rect l="0" t="0" r="r" b="b"/>
            <a:pathLst>
              <a:path w="21600" h="21579">
                <a:moveTo>
                  <a:pt x="21599" y="9391"/>
                </a:moveTo>
                <a:cubicBezTo>
                  <a:pt x="21599" y="9887"/>
                  <a:pt x="21472" y="10321"/>
                  <a:pt x="21218" y="10697"/>
                </a:cubicBezTo>
                <a:cubicBezTo>
                  <a:pt x="20963" y="11072"/>
                  <a:pt x="20647" y="11313"/>
                  <a:pt x="20263" y="11427"/>
                </a:cubicBezTo>
                <a:lnTo>
                  <a:pt x="20263" y="16610"/>
                </a:lnTo>
                <a:cubicBezTo>
                  <a:pt x="20263" y="17200"/>
                  <a:pt x="20087" y="17708"/>
                  <a:pt x="19729" y="18128"/>
                </a:cubicBezTo>
                <a:cubicBezTo>
                  <a:pt x="19374" y="18550"/>
                  <a:pt x="18951" y="18758"/>
                  <a:pt x="18459" y="18758"/>
                </a:cubicBezTo>
                <a:cubicBezTo>
                  <a:pt x="17927" y="18122"/>
                  <a:pt x="17286" y="17505"/>
                  <a:pt x="16537" y="16904"/>
                </a:cubicBezTo>
                <a:cubicBezTo>
                  <a:pt x="15785" y="16305"/>
                  <a:pt x="14980" y="15756"/>
                  <a:pt x="14116" y="15254"/>
                </a:cubicBezTo>
                <a:cubicBezTo>
                  <a:pt x="13254" y="14755"/>
                  <a:pt x="12363" y="14324"/>
                  <a:pt x="11449" y="13969"/>
                </a:cubicBezTo>
                <a:cubicBezTo>
                  <a:pt x="10536" y="13614"/>
                  <a:pt x="9648" y="13379"/>
                  <a:pt x="8788" y="13267"/>
                </a:cubicBezTo>
                <a:cubicBezTo>
                  <a:pt x="8453" y="13379"/>
                  <a:pt x="8179" y="13564"/>
                  <a:pt x="7968" y="13828"/>
                </a:cubicBezTo>
                <a:cubicBezTo>
                  <a:pt x="7758" y="14092"/>
                  <a:pt x="7613" y="14386"/>
                  <a:pt x="7535" y="14706"/>
                </a:cubicBezTo>
                <a:cubicBezTo>
                  <a:pt x="7457" y="15028"/>
                  <a:pt x="7449" y="15360"/>
                  <a:pt x="7510" y="15698"/>
                </a:cubicBezTo>
                <a:cubicBezTo>
                  <a:pt x="7574" y="16035"/>
                  <a:pt x="7719" y="16340"/>
                  <a:pt x="7946" y="16610"/>
                </a:cubicBezTo>
                <a:cubicBezTo>
                  <a:pt x="7750" y="16992"/>
                  <a:pt x="7660" y="17347"/>
                  <a:pt x="7677" y="17673"/>
                </a:cubicBezTo>
                <a:cubicBezTo>
                  <a:pt x="7692" y="17993"/>
                  <a:pt x="7772" y="18307"/>
                  <a:pt x="7917" y="18606"/>
                </a:cubicBezTo>
                <a:cubicBezTo>
                  <a:pt x="8059" y="18908"/>
                  <a:pt x="8255" y="19193"/>
                  <a:pt x="8497" y="19469"/>
                </a:cubicBezTo>
                <a:cubicBezTo>
                  <a:pt x="8737" y="19745"/>
                  <a:pt x="8996" y="20021"/>
                  <a:pt x="9271" y="20291"/>
                </a:cubicBezTo>
                <a:cubicBezTo>
                  <a:pt x="9114" y="20696"/>
                  <a:pt x="8842" y="21001"/>
                  <a:pt x="8455" y="21212"/>
                </a:cubicBezTo>
                <a:cubicBezTo>
                  <a:pt x="8069" y="21423"/>
                  <a:pt x="7655" y="21541"/>
                  <a:pt x="7212" y="21570"/>
                </a:cubicBezTo>
                <a:cubicBezTo>
                  <a:pt x="6771" y="21599"/>
                  <a:pt x="6340" y="21550"/>
                  <a:pt x="5917" y="21423"/>
                </a:cubicBezTo>
                <a:cubicBezTo>
                  <a:pt x="5496" y="21294"/>
                  <a:pt x="5163" y="21092"/>
                  <a:pt x="4923" y="20810"/>
                </a:cubicBezTo>
                <a:cubicBezTo>
                  <a:pt x="4781" y="20241"/>
                  <a:pt x="4624" y="19657"/>
                  <a:pt x="4453" y="19055"/>
                </a:cubicBezTo>
                <a:cubicBezTo>
                  <a:pt x="4281" y="18453"/>
                  <a:pt x="4139" y="17843"/>
                  <a:pt x="4032" y="17224"/>
                </a:cubicBezTo>
                <a:cubicBezTo>
                  <a:pt x="3921" y="16599"/>
                  <a:pt x="3868" y="15953"/>
                  <a:pt x="3868" y="15281"/>
                </a:cubicBezTo>
                <a:cubicBezTo>
                  <a:pt x="3868" y="14615"/>
                  <a:pt x="3961" y="13905"/>
                  <a:pt x="4149" y="13153"/>
                </a:cubicBezTo>
                <a:lnTo>
                  <a:pt x="1804" y="13153"/>
                </a:lnTo>
                <a:cubicBezTo>
                  <a:pt x="1312" y="13153"/>
                  <a:pt x="888" y="12945"/>
                  <a:pt x="533" y="12522"/>
                </a:cubicBezTo>
                <a:cubicBezTo>
                  <a:pt x="176" y="12100"/>
                  <a:pt x="0" y="11592"/>
                  <a:pt x="0" y="10990"/>
                </a:cubicBezTo>
                <a:lnTo>
                  <a:pt x="0" y="7774"/>
                </a:lnTo>
                <a:cubicBezTo>
                  <a:pt x="0" y="7184"/>
                  <a:pt x="176" y="6676"/>
                  <a:pt x="526" y="6245"/>
                </a:cubicBezTo>
                <a:cubicBezTo>
                  <a:pt x="878" y="5819"/>
                  <a:pt x="1304" y="5605"/>
                  <a:pt x="1804" y="5605"/>
                </a:cubicBezTo>
                <a:lnTo>
                  <a:pt x="7652" y="5605"/>
                </a:lnTo>
                <a:cubicBezTo>
                  <a:pt x="8551" y="5605"/>
                  <a:pt x="9508" y="5449"/>
                  <a:pt x="10524" y="5135"/>
                </a:cubicBezTo>
                <a:cubicBezTo>
                  <a:pt x="11540" y="4821"/>
                  <a:pt x="12536" y="4399"/>
                  <a:pt x="13511" y="3873"/>
                </a:cubicBezTo>
                <a:cubicBezTo>
                  <a:pt x="14488" y="3342"/>
                  <a:pt x="15408" y="2744"/>
                  <a:pt x="16272" y="2071"/>
                </a:cubicBezTo>
                <a:cubicBezTo>
                  <a:pt x="17134" y="1405"/>
                  <a:pt x="17864" y="713"/>
                  <a:pt x="18459" y="0"/>
                </a:cubicBezTo>
                <a:cubicBezTo>
                  <a:pt x="18951" y="0"/>
                  <a:pt x="19374" y="214"/>
                  <a:pt x="19729" y="633"/>
                </a:cubicBezTo>
                <a:cubicBezTo>
                  <a:pt x="20087" y="1056"/>
                  <a:pt x="20263" y="1567"/>
                  <a:pt x="20263" y="2165"/>
                </a:cubicBezTo>
                <a:lnTo>
                  <a:pt x="20263" y="7334"/>
                </a:lnTo>
                <a:cubicBezTo>
                  <a:pt x="20647" y="7445"/>
                  <a:pt x="20963" y="7692"/>
                  <a:pt x="21218" y="8070"/>
                </a:cubicBezTo>
                <a:cubicBezTo>
                  <a:pt x="21472" y="8454"/>
                  <a:pt x="21599" y="8895"/>
                  <a:pt x="21599" y="9391"/>
                </a:cubicBezTo>
                <a:moveTo>
                  <a:pt x="18459" y="2855"/>
                </a:moveTo>
                <a:cubicBezTo>
                  <a:pt x="17864" y="3407"/>
                  <a:pt x="17215" y="3941"/>
                  <a:pt x="16512" y="4451"/>
                </a:cubicBezTo>
                <a:cubicBezTo>
                  <a:pt x="15810" y="4962"/>
                  <a:pt x="15065" y="5423"/>
                  <a:pt x="14280" y="5834"/>
                </a:cubicBezTo>
                <a:cubicBezTo>
                  <a:pt x="13494" y="6245"/>
                  <a:pt x="12693" y="6609"/>
                  <a:pt x="11878" y="6923"/>
                </a:cubicBezTo>
                <a:cubicBezTo>
                  <a:pt x="11060" y="7237"/>
                  <a:pt x="10255" y="7462"/>
                  <a:pt x="9457" y="7603"/>
                </a:cubicBezTo>
                <a:lnTo>
                  <a:pt x="9457" y="11172"/>
                </a:lnTo>
                <a:cubicBezTo>
                  <a:pt x="10255" y="11325"/>
                  <a:pt x="11060" y="11554"/>
                  <a:pt x="11878" y="11862"/>
                </a:cubicBezTo>
                <a:cubicBezTo>
                  <a:pt x="12693" y="12170"/>
                  <a:pt x="13494" y="12537"/>
                  <a:pt x="14280" y="12956"/>
                </a:cubicBezTo>
                <a:cubicBezTo>
                  <a:pt x="15065" y="13379"/>
                  <a:pt x="15812" y="13843"/>
                  <a:pt x="16524" y="14347"/>
                </a:cubicBezTo>
                <a:cubicBezTo>
                  <a:pt x="17234" y="14855"/>
                  <a:pt x="17881" y="15380"/>
                  <a:pt x="18459" y="15920"/>
                </a:cubicBezTo>
                <a:lnTo>
                  <a:pt x="18459" y="2855"/>
                </a:lnTo>
                <a:close/>
              </a:path>
            </a:pathLst>
          </a:custGeom>
          <a:solidFill>
            <a:schemeClr val="bg1"/>
          </a:solidFill>
          <a:ln>
            <a:noFill/>
          </a:ln>
          <a:effectLst/>
        </p:spPr>
        <p:txBody>
          <a:bodyPr lIns="50789" tIns="50789" rIns="50789" bIns="50789" anchor="ctr"/>
          <a:lstStyle/>
          <a:p>
            <a:pPr defTabSz="456565">
              <a:defRPr/>
            </a:pPr>
            <a:endParaRPr lang="es-ES" sz="3600" dirty="0">
              <a:solidFill>
                <a:schemeClr val="bg1"/>
              </a:solidFill>
              <a:effectLst>
                <a:outerShdw blurRad="38100" dist="38100" dir="2700000" algn="tl">
                  <a:srgbClr val="000000"/>
                </a:outerShdw>
              </a:effectLst>
              <a:cs typeface="+mn-ea"/>
              <a:sym typeface="+mn-lt"/>
            </a:endParaRPr>
          </a:p>
        </p:txBody>
      </p:sp>
      <p:sp>
        <p:nvSpPr>
          <p:cNvPr id="23" name="Freeform 16"/>
          <p:cNvSpPr>
            <a:spLocks noChangeAspect="1" noChangeArrowheads="1"/>
          </p:cNvSpPr>
          <p:nvPr/>
        </p:nvSpPr>
        <p:spPr bwMode="auto">
          <a:xfrm>
            <a:off x="3932665" y="3612772"/>
            <a:ext cx="381623" cy="599484"/>
          </a:xfrm>
          <a:custGeom>
            <a:avLst/>
            <a:gdLst>
              <a:gd name="T0" fmla="*/ 406 w 657"/>
              <a:gd name="T1" fmla="*/ 947 h 1032"/>
              <a:gd name="T2" fmla="*/ 333 w 657"/>
              <a:gd name="T3" fmla="*/ 1031 h 1032"/>
              <a:gd name="T4" fmla="*/ 250 w 657"/>
              <a:gd name="T5" fmla="*/ 947 h 1032"/>
              <a:gd name="T6" fmla="*/ 448 w 657"/>
              <a:gd name="T7" fmla="*/ 916 h 1032"/>
              <a:gd name="T8" fmla="*/ 198 w 657"/>
              <a:gd name="T9" fmla="*/ 833 h 1032"/>
              <a:gd name="T10" fmla="*/ 656 w 657"/>
              <a:gd name="T11" fmla="*/ 333 h 1032"/>
              <a:gd name="T12" fmla="*/ 562 w 657"/>
              <a:gd name="T13" fmla="*/ 562 h 1032"/>
              <a:gd name="T14" fmla="*/ 531 w 657"/>
              <a:gd name="T15" fmla="*/ 635 h 1032"/>
              <a:gd name="T16" fmla="*/ 500 w 657"/>
              <a:gd name="T17" fmla="*/ 708 h 1032"/>
              <a:gd name="T18" fmla="*/ 500 w 657"/>
              <a:gd name="T19" fmla="*/ 729 h 1032"/>
              <a:gd name="T20" fmla="*/ 166 w 657"/>
              <a:gd name="T21" fmla="*/ 791 h 1032"/>
              <a:gd name="T22" fmla="*/ 156 w 657"/>
              <a:gd name="T23" fmla="*/ 708 h 1032"/>
              <a:gd name="T24" fmla="*/ 135 w 657"/>
              <a:gd name="T25" fmla="*/ 635 h 1032"/>
              <a:gd name="T26" fmla="*/ 93 w 657"/>
              <a:gd name="T27" fmla="*/ 552 h 1032"/>
              <a:gd name="T28" fmla="*/ 0 w 657"/>
              <a:gd name="T29" fmla="*/ 333 h 1032"/>
              <a:gd name="T30" fmla="*/ 333 w 657"/>
              <a:gd name="T31" fmla="*/ 0 h 1032"/>
              <a:gd name="T32" fmla="*/ 656 w 657"/>
              <a:gd name="T33" fmla="*/ 333 h 1032"/>
              <a:gd name="T34" fmla="*/ 510 w 657"/>
              <a:gd name="T35" fmla="*/ 156 h 1032"/>
              <a:gd name="T36" fmla="*/ 156 w 657"/>
              <a:gd name="T37" fmla="*/ 156 h 1032"/>
              <a:gd name="T38" fmla="*/ 146 w 657"/>
              <a:gd name="T39" fmla="*/ 499 h 1032"/>
              <a:gd name="T40" fmla="*/ 166 w 657"/>
              <a:gd name="T41" fmla="*/ 541 h 1032"/>
              <a:gd name="T42" fmla="*/ 229 w 657"/>
              <a:gd name="T43" fmla="*/ 666 h 1032"/>
              <a:gd name="T44" fmla="*/ 427 w 657"/>
              <a:gd name="T45" fmla="*/ 718 h 1032"/>
              <a:gd name="T46" fmla="*/ 458 w 657"/>
              <a:gd name="T47" fmla="*/ 604 h 1032"/>
              <a:gd name="T48" fmla="*/ 510 w 657"/>
              <a:gd name="T49" fmla="*/ 520 h 1032"/>
              <a:gd name="T50" fmla="*/ 583 w 657"/>
              <a:gd name="T51" fmla="*/ 333 h 1032"/>
              <a:gd name="T52" fmla="*/ 354 w 657"/>
              <a:gd name="T53" fmla="*/ 354 h 1032"/>
              <a:gd name="T54" fmla="*/ 302 w 657"/>
              <a:gd name="T55" fmla="*/ 354 h 1032"/>
              <a:gd name="T56" fmla="*/ 239 w 657"/>
              <a:gd name="T57" fmla="*/ 354 h 1032"/>
              <a:gd name="T58" fmla="*/ 250 w 657"/>
              <a:gd name="T59" fmla="*/ 499 h 1032"/>
              <a:gd name="T60" fmla="*/ 302 w 657"/>
              <a:gd name="T61" fmla="*/ 499 h 1032"/>
              <a:gd name="T62" fmla="*/ 364 w 657"/>
              <a:gd name="T63" fmla="*/ 499 h 1032"/>
              <a:gd name="T64" fmla="*/ 416 w 657"/>
              <a:gd name="T65" fmla="*/ 499 h 1032"/>
              <a:gd name="T66" fmla="*/ 427 w 657"/>
              <a:gd name="T67" fmla="*/ 354 h 1032"/>
              <a:gd name="T68" fmla="*/ 385 w 657"/>
              <a:gd name="T69" fmla="*/ 416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57" h="1032">
                <a:moveTo>
                  <a:pt x="250" y="947"/>
                </a:moveTo>
                <a:cubicBezTo>
                  <a:pt x="406" y="947"/>
                  <a:pt x="406" y="947"/>
                  <a:pt x="406" y="947"/>
                </a:cubicBezTo>
                <a:cubicBezTo>
                  <a:pt x="406" y="968"/>
                  <a:pt x="396" y="989"/>
                  <a:pt x="385" y="1010"/>
                </a:cubicBezTo>
                <a:cubicBezTo>
                  <a:pt x="364" y="1020"/>
                  <a:pt x="354" y="1031"/>
                  <a:pt x="333" y="1031"/>
                </a:cubicBezTo>
                <a:cubicBezTo>
                  <a:pt x="312" y="1031"/>
                  <a:pt x="291" y="1020"/>
                  <a:pt x="281" y="1010"/>
                </a:cubicBezTo>
                <a:cubicBezTo>
                  <a:pt x="260" y="989"/>
                  <a:pt x="250" y="968"/>
                  <a:pt x="250" y="947"/>
                </a:cubicBezTo>
                <a:close/>
                <a:moveTo>
                  <a:pt x="208" y="916"/>
                </a:moveTo>
                <a:cubicBezTo>
                  <a:pt x="448" y="916"/>
                  <a:pt x="448" y="916"/>
                  <a:pt x="448" y="916"/>
                </a:cubicBezTo>
                <a:cubicBezTo>
                  <a:pt x="458" y="833"/>
                  <a:pt x="458" y="833"/>
                  <a:pt x="458" y="833"/>
                </a:cubicBezTo>
                <a:cubicBezTo>
                  <a:pt x="198" y="833"/>
                  <a:pt x="198" y="833"/>
                  <a:pt x="198" y="833"/>
                </a:cubicBezTo>
                <a:lnTo>
                  <a:pt x="208" y="916"/>
                </a:lnTo>
                <a:close/>
                <a:moveTo>
                  <a:pt x="656" y="333"/>
                </a:moveTo>
                <a:cubicBezTo>
                  <a:pt x="656" y="416"/>
                  <a:pt x="625" y="489"/>
                  <a:pt x="573" y="552"/>
                </a:cubicBezTo>
                <a:lnTo>
                  <a:pt x="562" y="562"/>
                </a:lnTo>
                <a:cubicBezTo>
                  <a:pt x="562" y="562"/>
                  <a:pt x="562" y="572"/>
                  <a:pt x="552" y="572"/>
                </a:cubicBezTo>
                <a:cubicBezTo>
                  <a:pt x="541" y="593"/>
                  <a:pt x="541" y="614"/>
                  <a:pt x="531" y="635"/>
                </a:cubicBezTo>
                <a:cubicBezTo>
                  <a:pt x="521" y="656"/>
                  <a:pt x="510" y="677"/>
                  <a:pt x="510" y="697"/>
                </a:cubicBezTo>
                <a:cubicBezTo>
                  <a:pt x="500" y="697"/>
                  <a:pt x="500" y="697"/>
                  <a:pt x="500" y="708"/>
                </a:cubicBezTo>
                <a:lnTo>
                  <a:pt x="500" y="718"/>
                </a:lnTo>
                <a:cubicBezTo>
                  <a:pt x="500" y="729"/>
                  <a:pt x="500" y="729"/>
                  <a:pt x="500" y="729"/>
                </a:cubicBezTo>
                <a:cubicBezTo>
                  <a:pt x="500" y="791"/>
                  <a:pt x="500" y="791"/>
                  <a:pt x="500" y="791"/>
                </a:cubicBezTo>
                <a:cubicBezTo>
                  <a:pt x="166" y="791"/>
                  <a:pt x="166" y="791"/>
                  <a:pt x="166" y="791"/>
                </a:cubicBezTo>
                <a:cubicBezTo>
                  <a:pt x="166" y="729"/>
                  <a:pt x="166" y="729"/>
                  <a:pt x="166" y="729"/>
                </a:cubicBezTo>
                <a:cubicBezTo>
                  <a:pt x="166" y="718"/>
                  <a:pt x="156" y="718"/>
                  <a:pt x="156" y="708"/>
                </a:cubicBezTo>
                <a:lnTo>
                  <a:pt x="156" y="697"/>
                </a:lnTo>
                <a:cubicBezTo>
                  <a:pt x="146" y="677"/>
                  <a:pt x="146" y="656"/>
                  <a:pt x="135" y="635"/>
                </a:cubicBezTo>
                <a:cubicBezTo>
                  <a:pt x="125" y="614"/>
                  <a:pt x="114" y="593"/>
                  <a:pt x="104" y="572"/>
                </a:cubicBezTo>
                <a:cubicBezTo>
                  <a:pt x="93" y="562"/>
                  <a:pt x="93" y="562"/>
                  <a:pt x="93" y="552"/>
                </a:cubicBezTo>
                <a:lnTo>
                  <a:pt x="83" y="552"/>
                </a:lnTo>
                <a:cubicBezTo>
                  <a:pt x="31" y="489"/>
                  <a:pt x="0" y="416"/>
                  <a:pt x="0" y="333"/>
                </a:cubicBezTo>
                <a:cubicBezTo>
                  <a:pt x="0" y="239"/>
                  <a:pt x="31" y="166"/>
                  <a:pt x="104" y="104"/>
                </a:cubicBezTo>
                <a:cubicBezTo>
                  <a:pt x="166" y="31"/>
                  <a:pt x="239" y="0"/>
                  <a:pt x="333" y="0"/>
                </a:cubicBezTo>
                <a:cubicBezTo>
                  <a:pt x="416" y="0"/>
                  <a:pt x="500" y="31"/>
                  <a:pt x="562" y="104"/>
                </a:cubicBezTo>
                <a:cubicBezTo>
                  <a:pt x="625" y="166"/>
                  <a:pt x="656" y="239"/>
                  <a:pt x="656" y="333"/>
                </a:cubicBezTo>
                <a:close/>
                <a:moveTo>
                  <a:pt x="583" y="333"/>
                </a:moveTo>
                <a:cubicBezTo>
                  <a:pt x="583" y="260"/>
                  <a:pt x="562" y="198"/>
                  <a:pt x="510" y="156"/>
                </a:cubicBezTo>
                <a:cubicBezTo>
                  <a:pt x="458" y="104"/>
                  <a:pt x="396" y="83"/>
                  <a:pt x="333" y="83"/>
                </a:cubicBezTo>
                <a:cubicBezTo>
                  <a:pt x="260" y="83"/>
                  <a:pt x="198" y="104"/>
                  <a:pt x="156" y="156"/>
                </a:cubicBezTo>
                <a:cubicBezTo>
                  <a:pt x="104" y="198"/>
                  <a:pt x="73" y="260"/>
                  <a:pt x="73" y="333"/>
                </a:cubicBezTo>
                <a:cubicBezTo>
                  <a:pt x="73" y="396"/>
                  <a:pt x="93" y="448"/>
                  <a:pt x="146" y="499"/>
                </a:cubicBezTo>
                <a:cubicBezTo>
                  <a:pt x="146" y="499"/>
                  <a:pt x="146" y="510"/>
                  <a:pt x="156" y="510"/>
                </a:cubicBezTo>
                <a:cubicBezTo>
                  <a:pt x="156" y="520"/>
                  <a:pt x="166" y="531"/>
                  <a:pt x="166" y="541"/>
                </a:cubicBezTo>
                <a:cubicBezTo>
                  <a:pt x="177" y="562"/>
                  <a:pt x="187" y="583"/>
                  <a:pt x="198" y="604"/>
                </a:cubicBezTo>
                <a:cubicBezTo>
                  <a:pt x="208" y="624"/>
                  <a:pt x="218" y="645"/>
                  <a:pt x="229" y="666"/>
                </a:cubicBezTo>
                <a:cubicBezTo>
                  <a:pt x="229" y="697"/>
                  <a:pt x="239" y="708"/>
                  <a:pt x="239" y="718"/>
                </a:cubicBezTo>
                <a:cubicBezTo>
                  <a:pt x="427" y="718"/>
                  <a:pt x="427" y="718"/>
                  <a:pt x="427" y="718"/>
                </a:cubicBezTo>
                <a:cubicBezTo>
                  <a:pt x="427" y="708"/>
                  <a:pt x="427" y="697"/>
                  <a:pt x="437" y="666"/>
                </a:cubicBezTo>
                <a:cubicBezTo>
                  <a:pt x="437" y="645"/>
                  <a:pt x="448" y="624"/>
                  <a:pt x="458" y="604"/>
                </a:cubicBezTo>
                <a:cubicBezTo>
                  <a:pt x="468" y="583"/>
                  <a:pt x="479" y="562"/>
                  <a:pt x="489" y="541"/>
                </a:cubicBezTo>
                <a:cubicBezTo>
                  <a:pt x="489" y="531"/>
                  <a:pt x="500" y="520"/>
                  <a:pt x="510" y="520"/>
                </a:cubicBezTo>
                <a:cubicBezTo>
                  <a:pt x="510" y="510"/>
                  <a:pt x="510" y="499"/>
                  <a:pt x="521" y="499"/>
                </a:cubicBezTo>
                <a:cubicBezTo>
                  <a:pt x="562" y="448"/>
                  <a:pt x="583" y="396"/>
                  <a:pt x="583" y="333"/>
                </a:cubicBezTo>
                <a:close/>
                <a:moveTo>
                  <a:pt x="385" y="416"/>
                </a:moveTo>
                <a:cubicBezTo>
                  <a:pt x="354" y="354"/>
                  <a:pt x="354" y="354"/>
                  <a:pt x="354" y="354"/>
                </a:cubicBezTo>
                <a:cubicBezTo>
                  <a:pt x="333" y="302"/>
                  <a:pt x="333" y="302"/>
                  <a:pt x="333" y="302"/>
                </a:cubicBezTo>
                <a:cubicBezTo>
                  <a:pt x="302" y="354"/>
                  <a:pt x="302" y="354"/>
                  <a:pt x="302" y="354"/>
                </a:cubicBezTo>
                <a:cubicBezTo>
                  <a:pt x="271" y="416"/>
                  <a:pt x="271" y="416"/>
                  <a:pt x="271" y="416"/>
                </a:cubicBezTo>
                <a:cubicBezTo>
                  <a:pt x="239" y="354"/>
                  <a:pt x="239" y="354"/>
                  <a:pt x="239" y="354"/>
                </a:cubicBezTo>
                <a:cubicBezTo>
                  <a:pt x="187" y="385"/>
                  <a:pt x="187" y="385"/>
                  <a:pt x="187" y="385"/>
                </a:cubicBezTo>
                <a:cubicBezTo>
                  <a:pt x="250" y="499"/>
                  <a:pt x="250" y="499"/>
                  <a:pt x="250" y="499"/>
                </a:cubicBezTo>
                <a:cubicBezTo>
                  <a:pt x="271" y="552"/>
                  <a:pt x="271" y="552"/>
                  <a:pt x="271" y="552"/>
                </a:cubicBezTo>
                <a:cubicBezTo>
                  <a:pt x="302" y="499"/>
                  <a:pt x="302" y="499"/>
                  <a:pt x="302" y="499"/>
                </a:cubicBezTo>
                <a:cubicBezTo>
                  <a:pt x="333" y="437"/>
                  <a:pt x="333" y="437"/>
                  <a:pt x="333" y="437"/>
                </a:cubicBezTo>
                <a:cubicBezTo>
                  <a:pt x="364" y="499"/>
                  <a:pt x="364" y="499"/>
                  <a:pt x="364" y="499"/>
                </a:cubicBezTo>
                <a:cubicBezTo>
                  <a:pt x="385" y="552"/>
                  <a:pt x="385" y="552"/>
                  <a:pt x="385" y="552"/>
                </a:cubicBezTo>
                <a:cubicBezTo>
                  <a:pt x="416" y="499"/>
                  <a:pt x="416" y="499"/>
                  <a:pt x="416" y="499"/>
                </a:cubicBezTo>
                <a:cubicBezTo>
                  <a:pt x="479" y="385"/>
                  <a:pt x="479" y="385"/>
                  <a:pt x="479" y="385"/>
                </a:cubicBezTo>
                <a:cubicBezTo>
                  <a:pt x="427" y="354"/>
                  <a:pt x="427" y="354"/>
                  <a:pt x="427" y="354"/>
                </a:cubicBezTo>
                <a:lnTo>
                  <a:pt x="385" y="416"/>
                </a:lnTo>
                <a:close/>
                <a:moveTo>
                  <a:pt x="385" y="416"/>
                </a:moveTo>
                <a:lnTo>
                  <a:pt x="385" y="416"/>
                </a:lnTo>
                <a:close/>
              </a:path>
            </a:pathLst>
          </a:custGeom>
          <a:solidFill>
            <a:schemeClr val="bg1"/>
          </a:solidFill>
          <a:ln>
            <a:noFill/>
          </a:ln>
          <a:effectLst/>
        </p:spPr>
        <p:txBody>
          <a:bodyPr wrap="none" lIns="182843" tIns="91422" rIns="182843" bIns="91422" anchor="ctr"/>
          <a:lstStyle/>
          <a:p>
            <a:pPr>
              <a:defRPr/>
            </a:pPr>
            <a:endParaRPr lang="en-US" sz="2400" dirty="0">
              <a:cs typeface="+mn-ea"/>
              <a:sym typeface="+mn-lt"/>
            </a:endParaRPr>
          </a:p>
        </p:txBody>
      </p:sp>
      <p:sp>
        <p:nvSpPr>
          <p:cNvPr id="24" name="Freeform 290"/>
          <p:cNvSpPr>
            <a:spLocks noChangeAspect="1" noChangeArrowheads="1"/>
          </p:cNvSpPr>
          <p:nvPr/>
        </p:nvSpPr>
        <p:spPr bwMode="auto">
          <a:xfrm>
            <a:off x="8980731" y="3692306"/>
            <a:ext cx="568607" cy="440407"/>
          </a:xfrm>
          <a:custGeom>
            <a:avLst/>
            <a:gdLst>
              <a:gd name="T0" fmla="*/ 995 w 996"/>
              <a:gd name="T1" fmla="*/ 409 h 770"/>
              <a:gd name="T2" fmla="*/ 836 w 996"/>
              <a:gd name="T3" fmla="*/ 409 h 770"/>
              <a:gd name="T4" fmla="*/ 543 w 996"/>
              <a:gd name="T5" fmla="*/ 192 h 770"/>
              <a:gd name="T6" fmla="*/ 384 w 996"/>
              <a:gd name="T7" fmla="*/ 275 h 770"/>
              <a:gd name="T8" fmla="*/ 360 w 996"/>
              <a:gd name="T9" fmla="*/ 158 h 770"/>
              <a:gd name="T10" fmla="*/ 702 w 996"/>
              <a:gd name="T11" fmla="*/ 33 h 770"/>
              <a:gd name="T12" fmla="*/ 836 w 996"/>
              <a:gd name="T13" fmla="*/ 133 h 770"/>
              <a:gd name="T14" fmla="*/ 334 w 996"/>
              <a:gd name="T15" fmla="*/ 626 h 770"/>
              <a:gd name="T16" fmla="*/ 276 w 996"/>
              <a:gd name="T17" fmla="*/ 551 h 770"/>
              <a:gd name="T18" fmla="*/ 209 w 996"/>
              <a:gd name="T19" fmla="*/ 484 h 770"/>
              <a:gd name="T20" fmla="*/ 109 w 996"/>
              <a:gd name="T21" fmla="*/ 434 h 770"/>
              <a:gd name="T22" fmla="*/ 159 w 996"/>
              <a:gd name="T23" fmla="*/ 535 h 770"/>
              <a:gd name="T24" fmla="*/ 226 w 996"/>
              <a:gd name="T25" fmla="*/ 602 h 770"/>
              <a:gd name="T26" fmla="*/ 293 w 996"/>
              <a:gd name="T27" fmla="*/ 668 h 770"/>
              <a:gd name="T28" fmla="*/ 393 w 996"/>
              <a:gd name="T29" fmla="*/ 727 h 770"/>
              <a:gd name="T30" fmla="*/ 334 w 996"/>
              <a:gd name="T31" fmla="*/ 626 h 770"/>
              <a:gd name="T32" fmla="*/ 594 w 996"/>
              <a:gd name="T33" fmla="*/ 267 h 770"/>
              <a:gd name="T34" fmla="*/ 443 w 996"/>
              <a:gd name="T35" fmla="*/ 301 h 770"/>
              <a:gd name="T36" fmla="*/ 284 w 996"/>
              <a:gd name="T37" fmla="*/ 217 h 770"/>
              <a:gd name="T38" fmla="*/ 460 w 996"/>
              <a:gd name="T39" fmla="*/ 50 h 770"/>
              <a:gd name="T40" fmla="*/ 184 w 996"/>
              <a:gd name="T41" fmla="*/ 100 h 770"/>
              <a:gd name="T42" fmla="*/ 0 w 996"/>
              <a:gd name="T43" fmla="*/ 66 h 770"/>
              <a:gd name="T44" fmla="*/ 50 w 996"/>
              <a:gd name="T45" fmla="*/ 443 h 770"/>
              <a:gd name="T46" fmla="*/ 234 w 996"/>
              <a:gd name="T47" fmla="*/ 392 h 770"/>
              <a:gd name="T48" fmla="*/ 293 w 996"/>
              <a:gd name="T49" fmla="*/ 468 h 770"/>
              <a:gd name="T50" fmla="*/ 360 w 996"/>
              <a:gd name="T51" fmla="*/ 535 h 770"/>
              <a:gd name="T52" fmla="*/ 426 w 996"/>
              <a:gd name="T53" fmla="*/ 610 h 770"/>
              <a:gd name="T54" fmla="*/ 477 w 996"/>
              <a:gd name="T55" fmla="*/ 727 h 770"/>
              <a:gd name="T56" fmla="*/ 543 w 996"/>
              <a:gd name="T57" fmla="*/ 660 h 770"/>
              <a:gd name="T58" fmla="*/ 485 w 996"/>
              <a:gd name="T59" fmla="*/ 585 h 770"/>
              <a:gd name="T60" fmla="*/ 569 w 996"/>
              <a:gd name="T61" fmla="*/ 668 h 770"/>
              <a:gd name="T62" fmla="*/ 627 w 996"/>
              <a:gd name="T63" fmla="*/ 602 h 770"/>
              <a:gd name="T64" fmla="*/ 652 w 996"/>
              <a:gd name="T65" fmla="*/ 610 h 770"/>
              <a:gd name="T66" fmla="*/ 719 w 996"/>
              <a:gd name="T67" fmla="*/ 543 h 770"/>
              <a:gd name="T68" fmla="*/ 727 w 996"/>
              <a:gd name="T69" fmla="*/ 526 h 770"/>
              <a:gd name="T70" fmla="*/ 786 w 996"/>
              <a:gd name="T71" fmla="*/ 535 h 770"/>
              <a:gd name="T72" fmla="*/ 786 w 996"/>
              <a:gd name="T73" fmla="*/ 468 h 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96" h="770">
                <a:moveTo>
                  <a:pt x="995" y="100"/>
                </a:moveTo>
                <a:cubicBezTo>
                  <a:pt x="995" y="409"/>
                  <a:pt x="995" y="409"/>
                  <a:pt x="995" y="409"/>
                </a:cubicBezTo>
                <a:cubicBezTo>
                  <a:pt x="995" y="409"/>
                  <a:pt x="928" y="426"/>
                  <a:pt x="920" y="426"/>
                </a:cubicBezTo>
                <a:cubicBezTo>
                  <a:pt x="903" y="426"/>
                  <a:pt x="861" y="443"/>
                  <a:pt x="836" y="409"/>
                </a:cubicBezTo>
                <a:cubicBezTo>
                  <a:pt x="786" y="367"/>
                  <a:pt x="619" y="192"/>
                  <a:pt x="619" y="192"/>
                </a:cubicBezTo>
                <a:cubicBezTo>
                  <a:pt x="619" y="192"/>
                  <a:pt x="594" y="167"/>
                  <a:pt x="543" y="192"/>
                </a:cubicBezTo>
                <a:cubicBezTo>
                  <a:pt x="502" y="217"/>
                  <a:pt x="443" y="250"/>
                  <a:pt x="418" y="259"/>
                </a:cubicBezTo>
                <a:cubicBezTo>
                  <a:pt x="410" y="267"/>
                  <a:pt x="393" y="275"/>
                  <a:pt x="384" y="275"/>
                </a:cubicBezTo>
                <a:cubicBezTo>
                  <a:pt x="351" y="275"/>
                  <a:pt x="326" y="242"/>
                  <a:pt x="326" y="209"/>
                </a:cubicBezTo>
                <a:cubicBezTo>
                  <a:pt x="326" y="183"/>
                  <a:pt x="343" y="167"/>
                  <a:pt x="360" y="158"/>
                </a:cubicBezTo>
                <a:cubicBezTo>
                  <a:pt x="426" y="116"/>
                  <a:pt x="552" y="50"/>
                  <a:pt x="602" y="16"/>
                </a:cubicBezTo>
                <a:cubicBezTo>
                  <a:pt x="635" y="0"/>
                  <a:pt x="652" y="0"/>
                  <a:pt x="702" y="33"/>
                </a:cubicBezTo>
                <a:cubicBezTo>
                  <a:pt x="752" y="83"/>
                  <a:pt x="803" y="125"/>
                  <a:pt x="803" y="125"/>
                </a:cubicBezTo>
                <a:cubicBezTo>
                  <a:pt x="803" y="125"/>
                  <a:pt x="819" y="133"/>
                  <a:pt x="836" y="133"/>
                </a:cubicBezTo>
                <a:cubicBezTo>
                  <a:pt x="878" y="125"/>
                  <a:pt x="995" y="100"/>
                  <a:pt x="995" y="100"/>
                </a:cubicBezTo>
                <a:close/>
                <a:moveTo>
                  <a:pt x="334" y="626"/>
                </a:moveTo>
                <a:cubicBezTo>
                  <a:pt x="343" y="610"/>
                  <a:pt x="343" y="585"/>
                  <a:pt x="326" y="568"/>
                </a:cubicBezTo>
                <a:cubicBezTo>
                  <a:pt x="309" y="551"/>
                  <a:pt x="293" y="551"/>
                  <a:pt x="276" y="551"/>
                </a:cubicBezTo>
                <a:cubicBezTo>
                  <a:pt x="276" y="535"/>
                  <a:pt x="276" y="510"/>
                  <a:pt x="259" y="501"/>
                </a:cubicBezTo>
                <a:cubicBezTo>
                  <a:pt x="251" y="484"/>
                  <a:pt x="226" y="476"/>
                  <a:pt x="209" y="484"/>
                </a:cubicBezTo>
                <a:cubicBezTo>
                  <a:pt x="217" y="468"/>
                  <a:pt x="209" y="443"/>
                  <a:pt x="201" y="426"/>
                </a:cubicBezTo>
                <a:cubicBezTo>
                  <a:pt x="176" y="401"/>
                  <a:pt x="134" y="409"/>
                  <a:pt x="109" y="434"/>
                </a:cubicBezTo>
                <a:cubicBezTo>
                  <a:pt x="92" y="451"/>
                  <a:pt x="75" y="501"/>
                  <a:pt x="92" y="526"/>
                </a:cubicBezTo>
                <a:cubicBezTo>
                  <a:pt x="117" y="551"/>
                  <a:pt x="142" y="535"/>
                  <a:pt x="159" y="535"/>
                </a:cubicBezTo>
                <a:cubicBezTo>
                  <a:pt x="159" y="551"/>
                  <a:pt x="142" y="568"/>
                  <a:pt x="159" y="593"/>
                </a:cubicBezTo>
                <a:cubicBezTo>
                  <a:pt x="176" y="618"/>
                  <a:pt x="209" y="602"/>
                  <a:pt x="226" y="602"/>
                </a:cubicBezTo>
                <a:cubicBezTo>
                  <a:pt x="217" y="618"/>
                  <a:pt x="201" y="643"/>
                  <a:pt x="226" y="668"/>
                </a:cubicBezTo>
                <a:cubicBezTo>
                  <a:pt x="242" y="685"/>
                  <a:pt x="276" y="677"/>
                  <a:pt x="293" y="668"/>
                </a:cubicBezTo>
                <a:cubicBezTo>
                  <a:pt x="284" y="693"/>
                  <a:pt x="268" y="710"/>
                  <a:pt x="293" y="744"/>
                </a:cubicBezTo>
                <a:cubicBezTo>
                  <a:pt x="318" y="769"/>
                  <a:pt x="368" y="752"/>
                  <a:pt x="393" y="727"/>
                </a:cubicBezTo>
                <a:cubicBezTo>
                  <a:pt x="418" y="702"/>
                  <a:pt x="418" y="668"/>
                  <a:pt x="393" y="643"/>
                </a:cubicBezTo>
                <a:cubicBezTo>
                  <a:pt x="376" y="626"/>
                  <a:pt x="360" y="626"/>
                  <a:pt x="334" y="626"/>
                </a:cubicBezTo>
                <a:close/>
                <a:moveTo>
                  <a:pt x="786" y="468"/>
                </a:moveTo>
                <a:cubicBezTo>
                  <a:pt x="610" y="284"/>
                  <a:pt x="694" y="367"/>
                  <a:pt x="594" y="267"/>
                </a:cubicBezTo>
                <a:cubicBezTo>
                  <a:pt x="594" y="267"/>
                  <a:pt x="569" y="234"/>
                  <a:pt x="527" y="259"/>
                </a:cubicBezTo>
                <a:cubicBezTo>
                  <a:pt x="502" y="267"/>
                  <a:pt x="468" y="284"/>
                  <a:pt x="443" y="301"/>
                </a:cubicBezTo>
                <a:cubicBezTo>
                  <a:pt x="418" y="309"/>
                  <a:pt x="393" y="317"/>
                  <a:pt x="384" y="317"/>
                </a:cubicBezTo>
                <a:cubicBezTo>
                  <a:pt x="326" y="317"/>
                  <a:pt x="284" y="267"/>
                  <a:pt x="284" y="217"/>
                </a:cubicBezTo>
                <a:cubicBezTo>
                  <a:pt x="284" y="175"/>
                  <a:pt x="301" y="142"/>
                  <a:pt x="334" y="125"/>
                </a:cubicBezTo>
                <a:cubicBezTo>
                  <a:pt x="368" y="100"/>
                  <a:pt x="460" y="50"/>
                  <a:pt x="460" y="50"/>
                </a:cubicBezTo>
                <a:cubicBezTo>
                  <a:pt x="460" y="50"/>
                  <a:pt x="435" y="8"/>
                  <a:pt x="376" y="8"/>
                </a:cubicBezTo>
                <a:cubicBezTo>
                  <a:pt x="309" y="8"/>
                  <a:pt x="184" y="100"/>
                  <a:pt x="184" y="100"/>
                </a:cubicBezTo>
                <a:cubicBezTo>
                  <a:pt x="184" y="100"/>
                  <a:pt x="150" y="116"/>
                  <a:pt x="100" y="100"/>
                </a:cubicBezTo>
                <a:cubicBezTo>
                  <a:pt x="0" y="66"/>
                  <a:pt x="0" y="66"/>
                  <a:pt x="0" y="66"/>
                </a:cubicBezTo>
                <a:cubicBezTo>
                  <a:pt x="0" y="426"/>
                  <a:pt x="0" y="426"/>
                  <a:pt x="0" y="426"/>
                </a:cubicBezTo>
                <a:cubicBezTo>
                  <a:pt x="0" y="426"/>
                  <a:pt x="25" y="434"/>
                  <a:pt x="50" y="443"/>
                </a:cubicBezTo>
                <a:cubicBezTo>
                  <a:pt x="59" y="426"/>
                  <a:pt x="67" y="409"/>
                  <a:pt x="83" y="392"/>
                </a:cubicBezTo>
                <a:cubicBezTo>
                  <a:pt x="125" y="351"/>
                  <a:pt x="192" y="351"/>
                  <a:pt x="234" y="392"/>
                </a:cubicBezTo>
                <a:cubicBezTo>
                  <a:pt x="242" y="409"/>
                  <a:pt x="251" y="417"/>
                  <a:pt x="251" y="434"/>
                </a:cubicBezTo>
                <a:cubicBezTo>
                  <a:pt x="268" y="443"/>
                  <a:pt x="284" y="451"/>
                  <a:pt x="293" y="468"/>
                </a:cubicBezTo>
                <a:cubicBezTo>
                  <a:pt x="309" y="476"/>
                  <a:pt x="318" y="493"/>
                  <a:pt x="318" y="510"/>
                </a:cubicBezTo>
                <a:cubicBezTo>
                  <a:pt x="334" y="510"/>
                  <a:pt x="351" y="518"/>
                  <a:pt x="360" y="535"/>
                </a:cubicBezTo>
                <a:cubicBezTo>
                  <a:pt x="376" y="551"/>
                  <a:pt x="384" y="568"/>
                  <a:pt x="384" y="585"/>
                </a:cubicBezTo>
                <a:cubicBezTo>
                  <a:pt x="401" y="585"/>
                  <a:pt x="418" y="593"/>
                  <a:pt x="426" y="610"/>
                </a:cubicBezTo>
                <a:cubicBezTo>
                  <a:pt x="451" y="635"/>
                  <a:pt x="460" y="668"/>
                  <a:pt x="451" y="702"/>
                </a:cubicBezTo>
                <a:cubicBezTo>
                  <a:pt x="460" y="702"/>
                  <a:pt x="468" y="718"/>
                  <a:pt x="477" y="727"/>
                </a:cubicBezTo>
                <a:cubicBezTo>
                  <a:pt x="493" y="744"/>
                  <a:pt x="527" y="744"/>
                  <a:pt x="543" y="727"/>
                </a:cubicBezTo>
                <a:cubicBezTo>
                  <a:pt x="560" y="710"/>
                  <a:pt x="560" y="677"/>
                  <a:pt x="543" y="660"/>
                </a:cubicBezTo>
                <a:lnTo>
                  <a:pt x="535" y="660"/>
                </a:lnTo>
                <a:cubicBezTo>
                  <a:pt x="485" y="602"/>
                  <a:pt x="477" y="593"/>
                  <a:pt x="485" y="585"/>
                </a:cubicBezTo>
                <a:cubicBezTo>
                  <a:pt x="493" y="585"/>
                  <a:pt x="502" y="593"/>
                  <a:pt x="560" y="660"/>
                </a:cubicBezTo>
                <a:cubicBezTo>
                  <a:pt x="569" y="668"/>
                  <a:pt x="569" y="668"/>
                  <a:pt x="569" y="668"/>
                </a:cubicBezTo>
                <a:cubicBezTo>
                  <a:pt x="585" y="685"/>
                  <a:pt x="610" y="685"/>
                  <a:pt x="627" y="668"/>
                </a:cubicBezTo>
                <a:cubicBezTo>
                  <a:pt x="644" y="652"/>
                  <a:pt x="644" y="618"/>
                  <a:pt x="627" y="602"/>
                </a:cubicBezTo>
                <a:cubicBezTo>
                  <a:pt x="569" y="535"/>
                  <a:pt x="560" y="526"/>
                  <a:pt x="560" y="518"/>
                </a:cubicBezTo>
                <a:cubicBezTo>
                  <a:pt x="569" y="518"/>
                  <a:pt x="594" y="551"/>
                  <a:pt x="652" y="610"/>
                </a:cubicBezTo>
                <a:cubicBezTo>
                  <a:pt x="669" y="626"/>
                  <a:pt x="702" y="626"/>
                  <a:pt x="719" y="610"/>
                </a:cubicBezTo>
                <a:cubicBezTo>
                  <a:pt x="727" y="593"/>
                  <a:pt x="736" y="568"/>
                  <a:pt x="719" y="543"/>
                </a:cubicBezTo>
                <a:cubicBezTo>
                  <a:pt x="644" y="468"/>
                  <a:pt x="644" y="468"/>
                  <a:pt x="652" y="459"/>
                </a:cubicBezTo>
                <a:lnTo>
                  <a:pt x="727" y="526"/>
                </a:lnTo>
                <a:cubicBezTo>
                  <a:pt x="727" y="535"/>
                  <a:pt x="727" y="535"/>
                  <a:pt x="727" y="535"/>
                </a:cubicBezTo>
                <a:cubicBezTo>
                  <a:pt x="744" y="551"/>
                  <a:pt x="769" y="551"/>
                  <a:pt x="786" y="535"/>
                </a:cubicBezTo>
                <a:cubicBezTo>
                  <a:pt x="803" y="510"/>
                  <a:pt x="803" y="484"/>
                  <a:pt x="786" y="468"/>
                </a:cubicBezTo>
                <a:close/>
                <a:moveTo>
                  <a:pt x="786" y="468"/>
                </a:moveTo>
                <a:lnTo>
                  <a:pt x="786" y="468"/>
                </a:lnTo>
                <a:close/>
              </a:path>
            </a:pathLst>
          </a:custGeom>
          <a:solidFill>
            <a:schemeClr val="bg1"/>
          </a:solidFill>
          <a:ln>
            <a:noFill/>
          </a:ln>
          <a:effectLst/>
        </p:spPr>
        <p:txBody>
          <a:bodyPr wrap="none" lIns="182843" tIns="91422" rIns="182843" bIns="91422" anchor="ctr"/>
          <a:lstStyle/>
          <a:p>
            <a:pPr>
              <a:defRPr/>
            </a:pPr>
            <a:endParaRPr lang="en-US" sz="2400" dirty="0">
              <a:cs typeface="+mn-ea"/>
              <a:sym typeface="+mn-lt"/>
            </a:endParaRPr>
          </a:p>
        </p:txBody>
      </p:sp>
      <p:sp>
        <p:nvSpPr>
          <p:cNvPr id="25" name="Freeform 526"/>
          <p:cNvSpPr>
            <a:spLocks noChangeAspect="1" noChangeArrowheads="1"/>
          </p:cNvSpPr>
          <p:nvPr/>
        </p:nvSpPr>
        <p:spPr bwMode="auto">
          <a:xfrm>
            <a:off x="5614711" y="3623919"/>
            <a:ext cx="445236" cy="577187"/>
          </a:xfrm>
          <a:custGeom>
            <a:avLst/>
            <a:gdLst>
              <a:gd name="T0" fmla="*/ 719 w 1222"/>
              <a:gd name="T1" fmla="*/ 1338 h 1581"/>
              <a:gd name="T2" fmla="*/ 686 w 1222"/>
              <a:gd name="T3" fmla="*/ 1221 h 1581"/>
              <a:gd name="T4" fmla="*/ 686 w 1222"/>
              <a:gd name="T5" fmla="*/ 359 h 1581"/>
              <a:gd name="T6" fmla="*/ 719 w 1222"/>
              <a:gd name="T7" fmla="*/ 243 h 1581"/>
              <a:gd name="T8" fmla="*/ 17 w 1222"/>
              <a:gd name="T9" fmla="*/ 460 h 1581"/>
              <a:gd name="T10" fmla="*/ 0 w 1222"/>
              <a:gd name="T11" fmla="*/ 794 h 1581"/>
              <a:gd name="T12" fmla="*/ 17 w 1222"/>
              <a:gd name="T13" fmla="*/ 1120 h 1581"/>
              <a:gd name="T14" fmla="*/ 502 w 1222"/>
              <a:gd name="T15" fmla="*/ 1530 h 1581"/>
              <a:gd name="T16" fmla="*/ 493 w 1222"/>
              <a:gd name="T17" fmla="*/ 1112 h 1581"/>
              <a:gd name="T18" fmla="*/ 284 w 1222"/>
              <a:gd name="T19" fmla="*/ 1120 h 1581"/>
              <a:gd name="T20" fmla="*/ 284 w 1222"/>
              <a:gd name="T21" fmla="*/ 794 h 1581"/>
              <a:gd name="T22" fmla="*/ 284 w 1222"/>
              <a:gd name="T23" fmla="*/ 460 h 1581"/>
              <a:gd name="T24" fmla="*/ 493 w 1222"/>
              <a:gd name="T25" fmla="*/ 468 h 1581"/>
              <a:gd name="T26" fmla="*/ 502 w 1222"/>
              <a:gd name="T27" fmla="*/ 58 h 1581"/>
              <a:gd name="T28" fmla="*/ 17 w 1222"/>
              <a:gd name="T29" fmla="*/ 460 h 1581"/>
              <a:gd name="T30" fmla="*/ 602 w 1222"/>
              <a:gd name="T31" fmla="*/ 911 h 1581"/>
              <a:gd name="T32" fmla="*/ 493 w 1222"/>
              <a:gd name="T33" fmla="*/ 861 h 1581"/>
              <a:gd name="T34" fmla="*/ 543 w 1222"/>
              <a:gd name="T35" fmla="*/ 828 h 1581"/>
              <a:gd name="T36" fmla="*/ 610 w 1222"/>
              <a:gd name="T37" fmla="*/ 778 h 1581"/>
              <a:gd name="T38" fmla="*/ 627 w 1222"/>
              <a:gd name="T39" fmla="*/ 660 h 1581"/>
              <a:gd name="T40" fmla="*/ 476 w 1222"/>
              <a:gd name="T41" fmla="*/ 677 h 1581"/>
              <a:gd name="T42" fmla="*/ 510 w 1222"/>
              <a:gd name="T43" fmla="*/ 736 h 1581"/>
              <a:gd name="T44" fmla="*/ 560 w 1222"/>
              <a:gd name="T45" fmla="*/ 677 h 1581"/>
              <a:gd name="T46" fmla="*/ 585 w 1222"/>
              <a:gd name="T47" fmla="*/ 719 h 1581"/>
              <a:gd name="T48" fmla="*/ 502 w 1222"/>
              <a:gd name="T49" fmla="*/ 803 h 1581"/>
              <a:gd name="T50" fmla="*/ 410 w 1222"/>
              <a:gd name="T51" fmla="*/ 911 h 1581"/>
              <a:gd name="T52" fmla="*/ 819 w 1222"/>
              <a:gd name="T53" fmla="*/ 811 h 1581"/>
              <a:gd name="T54" fmla="*/ 794 w 1222"/>
              <a:gd name="T55" fmla="*/ 635 h 1581"/>
              <a:gd name="T56" fmla="*/ 644 w 1222"/>
              <a:gd name="T57" fmla="*/ 853 h 1581"/>
              <a:gd name="T58" fmla="*/ 744 w 1222"/>
              <a:gd name="T59" fmla="*/ 911 h 1581"/>
              <a:gd name="T60" fmla="*/ 803 w 1222"/>
              <a:gd name="T61" fmla="*/ 853 h 1581"/>
              <a:gd name="T62" fmla="*/ 844 w 1222"/>
              <a:gd name="T63" fmla="*/ 811 h 1581"/>
              <a:gd name="T64" fmla="*/ 786 w 1222"/>
              <a:gd name="T65" fmla="*/ 686 h 1581"/>
              <a:gd name="T66" fmla="*/ 694 w 1222"/>
              <a:gd name="T67" fmla="*/ 811 h 1581"/>
              <a:gd name="T68" fmla="*/ 694 w 1222"/>
              <a:gd name="T69" fmla="*/ 811 h 1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22" h="1581">
                <a:moveTo>
                  <a:pt x="1221" y="794"/>
                </a:moveTo>
                <a:cubicBezTo>
                  <a:pt x="1221" y="1079"/>
                  <a:pt x="995" y="1313"/>
                  <a:pt x="719" y="1338"/>
                </a:cubicBezTo>
                <a:cubicBezTo>
                  <a:pt x="719" y="1329"/>
                  <a:pt x="711" y="1313"/>
                  <a:pt x="711" y="1296"/>
                </a:cubicBezTo>
                <a:cubicBezTo>
                  <a:pt x="711" y="1296"/>
                  <a:pt x="702" y="1262"/>
                  <a:pt x="686" y="1221"/>
                </a:cubicBezTo>
                <a:cubicBezTo>
                  <a:pt x="911" y="1212"/>
                  <a:pt x="1095" y="1028"/>
                  <a:pt x="1095" y="794"/>
                </a:cubicBezTo>
                <a:cubicBezTo>
                  <a:pt x="1095" y="560"/>
                  <a:pt x="911" y="368"/>
                  <a:pt x="686" y="359"/>
                </a:cubicBezTo>
                <a:cubicBezTo>
                  <a:pt x="702" y="326"/>
                  <a:pt x="711" y="293"/>
                  <a:pt x="711" y="284"/>
                </a:cubicBezTo>
                <a:cubicBezTo>
                  <a:pt x="711" y="276"/>
                  <a:pt x="719" y="259"/>
                  <a:pt x="719" y="243"/>
                </a:cubicBezTo>
                <a:cubicBezTo>
                  <a:pt x="995" y="267"/>
                  <a:pt x="1221" y="510"/>
                  <a:pt x="1221" y="794"/>
                </a:cubicBezTo>
                <a:close/>
                <a:moveTo>
                  <a:pt x="17" y="460"/>
                </a:moveTo>
                <a:cubicBezTo>
                  <a:pt x="8" y="568"/>
                  <a:pt x="0" y="677"/>
                  <a:pt x="0" y="786"/>
                </a:cubicBezTo>
                <a:lnTo>
                  <a:pt x="0" y="794"/>
                </a:lnTo>
                <a:lnTo>
                  <a:pt x="0" y="803"/>
                </a:lnTo>
                <a:cubicBezTo>
                  <a:pt x="0" y="911"/>
                  <a:pt x="8" y="1012"/>
                  <a:pt x="17" y="1120"/>
                </a:cubicBezTo>
                <a:cubicBezTo>
                  <a:pt x="42" y="1396"/>
                  <a:pt x="259" y="1580"/>
                  <a:pt x="468" y="1538"/>
                </a:cubicBezTo>
                <a:cubicBezTo>
                  <a:pt x="485" y="1530"/>
                  <a:pt x="493" y="1530"/>
                  <a:pt x="502" y="1530"/>
                </a:cubicBezTo>
                <a:cubicBezTo>
                  <a:pt x="552" y="1505"/>
                  <a:pt x="594" y="1471"/>
                  <a:pt x="644" y="1438"/>
                </a:cubicBezTo>
                <a:cubicBezTo>
                  <a:pt x="702" y="1396"/>
                  <a:pt x="569" y="1070"/>
                  <a:pt x="493" y="1112"/>
                </a:cubicBezTo>
                <a:cubicBezTo>
                  <a:pt x="460" y="1129"/>
                  <a:pt x="376" y="1196"/>
                  <a:pt x="343" y="1196"/>
                </a:cubicBezTo>
                <a:cubicBezTo>
                  <a:pt x="309" y="1204"/>
                  <a:pt x="293" y="1162"/>
                  <a:pt x="284" y="1120"/>
                </a:cubicBezTo>
                <a:cubicBezTo>
                  <a:pt x="276" y="1028"/>
                  <a:pt x="284" y="903"/>
                  <a:pt x="284" y="803"/>
                </a:cubicBezTo>
                <a:cubicBezTo>
                  <a:pt x="284" y="794"/>
                  <a:pt x="284" y="794"/>
                  <a:pt x="284" y="794"/>
                </a:cubicBezTo>
                <a:cubicBezTo>
                  <a:pt x="284" y="786"/>
                  <a:pt x="284" y="786"/>
                  <a:pt x="284" y="786"/>
                </a:cubicBezTo>
                <a:cubicBezTo>
                  <a:pt x="284" y="677"/>
                  <a:pt x="276" y="560"/>
                  <a:pt x="284" y="460"/>
                </a:cubicBezTo>
                <a:cubicBezTo>
                  <a:pt x="293" y="426"/>
                  <a:pt x="309" y="385"/>
                  <a:pt x="343" y="385"/>
                </a:cubicBezTo>
                <a:cubicBezTo>
                  <a:pt x="376" y="393"/>
                  <a:pt x="460" y="452"/>
                  <a:pt x="493" y="468"/>
                </a:cubicBezTo>
                <a:cubicBezTo>
                  <a:pt x="569" y="510"/>
                  <a:pt x="702" y="184"/>
                  <a:pt x="644" y="142"/>
                </a:cubicBezTo>
                <a:cubicBezTo>
                  <a:pt x="594" y="117"/>
                  <a:pt x="552" y="75"/>
                  <a:pt x="502" y="58"/>
                </a:cubicBezTo>
                <a:cubicBezTo>
                  <a:pt x="493" y="50"/>
                  <a:pt x="485" y="50"/>
                  <a:pt x="468" y="50"/>
                </a:cubicBezTo>
                <a:cubicBezTo>
                  <a:pt x="259" y="0"/>
                  <a:pt x="42" y="184"/>
                  <a:pt x="17" y="460"/>
                </a:cubicBezTo>
                <a:close/>
                <a:moveTo>
                  <a:pt x="410" y="911"/>
                </a:moveTo>
                <a:cubicBezTo>
                  <a:pt x="602" y="911"/>
                  <a:pt x="602" y="911"/>
                  <a:pt x="602" y="911"/>
                </a:cubicBezTo>
                <a:cubicBezTo>
                  <a:pt x="610" y="861"/>
                  <a:pt x="610" y="861"/>
                  <a:pt x="610" y="861"/>
                </a:cubicBezTo>
                <a:cubicBezTo>
                  <a:pt x="493" y="861"/>
                  <a:pt x="493" y="861"/>
                  <a:pt x="493" y="861"/>
                </a:cubicBezTo>
                <a:cubicBezTo>
                  <a:pt x="493" y="861"/>
                  <a:pt x="502" y="853"/>
                  <a:pt x="510" y="853"/>
                </a:cubicBezTo>
                <a:cubicBezTo>
                  <a:pt x="510" y="845"/>
                  <a:pt x="527" y="836"/>
                  <a:pt x="543" y="828"/>
                </a:cubicBezTo>
                <a:cubicBezTo>
                  <a:pt x="569" y="811"/>
                  <a:pt x="569" y="811"/>
                  <a:pt x="569" y="811"/>
                </a:cubicBezTo>
                <a:cubicBezTo>
                  <a:pt x="585" y="803"/>
                  <a:pt x="602" y="786"/>
                  <a:pt x="610" y="778"/>
                </a:cubicBezTo>
                <a:cubicBezTo>
                  <a:pt x="627" y="761"/>
                  <a:pt x="635" y="744"/>
                  <a:pt x="644" y="719"/>
                </a:cubicBezTo>
                <a:cubicBezTo>
                  <a:pt x="652" y="694"/>
                  <a:pt x="644" y="677"/>
                  <a:pt x="627" y="660"/>
                </a:cubicBezTo>
                <a:cubicBezTo>
                  <a:pt x="619" y="644"/>
                  <a:pt x="594" y="635"/>
                  <a:pt x="569" y="635"/>
                </a:cubicBezTo>
                <a:cubicBezTo>
                  <a:pt x="527" y="635"/>
                  <a:pt x="502" y="644"/>
                  <a:pt x="476" y="677"/>
                </a:cubicBezTo>
                <a:cubicBezTo>
                  <a:pt x="468" y="686"/>
                  <a:pt x="460" y="711"/>
                  <a:pt x="452" y="736"/>
                </a:cubicBezTo>
                <a:cubicBezTo>
                  <a:pt x="510" y="736"/>
                  <a:pt x="510" y="736"/>
                  <a:pt x="510" y="736"/>
                </a:cubicBezTo>
                <a:cubicBezTo>
                  <a:pt x="510" y="719"/>
                  <a:pt x="518" y="702"/>
                  <a:pt x="518" y="694"/>
                </a:cubicBezTo>
                <a:cubicBezTo>
                  <a:pt x="527" y="686"/>
                  <a:pt x="543" y="677"/>
                  <a:pt x="560" y="677"/>
                </a:cubicBezTo>
                <a:cubicBezTo>
                  <a:pt x="569" y="677"/>
                  <a:pt x="577" y="686"/>
                  <a:pt x="585" y="694"/>
                </a:cubicBezTo>
                <a:cubicBezTo>
                  <a:pt x="585" y="702"/>
                  <a:pt x="594" y="711"/>
                  <a:pt x="585" y="719"/>
                </a:cubicBezTo>
                <a:cubicBezTo>
                  <a:pt x="585" y="736"/>
                  <a:pt x="577" y="744"/>
                  <a:pt x="560" y="761"/>
                </a:cubicBezTo>
                <a:cubicBezTo>
                  <a:pt x="552" y="769"/>
                  <a:pt x="535" y="778"/>
                  <a:pt x="502" y="803"/>
                </a:cubicBezTo>
                <a:cubicBezTo>
                  <a:pt x="468" y="819"/>
                  <a:pt x="452" y="836"/>
                  <a:pt x="435" y="861"/>
                </a:cubicBezTo>
                <a:cubicBezTo>
                  <a:pt x="426" y="878"/>
                  <a:pt x="418" y="895"/>
                  <a:pt x="410" y="911"/>
                </a:cubicBezTo>
                <a:close/>
                <a:moveTo>
                  <a:pt x="844" y="811"/>
                </a:moveTo>
                <a:cubicBezTo>
                  <a:pt x="819" y="811"/>
                  <a:pt x="819" y="811"/>
                  <a:pt x="819" y="811"/>
                </a:cubicBezTo>
                <a:cubicBezTo>
                  <a:pt x="853" y="635"/>
                  <a:pt x="853" y="635"/>
                  <a:pt x="853" y="635"/>
                </a:cubicBezTo>
                <a:cubicBezTo>
                  <a:pt x="794" y="635"/>
                  <a:pt x="794" y="635"/>
                  <a:pt x="794" y="635"/>
                </a:cubicBezTo>
                <a:cubicBezTo>
                  <a:pt x="652" y="803"/>
                  <a:pt x="652" y="803"/>
                  <a:pt x="652" y="803"/>
                </a:cubicBezTo>
                <a:cubicBezTo>
                  <a:pt x="644" y="853"/>
                  <a:pt x="644" y="853"/>
                  <a:pt x="644" y="853"/>
                </a:cubicBezTo>
                <a:cubicBezTo>
                  <a:pt x="753" y="853"/>
                  <a:pt x="753" y="853"/>
                  <a:pt x="753" y="853"/>
                </a:cubicBezTo>
                <a:cubicBezTo>
                  <a:pt x="744" y="911"/>
                  <a:pt x="744" y="911"/>
                  <a:pt x="744" y="911"/>
                </a:cubicBezTo>
                <a:cubicBezTo>
                  <a:pt x="794" y="911"/>
                  <a:pt x="794" y="911"/>
                  <a:pt x="794" y="911"/>
                </a:cubicBezTo>
                <a:cubicBezTo>
                  <a:pt x="803" y="853"/>
                  <a:pt x="803" y="853"/>
                  <a:pt x="803" y="853"/>
                </a:cubicBezTo>
                <a:cubicBezTo>
                  <a:pt x="836" y="853"/>
                  <a:pt x="836" y="853"/>
                  <a:pt x="836" y="853"/>
                </a:cubicBezTo>
                <a:lnTo>
                  <a:pt x="844" y="811"/>
                </a:lnTo>
                <a:close/>
                <a:moveTo>
                  <a:pt x="694" y="811"/>
                </a:moveTo>
                <a:cubicBezTo>
                  <a:pt x="786" y="686"/>
                  <a:pt x="786" y="686"/>
                  <a:pt x="786" y="686"/>
                </a:cubicBezTo>
                <a:cubicBezTo>
                  <a:pt x="761" y="811"/>
                  <a:pt x="761" y="811"/>
                  <a:pt x="761" y="811"/>
                </a:cubicBezTo>
                <a:lnTo>
                  <a:pt x="694" y="811"/>
                </a:lnTo>
                <a:close/>
                <a:moveTo>
                  <a:pt x="694" y="811"/>
                </a:moveTo>
                <a:lnTo>
                  <a:pt x="694" y="811"/>
                </a:lnTo>
                <a:close/>
              </a:path>
            </a:pathLst>
          </a:custGeom>
          <a:solidFill>
            <a:schemeClr val="bg1"/>
          </a:solidFill>
          <a:ln>
            <a:noFill/>
          </a:ln>
          <a:effectLst/>
        </p:spPr>
        <p:txBody>
          <a:bodyPr wrap="none" lIns="243785" tIns="121892" rIns="243785" bIns="121892" anchor="ctr"/>
          <a:lstStyle/>
          <a:p>
            <a:pPr>
              <a:defRPr/>
            </a:pPr>
            <a:endParaRPr lang="en-US" sz="2400" dirty="0">
              <a:cs typeface="+mn-ea"/>
              <a:sym typeface="+mn-lt"/>
            </a:endParaRPr>
          </a:p>
        </p:txBody>
      </p:sp>
      <p:sp>
        <p:nvSpPr>
          <p:cNvPr id="26" name="AutoShape 87"/>
          <p:cNvSpPr>
            <a:spLocks noChangeAspect="1"/>
          </p:cNvSpPr>
          <p:nvPr/>
        </p:nvSpPr>
        <p:spPr bwMode="auto">
          <a:xfrm>
            <a:off x="2159220" y="3662046"/>
            <a:ext cx="500808" cy="500938"/>
          </a:xfrm>
          <a:custGeom>
            <a:avLst/>
            <a:gdLst>
              <a:gd name="T0" fmla="+- 0 10798 9"/>
              <a:gd name="T1" fmla="*/ T0 w 21578"/>
              <a:gd name="T2" fmla="*/ 10800 h 21600"/>
              <a:gd name="T3" fmla="+- 0 10798 9"/>
              <a:gd name="T4" fmla="*/ T3 w 21578"/>
              <a:gd name="T5" fmla="*/ 10800 h 21600"/>
              <a:gd name="T6" fmla="+- 0 10798 9"/>
              <a:gd name="T7" fmla="*/ T6 w 21578"/>
              <a:gd name="T8" fmla="*/ 10800 h 21600"/>
              <a:gd name="T9" fmla="+- 0 10798 9"/>
              <a:gd name="T10" fmla="*/ T9 w 21578"/>
              <a:gd name="T11" fmla="*/ 10800 h 21600"/>
            </a:gdLst>
            <a:ahLst/>
            <a:cxnLst>
              <a:cxn ang="0">
                <a:pos x="T1" y="T2"/>
              </a:cxn>
              <a:cxn ang="0">
                <a:pos x="T4" y="T5"/>
              </a:cxn>
              <a:cxn ang="0">
                <a:pos x="T7" y="T8"/>
              </a:cxn>
              <a:cxn ang="0">
                <a:pos x="T10" y="T11"/>
              </a:cxn>
            </a:cxnLst>
            <a:rect l="0" t="0" r="r" b="b"/>
            <a:pathLst>
              <a:path w="21578" h="21600">
                <a:moveTo>
                  <a:pt x="21416" y="10074"/>
                </a:moveTo>
                <a:cubicBezTo>
                  <a:pt x="21507" y="10166"/>
                  <a:pt x="21562" y="10284"/>
                  <a:pt x="21574" y="10428"/>
                </a:cubicBezTo>
                <a:cubicBezTo>
                  <a:pt x="21590" y="10569"/>
                  <a:pt x="21562" y="10702"/>
                  <a:pt x="21483" y="10820"/>
                </a:cubicBezTo>
                <a:lnTo>
                  <a:pt x="20967" y="11551"/>
                </a:lnTo>
                <a:cubicBezTo>
                  <a:pt x="20891" y="11678"/>
                  <a:pt x="20778" y="11744"/>
                  <a:pt x="20634" y="11744"/>
                </a:cubicBezTo>
                <a:lnTo>
                  <a:pt x="19889" y="11744"/>
                </a:lnTo>
                <a:cubicBezTo>
                  <a:pt x="19769" y="11744"/>
                  <a:pt x="19671" y="11704"/>
                  <a:pt x="19601" y="11632"/>
                </a:cubicBezTo>
                <a:lnTo>
                  <a:pt x="11078" y="3253"/>
                </a:lnTo>
                <a:cubicBezTo>
                  <a:pt x="10884" y="3072"/>
                  <a:pt x="10695" y="3072"/>
                  <a:pt x="10503" y="3253"/>
                </a:cubicBezTo>
                <a:lnTo>
                  <a:pt x="1980" y="11632"/>
                </a:lnTo>
                <a:cubicBezTo>
                  <a:pt x="1918" y="11704"/>
                  <a:pt x="1819" y="11744"/>
                  <a:pt x="1692" y="11744"/>
                </a:cubicBezTo>
                <a:lnTo>
                  <a:pt x="944" y="11744"/>
                </a:lnTo>
                <a:cubicBezTo>
                  <a:pt x="808" y="11744"/>
                  <a:pt x="695" y="11678"/>
                  <a:pt x="611" y="11551"/>
                </a:cubicBezTo>
                <a:lnTo>
                  <a:pt x="96" y="10820"/>
                </a:lnTo>
                <a:cubicBezTo>
                  <a:pt x="19" y="10710"/>
                  <a:pt x="-9" y="10584"/>
                  <a:pt x="2" y="10440"/>
                </a:cubicBezTo>
                <a:cubicBezTo>
                  <a:pt x="19" y="10298"/>
                  <a:pt x="74" y="10175"/>
                  <a:pt x="165" y="10074"/>
                </a:cubicBezTo>
                <a:lnTo>
                  <a:pt x="10112" y="287"/>
                </a:lnTo>
                <a:cubicBezTo>
                  <a:pt x="10321" y="106"/>
                  <a:pt x="10546" y="8"/>
                  <a:pt x="10788" y="0"/>
                </a:cubicBezTo>
                <a:cubicBezTo>
                  <a:pt x="11042" y="0"/>
                  <a:pt x="11267" y="97"/>
                  <a:pt x="11469" y="287"/>
                </a:cubicBezTo>
                <a:lnTo>
                  <a:pt x="14220" y="2991"/>
                </a:lnTo>
                <a:lnTo>
                  <a:pt x="14220" y="1586"/>
                </a:lnTo>
                <a:cubicBezTo>
                  <a:pt x="14220" y="1436"/>
                  <a:pt x="14266" y="1313"/>
                  <a:pt x="14352" y="1206"/>
                </a:cubicBezTo>
                <a:cubicBezTo>
                  <a:pt x="14441" y="1099"/>
                  <a:pt x="14546" y="1048"/>
                  <a:pt x="14669" y="1048"/>
                </a:cubicBezTo>
                <a:lnTo>
                  <a:pt x="17226" y="1048"/>
                </a:lnTo>
                <a:cubicBezTo>
                  <a:pt x="17348" y="1048"/>
                  <a:pt x="17451" y="1099"/>
                  <a:pt x="17530" y="1206"/>
                </a:cubicBezTo>
                <a:cubicBezTo>
                  <a:pt x="17609" y="1312"/>
                  <a:pt x="17653" y="1436"/>
                  <a:pt x="17653" y="1586"/>
                </a:cubicBezTo>
                <a:lnTo>
                  <a:pt x="17653" y="6383"/>
                </a:lnTo>
                <a:lnTo>
                  <a:pt x="21416" y="10074"/>
                </a:lnTo>
                <a:close/>
                <a:moveTo>
                  <a:pt x="18523" y="11977"/>
                </a:moveTo>
                <a:lnTo>
                  <a:pt x="18523" y="20551"/>
                </a:lnTo>
                <a:cubicBezTo>
                  <a:pt x="18523" y="20854"/>
                  <a:pt x="18441" y="21104"/>
                  <a:pt x="18276" y="21300"/>
                </a:cubicBezTo>
                <a:cubicBezTo>
                  <a:pt x="18110" y="21502"/>
                  <a:pt x="17904" y="21599"/>
                  <a:pt x="17653" y="21599"/>
                </a:cubicBezTo>
                <a:lnTo>
                  <a:pt x="12809" y="21599"/>
                </a:lnTo>
                <a:lnTo>
                  <a:pt x="12809" y="14736"/>
                </a:lnTo>
                <a:lnTo>
                  <a:pt x="8772" y="14736"/>
                </a:lnTo>
                <a:lnTo>
                  <a:pt x="8772" y="21599"/>
                </a:lnTo>
                <a:lnTo>
                  <a:pt x="3928" y="21599"/>
                </a:lnTo>
                <a:cubicBezTo>
                  <a:pt x="3677" y="21599"/>
                  <a:pt x="3468" y="21502"/>
                  <a:pt x="3303" y="21300"/>
                </a:cubicBezTo>
                <a:cubicBezTo>
                  <a:pt x="3140" y="21104"/>
                  <a:pt x="3056" y="20854"/>
                  <a:pt x="3056" y="20551"/>
                </a:cubicBezTo>
                <a:lnTo>
                  <a:pt x="3056" y="11977"/>
                </a:lnTo>
                <a:lnTo>
                  <a:pt x="10788" y="4356"/>
                </a:lnTo>
                <a:lnTo>
                  <a:pt x="18523" y="11977"/>
                </a:lnTo>
                <a:close/>
              </a:path>
            </a:pathLst>
          </a:custGeom>
          <a:solidFill>
            <a:schemeClr val="bg1"/>
          </a:solidFill>
          <a:ln>
            <a:noFill/>
          </a:ln>
          <a:effectLst/>
        </p:spPr>
        <p:txBody>
          <a:bodyPr lIns="101578" tIns="101578" rIns="101578" bIns="101578" anchor="ctr"/>
          <a:lstStyle/>
          <a:p>
            <a:pPr defTabSz="913765">
              <a:defRPr/>
            </a:pPr>
            <a:endParaRPr lang="es-ES" sz="6600" dirty="0">
              <a:solidFill>
                <a:srgbClr val="44CEB9"/>
              </a:solidFill>
              <a:effectLst>
                <a:outerShdw blurRad="38100" dist="38100" dir="2700000" algn="tl">
                  <a:srgbClr val="000000"/>
                </a:outerShdw>
              </a:effectLst>
              <a:cs typeface="+mn-ea"/>
              <a:sym typeface="+mn-lt"/>
            </a:endParaRPr>
          </a:p>
        </p:txBody>
      </p:sp>
      <p:sp>
        <p:nvSpPr>
          <p:cNvPr id="27" name="文本框 26"/>
          <p:cNvSpPr txBox="1"/>
          <p:nvPr/>
        </p:nvSpPr>
        <p:spPr>
          <a:xfrm>
            <a:off x="1163271" y="5603277"/>
            <a:ext cx="2507078" cy="625171"/>
          </a:xfrm>
          <a:prstGeom prst="rect">
            <a:avLst/>
          </a:prstGeom>
          <a:noFill/>
        </p:spPr>
        <p:txBody>
          <a:bodyPr wrap="square" rtlCol="0">
            <a:spAutoFit/>
          </a:bodyPr>
          <a:lstStyle/>
          <a:p>
            <a:pPr>
              <a:lnSpc>
                <a:spcPct val="130000"/>
              </a:lnSpc>
            </a:pPr>
            <a:r>
              <a:rPr lang="zh-CN" altLang="en-US" sz="1400" dirty="0">
                <a:cs typeface="+mn-ea"/>
                <a:sym typeface="+mn-lt"/>
              </a:rPr>
              <a:t>点击此处输入文字 点击此处输入文字</a:t>
            </a:r>
          </a:p>
        </p:txBody>
      </p:sp>
      <p:sp>
        <p:nvSpPr>
          <p:cNvPr id="28" name="文本框 27"/>
          <p:cNvSpPr txBox="1"/>
          <p:nvPr/>
        </p:nvSpPr>
        <p:spPr>
          <a:xfrm>
            <a:off x="1807210" y="5191383"/>
            <a:ext cx="1219200" cy="400110"/>
          </a:xfrm>
          <a:prstGeom prst="rect">
            <a:avLst/>
          </a:prstGeom>
          <a:noFill/>
        </p:spPr>
        <p:txBody>
          <a:bodyPr wrap="square" rtlCol="0">
            <a:spAutoFit/>
          </a:bodyPr>
          <a:lstStyle/>
          <a:p>
            <a:pPr algn="r"/>
            <a:r>
              <a:rPr lang="zh-CN" altLang="en-US" sz="2000" dirty="0">
                <a:solidFill>
                  <a:schemeClr val="accent1"/>
                </a:solidFill>
                <a:cs typeface="+mn-ea"/>
                <a:sym typeface="+mn-lt"/>
              </a:rPr>
              <a:t>添加标题</a:t>
            </a:r>
          </a:p>
        </p:txBody>
      </p:sp>
      <p:sp>
        <p:nvSpPr>
          <p:cNvPr id="29" name="文本框 28"/>
          <p:cNvSpPr txBox="1"/>
          <p:nvPr/>
        </p:nvSpPr>
        <p:spPr>
          <a:xfrm>
            <a:off x="2968987" y="1827954"/>
            <a:ext cx="2507078" cy="932563"/>
          </a:xfrm>
          <a:prstGeom prst="rect">
            <a:avLst/>
          </a:prstGeom>
          <a:noFill/>
        </p:spPr>
        <p:txBody>
          <a:bodyPr wrap="square" rtlCol="0">
            <a:spAutoFit/>
          </a:bodyPr>
          <a:lstStyle/>
          <a:p>
            <a:pPr>
              <a:lnSpc>
                <a:spcPct val="130000"/>
              </a:lnSpc>
            </a:pPr>
            <a:r>
              <a:rPr lang="zh-CN" altLang="en-US" sz="1400" dirty="0">
                <a:cs typeface="+mn-ea"/>
                <a:sym typeface="+mn-lt"/>
              </a:rPr>
              <a:t>您的内容打在这里，或者通过复制您的文本后，在此框中选择粘贴，并选择只保留文字。</a:t>
            </a:r>
          </a:p>
        </p:txBody>
      </p:sp>
      <p:sp>
        <p:nvSpPr>
          <p:cNvPr id="30" name="文本框 29"/>
          <p:cNvSpPr txBox="1"/>
          <p:nvPr/>
        </p:nvSpPr>
        <p:spPr>
          <a:xfrm>
            <a:off x="3612926" y="1416060"/>
            <a:ext cx="1219200" cy="400110"/>
          </a:xfrm>
          <a:prstGeom prst="rect">
            <a:avLst/>
          </a:prstGeom>
          <a:noFill/>
        </p:spPr>
        <p:txBody>
          <a:bodyPr wrap="square" rtlCol="0">
            <a:spAutoFit/>
          </a:bodyPr>
          <a:lstStyle/>
          <a:p>
            <a:pPr algn="r"/>
            <a:r>
              <a:rPr lang="zh-CN" altLang="en-US" sz="2000" dirty="0">
                <a:solidFill>
                  <a:schemeClr val="accent2"/>
                </a:solidFill>
                <a:cs typeface="+mn-ea"/>
                <a:sym typeface="+mn-lt"/>
              </a:rPr>
              <a:t>添加标题</a:t>
            </a:r>
          </a:p>
        </p:txBody>
      </p:sp>
      <p:sp>
        <p:nvSpPr>
          <p:cNvPr id="31" name="文本框 30"/>
          <p:cNvSpPr txBox="1"/>
          <p:nvPr/>
        </p:nvSpPr>
        <p:spPr>
          <a:xfrm>
            <a:off x="4566082" y="5603277"/>
            <a:ext cx="2507078" cy="625171"/>
          </a:xfrm>
          <a:prstGeom prst="rect">
            <a:avLst/>
          </a:prstGeom>
          <a:noFill/>
        </p:spPr>
        <p:txBody>
          <a:bodyPr wrap="square" rtlCol="0">
            <a:spAutoFit/>
          </a:bodyPr>
          <a:lstStyle/>
          <a:p>
            <a:pPr>
              <a:lnSpc>
                <a:spcPct val="130000"/>
              </a:lnSpc>
            </a:pPr>
            <a:r>
              <a:rPr lang="zh-CN" altLang="en-US" sz="1400" dirty="0">
                <a:cs typeface="+mn-ea"/>
                <a:sym typeface="+mn-lt"/>
              </a:rPr>
              <a:t>点击此处输入文字 点击此处输入文字</a:t>
            </a:r>
          </a:p>
        </p:txBody>
      </p:sp>
      <p:sp>
        <p:nvSpPr>
          <p:cNvPr id="32" name="文本框 31"/>
          <p:cNvSpPr txBox="1"/>
          <p:nvPr/>
        </p:nvSpPr>
        <p:spPr>
          <a:xfrm>
            <a:off x="5210021" y="5191383"/>
            <a:ext cx="1219200" cy="400110"/>
          </a:xfrm>
          <a:prstGeom prst="rect">
            <a:avLst/>
          </a:prstGeom>
          <a:noFill/>
        </p:spPr>
        <p:txBody>
          <a:bodyPr wrap="square" rtlCol="0">
            <a:spAutoFit/>
          </a:bodyPr>
          <a:lstStyle/>
          <a:p>
            <a:pPr algn="r"/>
            <a:r>
              <a:rPr lang="zh-CN" altLang="en-US" sz="2000" dirty="0">
                <a:solidFill>
                  <a:schemeClr val="accent3"/>
                </a:solidFill>
                <a:cs typeface="+mn-ea"/>
                <a:sym typeface="+mn-lt"/>
              </a:rPr>
              <a:t>添加标题</a:t>
            </a:r>
          </a:p>
        </p:txBody>
      </p:sp>
      <p:sp>
        <p:nvSpPr>
          <p:cNvPr id="33" name="文本框 32"/>
          <p:cNvSpPr txBox="1"/>
          <p:nvPr/>
        </p:nvSpPr>
        <p:spPr>
          <a:xfrm>
            <a:off x="6295173" y="1806797"/>
            <a:ext cx="2507078" cy="932563"/>
          </a:xfrm>
          <a:prstGeom prst="rect">
            <a:avLst/>
          </a:prstGeom>
          <a:noFill/>
        </p:spPr>
        <p:txBody>
          <a:bodyPr wrap="square" rtlCol="0">
            <a:spAutoFit/>
          </a:bodyPr>
          <a:lstStyle/>
          <a:p>
            <a:pPr>
              <a:lnSpc>
                <a:spcPct val="130000"/>
              </a:lnSpc>
            </a:pPr>
            <a:r>
              <a:rPr lang="zh-CN" altLang="en-US" sz="1400" dirty="0">
                <a:cs typeface="+mn-ea"/>
                <a:sym typeface="+mn-lt"/>
              </a:rPr>
              <a:t>您的内容打在这里，或者通过复制您的文本后，在此框中选择粘贴，并选择只保留文字。</a:t>
            </a:r>
          </a:p>
        </p:txBody>
      </p:sp>
      <p:sp>
        <p:nvSpPr>
          <p:cNvPr id="34" name="文本框 33"/>
          <p:cNvSpPr txBox="1"/>
          <p:nvPr/>
        </p:nvSpPr>
        <p:spPr>
          <a:xfrm>
            <a:off x="6939112" y="1394903"/>
            <a:ext cx="1219200" cy="400110"/>
          </a:xfrm>
          <a:prstGeom prst="rect">
            <a:avLst/>
          </a:prstGeom>
          <a:noFill/>
        </p:spPr>
        <p:txBody>
          <a:bodyPr wrap="square" rtlCol="0">
            <a:spAutoFit/>
          </a:bodyPr>
          <a:lstStyle/>
          <a:p>
            <a:pPr algn="r"/>
            <a:r>
              <a:rPr lang="zh-CN" altLang="en-US" sz="2000" dirty="0">
                <a:solidFill>
                  <a:schemeClr val="accent4"/>
                </a:solidFill>
                <a:cs typeface="+mn-ea"/>
                <a:sym typeface="+mn-lt"/>
              </a:rPr>
              <a:t>添加标题</a:t>
            </a:r>
          </a:p>
        </p:txBody>
      </p:sp>
      <p:sp>
        <p:nvSpPr>
          <p:cNvPr id="35" name="文本框 34"/>
          <p:cNvSpPr txBox="1"/>
          <p:nvPr/>
        </p:nvSpPr>
        <p:spPr>
          <a:xfrm>
            <a:off x="8003232" y="5603277"/>
            <a:ext cx="2507078" cy="625171"/>
          </a:xfrm>
          <a:prstGeom prst="rect">
            <a:avLst/>
          </a:prstGeom>
          <a:noFill/>
        </p:spPr>
        <p:txBody>
          <a:bodyPr wrap="square" rtlCol="0">
            <a:spAutoFit/>
          </a:bodyPr>
          <a:lstStyle/>
          <a:p>
            <a:pPr>
              <a:lnSpc>
                <a:spcPct val="130000"/>
              </a:lnSpc>
            </a:pPr>
            <a:r>
              <a:rPr lang="zh-CN" altLang="en-US" sz="1400" dirty="0">
                <a:cs typeface="+mn-ea"/>
                <a:sym typeface="+mn-lt"/>
              </a:rPr>
              <a:t>点击此处输入文字 点击此处输入文字</a:t>
            </a:r>
          </a:p>
        </p:txBody>
      </p:sp>
      <p:sp>
        <p:nvSpPr>
          <p:cNvPr id="36" name="文本框 35"/>
          <p:cNvSpPr txBox="1"/>
          <p:nvPr/>
        </p:nvSpPr>
        <p:spPr>
          <a:xfrm>
            <a:off x="8647171" y="5191383"/>
            <a:ext cx="1219200" cy="400110"/>
          </a:xfrm>
          <a:prstGeom prst="rect">
            <a:avLst/>
          </a:prstGeom>
          <a:noFill/>
        </p:spPr>
        <p:txBody>
          <a:bodyPr wrap="square" rtlCol="0">
            <a:spAutoFit/>
          </a:bodyPr>
          <a:lstStyle/>
          <a:p>
            <a:pPr algn="r"/>
            <a:r>
              <a:rPr lang="zh-CN" altLang="en-US" sz="2000" dirty="0">
                <a:solidFill>
                  <a:schemeClr val="accent5"/>
                </a:solidFill>
                <a:cs typeface="+mn-ea"/>
                <a:sym typeface="+mn-lt"/>
              </a:rPr>
              <a:t>添加标题</a:t>
            </a:r>
          </a:p>
        </p:txBody>
      </p:sp>
    </p:spTree>
  </p:cSld>
  <p:clrMapOvr>
    <a:masterClrMapping/>
  </p:clrMapOvr>
  <mc:AlternateContent xmlns:mc="http://schemas.openxmlformats.org/markup-compatibility/2006" xmlns:p14="http://schemas.microsoft.com/office/powerpoint/2010/main">
    <mc:Choice Requires="p14">
      <p:transition spd="slow" p14:dur="1250" advClick="0" advTm="5000">
        <p14:switch dir="r"/>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p:cTn id="13" dur="500" fill="hold"/>
                                        <p:tgtEl>
                                          <p:spTgt spid="26"/>
                                        </p:tgtEl>
                                        <p:attrNameLst>
                                          <p:attrName>ppt_w</p:attrName>
                                        </p:attrNameLst>
                                      </p:cBhvr>
                                      <p:tavLst>
                                        <p:tav tm="0">
                                          <p:val>
                                            <p:fltVal val="0"/>
                                          </p:val>
                                        </p:tav>
                                        <p:tav tm="100000">
                                          <p:val>
                                            <p:strVal val="#ppt_w"/>
                                          </p:val>
                                        </p:tav>
                                      </p:tavLst>
                                    </p:anim>
                                    <p:anim calcmode="lin" valueType="num">
                                      <p:cBhvr>
                                        <p:cTn id="14" dur="500" fill="hold"/>
                                        <p:tgtEl>
                                          <p:spTgt spid="26"/>
                                        </p:tgtEl>
                                        <p:attrNameLst>
                                          <p:attrName>ppt_h</p:attrName>
                                        </p:attrNameLst>
                                      </p:cBhvr>
                                      <p:tavLst>
                                        <p:tav tm="0">
                                          <p:val>
                                            <p:fltVal val="0"/>
                                          </p:val>
                                        </p:tav>
                                        <p:tav tm="100000">
                                          <p:val>
                                            <p:strVal val="#ppt_h"/>
                                          </p:val>
                                        </p:tav>
                                      </p:tavLst>
                                    </p:anim>
                                    <p:animEffect transition="in" filter="fade">
                                      <p:cBhvr>
                                        <p:cTn id="15" dur="500"/>
                                        <p:tgtEl>
                                          <p:spTgt spid="26"/>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up)">
                                      <p:cBhvr>
                                        <p:cTn id="19" dur="500"/>
                                        <p:tgtEl>
                                          <p:spTgt spid="17"/>
                                        </p:tgtEl>
                                      </p:cBhvr>
                                    </p:animEffect>
                                  </p:childTnLst>
                                </p:cTn>
                              </p:par>
                            </p:childTnLst>
                          </p:cTn>
                        </p:par>
                        <p:par>
                          <p:cTn id="20" fill="hold">
                            <p:stCondLst>
                              <p:cond delay="2000"/>
                            </p:stCondLst>
                            <p:childTnLst>
                              <p:par>
                                <p:cTn id="21" presetID="53" presetClass="entr" presetSubtype="16" fill="hold" grpId="0" nodeType="afterEffect">
                                  <p:stCondLst>
                                    <p:cond delay="0"/>
                                  </p:stCondLst>
                                  <p:iterate type="lt">
                                    <p:tmPct val="9000"/>
                                  </p:iterate>
                                  <p:childTnLst>
                                    <p:set>
                                      <p:cBhvr>
                                        <p:cTn id="22" dur="1" fill="hold">
                                          <p:stCondLst>
                                            <p:cond delay="0"/>
                                          </p:stCondLst>
                                        </p:cTn>
                                        <p:tgtEl>
                                          <p:spTgt spid="28"/>
                                        </p:tgtEl>
                                        <p:attrNameLst>
                                          <p:attrName>style.visibility</p:attrName>
                                        </p:attrNameLst>
                                      </p:cBhvr>
                                      <p:to>
                                        <p:strVal val="visible"/>
                                      </p:to>
                                    </p:set>
                                    <p:anim calcmode="lin" valueType="num">
                                      <p:cBhvr>
                                        <p:cTn id="23" dur="500" fill="hold"/>
                                        <p:tgtEl>
                                          <p:spTgt spid="28"/>
                                        </p:tgtEl>
                                        <p:attrNameLst>
                                          <p:attrName>ppt_w</p:attrName>
                                        </p:attrNameLst>
                                      </p:cBhvr>
                                      <p:tavLst>
                                        <p:tav tm="0">
                                          <p:val>
                                            <p:fltVal val="0"/>
                                          </p:val>
                                        </p:tav>
                                        <p:tav tm="100000">
                                          <p:val>
                                            <p:strVal val="#ppt_w"/>
                                          </p:val>
                                        </p:tav>
                                      </p:tavLst>
                                    </p:anim>
                                    <p:anim calcmode="lin" valueType="num">
                                      <p:cBhvr>
                                        <p:cTn id="24" dur="500" fill="hold"/>
                                        <p:tgtEl>
                                          <p:spTgt spid="28"/>
                                        </p:tgtEl>
                                        <p:attrNameLst>
                                          <p:attrName>ppt_h</p:attrName>
                                        </p:attrNameLst>
                                      </p:cBhvr>
                                      <p:tavLst>
                                        <p:tav tm="0">
                                          <p:val>
                                            <p:fltVal val="0"/>
                                          </p:val>
                                        </p:tav>
                                        <p:tav tm="100000">
                                          <p:val>
                                            <p:strVal val="#ppt_h"/>
                                          </p:val>
                                        </p:tav>
                                      </p:tavLst>
                                    </p:anim>
                                    <p:animEffect transition="in" filter="fade">
                                      <p:cBhvr>
                                        <p:cTn id="25" dur="500"/>
                                        <p:tgtEl>
                                          <p:spTgt spid="28"/>
                                        </p:tgtEl>
                                      </p:cBhvr>
                                    </p:animEffect>
                                  </p:childTnLst>
                                </p:cTn>
                              </p:par>
                              <p:par>
                                <p:cTn id="26" presetID="22" presetClass="entr" presetSubtype="1" fill="hold" grpId="0" nodeType="with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wipe(up)">
                                      <p:cBhvr>
                                        <p:cTn id="28" dur="500"/>
                                        <p:tgtEl>
                                          <p:spTgt spid="27"/>
                                        </p:tgtEl>
                                      </p:cBhvr>
                                    </p:animEffect>
                                  </p:childTnLst>
                                </p:cTn>
                              </p:par>
                            </p:childTnLst>
                          </p:cTn>
                        </p:par>
                        <p:par>
                          <p:cTn id="29" fill="hold">
                            <p:stCondLst>
                              <p:cond delay="2634"/>
                            </p:stCondLst>
                            <p:childTnLst>
                              <p:par>
                                <p:cTn id="30" presetID="42" presetClass="entr" presetSubtype="0" fill="hold" nodeType="after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1000"/>
                                        <p:tgtEl>
                                          <p:spTgt spid="5"/>
                                        </p:tgtEl>
                                      </p:cBhvr>
                                    </p:animEffect>
                                    <p:anim calcmode="lin" valueType="num">
                                      <p:cBhvr>
                                        <p:cTn id="33" dur="1000" fill="hold"/>
                                        <p:tgtEl>
                                          <p:spTgt spid="5"/>
                                        </p:tgtEl>
                                        <p:attrNameLst>
                                          <p:attrName>ppt_x</p:attrName>
                                        </p:attrNameLst>
                                      </p:cBhvr>
                                      <p:tavLst>
                                        <p:tav tm="0">
                                          <p:val>
                                            <p:strVal val="#ppt_x"/>
                                          </p:val>
                                        </p:tav>
                                        <p:tav tm="100000">
                                          <p:val>
                                            <p:strVal val="#ppt_x"/>
                                          </p:val>
                                        </p:tav>
                                      </p:tavLst>
                                    </p:anim>
                                    <p:anim calcmode="lin" valueType="num">
                                      <p:cBhvr>
                                        <p:cTn id="34" dur="1000" fill="hold"/>
                                        <p:tgtEl>
                                          <p:spTgt spid="5"/>
                                        </p:tgtEl>
                                        <p:attrNameLst>
                                          <p:attrName>ppt_y</p:attrName>
                                        </p:attrNameLst>
                                      </p:cBhvr>
                                      <p:tavLst>
                                        <p:tav tm="0">
                                          <p:val>
                                            <p:strVal val="#ppt_y+.1"/>
                                          </p:val>
                                        </p:tav>
                                        <p:tav tm="100000">
                                          <p:val>
                                            <p:strVal val="#ppt_y"/>
                                          </p:val>
                                        </p:tav>
                                      </p:tavLst>
                                    </p:anim>
                                  </p:childTnLst>
                                </p:cTn>
                              </p:par>
                            </p:childTnLst>
                          </p:cTn>
                        </p:par>
                        <p:par>
                          <p:cTn id="35" fill="hold">
                            <p:stCondLst>
                              <p:cond delay="3634"/>
                            </p:stCondLst>
                            <p:childTnLst>
                              <p:par>
                                <p:cTn id="36" presetID="53" presetClass="entr" presetSubtype="16" fill="hold" grpId="0" nodeType="afterEffect">
                                  <p:stCondLst>
                                    <p:cond delay="0"/>
                                  </p:stCondLst>
                                  <p:childTnLst>
                                    <p:set>
                                      <p:cBhvr>
                                        <p:cTn id="37" dur="1" fill="hold">
                                          <p:stCondLst>
                                            <p:cond delay="0"/>
                                          </p:stCondLst>
                                        </p:cTn>
                                        <p:tgtEl>
                                          <p:spTgt spid="23"/>
                                        </p:tgtEl>
                                        <p:attrNameLst>
                                          <p:attrName>style.visibility</p:attrName>
                                        </p:attrNameLst>
                                      </p:cBhvr>
                                      <p:to>
                                        <p:strVal val="visible"/>
                                      </p:to>
                                    </p:set>
                                    <p:anim calcmode="lin" valueType="num">
                                      <p:cBhvr>
                                        <p:cTn id="38" dur="500" fill="hold"/>
                                        <p:tgtEl>
                                          <p:spTgt spid="23"/>
                                        </p:tgtEl>
                                        <p:attrNameLst>
                                          <p:attrName>ppt_w</p:attrName>
                                        </p:attrNameLst>
                                      </p:cBhvr>
                                      <p:tavLst>
                                        <p:tav tm="0">
                                          <p:val>
                                            <p:fltVal val="0"/>
                                          </p:val>
                                        </p:tav>
                                        <p:tav tm="100000">
                                          <p:val>
                                            <p:strVal val="#ppt_w"/>
                                          </p:val>
                                        </p:tav>
                                      </p:tavLst>
                                    </p:anim>
                                    <p:anim calcmode="lin" valueType="num">
                                      <p:cBhvr>
                                        <p:cTn id="39" dur="500" fill="hold"/>
                                        <p:tgtEl>
                                          <p:spTgt spid="23"/>
                                        </p:tgtEl>
                                        <p:attrNameLst>
                                          <p:attrName>ppt_h</p:attrName>
                                        </p:attrNameLst>
                                      </p:cBhvr>
                                      <p:tavLst>
                                        <p:tav tm="0">
                                          <p:val>
                                            <p:fltVal val="0"/>
                                          </p:val>
                                        </p:tav>
                                        <p:tav tm="100000">
                                          <p:val>
                                            <p:strVal val="#ppt_h"/>
                                          </p:val>
                                        </p:tav>
                                      </p:tavLst>
                                    </p:anim>
                                    <p:animEffect transition="in" filter="fade">
                                      <p:cBhvr>
                                        <p:cTn id="40" dur="500"/>
                                        <p:tgtEl>
                                          <p:spTgt spid="23"/>
                                        </p:tgtEl>
                                      </p:cBhvr>
                                    </p:animEffect>
                                  </p:childTnLst>
                                </p:cTn>
                              </p:par>
                            </p:childTnLst>
                          </p:cTn>
                        </p:par>
                        <p:par>
                          <p:cTn id="41" fill="hold">
                            <p:stCondLst>
                              <p:cond delay="4134"/>
                            </p:stCondLst>
                            <p:childTnLst>
                              <p:par>
                                <p:cTn id="42" presetID="22" presetClass="entr" presetSubtype="4" fill="hold" grpId="0" nodeType="after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wipe(down)">
                                      <p:cBhvr>
                                        <p:cTn id="44" dur="500"/>
                                        <p:tgtEl>
                                          <p:spTgt spid="18"/>
                                        </p:tgtEl>
                                      </p:cBhvr>
                                    </p:animEffect>
                                  </p:childTnLst>
                                </p:cTn>
                              </p:par>
                            </p:childTnLst>
                          </p:cTn>
                        </p:par>
                        <p:par>
                          <p:cTn id="45" fill="hold">
                            <p:stCondLst>
                              <p:cond delay="4634"/>
                            </p:stCondLst>
                            <p:childTnLst>
                              <p:par>
                                <p:cTn id="46" presetID="53" presetClass="entr" presetSubtype="16" fill="hold" grpId="0" nodeType="afterEffect">
                                  <p:stCondLst>
                                    <p:cond delay="0"/>
                                  </p:stCondLst>
                                  <p:iterate type="lt">
                                    <p:tmPct val="9000"/>
                                  </p:iterate>
                                  <p:childTnLst>
                                    <p:set>
                                      <p:cBhvr>
                                        <p:cTn id="47" dur="1" fill="hold">
                                          <p:stCondLst>
                                            <p:cond delay="0"/>
                                          </p:stCondLst>
                                        </p:cTn>
                                        <p:tgtEl>
                                          <p:spTgt spid="30"/>
                                        </p:tgtEl>
                                        <p:attrNameLst>
                                          <p:attrName>style.visibility</p:attrName>
                                        </p:attrNameLst>
                                      </p:cBhvr>
                                      <p:to>
                                        <p:strVal val="visible"/>
                                      </p:to>
                                    </p:set>
                                    <p:anim calcmode="lin" valueType="num">
                                      <p:cBhvr>
                                        <p:cTn id="48" dur="500" fill="hold"/>
                                        <p:tgtEl>
                                          <p:spTgt spid="30"/>
                                        </p:tgtEl>
                                        <p:attrNameLst>
                                          <p:attrName>ppt_w</p:attrName>
                                        </p:attrNameLst>
                                      </p:cBhvr>
                                      <p:tavLst>
                                        <p:tav tm="0">
                                          <p:val>
                                            <p:fltVal val="0"/>
                                          </p:val>
                                        </p:tav>
                                        <p:tav tm="100000">
                                          <p:val>
                                            <p:strVal val="#ppt_w"/>
                                          </p:val>
                                        </p:tav>
                                      </p:tavLst>
                                    </p:anim>
                                    <p:anim calcmode="lin" valueType="num">
                                      <p:cBhvr>
                                        <p:cTn id="49" dur="500" fill="hold"/>
                                        <p:tgtEl>
                                          <p:spTgt spid="30"/>
                                        </p:tgtEl>
                                        <p:attrNameLst>
                                          <p:attrName>ppt_h</p:attrName>
                                        </p:attrNameLst>
                                      </p:cBhvr>
                                      <p:tavLst>
                                        <p:tav tm="0">
                                          <p:val>
                                            <p:fltVal val="0"/>
                                          </p:val>
                                        </p:tav>
                                        <p:tav tm="100000">
                                          <p:val>
                                            <p:strVal val="#ppt_h"/>
                                          </p:val>
                                        </p:tav>
                                      </p:tavLst>
                                    </p:anim>
                                    <p:animEffect transition="in" filter="fade">
                                      <p:cBhvr>
                                        <p:cTn id="50" dur="500"/>
                                        <p:tgtEl>
                                          <p:spTgt spid="30"/>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up)">
                                      <p:cBhvr>
                                        <p:cTn id="53" dur="500"/>
                                        <p:tgtEl>
                                          <p:spTgt spid="29"/>
                                        </p:tgtEl>
                                      </p:cBhvr>
                                    </p:animEffect>
                                  </p:childTnLst>
                                </p:cTn>
                              </p:par>
                            </p:childTnLst>
                          </p:cTn>
                        </p:par>
                        <p:par>
                          <p:cTn id="54" fill="hold">
                            <p:stCondLst>
                              <p:cond delay="5269"/>
                            </p:stCondLst>
                            <p:childTnLst>
                              <p:par>
                                <p:cTn id="55" presetID="47"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1000"/>
                                        <p:tgtEl>
                                          <p:spTgt spid="8"/>
                                        </p:tgtEl>
                                      </p:cBhvr>
                                    </p:animEffect>
                                    <p:anim calcmode="lin" valueType="num">
                                      <p:cBhvr>
                                        <p:cTn id="58" dur="1000" fill="hold"/>
                                        <p:tgtEl>
                                          <p:spTgt spid="8"/>
                                        </p:tgtEl>
                                        <p:attrNameLst>
                                          <p:attrName>ppt_x</p:attrName>
                                        </p:attrNameLst>
                                      </p:cBhvr>
                                      <p:tavLst>
                                        <p:tav tm="0">
                                          <p:val>
                                            <p:strVal val="#ppt_x"/>
                                          </p:val>
                                        </p:tav>
                                        <p:tav tm="100000">
                                          <p:val>
                                            <p:strVal val="#ppt_x"/>
                                          </p:val>
                                        </p:tav>
                                      </p:tavLst>
                                    </p:anim>
                                    <p:anim calcmode="lin" valueType="num">
                                      <p:cBhvr>
                                        <p:cTn id="59" dur="1000" fill="hold"/>
                                        <p:tgtEl>
                                          <p:spTgt spid="8"/>
                                        </p:tgtEl>
                                        <p:attrNameLst>
                                          <p:attrName>ppt_y</p:attrName>
                                        </p:attrNameLst>
                                      </p:cBhvr>
                                      <p:tavLst>
                                        <p:tav tm="0">
                                          <p:val>
                                            <p:strVal val="#ppt_y-.1"/>
                                          </p:val>
                                        </p:tav>
                                        <p:tav tm="100000">
                                          <p:val>
                                            <p:strVal val="#ppt_y"/>
                                          </p:val>
                                        </p:tav>
                                      </p:tavLst>
                                    </p:anim>
                                  </p:childTnLst>
                                </p:cTn>
                              </p:par>
                            </p:childTnLst>
                          </p:cTn>
                        </p:par>
                        <p:par>
                          <p:cTn id="60" fill="hold">
                            <p:stCondLst>
                              <p:cond delay="6269"/>
                            </p:stCondLst>
                            <p:childTnLst>
                              <p:par>
                                <p:cTn id="61" presetID="53" presetClass="entr" presetSubtype="16"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p:cTn id="63" dur="500" fill="hold"/>
                                        <p:tgtEl>
                                          <p:spTgt spid="25"/>
                                        </p:tgtEl>
                                        <p:attrNameLst>
                                          <p:attrName>ppt_w</p:attrName>
                                        </p:attrNameLst>
                                      </p:cBhvr>
                                      <p:tavLst>
                                        <p:tav tm="0">
                                          <p:val>
                                            <p:fltVal val="0"/>
                                          </p:val>
                                        </p:tav>
                                        <p:tav tm="100000">
                                          <p:val>
                                            <p:strVal val="#ppt_w"/>
                                          </p:val>
                                        </p:tav>
                                      </p:tavLst>
                                    </p:anim>
                                    <p:anim calcmode="lin" valueType="num">
                                      <p:cBhvr>
                                        <p:cTn id="64" dur="500" fill="hold"/>
                                        <p:tgtEl>
                                          <p:spTgt spid="25"/>
                                        </p:tgtEl>
                                        <p:attrNameLst>
                                          <p:attrName>ppt_h</p:attrName>
                                        </p:attrNameLst>
                                      </p:cBhvr>
                                      <p:tavLst>
                                        <p:tav tm="0">
                                          <p:val>
                                            <p:fltVal val="0"/>
                                          </p:val>
                                        </p:tav>
                                        <p:tav tm="100000">
                                          <p:val>
                                            <p:strVal val="#ppt_h"/>
                                          </p:val>
                                        </p:tav>
                                      </p:tavLst>
                                    </p:anim>
                                    <p:animEffect transition="in" filter="fade">
                                      <p:cBhvr>
                                        <p:cTn id="65" dur="500"/>
                                        <p:tgtEl>
                                          <p:spTgt spid="25"/>
                                        </p:tgtEl>
                                      </p:cBhvr>
                                    </p:animEffect>
                                  </p:childTnLst>
                                </p:cTn>
                              </p:par>
                            </p:childTnLst>
                          </p:cTn>
                        </p:par>
                        <p:par>
                          <p:cTn id="66" fill="hold">
                            <p:stCondLst>
                              <p:cond delay="6769"/>
                            </p:stCondLst>
                            <p:childTnLst>
                              <p:par>
                                <p:cTn id="67" presetID="22" presetClass="entr" presetSubtype="1" fill="hold" grpId="0" nodeType="afterEffect">
                                  <p:stCondLst>
                                    <p:cond delay="0"/>
                                  </p:stCondLst>
                                  <p:childTnLst>
                                    <p:set>
                                      <p:cBhvr>
                                        <p:cTn id="68" dur="1" fill="hold">
                                          <p:stCondLst>
                                            <p:cond delay="0"/>
                                          </p:stCondLst>
                                        </p:cTn>
                                        <p:tgtEl>
                                          <p:spTgt spid="19"/>
                                        </p:tgtEl>
                                        <p:attrNameLst>
                                          <p:attrName>style.visibility</p:attrName>
                                        </p:attrNameLst>
                                      </p:cBhvr>
                                      <p:to>
                                        <p:strVal val="visible"/>
                                      </p:to>
                                    </p:set>
                                    <p:animEffect transition="in" filter="wipe(up)">
                                      <p:cBhvr>
                                        <p:cTn id="69" dur="500"/>
                                        <p:tgtEl>
                                          <p:spTgt spid="19"/>
                                        </p:tgtEl>
                                      </p:cBhvr>
                                    </p:animEffect>
                                  </p:childTnLst>
                                </p:cTn>
                              </p:par>
                            </p:childTnLst>
                          </p:cTn>
                        </p:par>
                        <p:par>
                          <p:cTn id="70" fill="hold">
                            <p:stCondLst>
                              <p:cond delay="7269"/>
                            </p:stCondLst>
                            <p:childTnLst>
                              <p:par>
                                <p:cTn id="71" presetID="53" presetClass="entr" presetSubtype="16" fill="hold" grpId="0" nodeType="afterEffect">
                                  <p:stCondLst>
                                    <p:cond delay="0"/>
                                  </p:stCondLst>
                                  <p:iterate type="lt">
                                    <p:tmPct val="9000"/>
                                  </p:iterate>
                                  <p:childTnLst>
                                    <p:set>
                                      <p:cBhvr>
                                        <p:cTn id="72" dur="1" fill="hold">
                                          <p:stCondLst>
                                            <p:cond delay="0"/>
                                          </p:stCondLst>
                                        </p:cTn>
                                        <p:tgtEl>
                                          <p:spTgt spid="32"/>
                                        </p:tgtEl>
                                        <p:attrNameLst>
                                          <p:attrName>style.visibility</p:attrName>
                                        </p:attrNameLst>
                                      </p:cBhvr>
                                      <p:to>
                                        <p:strVal val="visible"/>
                                      </p:to>
                                    </p:set>
                                    <p:anim calcmode="lin" valueType="num">
                                      <p:cBhvr>
                                        <p:cTn id="73" dur="500" fill="hold"/>
                                        <p:tgtEl>
                                          <p:spTgt spid="32"/>
                                        </p:tgtEl>
                                        <p:attrNameLst>
                                          <p:attrName>ppt_w</p:attrName>
                                        </p:attrNameLst>
                                      </p:cBhvr>
                                      <p:tavLst>
                                        <p:tav tm="0">
                                          <p:val>
                                            <p:fltVal val="0"/>
                                          </p:val>
                                        </p:tav>
                                        <p:tav tm="100000">
                                          <p:val>
                                            <p:strVal val="#ppt_w"/>
                                          </p:val>
                                        </p:tav>
                                      </p:tavLst>
                                    </p:anim>
                                    <p:anim calcmode="lin" valueType="num">
                                      <p:cBhvr>
                                        <p:cTn id="74" dur="500" fill="hold"/>
                                        <p:tgtEl>
                                          <p:spTgt spid="32"/>
                                        </p:tgtEl>
                                        <p:attrNameLst>
                                          <p:attrName>ppt_h</p:attrName>
                                        </p:attrNameLst>
                                      </p:cBhvr>
                                      <p:tavLst>
                                        <p:tav tm="0">
                                          <p:val>
                                            <p:fltVal val="0"/>
                                          </p:val>
                                        </p:tav>
                                        <p:tav tm="100000">
                                          <p:val>
                                            <p:strVal val="#ppt_h"/>
                                          </p:val>
                                        </p:tav>
                                      </p:tavLst>
                                    </p:anim>
                                    <p:animEffect transition="in" filter="fade">
                                      <p:cBhvr>
                                        <p:cTn id="75" dur="500"/>
                                        <p:tgtEl>
                                          <p:spTgt spid="32"/>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wipe(up)">
                                      <p:cBhvr>
                                        <p:cTn id="78" dur="500"/>
                                        <p:tgtEl>
                                          <p:spTgt spid="31"/>
                                        </p:tgtEl>
                                      </p:cBhvr>
                                    </p:animEffect>
                                  </p:childTnLst>
                                </p:cTn>
                              </p:par>
                            </p:childTnLst>
                          </p:cTn>
                        </p:par>
                        <p:par>
                          <p:cTn id="79" fill="hold">
                            <p:stCondLst>
                              <p:cond delay="7904"/>
                            </p:stCondLst>
                            <p:childTnLst>
                              <p:par>
                                <p:cTn id="80" presetID="42" presetClass="entr" presetSubtype="0" fill="hold" nodeType="afterEffect">
                                  <p:stCondLst>
                                    <p:cond delay="0"/>
                                  </p:stCondLst>
                                  <p:childTnLst>
                                    <p:set>
                                      <p:cBhvr>
                                        <p:cTn id="81" dur="1" fill="hold">
                                          <p:stCondLst>
                                            <p:cond delay="0"/>
                                          </p:stCondLst>
                                        </p:cTn>
                                        <p:tgtEl>
                                          <p:spTgt spid="11"/>
                                        </p:tgtEl>
                                        <p:attrNameLst>
                                          <p:attrName>style.visibility</p:attrName>
                                        </p:attrNameLst>
                                      </p:cBhvr>
                                      <p:to>
                                        <p:strVal val="visible"/>
                                      </p:to>
                                    </p:set>
                                    <p:animEffect transition="in" filter="fade">
                                      <p:cBhvr>
                                        <p:cTn id="82" dur="1000"/>
                                        <p:tgtEl>
                                          <p:spTgt spid="11"/>
                                        </p:tgtEl>
                                      </p:cBhvr>
                                    </p:animEffect>
                                    <p:anim calcmode="lin" valueType="num">
                                      <p:cBhvr>
                                        <p:cTn id="83" dur="1000" fill="hold"/>
                                        <p:tgtEl>
                                          <p:spTgt spid="11"/>
                                        </p:tgtEl>
                                        <p:attrNameLst>
                                          <p:attrName>ppt_x</p:attrName>
                                        </p:attrNameLst>
                                      </p:cBhvr>
                                      <p:tavLst>
                                        <p:tav tm="0">
                                          <p:val>
                                            <p:strVal val="#ppt_x"/>
                                          </p:val>
                                        </p:tav>
                                        <p:tav tm="100000">
                                          <p:val>
                                            <p:strVal val="#ppt_x"/>
                                          </p:val>
                                        </p:tav>
                                      </p:tavLst>
                                    </p:anim>
                                    <p:anim calcmode="lin" valueType="num">
                                      <p:cBhvr>
                                        <p:cTn id="84" dur="1000" fill="hold"/>
                                        <p:tgtEl>
                                          <p:spTgt spid="11"/>
                                        </p:tgtEl>
                                        <p:attrNameLst>
                                          <p:attrName>ppt_y</p:attrName>
                                        </p:attrNameLst>
                                      </p:cBhvr>
                                      <p:tavLst>
                                        <p:tav tm="0">
                                          <p:val>
                                            <p:strVal val="#ppt_y+.1"/>
                                          </p:val>
                                        </p:tav>
                                        <p:tav tm="100000">
                                          <p:val>
                                            <p:strVal val="#ppt_y"/>
                                          </p:val>
                                        </p:tav>
                                      </p:tavLst>
                                    </p:anim>
                                  </p:childTnLst>
                                </p:cTn>
                              </p:par>
                            </p:childTnLst>
                          </p:cTn>
                        </p:par>
                        <p:par>
                          <p:cTn id="85" fill="hold">
                            <p:stCondLst>
                              <p:cond delay="8904"/>
                            </p:stCondLst>
                            <p:childTnLst>
                              <p:par>
                                <p:cTn id="86" presetID="53" presetClass="entr" presetSubtype="16" fill="hold" grpId="0" nodeType="afterEffect">
                                  <p:stCondLst>
                                    <p:cond delay="0"/>
                                  </p:stCondLst>
                                  <p:childTnLst>
                                    <p:set>
                                      <p:cBhvr>
                                        <p:cTn id="87" dur="1" fill="hold">
                                          <p:stCondLst>
                                            <p:cond delay="0"/>
                                          </p:stCondLst>
                                        </p:cTn>
                                        <p:tgtEl>
                                          <p:spTgt spid="22"/>
                                        </p:tgtEl>
                                        <p:attrNameLst>
                                          <p:attrName>style.visibility</p:attrName>
                                        </p:attrNameLst>
                                      </p:cBhvr>
                                      <p:to>
                                        <p:strVal val="visible"/>
                                      </p:to>
                                    </p:set>
                                    <p:anim calcmode="lin" valueType="num">
                                      <p:cBhvr>
                                        <p:cTn id="88" dur="500" fill="hold"/>
                                        <p:tgtEl>
                                          <p:spTgt spid="22"/>
                                        </p:tgtEl>
                                        <p:attrNameLst>
                                          <p:attrName>ppt_w</p:attrName>
                                        </p:attrNameLst>
                                      </p:cBhvr>
                                      <p:tavLst>
                                        <p:tav tm="0">
                                          <p:val>
                                            <p:fltVal val="0"/>
                                          </p:val>
                                        </p:tav>
                                        <p:tav tm="100000">
                                          <p:val>
                                            <p:strVal val="#ppt_w"/>
                                          </p:val>
                                        </p:tav>
                                      </p:tavLst>
                                    </p:anim>
                                    <p:anim calcmode="lin" valueType="num">
                                      <p:cBhvr>
                                        <p:cTn id="89" dur="500" fill="hold"/>
                                        <p:tgtEl>
                                          <p:spTgt spid="22"/>
                                        </p:tgtEl>
                                        <p:attrNameLst>
                                          <p:attrName>ppt_h</p:attrName>
                                        </p:attrNameLst>
                                      </p:cBhvr>
                                      <p:tavLst>
                                        <p:tav tm="0">
                                          <p:val>
                                            <p:fltVal val="0"/>
                                          </p:val>
                                        </p:tav>
                                        <p:tav tm="100000">
                                          <p:val>
                                            <p:strVal val="#ppt_h"/>
                                          </p:val>
                                        </p:tav>
                                      </p:tavLst>
                                    </p:anim>
                                    <p:animEffect transition="in" filter="fade">
                                      <p:cBhvr>
                                        <p:cTn id="90" dur="500"/>
                                        <p:tgtEl>
                                          <p:spTgt spid="22"/>
                                        </p:tgtEl>
                                      </p:cBhvr>
                                    </p:animEffect>
                                  </p:childTnLst>
                                </p:cTn>
                              </p:par>
                            </p:childTnLst>
                          </p:cTn>
                        </p:par>
                        <p:par>
                          <p:cTn id="91" fill="hold">
                            <p:stCondLst>
                              <p:cond delay="9404"/>
                            </p:stCondLst>
                            <p:childTnLst>
                              <p:par>
                                <p:cTn id="92" presetID="22" presetClass="entr" presetSubtype="4" fill="hold" grpId="0" nodeType="afterEffect">
                                  <p:stCondLst>
                                    <p:cond delay="0"/>
                                  </p:stCondLst>
                                  <p:childTnLst>
                                    <p:set>
                                      <p:cBhvr>
                                        <p:cTn id="93" dur="1" fill="hold">
                                          <p:stCondLst>
                                            <p:cond delay="0"/>
                                          </p:stCondLst>
                                        </p:cTn>
                                        <p:tgtEl>
                                          <p:spTgt spid="20"/>
                                        </p:tgtEl>
                                        <p:attrNameLst>
                                          <p:attrName>style.visibility</p:attrName>
                                        </p:attrNameLst>
                                      </p:cBhvr>
                                      <p:to>
                                        <p:strVal val="visible"/>
                                      </p:to>
                                    </p:set>
                                    <p:animEffect transition="in" filter="wipe(down)">
                                      <p:cBhvr>
                                        <p:cTn id="94" dur="500"/>
                                        <p:tgtEl>
                                          <p:spTgt spid="20"/>
                                        </p:tgtEl>
                                      </p:cBhvr>
                                    </p:animEffect>
                                  </p:childTnLst>
                                </p:cTn>
                              </p:par>
                            </p:childTnLst>
                          </p:cTn>
                        </p:par>
                        <p:par>
                          <p:cTn id="95" fill="hold">
                            <p:stCondLst>
                              <p:cond delay="9904"/>
                            </p:stCondLst>
                            <p:childTnLst>
                              <p:par>
                                <p:cTn id="96" presetID="53" presetClass="entr" presetSubtype="16" fill="hold" grpId="0" nodeType="afterEffect">
                                  <p:stCondLst>
                                    <p:cond delay="0"/>
                                  </p:stCondLst>
                                  <p:iterate type="lt">
                                    <p:tmPct val="9000"/>
                                  </p:iterate>
                                  <p:childTnLst>
                                    <p:set>
                                      <p:cBhvr>
                                        <p:cTn id="97" dur="1" fill="hold">
                                          <p:stCondLst>
                                            <p:cond delay="0"/>
                                          </p:stCondLst>
                                        </p:cTn>
                                        <p:tgtEl>
                                          <p:spTgt spid="34"/>
                                        </p:tgtEl>
                                        <p:attrNameLst>
                                          <p:attrName>style.visibility</p:attrName>
                                        </p:attrNameLst>
                                      </p:cBhvr>
                                      <p:to>
                                        <p:strVal val="visible"/>
                                      </p:to>
                                    </p:set>
                                    <p:anim calcmode="lin" valueType="num">
                                      <p:cBhvr>
                                        <p:cTn id="98" dur="500" fill="hold"/>
                                        <p:tgtEl>
                                          <p:spTgt spid="34"/>
                                        </p:tgtEl>
                                        <p:attrNameLst>
                                          <p:attrName>ppt_w</p:attrName>
                                        </p:attrNameLst>
                                      </p:cBhvr>
                                      <p:tavLst>
                                        <p:tav tm="0">
                                          <p:val>
                                            <p:fltVal val="0"/>
                                          </p:val>
                                        </p:tav>
                                        <p:tav tm="100000">
                                          <p:val>
                                            <p:strVal val="#ppt_w"/>
                                          </p:val>
                                        </p:tav>
                                      </p:tavLst>
                                    </p:anim>
                                    <p:anim calcmode="lin" valueType="num">
                                      <p:cBhvr>
                                        <p:cTn id="99" dur="500" fill="hold"/>
                                        <p:tgtEl>
                                          <p:spTgt spid="34"/>
                                        </p:tgtEl>
                                        <p:attrNameLst>
                                          <p:attrName>ppt_h</p:attrName>
                                        </p:attrNameLst>
                                      </p:cBhvr>
                                      <p:tavLst>
                                        <p:tav tm="0">
                                          <p:val>
                                            <p:fltVal val="0"/>
                                          </p:val>
                                        </p:tav>
                                        <p:tav tm="100000">
                                          <p:val>
                                            <p:strVal val="#ppt_h"/>
                                          </p:val>
                                        </p:tav>
                                      </p:tavLst>
                                    </p:anim>
                                    <p:animEffect transition="in" filter="fade">
                                      <p:cBhvr>
                                        <p:cTn id="100" dur="500"/>
                                        <p:tgtEl>
                                          <p:spTgt spid="34"/>
                                        </p:tgtEl>
                                      </p:cBhvr>
                                    </p:animEffect>
                                  </p:childTnLst>
                                </p:cTn>
                              </p:par>
                              <p:par>
                                <p:cTn id="101" presetID="22" presetClass="entr" presetSubtype="1" fill="hold" grpId="0" nodeType="withEffect">
                                  <p:stCondLst>
                                    <p:cond delay="0"/>
                                  </p:stCondLst>
                                  <p:childTnLst>
                                    <p:set>
                                      <p:cBhvr>
                                        <p:cTn id="102" dur="1" fill="hold">
                                          <p:stCondLst>
                                            <p:cond delay="0"/>
                                          </p:stCondLst>
                                        </p:cTn>
                                        <p:tgtEl>
                                          <p:spTgt spid="33"/>
                                        </p:tgtEl>
                                        <p:attrNameLst>
                                          <p:attrName>style.visibility</p:attrName>
                                        </p:attrNameLst>
                                      </p:cBhvr>
                                      <p:to>
                                        <p:strVal val="visible"/>
                                      </p:to>
                                    </p:set>
                                    <p:animEffect transition="in" filter="wipe(up)">
                                      <p:cBhvr>
                                        <p:cTn id="103" dur="500"/>
                                        <p:tgtEl>
                                          <p:spTgt spid="33"/>
                                        </p:tgtEl>
                                      </p:cBhvr>
                                    </p:animEffect>
                                  </p:childTnLst>
                                </p:cTn>
                              </p:par>
                            </p:childTnLst>
                          </p:cTn>
                        </p:par>
                        <p:par>
                          <p:cTn id="104" fill="hold">
                            <p:stCondLst>
                              <p:cond delay="10539"/>
                            </p:stCondLst>
                            <p:childTnLst>
                              <p:par>
                                <p:cTn id="105" presetID="47" presetClass="entr" presetSubtype="0" fill="hold" nodeType="afterEffect">
                                  <p:stCondLst>
                                    <p:cond delay="0"/>
                                  </p:stCondLst>
                                  <p:childTnLst>
                                    <p:set>
                                      <p:cBhvr>
                                        <p:cTn id="106" dur="1" fill="hold">
                                          <p:stCondLst>
                                            <p:cond delay="0"/>
                                          </p:stCondLst>
                                        </p:cTn>
                                        <p:tgtEl>
                                          <p:spTgt spid="14"/>
                                        </p:tgtEl>
                                        <p:attrNameLst>
                                          <p:attrName>style.visibility</p:attrName>
                                        </p:attrNameLst>
                                      </p:cBhvr>
                                      <p:to>
                                        <p:strVal val="visible"/>
                                      </p:to>
                                    </p:set>
                                    <p:animEffect transition="in" filter="fade">
                                      <p:cBhvr>
                                        <p:cTn id="107" dur="1000"/>
                                        <p:tgtEl>
                                          <p:spTgt spid="14"/>
                                        </p:tgtEl>
                                      </p:cBhvr>
                                    </p:animEffect>
                                    <p:anim calcmode="lin" valueType="num">
                                      <p:cBhvr>
                                        <p:cTn id="108" dur="1000" fill="hold"/>
                                        <p:tgtEl>
                                          <p:spTgt spid="14"/>
                                        </p:tgtEl>
                                        <p:attrNameLst>
                                          <p:attrName>ppt_x</p:attrName>
                                        </p:attrNameLst>
                                      </p:cBhvr>
                                      <p:tavLst>
                                        <p:tav tm="0">
                                          <p:val>
                                            <p:strVal val="#ppt_x"/>
                                          </p:val>
                                        </p:tav>
                                        <p:tav tm="100000">
                                          <p:val>
                                            <p:strVal val="#ppt_x"/>
                                          </p:val>
                                        </p:tav>
                                      </p:tavLst>
                                    </p:anim>
                                    <p:anim calcmode="lin" valueType="num">
                                      <p:cBhvr>
                                        <p:cTn id="109" dur="1000" fill="hold"/>
                                        <p:tgtEl>
                                          <p:spTgt spid="14"/>
                                        </p:tgtEl>
                                        <p:attrNameLst>
                                          <p:attrName>ppt_y</p:attrName>
                                        </p:attrNameLst>
                                      </p:cBhvr>
                                      <p:tavLst>
                                        <p:tav tm="0">
                                          <p:val>
                                            <p:strVal val="#ppt_y-.1"/>
                                          </p:val>
                                        </p:tav>
                                        <p:tav tm="100000">
                                          <p:val>
                                            <p:strVal val="#ppt_y"/>
                                          </p:val>
                                        </p:tav>
                                      </p:tavLst>
                                    </p:anim>
                                  </p:childTnLst>
                                </p:cTn>
                              </p:par>
                            </p:childTnLst>
                          </p:cTn>
                        </p:par>
                        <p:par>
                          <p:cTn id="110" fill="hold">
                            <p:stCondLst>
                              <p:cond delay="11539"/>
                            </p:stCondLst>
                            <p:childTnLst>
                              <p:par>
                                <p:cTn id="111" presetID="53" presetClass="entr" presetSubtype="16" fill="hold" grpId="0" nodeType="afterEffect">
                                  <p:stCondLst>
                                    <p:cond delay="0"/>
                                  </p:stCondLst>
                                  <p:childTnLst>
                                    <p:set>
                                      <p:cBhvr>
                                        <p:cTn id="112" dur="1" fill="hold">
                                          <p:stCondLst>
                                            <p:cond delay="0"/>
                                          </p:stCondLst>
                                        </p:cTn>
                                        <p:tgtEl>
                                          <p:spTgt spid="24"/>
                                        </p:tgtEl>
                                        <p:attrNameLst>
                                          <p:attrName>style.visibility</p:attrName>
                                        </p:attrNameLst>
                                      </p:cBhvr>
                                      <p:to>
                                        <p:strVal val="visible"/>
                                      </p:to>
                                    </p:set>
                                    <p:anim calcmode="lin" valueType="num">
                                      <p:cBhvr>
                                        <p:cTn id="113" dur="500" fill="hold"/>
                                        <p:tgtEl>
                                          <p:spTgt spid="24"/>
                                        </p:tgtEl>
                                        <p:attrNameLst>
                                          <p:attrName>ppt_w</p:attrName>
                                        </p:attrNameLst>
                                      </p:cBhvr>
                                      <p:tavLst>
                                        <p:tav tm="0">
                                          <p:val>
                                            <p:fltVal val="0"/>
                                          </p:val>
                                        </p:tav>
                                        <p:tav tm="100000">
                                          <p:val>
                                            <p:strVal val="#ppt_w"/>
                                          </p:val>
                                        </p:tav>
                                      </p:tavLst>
                                    </p:anim>
                                    <p:anim calcmode="lin" valueType="num">
                                      <p:cBhvr>
                                        <p:cTn id="114" dur="500" fill="hold"/>
                                        <p:tgtEl>
                                          <p:spTgt spid="24"/>
                                        </p:tgtEl>
                                        <p:attrNameLst>
                                          <p:attrName>ppt_h</p:attrName>
                                        </p:attrNameLst>
                                      </p:cBhvr>
                                      <p:tavLst>
                                        <p:tav tm="0">
                                          <p:val>
                                            <p:fltVal val="0"/>
                                          </p:val>
                                        </p:tav>
                                        <p:tav tm="100000">
                                          <p:val>
                                            <p:strVal val="#ppt_h"/>
                                          </p:val>
                                        </p:tav>
                                      </p:tavLst>
                                    </p:anim>
                                    <p:animEffect transition="in" filter="fade">
                                      <p:cBhvr>
                                        <p:cTn id="115" dur="500"/>
                                        <p:tgtEl>
                                          <p:spTgt spid="24"/>
                                        </p:tgtEl>
                                      </p:cBhvr>
                                    </p:animEffect>
                                  </p:childTnLst>
                                </p:cTn>
                              </p:par>
                            </p:childTnLst>
                          </p:cTn>
                        </p:par>
                        <p:par>
                          <p:cTn id="116" fill="hold">
                            <p:stCondLst>
                              <p:cond delay="12039"/>
                            </p:stCondLst>
                            <p:childTnLst>
                              <p:par>
                                <p:cTn id="117" presetID="22" presetClass="entr" presetSubtype="1" fill="hold" grpId="0" nodeType="afterEffect">
                                  <p:stCondLst>
                                    <p:cond delay="0"/>
                                  </p:stCondLst>
                                  <p:childTnLst>
                                    <p:set>
                                      <p:cBhvr>
                                        <p:cTn id="118" dur="1" fill="hold">
                                          <p:stCondLst>
                                            <p:cond delay="0"/>
                                          </p:stCondLst>
                                        </p:cTn>
                                        <p:tgtEl>
                                          <p:spTgt spid="21"/>
                                        </p:tgtEl>
                                        <p:attrNameLst>
                                          <p:attrName>style.visibility</p:attrName>
                                        </p:attrNameLst>
                                      </p:cBhvr>
                                      <p:to>
                                        <p:strVal val="visible"/>
                                      </p:to>
                                    </p:set>
                                    <p:animEffect transition="in" filter="wipe(up)">
                                      <p:cBhvr>
                                        <p:cTn id="119" dur="500"/>
                                        <p:tgtEl>
                                          <p:spTgt spid="21"/>
                                        </p:tgtEl>
                                      </p:cBhvr>
                                    </p:animEffect>
                                  </p:childTnLst>
                                </p:cTn>
                              </p:par>
                            </p:childTnLst>
                          </p:cTn>
                        </p:par>
                        <p:par>
                          <p:cTn id="120" fill="hold">
                            <p:stCondLst>
                              <p:cond delay="12539"/>
                            </p:stCondLst>
                            <p:childTnLst>
                              <p:par>
                                <p:cTn id="121" presetID="53" presetClass="entr" presetSubtype="16" fill="hold" grpId="0" nodeType="afterEffect">
                                  <p:stCondLst>
                                    <p:cond delay="0"/>
                                  </p:stCondLst>
                                  <p:iterate type="lt">
                                    <p:tmPct val="9000"/>
                                  </p:iterate>
                                  <p:childTnLst>
                                    <p:set>
                                      <p:cBhvr>
                                        <p:cTn id="122" dur="1" fill="hold">
                                          <p:stCondLst>
                                            <p:cond delay="0"/>
                                          </p:stCondLst>
                                        </p:cTn>
                                        <p:tgtEl>
                                          <p:spTgt spid="36"/>
                                        </p:tgtEl>
                                        <p:attrNameLst>
                                          <p:attrName>style.visibility</p:attrName>
                                        </p:attrNameLst>
                                      </p:cBhvr>
                                      <p:to>
                                        <p:strVal val="visible"/>
                                      </p:to>
                                    </p:set>
                                    <p:anim calcmode="lin" valueType="num">
                                      <p:cBhvr>
                                        <p:cTn id="123" dur="500" fill="hold"/>
                                        <p:tgtEl>
                                          <p:spTgt spid="36"/>
                                        </p:tgtEl>
                                        <p:attrNameLst>
                                          <p:attrName>ppt_w</p:attrName>
                                        </p:attrNameLst>
                                      </p:cBhvr>
                                      <p:tavLst>
                                        <p:tav tm="0">
                                          <p:val>
                                            <p:fltVal val="0"/>
                                          </p:val>
                                        </p:tav>
                                        <p:tav tm="100000">
                                          <p:val>
                                            <p:strVal val="#ppt_w"/>
                                          </p:val>
                                        </p:tav>
                                      </p:tavLst>
                                    </p:anim>
                                    <p:anim calcmode="lin" valueType="num">
                                      <p:cBhvr>
                                        <p:cTn id="124" dur="500" fill="hold"/>
                                        <p:tgtEl>
                                          <p:spTgt spid="36"/>
                                        </p:tgtEl>
                                        <p:attrNameLst>
                                          <p:attrName>ppt_h</p:attrName>
                                        </p:attrNameLst>
                                      </p:cBhvr>
                                      <p:tavLst>
                                        <p:tav tm="0">
                                          <p:val>
                                            <p:fltVal val="0"/>
                                          </p:val>
                                        </p:tav>
                                        <p:tav tm="100000">
                                          <p:val>
                                            <p:strVal val="#ppt_h"/>
                                          </p:val>
                                        </p:tav>
                                      </p:tavLst>
                                    </p:anim>
                                    <p:animEffect transition="in" filter="fade">
                                      <p:cBhvr>
                                        <p:cTn id="125" dur="500"/>
                                        <p:tgtEl>
                                          <p:spTgt spid="36"/>
                                        </p:tgtEl>
                                      </p:cBhvr>
                                    </p:animEffect>
                                  </p:childTnLst>
                                </p:cTn>
                              </p:par>
                              <p:par>
                                <p:cTn id="126" presetID="22" presetClass="entr" presetSubtype="1" fill="hold" grpId="0" nodeType="withEffect">
                                  <p:stCondLst>
                                    <p:cond delay="0"/>
                                  </p:stCondLst>
                                  <p:childTnLst>
                                    <p:set>
                                      <p:cBhvr>
                                        <p:cTn id="127" dur="1" fill="hold">
                                          <p:stCondLst>
                                            <p:cond delay="0"/>
                                          </p:stCondLst>
                                        </p:cTn>
                                        <p:tgtEl>
                                          <p:spTgt spid="35"/>
                                        </p:tgtEl>
                                        <p:attrNameLst>
                                          <p:attrName>style.visibility</p:attrName>
                                        </p:attrNameLst>
                                      </p:cBhvr>
                                      <p:to>
                                        <p:strVal val="visible"/>
                                      </p:to>
                                    </p:set>
                                    <p:animEffect transition="in" filter="wipe(up)">
                                      <p:cBhvr>
                                        <p:cTn id="128"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p:bldP spid="28" grpId="0"/>
      <p:bldP spid="29" grpId="0"/>
      <p:bldP spid="30" grpId="0"/>
      <p:bldP spid="31" grpId="0"/>
      <p:bldP spid="32" grpId="0"/>
      <p:bldP spid="33" grpId="0"/>
      <p:bldP spid="34" grpId="0"/>
      <p:bldP spid="35" grpId="0"/>
      <p:bldP spid="3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9"/>
          <p:cNvSpPr>
            <a:spLocks noEditPoints="1"/>
          </p:cNvSpPr>
          <p:nvPr/>
        </p:nvSpPr>
        <p:spPr bwMode="auto">
          <a:xfrm>
            <a:off x="4243918" y="2083859"/>
            <a:ext cx="3704167" cy="3704167"/>
          </a:xfrm>
          <a:custGeom>
            <a:avLst/>
            <a:gdLst>
              <a:gd name="T0" fmla="*/ 566 w 741"/>
              <a:gd name="T1" fmla="*/ 225 h 741"/>
              <a:gd name="T2" fmla="*/ 413 w 741"/>
              <a:gd name="T3" fmla="*/ 348 h 741"/>
              <a:gd name="T4" fmla="*/ 495 w 741"/>
              <a:gd name="T5" fmla="*/ 225 h 741"/>
              <a:gd name="T6" fmla="*/ 495 w 741"/>
              <a:gd name="T7" fmla="*/ 125 h 741"/>
              <a:gd name="T8" fmla="*/ 245 w 741"/>
              <a:gd name="T9" fmla="*/ 125 h 741"/>
              <a:gd name="T10" fmla="*/ 245 w 741"/>
              <a:gd name="T11" fmla="*/ 225 h 741"/>
              <a:gd name="T12" fmla="*/ 327 w 741"/>
              <a:gd name="T13" fmla="*/ 348 h 741"/>
              <a:gd name="T14" fmla="*/ 175 w 741"/>
              <a:gd name="T15" fmla="*/ 225 h 741"/>
              <a:gd name="T16" fmla="*/ 0 w 741"/>
              <a:gd name="T17" fmla="*/ 371 h 741"/>
              <a:gd name="T18" fmla="*/ 175 w 741"/>
              <a:gd name="T19" fmla="*/ 516 h 741"/>
              <a:gd name="T20" fmla="*/ 327 w 741"/>
              <a:gd name="T21" fmla="*/ 393 h 741"/>
              <a:gd name="T22" fmla="*/ 245 w 741"/>
              <a:gd name="T23" fmla="*/ 516 h 741"/>
              <a:gd name="T24" fmla="*/ 245 w 741"/>
              <a:gd name="T25" fmla="*/ 616 h 741"/>
              <a:gd name="T26" fmla="*/ 495 w 741"/>
              <a:gd name="T27" fmla="*/ 616 h 741"/>
              <a:gd name="T28" fmla="*/ 495 w 741"/>
              <a:gd name="T29" fmla="*/ 516 h 741"/>
              <a:gd name="T30" fmla="*/ 413 w 741"/>
              <a:gd name="T31" fmla="*/ 393 h 741"/>
              <a:gd name="T32" fmla="*/ 566 w 741"/>
              <a:gd name="T33" fmla="*/ 516 h 741"/>
              <a:gd name="T34" fmla="*/ 741 w 741"/>
              <a:gd name="T35" fmla="*/ 371 h 741"/>
              <a:gd name="T36" fmla="*/ 268 w 741"/>
              <a:gd name="T37" fmla="*/ 203 h 741"/>
              <a:gd name="T38" fmla="*/ 268 w 741"/>
              <a:gd name="T39" fmla="*/ 148 h 741"/>
              <a:gd name="T40" fmla="*/ 473 w 741"/>
              <a:gd name="T41" fmla="*/ 148 h 741"/>
              <a:gd name="T42" fmla="*/ 473 w 741"/>
              <a:gd name="T43" fmla="*/ 203 h 741"/>
              <a:gd name="T44" fmla="*/ 268 w 741"/>
              <a:gd name="T45" fmla="*/ 203 h 741"/>
              <a:gd name="T46" fmla="*/ 175 w 741"/>
              <a:gd name="T47" fmla="*/ 484 h 741"/>
              <a:gd name="T48" fmla="*/ 45 w 741"/>
              <a:gd name="T49" fmla="*/ 371 h 741"/>
              <a:gd name="T50" fmla="*/ 175 w 741"/>
              <a:gd name="T51" fmla="*/ 257 h 741"/>
              <a:gd name="T52" fmla="*/ 305 w 741"/>
              <a:gd name="T53" fmla="*/ 371 h 741"/>
              <a:gd name="T54" fmla="*/ 473 w 741"/>
              <a:gd name="T55" fmla="*/ 539 h 741"/>
              <a:gd name="T56" fmla="*/ 473 w 741"/>
              <a:gd name="T57" fmla="*/ 594 h 741"/>
              <a:gd name="T58" fmla="*/ 268 w 741"/>
              <a:gd name="T59" fmla="*/ 594 h 741"/>
              <a:gd name="T60" fmla="*/ 268 w 741"/>
              <a:gd name="T61" fmla="*/ 539 h 741"/>
              <a:gd name="T62" fmla="*/ 473 w 741"/>
              <a:gd name="T63" fmla="*/ 539 h 741"/>
              <a:gd name="T64" fmla="*/ 350 w 741"/>
              <a:gd name="T65" fmla="*/ 371 h 741"/>
              <a:gd name="T66" fmla="*/ 391 w 741"/>
              <a:gd name="T67" fmla="*/ 371 h 741"/>
              <a:gd name="T68" fmla="*/ 593 w 741"/>
              <a:gd name="T69" fmla="*/ 473 h 741"/>
              <a:gd name="T70" fmla="*/ 538 w 741"/>
              <a:gd name="T71" fmla="*/ 473 h 741"/>
              <a:gd name="T72" fmla="*/ 538 w 741"/>
              <a:gd name="T73" fmla="*/ 268 h 741"/>
              <a:gd name="T74" fmla="*/ 593 w 741"/>
              <a:gd name="T75" fmla="*/ 268 h 741"/>
              <a:gd name="T76" fmla="*/ 593 w 741"/>
              <a:gd name="T77" fmla="*/ 47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41" h="741">
                <a:moveTo>
                  <a:pt x="616" y="246"/>
                </a:moveTo>
                <a:cubicBezTo>
                  <a:pt x="602" y="232"/>
                  <a:pt x="585" y="225"/>
                  <a:pt x="566" y="225"/>
                </a:cubicBezTo>
                <a:cubicBezTo>
                  <a:pt x="547" y="225"/>
                  <a:pt x="529" y="232"/>
                  <a:pt x="516" y="246"/>
                </a:cubicBezTo>
                <a:cubicBezTo>
                  <a:pt x="413" y="348"/>
                  <a:pt x="413" y="348"/>
                  <a:pt x="413" y="348"/>
                </a:cubicBezTo>
                <a:cubicBezTo>
                  <a:pt x="393" y="328"/>
                  <a:pt x="393" y="328"/>
                  <a:pt x="393" y="328"/>
                </a:cubicBezTo>
                <a:cubicBezTo>
                  <a:pt x="495" y="225"/>
                  <a:pt x="495" y="225"/>
                  <a:pt x="495" y="225"/>
                </a:cubicBezTo>
                <a:cubicBezTo>
                  <a:pt x="509" y="212"/>
                  <a:pt x="516" y="194"/>
                  <a:pt x="516" y="175"/>
                </a:cubicBezTo>
                <a:cubicBezTo>
                  <a:pt x="516" y="156"/>
                  <a:pt x="509" y="138"/>
                  <a:pt x="495" y="125"/>
                </a:cubicBezTo>
                <a:cubicBezTo>
                  <a:pt x="370" y="0"/>
                  <a:pt x="370" y="0"/>
                  <a:pt x="370" y="0"/>
                </a:cubicBezTo>
                <a:cubicBezTo>
                  <a:pt x="245" y="125"/>
                  <a:pt x="245" y="125"/>
                  <a:pt x="245" y="125"/>
                </a:cubicBezTo>
                <a:cubicBezTo>
                  <a:pt x="232" y="138"/>
                  <a:pt x="225" y="156"/>
                  <a:pt x="225" y="175"/>
                </a:cubicBezTo>
                <a:cubicBezTo>
                  <a:pt x="225" y="194"/>
                  <a:pt x="232" y="212"/>
                  <a:pt x="245" y="225"/>
                </a:cubicBezTo>
                <a:cubicBezTo>
                  <a:pt x="348" y="328"/>
                  <a:pt x="348" y="328"/>
                  <a:pt x="348" y="328"/>
                </a:cubicBezTo>
                <a:cubicBezTo>
                  <a:pt x="327" y="348"/>
                  <a:pt x="327" y="348"/>
                  <a:pt x="327" y="348"/>
                </a:cubicBezTo>
                <a:cubicBezTo>
                  <a:pt x="225" y="246"/>
                  <a:pt x="225" y="246"/>
                  <a:pt x="225" y="246"/>
                </a:cubicBezTo>
                <a:cubicBezTo>
                  <a:pt x="211" y="232"/>
                  <a:pt x="194" y="225"/>
                  <a:pt x="175" y="225"/>
                </a:cubicBezTo>
                <a:cubicBezTo>
                  <a:pt x="156" y="225"/>
                  <a:pt x="138" y="232"/>
                  <a:pt x="125" y="246"/>
                </a:cubicBezTo>
                <a:cubicBezTo>
                  <a:pt x="0" y="371"/>
                  <a:pt x="0" y="371"/>
                  <a:pt x="0" y="371"/>
                </a:cubicBezTo>
                <a:cubicBezTo>
                  <a:pt x="125" y="496"/>
                  <a:pt x="125" y="496"/>
                  <a:pt x="125" y="496"/>
                </a:cubicBezTo>
                <a:cubicBezTo>
                  <a:pt x="138" y="509"/>
                  <a:pt x="156" y="516"/>
                  <a:pt x="175" y="516"/>
                </a:cubicBezTo>
                <a:cubicBezTo>
                  <a:pt x="194" y="516"/>
                  <a:pt x="211" y="509"/>
                  <a:pt x="225" y="496"/>
                </a:cubicBezTo>
                <a:cubicBezTo>
                  <a:pt x="327" y="393"/>
                  <a:pt x="327" y="393"/>
                  <a:pt x="327" y="393"/>
                </a:cubicBezTo>
                <a:cubicBezTo>
                  <a:pt x="348" y="414"/>
                  <a:pt x="348" y="414"/>
                  <a:pt x="348" y="414"/>
                </a:cubicBezTo>
                <a:cubicBezTo>
                  <a:pt x="245" y="516"/>
                  <a:pt x="245" y="516"/>
                  <a:pt x="245" y="516"/>
                </a:cubicBezTo>
                <a:cubicBezTo>
                  <a:pt x="232" y="529"/>
                  <a:pt x="225" y="547"/>
                  <a:pt x="225" y="566"/>
                </a:cubicBezTo>
                <a:cubicBezTo>
                  <a:pt x="225" y="585"/>
                  <a:pt x="232" y="603"/>
                  <a:pt x="245" y="616"/>
                </a:cubicBezTo>
                <a:cubicBezTo>
                  <a:pt x="370" y="741"/>
                  <a:pt x="370" y="741"/>
                  <a:pt x="370" y="741"/>
                </a:cubicBezTo>
                <a:cubicBezTo>
                  <a:pt x="495" y="616"/>
                  <a:pt x="495" y="616"/>
                  <a:pt x="495" y="616"/>
                </a:cubicBezTo>
                <a:cubicBezTo>
                  <a:pt x="509" y="603"/>
                  <a:pt x="516" y="585"/>
                  <a:pt x="516" y="566"/>
                </a:cubicBezTo>
                <a:cubicBezTo>
                  <a:pt x="516" y="547"/>
                  <a:pt x="509" y="529"/>
                  <a:pt x="495" y="516"/>
                </a:cubicBezTo>
                <a:cubicBezTo>
                  <a:pt x="393" y="414"/>
                  <a:pt x="393" y="414"/>
                  <a:pt x="393" y="414"/>
                </a:cubicBezTo>
                <a:cubicBezTo>
                  <a:pt x="413" y="393"/>
                  <a:pt x="413" y="393"/>
                  <a:pt x="413" y="393"/>
                </a:cubicBezTo>
                <a:cubicBezTo>
                  <a:pt x="516" y="496"/>
                  <a:pt x="516" y="496"/>
                  <a:pt x="516" y="496"/>
                </a:cubicBezTo>
                <a:cubicBezTo>
                  <a:pt x="529" y="509"/>
                  <a:pt x="547" y="516"/>
                  <a:pt x="566" y="516"/>
                </a:cubicBezTo>
                <a:cubicBezTo>
                  <a:pt x="585" y="516"/>
                  <a:pt x="602" y="509"/>
                  <a:pt x="616" y="496"/>
                </a:cubicBezTo>
                <a:cubicBezTo>
                  <a:pt x="741" y="371"/>
                  <a:pt x="741" y="371"/>
                  <a:pt x="741" y="371"/>
                </a:cubicBezTo>
                <a:lnTo>
                  <a:pt x="616" y="246"/>
                </a:lnTo>
                <a:close/>
                <a:moveTo>
                  <a:pt x="268" y="203"/>
                </a:moveTo>
                <a:cubicBezTo>
                  <a:pt x="261" y="195"/>
                  <a:pt x="257" y="185"/>
                  <a:pt x="257" y="175"/>
                </a:cubicBezTo>
                <a:cubicBezTo>
                  <a:pt x="257" y="165"/>
                  <a:pt x="260" y="155"/>
                  <a:pt x="268" y="148"/>
                </a:cubicBezTo>
                <a:cubicBezTo>
                  <a:pt x="370" y="45"/>
                  <a:pt x="370" y="45"/>
                  <a:pt x="370" y="45"/>
                </a:cubicBezTo>
                <a:cubicBezTo>
                  <a:pt x="473" y="148"/>
                  <a:pt x="473" y="148"/>
                  <a:pt x="473" y="148"/>
                </a:cubicBezTo>
                <a:cubicBezTo>
                  <a:pt x="480" y="155"/>
                  <a:pt x="484" y="165"/>
                  <a:pt x="484" y="175"/>
                </a:cubicBezTo>
                <a:cubicBezTo>
                  <a:pt x="484" y="185"/>
                  <a:pt x="480" y="195"/>
                  <a:pt x="473" y="203"/>
                </a:cubicBezTo>
                <a:cubicBezTo>
                  <a:pt x="370" y="305"/>
                  <a:pt x="370" y="305"/>
                  <a:pt x="370" y="305"/>
                </a:cubicBezTo>
                <a:lnTo>
                  <a:pt x="268" y="203"/>
                </a:lnTo>
                <a:close/>
                <a:moveTo>
                  <a:pt x="202" y="473"/>
                </a:moveTo>
                <a:cubicBezTo>
                  <a:pt x="195" y="480"/>
                  <a:pt x="185" y="484"/>
                  <a:pt x="175" y="484"/>
                </a:cubicBezTo>
                <a:cubicBezTo>
                  <a:pt x="164" y="484"/>
                  <a:pt x="155" y="480"/>
                  <a:pt x="147" y="473"/>
                </a:cubicBezTo>
                <a:cubicBezTo>
                  <a:pt x="45" y="371"/>
                  <a:pt x="45" y="371"/>
                  <a:pt x="45" y="371"/>
                </a:cubicBezTo>
                <a:cubicBezTo>
                  <a:pt x="147" y="268"/>
                  <a:pt x="147" y="268"/>
                  <a:pt x="147" y="268"/>
                </a:cubicBezTo>
                <a:cubicBezTo>
                  <a:pt x="155" y="261"/>
                  <a:pt x="164" y="257"/>
                  <a:pt x="175" y="257"/>
                </a:cubicBezTo>
                <a:cubicBezTo>
                  <a:pt x="185" y="257"/>
                  <a:pt x="195" y="261"/>
                  <a:pt x="202" y="268"/>
                </a:cubicBezTo>
                <a:cubicBezTo>
                  <a:pt x="305" y="371"/>
                  <a:pt x="305" y="371"/>
                  <a:pt x="305" y="371"/>
                </a:cubicBezTo>
                <a:lnTo>
                  <a:pt x="202" y="473"/>
                </a:lnTo>
                <a:close/>
                <a:moveTo>
                  <a:pt x="473" y="539"/>
                </a:moveTo>
                <a:cubicBezTo>
                  <a:pt x="480" y="546"/>
                  <a:pt x="484" y="556"/>
                  <a:pt x="484" y="566"/>
                </a:cubicBezTo>
                <a:cubicBezTo>
                  <a:pt x="484" y="576"/>
                  <a:pt x="480" y="586"/>
                  <a:pt x="473" y="594"/>
                </a:cubicBezTo>
                <a:cubicBezTo>
                  <a:pt x="370" y="696"/>
                  <a:pt x="370" y="696"/>
                  <a:pt x="370" y="696"/>
                </a:cubicBezTo>
                <a:cubicBezTo>
                  <a:pt x="268" y="594"/>
                  <a:pt x="268" y="594"/>
                  <a:pt x="268" y="594"/>
                </a:cubicBezTo>
                <a:cubicBezTo>
                  <a:pt x="261" y="586"/>
                  <a:pt x="257" y="576"/>
                  <a:pt x="257" y="566"/>
                </a:cubicBezTo>
                <a:cubicBezTo>
                  <a:pt x="257" y="556"/>
                  <a:pt x="260" y="546"/>
                  <a:pt x="268" y="539"/>
                </a:cubicBezTo>
                <a:cubicBezTo>
                  <a:pt x="370" y="436"/>
                  <a:pt x="370" y="436"/>
                  <a:pt x="370" y="436"/>
                </a:cubicBezTo>
                <a:lnTo>
                  <a:pt x="473" y="539"/>
                </a:lnTo>
                <a:close/>
                <a:moveTo>
                  <a:pt x="370" y="391"/>
                </a:moveTo>
                <a:cubicBezTo>
                  <a:pt x="350" y="371"/>
                  <a:pt x="350" y="371"/>
                  <a:pt x="350" y="371"/>
                </a:cubicBezTo>
                <a:cubicBezTo>
                  <a:pt x="370" y="350"/>
                  <a:pt x="370" y="350"/>
                  <a:pt x="370" y="350"/>
                </a:cubicBezTo>
                <a:cubicBezTo>
                  <a:pt x="391" y="371"/>
                  <a:pt x="391" y="371"/>
                  <a:pt x="391" y="371"/>
                </a:cubicBezTo>
                <a:lnTo>
                  <a:pt x="370" y="391"/>
                </a:lnTo>
                <a:close/>
                <a:moveTo>
                  <a:pt x="593" y="473"/>
                </a:moveTo>
                <a:cubicBezTo>
                  <a:pt x="586" y="480"/>
                  <a:pt x="576" y="484"/>
                  <a:pt x="566" y="484"/>
                </a:cubicBezTo>
                <a:cubicBezTo>
                  <a:pt x="555" y="484"/>
                  <a:pt x="546" y="480"/>
                  <a:pt x="538" y="473"/>
                </a:cubicBezTo>
                <a:cubicBezTo>
                  <a:pt x="436" y="371"/>
                  <a:pt x="436" y="371"/>
                  <a:pt x="436" y="371"/>
                </a:cubicBezTo>
                <a:cubicBezTo>
                  <a:pt x="538" y="268"/>
                  <a:pt x="538" y="268"/>
                  <a:pt x="538" y="268"/>
                </a:cubicBezTo>
                <a:cubicBezTo>
                  <a:pt x="546" y="261"/>
                  <a:pt x="555" y="257"/>
                  <a:pt x="566" y="257"/>
                </a:cubicBezTo>
                <a:cubicBezTo>
                  <a:pt x="576" y="257"/>
                  <a:pt x="586" y="261"/>
                  <a:pt x="593" y="268"/>
                </a:cubicBezTo>
                <a:cubicBezTo>
                  <a:pt x="696" y="371"/>
                  <a:pt x="696" y="371"/>
                  <a:pt x="696" y="371"/>
                </a:cubicBezTo>
                <a:lnTo>
                  <a:pt x="593" y="473"/>
                </a:lnTo>
                <a:close/>
              </a:path>
            </a:pathLst>
          </a:custGeom>
          <a:solidFill>
            <a:schemeClr val="accent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a:endParaRPr lang="zh-CN" altLang="en-US" sz="2400" dirty="0">
              <a:cs typeface="+mn-ea"/>
              <a:sym typeface="+mn-lt"/>
            </a:endParaRPr>
          </a:p>
        </p:txBody>
      </p:sp>
      <p:sp>
        <p:nvSpPr>
          <p:cNvPr id="3" name="Line 14"/>
          <p:cNvSpPr>
            <a:spLocks noChangeShapeType="1"/>
          </p:cNvSpPr>
          <p:nvPr/>
        </p:nvSpPr>
        <p:spPr bwMode="auto">
          <a:xfrm flipH="1">
            <a:off x="4116917" y="2496609"/>
            <a:ext cx="1344083" cy="0"/>
          </a:xfrm>
          <a:prstGeom prst="line">
            <a:avLst/>
          </a:prstGeom>
          <a:noFill/>
          <a:ln w="6350">
            <a:solidFill>
              <a:schemeClr val="tx1">
                <a:lumMod val="75000"/>
                <a:lumOff val="25000"/>
              </a:schemeClr>
            </a:solidFill>
            <a:rou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400">
              <a:cs typeface="+mn-ea"/>
              <a:sym typeface="+mn-lt"/>
            </a:endParaRPr>
          </a:p>
        </p:txBody>
      </p:sp>
      <p:sp>
        <p:nvSpPr>
          <p:cNvPr id="4" name="文本框 3"/>
          <p:cNvSpPr txBox="1"/>
          <p:nvPr/>
        </p:nvSpPr>
        <p:spPr>
          <a:xfrm>
            <a:off x="1311733" y="2564705"/>
            <a:ext cx="3306308" cy="701346"/>
          </a:xfrm>
          <a:prstGeom prst="rect">
            <a:avLst/>
          </a:prstGeom>
          <a:noFill/>
        </p:spPr>
        <p:txBody>
          <a:bodyPr wrap="square" rtlCol="0">
            <a:spAutoFit/>
          </a:bodyPr>
          <a:lstStyle/>
          <a:p>
            <a:pPr algn="r">
              <a:lnSpc>
                <a:spcPct val="130000"/>
              </a:lnSpc>
            </a:pPr>
            <a:r>
              <a:rPr lang="zh-CN" altLang="en-US" sz="1600" dirty="0">
                <a:cs typeface="+mn-ea"/>
                <a:sym typeface="+mn-lt"/>
              </a:rPr>
              <a:t>点击此处输入文字 点击此处输入文字</a:t>
            </a:r>
          </a:p>
        </p:txBody>
      </p:sp>
      <p:sp>
        <p:nvSpPr>
          <p:cNvPr id="5" name="文本框 4"/>
          <p:cNvSpPr txBox="1"/>
          <p:nvPr/>
        </p:nvSpPr>
        <p:spPr>
          <a:xfrm>
            <a:off x="4116917" y="2062452"/>
            <a:ext cx="1219200" cy="400110"/>
          </a:xfrm>
          <a:prstGeom prst="rect">
            <a:avLst/>
          </a:prstGeom>
          <a:noFill/>
        </p:spPr>
        <p:txBody>
          <a:bodyPr wrap="square" rtlCol="0">
            <a:spAutoFit/>
          </a:bodyPr>
          <a:lstStyle/>
          <a:p>
            <a:pPr algn="r"/>
            <a:r>
              <a:rPr lang="zh-CN" altLang="en-US" sz="2000" dirty="0">
                <a:solidFill>
                  <a:schemeClr val="accent1"/>
                </a:solidFill>
                <a:cs typeface="+mn-ea"/>
                <a:sym typeface="+mn-lt"/>
              </a:rPr>
              <a:t>添加标题</a:t>
            </a:r>
          </a:p>
        </p:txBody>
      </p:sp>
      <p:sp>
        <p:nvSpPr>
          <p:cNvPr id="6" name="Line 16"/>
          <p:cNvSpPr>
            <a:spLocks noChangeShapeType="1"/>
          </p:cNvSpPr>
          <p:nvPr/>
        </p:nvSpPr>
        <p:spPr bwMode="auto">
          <a:xfrm flipH="1">
            <a:off x="3217334" y="4467225"/>
            <a:ext cx="1344084" cy="0"/>
          </a:xfrm>
          <a:prstGeom prst="line">
            <a:avLst/>
          </a:prstGeom>
          <a:noFill/>
          <a:ln w="6350">
            <a:solidFill>
              <a:schemeClr val="tx1">
                <a:lumMod val="75000"/>
                <a:lumOff val="25000"/>
              </a:schemeClr>
            </a:solidFill>
            <a:rou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400">
              <a:cs typeface="+mn-ea"/>
              <a:sym typeface="+mn-lt"/>
            </a:endParaRPr>
          </a:p>
        </p:txBody>
      </p:sp>
      <p:sp>
        <p:nvSpPr>
          <p:cNvPr id="7" name="文本框 6"/>
          <p:cNvSpPr txBox="1"/>
          <p:nvPr/>
        </p:nvSpPr>
        <p:spPr>
          <a:xfrm>
            <a:off x="1124672" y="4568903"/>
            <a:ext cx="3306308" cy="701346"/>
          </a:xfrm>
          <a:prstGeom prst="rect">
            <a:avLst/>
          </a:prstGeom>
          <a:noFill/>
        </p:spPr>
        <p:txBody>
          <a:bodyPr wrap="square" rtlCol="0">
            <a:spAutoFit/>
          </a:bodyPr>
          <a:lstStyle/>
          <a:p>
            <a:pPr algn="r">
              <a:lnSpc>
                <a:spcPct val="130000"/>
              </a:lnSpc>
            </a:pPr>
            <a:r>
              <a:rPr lang="zh-CN" altLang="en-US" sz="1600" dirty="0">
                <a:cs typeface="+mn-ea"/>
                <a:sym typeface="+mn-lt"/>
              </a:rPr>
              <a:t>点击此处输入文字 点击此处输入文字</a:t>
            </a:r>
          </a:p>
        </p:txBody>
      </p:sp>
      <p:sp>
        <p:nvSpPr>
          <p:cNvPr id="8" name="文本框 7"/>
          <p:cNvSpPr txBox="1"/>
          <p:nvPr/>
        </p:nvSpPr>
        <p:spPr>
          <a:xfrm>
            <a:off x="3040556" y="3965438"/>
            <a:ext cx="1219200" cy="400110"/>
          </a:xfrm>
          <a:prstGeom prst="rect">
            <a:avLst/>
          </a:prstGeom>
          <a:noFill/>
        </p:spPr>
        <p:txBody>
          <a:bodyPr wrap="square" rtlCol="0">
            <a:spAutoFit/>
          </a:bodyPr>
          <a:lstStyle/>
          <a:p>
            <a:pPr algn="r"/>
            <a:r>
              <a:rPr lang="zh-CN" altLang="en-US" sz="2000" dirty="0">
                <a:solidFill>
                  <a:schemeClr val="accent1"/>
                </a:solidFill>
                <a:cs typeface="+mn-ea"/>
                <a:sym typeface="+mn-lt"/>
              </a:rPr>
              <a:t>添加标题</a:t>
            </a:r>
          </a:p>
        </p:txBody>
      </p:sp>
      <p:sp>
        <p:nvSpPr>
          <p:cNvPr id="9" name="Line 18"/>
          <p:cNvSpPr>
            <a:spLocks noChangeShapeType="1"/>
          </p:cNvSpPr>
          <p:nvPr/>
        </p:nvSpPr>
        <p:spPr bwMode="auto">
          <a:xfrm>
            <a:off x="7632701" y="3341159"/>
            <a:ext cx="1367367" cy="0"/>
          </a:xfrm>
          <a:prstGeom prst="line">
            <a:avLst/>
          </a:prstGeom>
          <a:noFill/>
          <a:ln w="6350">
            <a:solidFill>
              <a:schemeClr val="tx1">
                <a:lumMod val="75000"/>
                <a:lumOff val="25000"/>
              </a:schemeClr>
            </a:solidFill>
            <a:rou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400">
              <a:cs typeface="+mn-ea"/>
              <a:sym typeface="+mn-lt"/>
            </a:endParaRPr>
          </a:p>
        </p:txBody>
      </p:sp>
      <p:sp>
        <p:nvSpPr>
          <p:cNvPr id="10" name="文本框 9"/>
          <p:cNvSpPr txBox="1"/>
          <p:nvPr/>
        </p:nvSpPr>
        <p:spPr>
          <a:xfrm>
            <a:off x="7948085" y="3409644"/>
            <a:ext cx="3306308" cy="1052596"/>
          </a:xfrm>
          <a:prstGeom prst="rect">
            <a:avLst/>
          </a:prstGeom>
          <a:noFill/>
        </p:spPr>
        <p:txBody>
          <a:bodyPr wrap="square" rtlCol="0">
            <a:spAutoFit/>
          </a:bodyPr>
          <a:lstStyle/>
          <a:p>
            <a:pPr>
              <a:lnSpc>
                <a:spcPct val="130000"/>
              </a:lnSpc>
            </a:pPr>
            <a:r>
              <a:rPr lang="zh-CN" altLang="en-US" sz="1600" dirty="0">
                <a:cs typeface="+mn-ea"/>
                <a:sym typeface="+mn-lt"/>
              </a:rPr>
              <a:t>您的内容打在这里，或者通过复制您的文本后，在此框中选择粘贴，并选择只保留文字。</a:t>
            </a:r>
          </a:p>
        </p:txBody>
      </p:sp>
      <p:sp>
        <p:nvSpPr>
          <p:cNvPr id="11" name="文本框 10"/>
          <p:cNvSpPr txBox="1"/>
          <p:nvPr/>
        </p:nvSpPr>
        <p:spPr>
          <a:xfrm>
            <a:off x="7755469" y="2890948"/>
            <a:ext cx="1219200" cy="400110"/>
          </a:xfrm>
          <a:prstGeom prst="rect">
            <a:avLst/>
          </a:prstGeom>
          <a:noFill/>
        </p:spPr>
        <p:txBody>
          <a:bodyPr wrap="square" rtlCol="0">
            <a:spAutoFit/>
          </a:bodyPr>
          <a:lstStyle/>
          <a:p>
            <a:r>
              <a:rPr lang="zh-CN" altLang="en-US" sz="2000" dirty="0">
                <a:solidFill>
                  <a:schemeClr val="accent1"/>
                </a:solidFill>
                <a:cs typeface="+mn-ea"/>
                <a:sym typeface="+mn-lt"/>
              </a:rPr>
              <a:t>添加标题</a:t>
            </a:r>
          </a:p>
        </p:txBody>
      </p:sp>
      <p:sp>
        <p:nvSpPr>
          <p:cNvPr id="12" name="Line 20"/>
          <p:cNvSpPr>
            <a:spLocks noChangeShapeType="1"/>
          </p:cNvSpPr>
          <p:nvPr/>
        </p:nvSpPr>
        <p:spPr bwMode="auto">
          <a:xfrm>
            <a:off x="6824134" y="5273676"/>
            <a:ext cx="1367367" cy="0"/>
          </a:xfrm>
          <a:prstGeom prst="line">
            <a:avLst/>
          </a:prstGeom>
          <a:noFill/>
          <a:ln w="6350">
            <a:solidFill>
              <a:schemeClr val="tx1">
                <a:lumMod val="75000"/>
                <a:lumOff val="25000"/>
              </a:schemeClr>
            </a:solidFill>
            <a:rou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400">
              <a:cs typeface="+mn-ea"/>
              <a:sym typeface="+mn-lt"/>
            </a:endParaRPr>
          </a:p>
        </p:txBody>
      </p:sp>
      <p:sp>
        <p:nvSpPr>
          <p:cNvPr id="13" name="文本框 12"/>
          <p:cNvSpPr txBox="1"/>
          <p:nvPr/>
        </p:nvSpPr>
        <p:spPr>
          <a:xfrm>
            <a:off x="7142542" y="5330212"/>
            <a:ext cx="3306308" cy="1052596"/>
          </a:xfrm>
          <a:prstGeom prst="rect">
            <a:avLst/>
          </a:prstGeom>
          <a:noFill/>
        </p:spPr>
        <p:txBody>
          <a:bodyPr wrap="square" rtlCol="0">
            <a:spAutoFit/>
          </a:bodyPr>
          <a:lstStyle/>
          <a:p>
            <a:pPr>
              <a:lnSpc>
                <a:spcPct val="130000"/>
              </a:lnSpc>
            </a:pPr>
            <a:r>
              <a:rPr lang="zh-CN" altLang="en-US" sz="1600" dirty="0">
                <a:cs typeface="+mn-ea"/>
                <a:sym typeface="+mn-lt"/>
              </a:rPr>
              <a:t>您的内容打在这里，或者通过复制您的文本后，在此框中选择粘贴，并选择只保留文字。</a:t>
            </a:r>
          </a:p>
        </p:txBody>
      </p:sp>
      <p:sp>
        <p:nvSpPr>
          <p:cNvPr id="14" name="文本框 13"/>
          <p:cNvSpPr txBox="1"/>
          <p:nvPr/>
        </p:nvSpPr>
        <p:spPr>
          <a:xfrm>
            <a:off x="6949926" y="4811516"/>
            <a:ext cx="1219200" cy="400110"/>
          </a:xfrm>
          <a:prstGeom prst="rect">
            <a:avLst/>
          </a:prstGeom>
          <a:noFill/>
        </p:spPr>
        <p:txBody>
          <a:bodyPr wrap="square" rtlCol="0">
            <a:spAutoFit/>
          </a:bodyPr>
          <a:lstStyle/>
          <a:p>
            <a:r>
              <a:rPr lang="zh-CN" altLang="en-US" sz="2000" dirty="0">
                <a:solidFill>
                  <a:schemeClr val="accent1"/>
                </a:solidFill>
                <a:cs typeface="+mn-ea"/>
                <a:sym typeface="+mn-lt"/>
              </a:rPr>
              <a:t>添加标题</a:t>
            </a:r>
          </a:p>
        </p:txBody>
      </p:sp>
    </p:spTree>
  </p:cSld>
  <p:clrMapOvr>
    <a:masterClrMapping/>
  </p:clrMapOvr>
  <mc:AlternateContent xmlns:mc="http://schemas.openxmlformats.org/markup-compatibility/2006" xmlns:p14="http://schemas.microsoft.com/office/powerpoint/2010/main">
    <mc:Choice Requires="p14">
      <p:transition spd="slow" p14:dur="1250" advClick="0" advTm="5000">
        <p14:switch dir="r"/>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childTnLst>
                          </p:cTn>
                        </p:par>
                        <p:par>
                          <p:cTn id="11" fill="hold">
                            <p:stCondLst>
                              <p:cond delay="500"/>
                            </p:stCondLst>
                            <p:childTnLst>
                              <p:par>
                                <p:cTn id="12" presetID="22" presetClass="entr" presetSubtype="2"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500"/>
                                        <p:tgtEl>
                                          <p:spTgt spid="3"/>
                                        </p:tgtEl>
                                      </p:cBhvr>
                                    </p:animEffect>
                                  </p:childTnLst>
                                </p:cTn>
                              </p:par>
                            </p:childTnLst>
                          </p:cTn>
                        </p:par>
                        <p:par>
                          <p:cTn id="15" fill="hold">
                            <p:stCondLst>
                              <p:cond delay="1000"/>
                            </p:stCondLst>
                            <p:childTnLst>
                              <p:par>
                                <p:cTn id="16" presetID="53" presetClass="entr" presetSubtype="16" fill="hold" grpId="0" nodeType="afterEffect">
                                  <p:stCondLst>
                                    <p:cond delay="0"/>
                                  </p:stCondLst>
                                  <p:iterate type="lt">
                                    <p:tmPct val="9000"/>
                                  </p:iterate>
                                  <p:childTnLst>
                                    <p:set>
                                      <p:cBhvr>
                                        <p:cTn id="17" dur="1" fill="hold">
                                          <p:stCondLst>
                                            <p:cond delay="0"/>
                                          </p:stCondLst>
                                        </p:cTn>
                                        <p:tgtEl>
                                          <p:spTgt spid="5"/>
                                        </p:tgtEl>
                                        <p:attrNameLst>
                                          <p:attrName>style.visibility</p:attrName>
                                        </p:attrNameLst>
                                      </p:cBhvr>
                                      <p:to>
                                        <p:strVal val="visible"/>
                                      </p:to>
                                    </p:set>
                                    <p:anim calcmode="lin" valueType="num">
                                      <p:cBhvr>
                                        <p:cTn id="18" dur="500" fill="hold"/>
                                        <p:tgtEl>
                                          <p:spTgt spid="5"/>
                                        </p:tgtEl>
                                        <p:attrNameLst>
                                          <p:attrName>ppt_w</p:attrName>
                                        </p:attrNameLst>
                                      </p:cBhvr>
                                      <p:tavLst>
                                        <p:tav tm="0">
                                          <p:val>
                                            <p:fltVal val="0"/>
                                          </p:val>
                                        </p:tav>
                                        <p:tav tm="100000">
                                          <p:val>
                                            <p:strVal val="#ppt_w"/>
                                          </p:val>
                                        </p:tav>
                                      </p:tavLst>
                                    </p:anim>
                                    <p:anim calcmode="lin" valueType="num">
                                      <p:cBhvr>
                                        <p:cTn id="19" dur="500" fill="hold"/>
                                        <p:tgtEl>
                                          <p:spTgt spid="5"/>
                                        </p:tgtEl>
                                        <p:attrNameLst>
                                          <p:attrName>ppt_h</p:attrName>
                                        </p:attrNameLst>
                                      </p:cBhvr>
                                      <p:tavLst>
                                        <p:tav tm="0">
                                          <p:val>
                                            <p:fltVal val="0"/>
                                          </p:val>
                                        </p:tav>
                                        <p:tav tm="100000">
                                          <p:val>
                                            <p:strVal val="#ppt_h"/>
                                          </p:val>
                                        </p:tav>
                                      </p:tavLst>
                                    </p:anim>
                                    <p:animEffect transition="in" filter="fade">
                                      <p:cBhvr>
                                        <p:cTn id="20" dur="500"/>
                                        <p:tgtEl>
                                          <p:spTgt spid="5"/>
                                        </p:tgtEl>
                                      </p:cBhvr>
                                    </p:animEffect>
                                  </p:childTnLst>
                                </p:cTn>
                              </p:par>
                              <p:par>
                                <p:cTn id="21" presetID="22" presetClass="entr" presetSubtype="1"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up)">
                                      <p:cBhvr>
                                        <p:cTn id="23" dur="500"/>
                                        <p:tgtEl>
                                          <p:spTgt spid="4"/>
                                        </p:tgtEl>
                                      </p:cBhvr>
                                    </p:animEffect>
                                  </p:childTnLst>
                                </p:cTn>
                              </p:par>
                            </p:childTnLst>
                          </p:cTn>
                        </p:par>
                        <p:par>
                          <p:cTn id="24" fill="hold">
                            <p:stCondLst>
                              <p:cond delay="1634"/>
                            </p:stCondLst>
                            <p:childTnLst>
                              <p:par>
                                <p:cTn id="25" presetID="22" presetClass="entr" presetSubtype="2"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right)">
                                      <p:cBhvr>
                                        <p:cTn id="27" dur="500"/>
                                        <p:tgtEl>
                                          <p:spTgt spid="6"/>
                                        </p:tgtEl>
                                      </p:cBhvr>
                                    </p:animEffect>
                                  </p:childTnLst>
                                </p:cTn>
                              </p:par>
                            </p:childTnLst>
                          </p:cTn>
                        </p:par>
                        <p:par>
                          <p:cTn id="28" fill="hold">
                            <p:stCondLst>
                              <p:cond delay="2134"/>
                            </p:stCondLst>
                            <p:childTnLst>
                              <p:par>
                                <p:cTn id="29" presetID="53" presetClass="entr" presetSubtype="16" fill="hold" grpId="0" nodeType="afterEffect">
                                  <p:stCondLst>
                                    <p:cond delay="0"/>
                                  </p:stCondLst>
                                  <p:iterate type="lt">
                                    <p:tmPct val="9000"/>
                                  </p:iterate>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fltVal val="0"/>
                                          </p:val>
                                        </p:tav>
                                        <p:tav tm="100000">
                                          <p:val>
                                            <p:strVal val="#ppt_w"/>
                                          </p:val>
                                        </p:tav>
                                      </p:tavLst>
                                    </p:anim>
                                    <p:anim calcmode="lin" valueType="num">
                                      <p:cBhvr>
                                        <p:cTn id="32" dur="500" fill="hold"/>
                                        <p:tgtEl>
                                          <p:spTgt spid="8"/>
                                        </p:tgtEl>
                                        <p:attrNameLst>
                                          <p:attrName>ppt_h</p:attrName>
                                        </p:attrNameLst>
                                      </p:cBhvr>
                                      <p:tavLst>
                                        <p:tav tm="0">
                                          <p:val>
                                            <p:fltVal val="0"/>
                                          </p:val>
                                        </p:tav>
                                        <p:tav tm="100000">
                                          <p:val>
                                            <p:strVal val="#ppt_h"/>
                                          </p:val>
                                        </p:tav>
                                      </p:tavLst>
                                    </p:anim>
                                    <p:animEffect transition="in" filter="fade">
                                      <p:cBhvr>
                                        <p:cTn id="33" dur="500"/>
                                        <p:tgtEl>
                                          <p:spTgt spid="8"/>
                                        </p:tgtEl>
                                      </p:cBhvr>
                                    </p:animEffect>
                                  </p:childTnLst>
                                </p:cTn>
                              </p:par>
                              <p:par>
                                <p:cTn id="34" presetID="22" presetClass="entr" presetSubtype="1" fill="hold" grpId="0" nodeType="with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wipe(up)">
                                      <p:cBhvr>
                                        <p:cTn id="36" dur="500"/>
                                        <p:tgtEl>
                                          <p:spTgt spid="7"/>
                                        </p:tgtEl>
                                      </p:cBhvr>
                                    </p:animEffect>
                                  </p:childTnLst>
                                </p:cTn>
                              </p:par>
                            </p:childTnLst>
                          </p:cTn>
                        </p:par>
                        <p:par>
                          <p:cTn id="37" fill="hold">
                            <p:stCondLst>
                              <p:cond delay="2769"/>
                            </p:stCondLst>
                            <p:childTnLst>
                              <p:par>
                                <p:cTn id="38" presetID="22" presetClass="entr" presetSubtype="8"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wipe(left)">
                                      <p:cBhvr>
                                        <p:cTn id="40" dur="500"/>
                                        <p:tgtEl>
                                          <p:spTgt spid="9"/>
                                        </p:tgtEl>
                                      </p:cBhvr>
                                    </p:animEffect>
                                  </p:childTnLst>
                                </p:cTn>
                              </p:par>
                            </p:childTnLst>
                          </p:cTn>
                        </p:par>
                        <p:par>
                          <p:cTn id="41" fill="hold">
                            <p:stCondLst>
                              <p:cond delay="3269"/>
                            </p:stCondLst>
                            <p:childTnLst>
                              <p:par>
                                <p:cTn id="42" presetID="53" presetClass="entr" presetSubtype="16" fill="hold" grpId="0" nodeType="afterEffect">
                                  <p:stCondLst>
                                    <p:cond delay="0"/>
                                  </p:stCondLst>
                                  <p:iterate type="lt">
                                    <p:tmPct val="9000"/>
                                  </p:iterate>
                                  <p:childTnLst>
                                    <p:set>
                                      <p:cBhvr>
                                        <p:cTn id="43" dur="1" fill="hold">
                                          <p:stCondLst>
                                            <p:cond delay="0"/>
                                          </p:stCondLst>
                                        </p:cTn>
                                        <p:tgtEl>
                                          <p:spTgt spid="11"/>
                                        </p:tgtEl>
                                        <p:attrNameLst>
                                          <p:attrName>style.visibility</p:attrName>
                                        </p:attrNameLst>
                                      </p:cBhvr>
                                      <p:to>
                                        <p:strVal val="visible"/>
                                      </p:to>
                                    </p:set>
                                    <p:anim calcmode="lin" valueType="num">
                                      <p:cBhvr>
                                        <p:cTn id="44" dur="500" fill="hold"/>
                                        <p:tgtEl>
                                          <p:spTgt spid="11"/>
                                        </p:tgtEl>
                                        <p:attrNameLst>
                                          <p:attrName>ppt_w</p:attrName>
                                        </p:attrNameLst>
                                      </p:cBhvr>
                                      <p:tavLst>
                                        <p:tav tm="0">
                                          <p:val>
                                            <p:fltVal val="0"/>
                                          </p:val>
                                        </p:tav>
                                        <p:tav tm="100000">
                                          <p:val>
                                            <p:strVal val="#ppt_w"/>
                                          </p:val>
                                        </p:tav>
                                      </p:tavLst>
                                    </p:anim>
                                    <p:anim calcmode="lin" valueType="num">
                                      <p:cBhvr>
                                        <p:cTn id="45" dur="500" fill="hold"/>
                                        <p:tgtEl>
                                          <p:spTgt spid="11"/>
                                        </p:tgtEl>
                                        <p:attrNameLst>
                                          <p:attrName>ppt_h</p:attrName>
                                        </p:attrNameLst>
                                      </p:cBhvr>
                                      <p:tavLst>
                                        <p:tav tm="0">
                                          <p:val>
                                            <p:fltVal val="0"/>
                                          </p:val>
                                        </p:tav>
                                        <p:tav tm="100000">
                                          <p:val>
                                            <p:strVal val="#ppt_h"/>
                                          </p:val>
                                        </p:tav>
                                      </p:tavLst>
                                    </p:anim>
                                    <p:animEffect transition="in" filter="fade">
                                      <p:cBhvr>
                                        <p:cTn id="46" dur="500"/>
                                        <p:tgtEl>
                                          <p:spTgt spid="11"/>
                                        </p:tgtEl>
                                      </p:cBhvr>
                                    </p:animEffect>
                                  </p:childTnLst>
                                </p:cTn>
                              </p:par>
                              <p:par>
                                <p:cTn id="47" presetID="22" presetClass="entr" presetSubtype="1"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up)">
                                      <p:cBhvr>
                                        <p:cTn id="49" dur="500"/>
                                        <p:tgtEl>
                                          <p:spTgt spid="10"/>
                                        </p:tgtEl>
                                      </p:cBhvr>
                                    </p:animEffect>
                                  </p:childTnLst>
                                </p:cTn>
                              </p:par>
                            </p:childTnLst>
                          </p:cTn>
                        </p:par>
                        <p:par>
                          <p:cTn id="50" fill="hold">
                            <p:stCondLst>
                              <p:cond delay="3904"/>
                            </p:stCondLst>
                            <p:childTnLst>
                              <p:par>
                                <p:cTn id="51" presetID="22" presetClass="entr" presetSubtype="8"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left)">
                                      <p:cBhvr>
                                        <p:cTn id="53" dur="500"/>
                                        <p:tgtEl>
                                          <p:spTgt spid="12"/>
                                        </p:tgtEl>
                                      </p:cBhvr>
                                    </p:animEffect>
                                  </p:childTnLst>
                                </p:cTn>
                              </p:par>
                            </p:childTnLst>
                          </p:cTn>
                        </p:par>
                        <p:par>
                          <p:cTn id="54" fill="hold">
                            <p:stCondLst>
                              <p:cond delay="4404"/>
                            </p:stCondLst>
                            <p:childTnLst>
                              <p:par>
                                <p:cTn id="55" presetID="53" presetClass="entr" presetSubtype="16" fill="hold" grpId="0" nodeType="afterEffect">
                                  <p:stCondLst>
                                    <p:cond delay="0"/>
                                  </p:stCondLst>
                                  <p:iterate type="lt">
                                    <p:tmPct val="9000"/>
                                  </p:iterate>
                                  <p:childTnLst>
                                    <p:set>
                                      <p:cBhvr>
                                        <p:cTn id="56" dur="1" fill="hold">
                                          <p:stCondLst>
                                            <p:cond delay="0"/>
                                          </p:stCondLst>
                                        </p:cTn>
                                        <p:tgtEl>
                                          <p:spTgt spid="14"/>
                                        </p:tgtEl>
                                        <p:attrNameLst>
                                          <p:attrName>style.visibility</p:attrName>
                                        </p:attrNameLst>
                                      </p:cBhvr>
                                      <p:to>
                                        <p:strVal val="visible"/>
                                      </p:to>
                                    </p:set>
                                    <p:anim calcmode="lin" valueType="num">
                                      <p:cBhvr>
                                        <p:cTn id="57" dur="500" fill="hold"/>
                                        <p:tgtEl>
                                          <p:spTgt spid="14"/>
                                        </p:tgtEl>
                                        <p:attrNameLst>
                                          <p:attrName>ppt_w</p:attrName>
                                        </p:attrNameLst>
                                      </p:cBhvr>
                                      <p:tavLst>
                                        <p:tav tm="0">
                                          <p:val>
                                            <p:fltVal val="0"/>
                                          </p:val>
                                        </p:tav>
                                        <p:tav tm="100000">
                                          <p:val>
                                            <p:strVal val="#ppt_w"/>
                                          </p:val>
                                        </p:tav>
                                      </p:tavLst>
                                    </p:anim>
                                    <p:anim calcmode="lin" valueType="num">
                                      <p:cBhvr>
                                        <p:cTn id="58" dur="500" fill="hold"/>
                                        <p:tgtEl>
                                          <p:spTgt spid="14"/>
                                        </p:tgtEl>
                                        <p:attrNameLst>
                                          <p:attrName>ppt_h</p:attrName>
                                        </p:attrNameLst>
                                      </p:cBhvr>
                                      <p:tavLst>
                                        <p:tav tm="0">
                                          <p:val>
                                            <p:fltVal val="0"/>
                                          </p:val>
                                        </p:tav>
                                        <p:tav tm="100000">
                                          <p:val>
                                            <p:strVal val="#ppt_h"/>
                                          </p:val>
                                        </p:tav>
                                      </p:tavLst>
                                    </p:anim>
                                    <p:animEffect transition="in" filter="fade">
                                      <p:cBhvr>
                                        <p:cTn id="59" dur="500"/>
                                        <p:tgtEl>
                                          <p:spTgt spid="14"/>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13"/>
                                        </p:tgtEl>
                                        <p:attrNameLst>
                                          <p:attrName>style.visibility</p:attrName>
                                        </p:attrNameLst>
                                      </p:cBhvr>
                                      <p:to>
                                        <p:strVal val="visible"/>
                                      </p:to>
                                    </p:set>
                                    <p:animEffect transition="in" filter="wipe(up)">
                                      <p:cBhvr>
                                        <p:cTn id="6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5" grpId="0"/>
      <p:bldP spid="6" grpId="0" animBg="1"/>
      <p:bldP spid="7" grpId="0"/>
      <p:bldP spid="8" grpId="0"/>
      <p:bldP spid="9" grpId="0" animBg="1"/>
      <p:bldP spid="10" grpId="0"/>
      <p:bldP spid="11" grpId="0"/>
      <p:bldP spid="12" grpId="0" animBg="1"/>
      <p:bldP spid="13" grpId="0"/>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6"/>
          <p:cNvSpPr txBox="1"/>
          <p:nvPr/>
        </p:nvSpPr>
        <p:spPr>
          <a:xfrm>
            <a:off x="6868592" y="1493731"/>
            <a:ext cx="1762771" cy="1641349"/>
          </a:xfrm>
          <a:prstGeom prst="rect">
            <a:avLst/>
          </a:prstGeom>
          <a:noFill/>
        </p:spPr>
        <p:txBody>
          <a:bodyPr wrap="square" lIns="0" tIns="0" rIns="0" bIns="0" rtlCol="0">
            <a:spAutoFit/>
          </a:bodyPr>
          <a:lstStyle/>
          <a:p>
            <a:pPr algn="ctr"/>
            <a:r>
              <a:rPr lang="en-US" altLang="zh-CN" sz="10665" dirty="0">
                <a:solidFill>
                  <a:schemeClr val="bg1"/>
                </a:solidFill>
                <a:cs typeface="+mn-ea"/>
                <a:sym typeface="+mn-lt"/>
              </a:rPr>
              <a:t>03</a:t>
            </a:r>
            <a:endParaRPr lang="zh-CN" altLang="en-US" sz="10665" dirty="0">
              <a:solidFill>
                <a:schemeClr val="bg1"/>
              </a:solidFill>
              <a:cs typeface="+mn-ea"/>
              <a:sym typeface="+mn-lt"/>
            </a:endParaRPr>
          </a:p>
        </p:txBody>
      </p:sp>
      <p:sp>
        <p:nvSpPr>
          <p:cNvPr id="3" name="矩形 2"/>
          <p:cNvSpPr/>
          <p:nvPr/>
        </p:nvSpPr>
        <p:spPr>
          <a:xfrm>
            <a:off x="5667614" y="3135080"/>
            <a:ext cx="4164729" cy="700320"/>
          </a:xfrm>
          <a:prstGeom prst="rect">
            <a:avLst/>
          </a:prstGeom>
        </p:spPr>
        <p:txBody>
          <a:bodyPr wrap="square" lIns="0" tIns="0" rIns="0" bIns="0">
            <a:spAutoFit/>
          </a:bodyPr>
          <a:lstStyle/>
          <a:p>
            <a:r>
              <a:rPr lang="zh-CN" altLang="en-US" sz="4550" b="1" dirty="0">
                <a:solidFill>
                  <a:schemeClr val="bg1"/>
                </a:solidFill>
                <a:cs typeface="+mn-ea"/>
                <a:sym typeface="+mn-lt"/>
              </a:rPr>
              <a:t>请输入您的标题</a:t>
            </a:r>
          </a:p>
        </p:txBody>
      </p:sp>
      <p:sp>
        <p:nvSpPr>
          <p:cNvPr id="4" name="TextBox 11"/>
          <p:cNvSpPr txBox="1"/>
          <p:nvPr/>
        </p:nvSpPr>
        <p:spPr>
          <a:xfrm>
            <a:off x="5781506" y="3906421"/>
            <a:ext cx="2346390" cy="296556"/>
          </a:xfrm>
          <a:prstGeom prst="rect">
            <a:avLst/>
          </a:prstGeom>
          <a:noFill/>
        </p:spPr>
        <p:txBody>
          <a:bodyPr wrap="square" rtlCol="0">
            <a:spAutoFit/>
          </a:bodyPr>
          <a:lstStyle/>
          <a:p>
            <a:pPr marL="162560" lvl="1" indent="-162560">
              <a:buFont typeface="Arial" panose="020B0604020202020204" pitchFamily="34" charset="0"/>
              <a:buChar char="•"/>
            </a:pPr>
            <a:r>
              <a:rPr lang="zh-CN" altLang="en-US" sz="1325" dirty="0">
                <a:solidFill>
                  <a:schemeClr val="bg1"/>
                </a:solidFill>
                <a:cs typeface="+mn-ea"/>
                <a:sym typeface="+mn-lt"/>
              </a:rPr>
              <a:t>添加相关标题文字</a:t>
            </a:r>
            <a:endParaRPr lang="en-US" altLang="zh-CN" sz="1325" dirty="0">
              <a:solidFill>
                <a:schemeClr val="bg1"/>
              </a:solidFill>
              <a:cs typeface="+mn-ea"/>
              <a:sym typeface="+mn-lt"/>
            </a:endParaRPr>
          </a:p>
        </p:txBody>
      </p:sp>
      <p:sp>
        <p:nvSpPr>
          <p:cNvPr id="5" name="TextBox 11"/>
          <p:cNvSpPr txBox="1"/>
          <p:nvPr/>
        </p:nvSpPr>
        <p:spPr>
          <a:xfrm>
            <a:off x="7658169" y="3906421"/>
            <a:ext cx="2346390" cy="296556"/>
          </a:xfrm>
          <a:prstGeom prst="rect">
            <a:avLst/>
          </a:prstGeom>
          <a:noFill/>
        </p:spPr>
        <p:txBody>
          <a:bodyPr wrap="square" rtlCol="0">
            <a:spAutoFit/>
          </a:bodyPr>
          <a:lstStyle/>
          <a:p>
            <a:pPr marL="162560" lvl="1" indent="-162560">
              <a:buFont typeface="Arial" panose="020B0604020202020204" pitchFamily="34" charset="0"/>
              <a:buChar char="•"/>
            </a:pPr>
            <a:r>
              <a:rPr lang="zh-CN" altLang="en-US" sz="1325" dirty="0">
                <a:solidFill>
                  <a:schemeClr val="bg1"/>
                </a:solidFill>
                <a:cs typeface="+mn-ea"/>
                <a:sym typeface="+mn-lt"/>
              </a:rPr>
              <a:t>添加相关标题文字</a:t>
            </a:r>
            <a:endParaRPr lang="en-US" altLang="zh-CN" sz="1325" dirty="0">
              <a:solidFill>
                <a:schemeClr val="bg1"/>
              </a:solidFill>
              <a:cs typeface="+mn-ea"/>
              <a:sym typeface="+mn-lt"/>
            </a:endParaRPr>
          </a:p>
        </p:txBody>
      </p:sp>
      <p:sp>
        <p:nvSpPr>
          <p:cNvPr id="6" name="TextBox 11"/>
          <p:cNvSpPr txBox="1"/>
          <p:nvPr/>
        </p:nvSpPr>
        <p:spPr>
          <a:xfrm>
            <a:off x="5781506" y="4255416"/>
            <a:ext cx="2346390" cy="296556"/>
          </a:xfrm>
          <a:prstGeom prst="rect">
            <a:avLst/>
          </a:prstGeom>
          <a:noFill/>
        </p:spPr>
        <p:txBody>
          <a:bodyPr wrap="square" rtlCol="0">
            <a:spAutoFit/>
          </a:bodyPr>
          <a:lstStyle/>
          <a:p>
            <a:pPr marL="162560" lvl="1" indent="-162560">
              <a:buFont typeface="Arial" panose="020B0604020202020204" pitchFamily="34" charset="0"/>
              <a:buChar char="•"/>
            </a:pPr>
            <a:r>
              <a:rPr lang="zh-CN" altLang="en-US" sz="1325" dirty="0">
                <a:solidFill>
                  <a:schemeClr val="bg1"/>
                </a:solidFill>
                <a:cs typeface="+mn-ea"/>
                <a:sym typeface="+mn-lt"/>
              </a:rPr>
              <a:t>添加相关标题文字</a:t>
            </a:r>
            <a:endParaRPr lang="en-US" altLang="zh-CN" sz="1325" dirty="0">
              <a:solidFill>
                <a:schemeClr val="bg1"/>
              </a:solidFill>
              <a:cs typeface="+mn-ea"/>
              <a:sym typeface="+mn-lt"/>
            </a:endParaRPr>
          </a:p>
        </p:txBody>
      </p:sp>
      <p:sp>
        <p:nvSpPr>
          <p:cNvPr id="7" name="TextBox 11"/>
          <p:cNvSpPr txBox="1"/>
          <p:nvPr/>
        </p:nvSpPr>
        <p:spPr>
          <a:xfrm>
            <a:off x="7658169" y="4255416"/>
            <a:ext cx="2346390" cy="296556"/>
          </a:xfrm>
          <a:prstGeom prst="rect">
            <a:avLst/>
          </a:prstGeom>
          <a:noFill/>
        </p:spPr>
        <p:txBody>
          <a:bodyPr wrap="square" rtlCol="0">
            <a:spAutoFit/>
          </a:bodyPr>
          <a:lstStyle/>
          <a:p>
            <a:pPr marL="162560" lvl="1" indent="-162560">
              <a:buFont typeface="Arial" panose="020B0604020202020204" pitchFamily="34" charset="0"/>
              <a:buChar char="•"/>
            </a:pPr>
            <a:r>
              <a:rPr lang="zh-CN" altLang="en-US" sz="1325" dirty="0">
                <a:solidFill>
                  <a:schemeClr val="bg1"/>
                </a:solidFill>
                <a:cs typeface="+mn-ea"/>
                <a:sym typeface="+mn-lt"/>
              </a:rPr>
              <a:t>添加相关标题文字</a:t>
            </a:r>
            <a:endParaRPr lang="en-US" altLang="zh-CN" sz="1325" dirty="0">
              <a:solidFill>
                <a:schemeClr val="bg1"/>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900" advClick="0" advTm="5000">
        <p14:warp dir="in"/>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3" presetClass="entr" presetSubtype="32"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strVal val="4*#ppt_w"/>
                                          </p:val>
                                        </p:tav>
                                        <p:tav tm="100000">
                                          <p:val>
                                            <p:strVal val="#ppt_w"/>
                                          </p:val>
                                        </p:tav>
                                      </p:tavLst>
                                    </p:anim>
                                    <p:anim calcmode="lin" valueType="num">
                                      <p:cBhvr>
                                        <p:cTn id="15" dur="500" fill="hold"/>
                                        <p:tgtEl>
                                          <p:spTgt spid="3"/>
                                        </p:tgtEl>
                                        <p:attrNameLst>
                                          <p:attrName>ppt_h</p:attrName>
                                        </p:attrNameLst>
                                      </p:cBhvr>
                                      <p:tavLst>
                                        <p:tav tm="0">
                                          <p:val>
                                            <p:strVal val="4*#ppt_h"/>
                                          </p:val>
                                        </p:tav>
                                        <p:tav tm="100000">
                                          <p:val>
                                            <p:strVal val="#ppt_h"/>
                                          </p:val>
                                        </p:tav>
                                      </p:tavLst>
                                    </p:anim>
                                  </p:childTnLst>
                                </p:cTn>
                              </p:par>
                            </p:childTnLst>
                          </p:cTn>
                        </p:par>
                        <p:par>
                          <p:cTn id="16" fill="hold">
                            <p:stCondLst>
                              <p:cond delay="500"/>
                            </p:stCondLst>
                            <p:childTnLst>
                              <p:par>
                                <p:cTn id="17" presetID="12" presetClass="entr" presetSubtype="8"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p:tgtEl>
                                          <p:spTgt spid="4"/>
                                        </p:tgtEl>
                                        <p:attrNameLst>
                                          <p:attrName>ppt_x</p:attrName>
                                        </p:attrNameLst>
                                      </p:cBhvr>
                                      <p:tavLst>
                                        <p:tav tm="0">
                                          <p:val>
                                            <p:strVal val="#ppt_x-#ppt_w*1.125000"/>
                                          </p:val>
                                        </p:tav>
                                        <p:tav tm="100000">
                                          <p:val>
                                            <p:strVal val="#ppt_x"/>
                                          </p:val>
                                        </p:tav>
                                      </p:tavLst>
                                    </p:anim>
                                    <p:animEffect transition="in" filter="wipe(right)">
                                      <p:cBhvr>
                                        <p:cTn id="20" dur="500"/>
                                        <p:tgtEl>
                                          <p:spTgt spid="4"/>
                                        </p:tgtEl>
                                      </p:cBhvr>
                                    </p:animEffect>
                                  </p:childTnLst>
                                </p:cTn>
                              </p:par>
                            </p:childTnLst>
                          </p:cTn>
                        </p:par>
                        <p:par>
                          <p:cTn id="21" fill="hold">
                            <p:stCondLst>
                              <p:cond delay="1000"/>
                            </p:stCondLst>
                            <p:childTnLst>
                              <p:par>
                                <p:cTn id="22" presetID="12" presetClass="entr" presetSubtype="8"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500"/>
                                        <p:tgtEl>
                                          <p:spTgt spid="5"/>
                                        </p:tgtEl>
                                        <p:attrNameLst>
                                          <p:attrName>ppt_x</p:attrName>
                                        </p:attrNameLst>
                                      </p:cBhvr>
                                      <p:tavLst>
                                        <p:tav tm="0">
                                          <p:val>
                                            <p:strVal val="#ppt_x-#ppt_w*1.125000"/>
                                          </p:val>
                                        </p:tav>
                                        <p:tav tm="100000">
                                          <p:val>
                                            <p:strVal val="#ppt_x"/>
                                          </p:val>
                                        </p:tav>
                                      </p:tavLst>
                                    </p:anim>
                                    <p:animEffect transition="in" filter="wipe(right)">
                                      <p:cBhvr>
                                        <p:cTn id="25" dur="500"/>
                                        <p:tgtEl>
                                          <p:spTgt spid="5"/>
                                        </p:tgtEl>
                                      </p:cBhvr>
                                    </p:animEffect>
                                  </p:childTnLst>
                                </p:cTn>
                              </p:par>
                            </p:childTnLst>
                          </p:cTn>
                        </p:par>
                        <p:par>
                          <p:cTn id="26" fill="hold">
                            <p:stCondLst>
                              <p:cond delay="1500"/>
                            </p:stCondLst>
                            <p:childTnLst>
                              <p:par>
                                <p:cTn id="27" presetID="12" presetClass="entr" presetSubtype="8"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500"/>
                                        <p:tgtEl>
                                          <p:spTgt spid="6"/>
                                        </p:tgtEl>
                                        <p:attrNameLst>
                                          <p:attrName>ppt_x</p:attrName>
                                        </p:attrNameLst>
                                      </p:cBhvr>
                                      <p:tavLst>
                                        <p:tav tm="0">
                                          <p:val>
                                            <p:strVal val="#ppt_x-#ppt_w*1.125000"/>
                                          </p:val>
                                        </p:tav>
                                        <p:tav tm="100000">
                                          <p:val>
                                            <p:strVal val="#ppt_x"/>
                                          </p:val>
                                        </p:tav>
                                      </p:tavLst>
                                    </p:anim>
                                    <p:animEffect transition="in" filter="wipe(right)">
                                      <p:cBhvr>
                                        <p:cTn id="30" dur="500"/>
                                        <p:tgtEl>
                                          <p:spTgt spid="6"/>
                                        </p:tgtEl>
                                      </p:cBhvr>
                                    </p:animEffect>
                                  </p:childTnLst>
                                </p:cTn>
                              </p:par>
                            </p:childTnLst>
                          </p:cTn>
                        </p:par>
                        <p:par>
                          <p:cTn id="31" fill="hold">
                            <p:stCondLst>
                              <p:cond delay="2000"/>
                            </p:stCondLst>
                            <p:childTnLst>
                              <p:par>
                                <p:cTn id="32" presetID="1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additive="base">
                                        <p:cTn id="34" dur="500"/>
                                        <p:tgtEl>
                                          <p:spTgt spid="7"/>
                                        </p:tgtEl>
                                        <p:attrNameLst>
                                          <p:attrName>ppt_x</p:attrName>
                                        </p:attrNameLst>
                                      </p:cBhvr>
                                      <p:tavLst>
                                        <p:tav tm="0">
                                          <p:val>
                                            <p:strVal val="#ppt_x-#ppt_w*1.125000"/>
                                          </p:val>
                                        </p:tav>
                                        <p:tav tm="100000">
                                          <p:val>
                                            <p:strVal val="#ppt_x"/>
                                          </p:val>
                                        </p:tav>
                                      </p:tavLst>
                                    </p:anim>
                                    <p:animEffect transition="in" filter="wipe(right)">
                                      <p:cBhvr>
                                        <p:cTn id="3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7"/>
          <p:cNvSpPr/>
          <p:nvPr/>
        </p:nvSpPr>
        <p:spPr>
          <a:xfrm>
            <a:off x="1007532" y="2226041"/>
            <a:ext cx="2827867" cy="406400"/>
          </a:xfrm>
          <a:prstGeom prst="roundRect">
            <a:avLst>
              <a:gd name="adj" fmla="val 50000"/>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圆角矩形 19"/>
          <p:cNvSpPr/>
          <p:nvPr/>
        </p:nvSpPr>
        <p:spPr>
          <a:xfrm>
            <a:off x="4602932" y="2226041"/>
            <a:ext cx="2827867" cy="406400"/>
          </a:xfrm>
          <a:prstGeom prst="roundRect">
            <a:avLst>
              <a:gd name="adj" fmla="val 50000"/>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圆角矩形 21"/>
          <p:cNvSpPr/>
          <p:nvPr/>
        </p:nvSpPr>
        <p:spPr>
          <a:xfrm>
            <a:off x="8198332" y="2226041"/>
            <a:ext cx="2827867" cy="406400"/>
          </a:xfrm>
          <a:prstGeom prst="roundRect">
            <a:avLst>
              <a:gd name="adj" fmla="val 50000"/>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圆角矩形 23"/>
          <p:cNvSpPr/>
          <p:nvPr/>
        </p:nvSpPr>
        <p:spPr>
          <a:xfrm>
            <a:off x="1007532" y="4553329"/>
            <a:ext cx="2827867" cy="406400"/>
          </a:xfrm>
          <a:prstGeom prst="roundRect">
            <a:avLst>
              <a:gd name="adj" fmla="val 50000"/>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圆角矩形 25"/>
          <p:cNvSpPr/>
          <p:nvPr/>
        </p:nvSpPr>
        <p:spPr>
          <a:xfrm>
            <a:off x="4602932" y="4553329"/>
            <a:ext cx="2827867" cy="406400"/>
          </a:xfrm>
          <a:prstGeom prst="roundRect">
            <a:avLst>
              <a:gd name="adj" fmla="val 50000"/>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圆角矩形 27"/>
          <p:cNvSpPr/>
          <p:nvPr/>
        </p:nvSpPr>
        <p:spPr>
          <a:xfrm>
            <a:off x="8198332" y="4553329"/>
            <a:ext cx="2827867" cy="406400"/>
          </a:xfrm>
          <a:prstGeom prst="roundRect">
            <a:avLst>
              <a:gd name="adj" fmla="val 50000"/>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8" name="组合 7"/>
          <p:cNvGrpSpPr/>
          <p:nvPr/>
        </p:nvGrpSpPr>
        <p:grpSpPr>
          <a:xfrm>
            <a:off x="1007532" y="2226041"/>
            <a:ext cx="2573868" cy="406400"/>
            <a:chOff x="1007532" y="2286001"/>
            <a:chExt cx="2573868" cy="406400"/>
          </a:xfrm>
        </p:grpSpPr>
        <p:sp>
          <p:nvSpPr>
            <p:cNvPr id="9" name="圆角矩形 18"/>
            <p:cNvSpPr/>
            <p:nvPr/>
          </p:nvSpPr>
          <p:spPr>
            <a:xfrm>
              <a:off x="1007532" y="2286001"/>
              <a:ext cx="2573868" cy="406400"/>
            </a:xfrm>
            <a:prstGeom prst="roundRect">
              <a:avLst>
                <a:gd name="adj" fmla="val 50000"/>
              </a:avLst>
            </a:prstGeom>
            <a:solidFill>
              <a:schemeClr val="accent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0" name="文本框 9"/>
            <p:cNvSpPr txBox="1"/>
            <p:nvPr/>
          </p:nvSpPr>
          <p:spPr>
            <a:xfrm>
              <a:off x="2909087" y="2309225"/>
              <a:ext cx="607859" cy="338554"/>
            </a:xfrm>
            <a:prstGeom prst="rect">
              <a:avLst/>
            </a:prstGeom>
            <a:noFill/>
          </p:spPr>
          <p:txBody>
            <a:bodyPr wrap="none" rtlCol="0">
              <a:spAutoFit/>
            </a:bodyPr>
            <a:lstStyle/>
            <a:p>
              <a:pPr algn="r"/>
              <a:r>
                <a:rPr lang="en-US" altLang="zh-CN" sz="1600" dirty="0">
                  <a:solidFill>
                    <a:schemeClr val="bg1"/>
                  </a:solidFill>
                  <a:cs typeface="+mn-ea"/>
                  <a:sym typeface="+mn-lt"/>
                </a:rPr>
                <a:t>96%</a:t>
              </a:r>
              <a:endParaRPr lang="zh-CN" altLang="en-US" sz="1600" dirty="0">
                <a:solidFill>
                  <a:schemeClr val="bg1"/>
                </a:solidFill>
                <a:cs typeface="+mn-ea"/>
                <a:sym typeface="+mn-lt"/>
              </a:endParaRPr>
            </a:p>
          </p:txBody>
        </p:sp>
      </p:grpSp>
      <p:grpSp>
        <p:nvGrpSpPr>
          <p:cNvPr id="11" name="组合 10"/>
          <p:cNvGrpSpPr/>
          <p:nvPr/>
        </p:nvGrpSpPr>
        <p:grpSpPr>
          <a:xfrm>
            <a:off x="4602932" y="2226041"/>
            <a:ext cx="2017324" cy="406400"/>
            <a:chOff x="4602932" y="2286001"/>
            <a:chExt cx="2017324" cy="406400"/>
          </a:xfrm>
        </p:grpSpPr>
        <p:sp>
          <p:nvSpPr>
            <p:cNvPr id="12" name="圆角矩形 20"/>
            <p:cNvSpPr/>
            <p:nvPr/>
          </p:nvSpPr>
          <p:spPr>
            <a:xfrm>
              <a:off x="4602932" y="2286001"/>
              <a:ext cx="2017324" cy="406400"/>
            </a:xfrm>
            <a:prstGeom prst="roundRect">
              <a:avLst>
                <a:gd name="adj" fmla="val 50000"/>
              </a:avLst>
            </a:prstGeom>
            <a:solidFill>
              <a:schemeClr val="accent2"/>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3" name="文本框 12"/>
            <p:cNvSpPr txBox="1"/>
            <p:nvPr/>
          </p:nvSpPr>
          <p:spPr>
            <a:xfrm>
              <a:off x="5975187" y="2309225"/>
              <a:ext cx="607859" cy="338554"/>
            </a:xfrm>
            <a:prstGeom prst="rect">
              <a:avLst/>
            </a:prstGeom>
            <a:noFill/>
          </p:spPr>
          <p:txBody>
            <a:bodyPr wrap="none" rtlCol="0">
              <a:spAutoFit/>
            </a:bodyPr>
            <a:lstStyle/>
            <a:p>
              <a:pPr algn="r"/>
              <a:r>
                <a:rPr lang="en-US" altLang="zh-CN" sz="1600" dirty="0">
                  <a:solidFill>
                    <a:schemeClr val="bg1"/>
                  </a:solidFill>
                  <a:cs typeface="+mn-ea"/>
                  <a:sym typeface="+mn-lt"/>
                </a:rPr>
                <a:t>76%</a:t>
              </a:r>
              <a:endParaRPr lang="zh-CN" altLang="en-US" sz="1600" dirty="0">
                <a:solidFill>
                  <a:schemeClr val="bg1"/>
                </a:solidFill>
                <a:cs typeface="+mn-ea"/>
                <a:sym typeface="+mn-lt"/>
              </a:endParaRPr>
            </a:p>
          </p:txBody>
        </p:sp>
      </p:grpSp>
      <p:grpSp>
        <p:nvGrpSpPr>
          <p:cNvPr id="14" name="组合 13"/>
          <p:cNvGrpSpPr/>
          <p:nvPr/>
        </p:nvGrpSpPr>
        <p:grpSpPr>
          <a:xfrm>
            <a:off x="8198332" y="2226041"/>
            <a:ext cx="1244251" cy="406400"/>
            <a:chOff x="8198332" y="2286001"/>
            <a:chExt cx="1244251" cy="406400"/>
          </a:xfrm>
        </p:grpSpPr>
        <p:sp>
          <p:nvSpPr>
            <p:cNvPr id="15" name="圆角矩形 22"/>
            <p:cNvSpPr/>
            <p:nvPr/>
          </p:nvSpPr>
          <p:spPr>
            <a:xfrm>
              <a:off x="8198332" y="2286001"/>
              <a:ext cx="1244251" cy="406400"/>
            </a:xfrm>
            <a:prstGeom prst="roundRect">
              <a:avLst>
                <a:gd name="adj" fmla="val 50000"/>
              </a:avLst>
            </a:prstGeom>
            <a:solidFill>
              <a:schemeClr val="accent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6" name="文本框 15"/>
            <p:cNvSpPr txBox="1"/>
            <p:nvPr/>
          </p:nvSpPr>
          <p:spPr>
            <a:xfrm>
              <a:off x="8803054" y="2309225"/>
              <a:ext cx="607859" cy="338554"/>
            </a:xfrm>
            <a:prstGeom prst="rect">
              <a:avLst/>
            </a:prstGeom>
            <a:noFill/>
          </p:spPr>
          <p:txBody>
            <a:bodyPr wrap="none" rtlCol="0">
              <a:spAutoFit/>
            </a:bodyPr>
            <a:lstStyle/>
            <a:p>
              <a:pPr algn="r"/>
              <a:r>
                <a:rPr lang="en-US" altLang="zh-CN" sz="1600" dirty="0">
                  <a:solidFill>
                    <a:schemeClr val="bg1"/>
                  </a:solidFill>
                  <a:cs typeface="+mn-ea"/>
                  <a:sym typeface="+mn-lt"/>
                </a:rPr>
                <a:t>48%</a:t>
              </a:r>
              <a:endParaRPr lang="zh-CN" altLang="en-US" sz="1600" dirty="0">
                <a:solidFill>
                  <a:schemeClr val="bg1"/>
                </a:solidFill>
                <a:cs typeface="+mn-ea"/>
                <a:sym typeface="+mn-lt"/>
              </a:endParaRPr>
            </a:p>
          </p:txBody>
        </p:sp>
      </p:grpSp>
      <p:grpSp>
        <p:nvGrpSpPr>
          <p:cNvPr id="17" name="组合 16"/>
          <p:cNvGrpSpPr/>
          <p:nvPr/>
        </p:nvGrpSpPr>
        <p:grpSpPr>
          <a:xfrm>
            <a:off x="1007532" y="4553329"/>
            <a:ext cx="1943233" cy="406400"/>
            <a:chOff x="1007532" y="4478379"/>
            <a:chExt cx="1943233" cy="406400"/>
          </a:xfrm>
        </p:grpSpPr>
        <p:sp>
          <p:nvSpPr>
            <p:cNvPr id="18" name="圆角矩形 24"/>
            <p:cNvSpPr/>
            <p:nvPr/>
          </p:nvSpPr>
          <p:spPr>
            <a:xfrm>
              <a:off x="1007532" y="4478379"/>
              <a:ext cx="1940494" cy="406400"/>
            </a:xfrm>
            <a:prstGeom prst="roundRect">
              <a:avLst>
                <a:gd name="adj" fmla="val 50000"/>
              </a:avLst>
            </a:prstGeom>
            <a:solidFill>
              <a:schemeClr val="accent4"/>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9" name="文本框 18"/>
            <p:cNvSpPr txBox="1"/>
            <p:nvPr/>
          </p:nvSpPr>
          <p:spPr>
            <a:xfrm>
              <a:off x="2342906" y="4500203"/>
              <a:ext cx="607859" cy="338554"/>
            </a:xfrm>
            <a:prstGeom prst="rect">
              <a:avLst/>
            </a:prstGeom>
            <a:noFill/>
          </p:spPr>
          <p:txBody>
            <a:bodyPr wrap="none" rtlCol="0">
              <a:spAutoFit/>
            </a:bodyPr>
            <a:lstStyle/>
            <a:p>
              <a:pPr algn="r"/>
              <a:r>
                <a:rPr lang="en-US" altLang="zh-CN" sz="1600" dirty="0">
                  <a:solidFill>
                    <a:schemeClr val="bg1"/>
                  </a:solidFill>
                  <a:cs typeface="+mn-ea"/>
                  <a:sym typeface="+mn-lt"/>
                </a:rPr>
                <a:t>80%</a:t>
              </a:r>
              <a:endParaRPr lang="zh-CN" altLang="en-US" sz="1600" dirty="0">
                <a:solidFill>
                  <a:schemeClr val="bg1"/>
                </a:solidFill>
                <a:cs typeface="+mn-ea"/>
                <a:sym typeface="+mn-lt"/>
              </a:endParaRPr>
            </a:p>
          </p:txBody>
        </p:sp>
      </p:grpSp>
      <p:grpSp>
        <p:nvGrpSpPr>
          <p:cNvPr id="20" name="组合 19"/>
          <p:cNvGrpSpPr/>
          <p:nvPr/>
        </p:nvGrpSpPr>
        <p:grpSpPr>
          <a:xfrm>
            <a:off x="4602932" y="4553329"/>
            <a:ext cx="1493068" cy="406400"/>
            <a:chOff x="4602932" y="4478379"/>
            <a:chExt cx="1493068" cy="406400"/>
          </a:xfrm>
        </p:grpSpPr>
        <p:sp>
          <p:nvSpPr>
            <p:cNvPr id="21" name="圆角矩形 26"/>
            <p:cNvSpPr/>
            <p:nvPr/>
          </p:nvSpPr>
          <p:spPr>
            <a:xfrm>
              <a:off x="4602932" y="4478379"/>
              <a:ext cx="1493068" cy="406400"/>
            </a:xfrm>
            <a:prstGeom prst="roundRect">
              <a:avLst>
                <a:gd name="adj" fmla="val 50000"/>
              </a:avLst>
            </a:prstGeom>
            <a:solidFill>
              <a:schemeClr val="accent5"/>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2" name="文本框 21"/>
            <p:cNvSpPr txBox="1"/>
            <p:nvPr/>
          </p:nvSpPr>
          <p:spPr>
            <a:xfrm>
              <a:off x="5409006" y="4500203"/>
              <a:ext cx="607859" cy="338554"/>
            </a:xfrm>
            <a:prstGeom prst="rect">
              <a:avLst/>
            </a:prstGeom>
            <a:noFill/>
          </p:spPr>
          <p:txBody>
            <a:bodyPr wrap="none" rtlCol="0">
              <a:spAutoFit/>
            </a:bodyPr>
            <a:lstStyle/>
            <a:p>
              <a:pPr algn="r"/>
              <a:r>
                <a:rPr lang="en-US" altLang="zh-CN" sz="1600" dirty="0">
                  <a:solidFill>
                    <a:schemeClr val="bg1"/>
                  </a:solidFill>
                  <a:cs typeface="+mn-ea"/>
                  <a:sym typeface="+mn-lt"/>
                </a:rPr>
                <a:t>56%</a:t>
              </a:r>
              <a:endParaRPr lang="zh-CN" altLang="en-US" sz="1600" dirty="0">
                <a:solidFill>
                  <a:schemeClr val="bg1"/>
                </a:solidFill>
                <a:cs typeface="+mn-ea"/>
                <a:sym typeface="+mn-lt"/>
              </a:endParaRPr>
            </a:p>
          </p:txBody>
        </p:sp>
      </p:grpSp>
      <p:grpSp>
        <p:nvGrpSpPr>
          <p:cNvPr id="23" name="组合 22"/>
          <p:cNvGrpSpPr/>
          <p:nvPr/>
        </p:nvGrpSpPr>
        <p:grpSpPr>
          <a:xfrm>
            <a:off x="8198332" y="4553329"/>
            <a:ext cx="1977111" cy="406400"/>
            <a:chOff x="8198332" y="4478379"/>
            <a:chExt cx="1977111" cy="406400"/>
          </a:xfrm>
        </p:grpSpPr>
        <p:sp>
          <p:nvSpPr>
            <p:cNvPr id="24" name="圆角矩形 28"/>
            <p:cNvSpPr/>
            <p:nvPr/>
          </p:nvSpPr>
          <p:spPr>
            <a:xfrm>
              <a:off x="8198332" y="4478379"/>
              <a:ext cx="1977111" cy="406400"/>
            </a:xfrm>
            <a:prstGeom prst="roundRect">
              <a:avLst>
                <a:gd name="adj" fmla="val 50000"/>
              </a:avLst>
            </a:prstGeom>
            <a:solidFill>
              <a:schemeClr val="accent6"/>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5" name="文本框 24"/>
            <p:cNvSpPr txBox="1"/>
            <p:nvPr/>
          </p:nvSpPr>
          <p:spPr>
            <a:xfrm>
              <a:off x="9567584" y="4500203"/>
              <a:ext cx="607859" cy="338554"/>
            </a:xfrm>
            <a:prstGeom prst="rect">
              <a:avLst/>
            </a:prstGeom>
            <a:noFill/>
          </p:spPr>
          <p:txBody>
            <a:bodyPr wrap="none" rtlCol="0">
              <a:spAutoFit/>
            </a:bodyPr>
            <a:lstStyle/>
            <a:p>
              <a:pPr algn="r"/>
              <a:r>
                <a:rPr lang="en-US" altLang="zh-CN" sz="1600" dirty="0">
                  <a:solidFill>
                    <a:schemeClr val="bg1"/>
                  </a:solidFill>
                  <a:cs typeface="+mn-ea"/>
                  <a:sym typeface="+mn-lt"/>
                </a:rPr>
                <a:t>86%</a:t>
              </a:r>
              <a:endParaRPr lang="zh-CN" altLang="en-US" sz="1600" dirty="0">
                <a:solidFill>
                  <a:schemeClr val="bg1"/>
                </a:solidFill>
                <a:cs typeface="+mn-ea"/>
                <a:sym typeface="+mn-lt"/>
              </a:endParaRPr>
            </a:p>
          </p:txBody>
        </p:sp>
      </p:grpSp>
      <p:sp>
        <p:nvSpPr>
          <p:cNvPr id="26" name="文本框 25"/>
          <p:cNvSpPr txBox="1"/>
          <p:nvPr/>
        </p:nvSpPr>
        <p:spPr>
          <a:xfrm>
            <a:off x="641312" y="2807761"/>
            <a:ext cx="3306308" cy="1052596"/>
          </a:xfrm>
          <a:prstGeom prst="rect">
            <a:avLst/>
          </a:prstGeom>
          <a:noFill/>
        </p:spPr>
        <p:txBody>
          <a:bodyPr wrap="square" rtlCol="0">
            <a:spAutoFit/>
          </a:bodyPr>
          <a:lstStyle/>
          <a:p>
            <a:pPr algn="ctr">
              <a:lnSpc>
                <a:spcPct val="130000"/>
              </a:lnSpc>
            </a:pPr>
            <a:r>
              <a:rPr lang="zh-CN" altLang="en-US" sz="1600" dirty="0">
                <a:cs typeface="+mn-ea"/>
                <a:sym typeface="+mn-lt"/>
              </a:rPr>
              <a:t>您的内容打在这里，或者通过复制您的文本后，在此框中选择粘贴，并选择只保留文字。</a:t>
            </a:r>
          </a:p>
        </p:txBody>
      </p:sp>
      <p:sp>
        <p:nvSpPr>
          <p:cNvPr id="27" name="文本框 26"/>
          <p:cNvSpPr txBox="1"/>
          <p:nvPr/>
        </p:nvSpPr>
        <p:spPr>
          <a:xfrm>
            <a:off x="1684866" y="1762600"/>
            <a:ext cx="1219200" cy="400110"/>
          </a:xfrm>
          <a:prstGeom prst="rect">
            <a:avLst/>
          </a:prstGeom>
          <a:noFill/>
        </p:spPr>
        <p:txBody>
          <a:bodyPr wrap="square" rtlCol="0">
            <a:spAutoFit/>
          </a:bodyPr>
          <a:lstStyle/>
          <a:p>
            <a:pPr algn="ctr"/>
            <a:r>
              <a:rPr lang="zh-CN" altLang="en-US" sz="2000" dirty="0">
                <a:solidFill>
                  <a:schemeClr val="accent1"/>
                </a:solidFill>
                <a:cs typeface="+mn-ea"/>
                <a:sym typeface="+mn-lt"/>
              </a:rPr>
              <a:t>添加标题</a:t>
            </a:r>
          </a:p>
        </p:txBody>
      </p:sp>
      <p:sp>
        <p:nvSpPr>
          <p:cNvPr id="28" name="文本框 27"/>
          <p:cNvSpPr txBox="1"/>
          <p:nvPr/>
        </p:nvSpPr>
        <p:spPr>
          <a:xfrm>
            <a:off x="4428332" y="2807761"/>
            <a:ext cx="3306308" cy="1052596"/>
          </a:xfrm>
          <a:prstGeom prst="rect">
            <a:avLst/>
          </a:prstGeom>
          <a:noFill/>
        </p:spPr>
        <p:txBody>
          <a:bodyPr wrap="square" rtlCol="0">
            <a:spAutoFit/>
          </a:bodyPr>
          <a:lstStyle/>
          <a:p>
            <a:pPr algn="ctr">
              <a:lnSpc>
                <a:spcPct val="130000"/>
              </a:lnSpc>
            </a:pPr>
            <a:r>
              <a:rPr lang="zh-CN" altLang="en-US" sz="1600" dirty="0">
                <a:cs typeface="+mn-ea"/>
                <a:sym typeface="+mn-lt"/>
              </a:rPr>
              <a:t>您的内容打在这里，或者通过复制您的文本后，在此框中选择粘贴，并选择只保留文字。</a:t>
            </a:r>
          </a:p>
        </p:txBody>
      </p:sp>
      <p:sp>
        <p:nvSpPr>
          <p:cNvPr id="29" name="文本框 28"/>
          <p:cNvSpPr txBox="1"/>
          <p:nvPr/>
        </p:nvSpPr>
        <p:spPr>
          <a:xfrm>
            <a:off x="5471886" y="1762600"/>
            <a:ext cx="1219200" cy="400110"/>
          </a:xfrm>
          <a:prstGeom prst="rect">
            <a:avLst/>
          </a:prstGeom>
          <a:noFill/>
        </p:spPr>
        <p:txBody>
          <a:bodyPr wrap="square" rtlCol="0">
            <a:spAutoFit/>
          </a:bodyPr>
          <a:lstStyle/>
          <a:p>
            <a:pPr algn="ctr"/>
            <a:r>
              <a:rPr lang="zh-CN" altLang="en-US" sz="2000" dirty="0">
                <a:solidFill>
                  <a:schemeClr val="accent2"/>
                </a:solidFill>
                <a:cs typeface="+mn-ea"/>
                <a:sym typeface="+mn-lt"/>
              </a:rPr>
              <a:t>添加标题</a:t>
            </a:r>
          </a:p>
        </p:txBody>
      </p:sp>
      <p:sp>
        <p:nvSpPr>
          <p:cNvPr id="30" name="文本框 29"/>
          <p:cNvSpPr txBox="1"/>
          <p:nvPr/>
        </p:nvSpPr>
        <p:spPr>
          <a:xfrm>
            <a:off x="8061477" y="2807761"/>
            <a:ext cx="3306308" cy="1052596"/>
          </a:xfrm>
          <a:prstGeom prst="rect">
            <a:avLst/>
          </a:prstGeom>
          <a:noFill/>
        </p:spPr>
        <p:txBody>
          <a:bodyPr wrap="square" rtlCol="0">
            <a:spAutoFit/>
          </a:bodyPr>
          <a:lstStyle/>
          <a:p>
            <a:pPr algn="ctr">
              <a:lnSpc>
                <a:spcPct val="130000"/>
              </a:lnSpc>
            </a:pPr>
            <a:r>
              <a:rPr lang="zh-CN" altLang="en-US" sz="1600" dirty="0">
                <a:cs typeface="+mn-ea"/>
                <a:sym typeface="+mn-lt"/>
              </a:rPr>
              <a:t>您的内容打在这里，或者通过复制您的文本后，在此框中选择粘贴，并选择只保留文字。</a:t>
            </a:r>
          </a:p>
        </p:txBody>
      </p:sp>
      <p:sp>
        <p:nvSpPr>
          <p:cNvPr id="31" name="文本框 30"/>
          <p:cNvSpPr txBox="1"/>
          <p:nvPr/>
        </p:nvSpPr>
        <p:spPr>
          <a:xfrm>
            <a:off x="9105031" y="1762600"/>
            <a:ext cx="1219200" cy="400110"/>
          </a:xfrm>
          <a:prstGeom prst="rect">
            <a:avLst/>
          </a:prstGeom>
          <a:noFill/>
        </p:spPr>
        <p:txBody>
          <a:bodyPr wrap="square" rtlCol="0">
            <a:spAutoFit/>
          </a:bodyPr>
          <a:lstStyle/>
          <a:p>
            <a:pPr algn="ctr"/>
            <a:r>
              <a:rPr lang="zh-CN" altLang="en-US" sz="2000" dirty="0">
                <a:solidFill>
                  <a:schemeClr val="accent3"/>
                </a:solidFill>
                <a:cs typeface="+mn-ea"/>
                <a:sym typeface="+mn-lt"/>
              </a:rPr>
              <a:t>添加标题</a:t>
            </a:r>
          </a:p>
        </p:txBody>
      </p:sp>
      <p:sp>
        <p:nvSpPr>
          <p:cNvPr id="32" name="文本框 31"/>
          <p:cNvSpPr txBox="1"/>
          <p:nvPr/>
        </p:nvSpPr>
        <p:spPr>
          <a:xfrm>
            <a:off x="641312" y="5136361"/>
            <a:ext cx="3306308" cy="701346"/>
          </a:xfrm>
          <a:prstGeom prst="rect">
            <a:avLst/>
          </a:prstGeom>
          <a:noFill/>
        </p:spPr>
        <p:txBody>
          <a:bodyPr wrap="square" rtlCol="0">
            <a:spAutoFit/>
          </a:bodyPr>
          <a:lstStyle/>
          <a:p>
            <a:pPr algn="ctr">
              <a:lnSpc>
                <a:spcPct val="130000"/>
              </a:lnSpc>
            </a:pPr>
            <a:r>
              <a:rPr lang="zh-CN" altLang="en-US" sz="1600" dirty="0">
                <a:cs typeface="+mn-ea"/>
                <a:sym typeface="+mn-lt"/>
              </a:rPr>
              <a:t>点击此处输入文字 点击此处输入文字</a:t>
            </a:r>
          </a:p>
        </p:txBody>
      </p:sp>
      <p:sp>
        <p:nvSpPr>
          <p:cNvPr id="33" name="文本框 32"/>
          <p:cNvSpPr txBox="1"/>
          <p:nvPr/>
        </p:nvSpPr>
        <p:spPr>
          <a:xfrm>
            <a:off x="1684866" y="4091200"/>
            <a:ext cx="1219200" cy="400110"/>
          </a:xfrm>
          <a:prstGeom prst="rect">
            <a:avLst/>
          </a:prstGeom>
          <a:noFill/>
        </p:spPr>
        <p:txBody>
          <a:bodyPr wrap="square" rtlCol="0">
            <a:spAutoFit/>
          </a:bodyPr>
          <a:lstStyle/>
          <a:p>
            <a:pPr algn="ctr"/>
            <a:r>
              <a:rPr lang="zh-CN" altLang="en-US" sz="2000" dirty="0">
                <a:solidFill>
                  <a:schemeClr val="accent4"/>
                </a:solidFill>
                <a:cs typeface="+mn-ea"/>
                <a:sym typeface="+mn-lt"/>
              </a:rPr>
              <a:t>添加标题</a:t>
            </a:r>
          </a:p>
        </p:txBody>
      </p:sp>
      <p:sp>
        <p:nvSpPr>
          <p:cNvPr id="34" name="文本框 33"/>
          <p:cNvSpPr txBox="1"/>
          <p:nvPr/>
        </p:nvSpPr>
        <p:spPr>
          <a:xfrm>
            <a:off x="4428332" y="5136361"/>
            <a:ext cx="3306308" cy="701346"/>
          </a:xfrm>
          <a:prstGeom prst="rect">
            <a:avLst/>
          </a:prstGeom>
          <a:noFill/>
        </p:spPr>
        <p:txBody>
          <a:bodyPr wrap="square" rtlCol="0">
            <a:spAutoFit/>
          </a:bodyPr>
          <a:lstStyle/>
          <a:p>
            <a:pPr algn="ctr">
              <a:lnSpc>
                <a:spcPct val="130000"/>
              </a:lnSpc>
            </a:pPr>
            <a:r>
              <a:rPr lang="zh-CN" altLang="en-US" sz="1600" dirty="0">
                <a:cs typeface="+mn-ea"/>
                <a:sym typeface="+mn-lt"/>
              </a:rPr>
              <a:t>点击此处输入文字 点击此处输入文字</a:t>
            </a:r>
          </a:p>
        </p:txBody>
      </p:sp>
      <p:sp>
        <p:nvSpPr>
          <p:cNvPr id="35" name="文本框 34"/>
          <p:cNvSpPr txBox="1"/>
          <p:nvPr/>
        </p:nvSpPr>
        <p:spPr>
          <a:xfrm>
            <a:off x="5471886" y="4091200"/>
            <a:ext cx="1219200" cy="400110"/>
          </a:xfrm>
          <a:prstGeom prst="rect">
            <a:avLst/>
          </a:prstGeom>
          <a:noFill/>
        </p:spPr>
        <p:txBody>
          <a:bodyPr wrap="square" rtlCol="0">
            <a:spAutoFit/>
          </a:bodyPr>
          <a:lstStyle/>
          <a:p>
            <a:pPr algn="ctr"/>
            <a:r>
              <a:rPr lang="zh-CN" altLang="en-US" sz="2000" dirty="0">
                <a:solidFill>
                  <a:schemeClr val="accent5"/>
                </a:solidFill>
                <a:cs typeface="+mn-ea"/>
                <a:sym typeface="+mn-lt"/>
              </a:rPr>
              <a:t>添加标题</a:t>
            </a:r>
          </a:p>
        </p:txBody>
      </p:sp>
      <p:sp>
        <p:nvSpPr>
          <p:cNvPr id="36" name="文本框 35"/>
          <p:cNvSpPr txBox="1"/>
          <p:nvPr/>
        </p:nvSpPr>
        <p:spPr>
          <a:xfrm>
            <a:off x="8061477" y="5136361"/>
            <a:ext cx="3306308" cy="701346"/>
          </a:xfrm>
          <a:prstGeom prst="rect">
            <a:avLst/>
          </a:prstGeom>
          <a:noFill/>
        </p:spPr>
        <p:txBody>
          <a:bodyPr wrap="square" rtlCol="0">
            <a:spAutoFit/>
          </a:bodyPr>
          <a:lstStyle/>
          <a:p>
            <a:pPr algn="ctr">
              <a:lnSpc>
                <a:spcPct val="130000"/>
              </a:lnSpc>
            </a:pPr>
            <a:r>
              <a:rPr lang="zh-CN" altLang="en-US" sz="1600" dirty="0">
                <a:cs typeface="+mn-ea"/>
                <a:sym typeface="+mn-lt"/>
              </a:rPr>
              <a:t>点击此处输入文字 点击此处输入文字</a:t>
            </a:r>
          </a:p>
        </p:txBody>
      </p:sp>
      <p:sp>
        <p:nvSpPr>
          <p:cNvPr id="37" name="文本框 36"/>
          <p:cNvSpPr txBox="1"/>
          <p:nvPr/>
        </p:nvSpPr>
        <p:spPr>
          <a:xfrm>
            <a:off x="9105031" y="4091200"/>
            <a:ext cx="1219200" cy="400110"/>
          </a:xfrm>
          <a:prstGeom prst="rect">
            <a:avLst/>
          </a:prstGeom>
          <a:noFill/>
        </p:spPr>
        <p:txBody>
          <a:bodyPr wrap="square" rtlCol="0">
            <a:spAutoFit/>
          </a:bodyPr>
          <a:lstStyle/>
          <a:p>
            <a:pPr algn="ctr"/>
            <a:r>
              <a:rPr lang="zh-CN" altLang="en-US" sz="2000" dirty="0">
                <a:solidFill>
                  <a:schemeClr val="accent6"/>
                </a:solidFill>
                <a:cs typeface="+mn-ea"/>
                <a:sym typeface="+mn-lt"/>
              </a:rPr>
              <a:t>添加标题</a:t>
            </a:r>
          </a:p>
        </p:txBody>
      </p:sp>
    </p:spTree>
  </p:cSld>
  <p:clrMapOvr>
    <a:masterClrMapping/>
  </p:clrMapOvr>
  <mc:AlternateContent xmlns:mc="http://schemas.openxmlformats.org/markup-compatibility/2006" xmlns:p14="http://schemas.microsoft.com/office/powerpoint/2010/main">
    <mc:Choice Requires="p14">
      <p:transition spd="slow" p14:dur="1250" advClick="0" advTm="5000">
        <p14:flip dir="r"/>
      </p:transition>
    </mc:Choice>
    <mc:Fallback xmlns="">
      <p:transition spd="slow" advClick="0" advTm="5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14:presetBounceEnd="40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40000">
                                          <p:cBhvr additive="base">
                                            <p:cTn id="7" dur="500" fill="hold"/>
                                            <p:tgtEl>
                                              <p:spTgt spid="2"/>
                                            </p:tgtEl>
                                            <p:attrNameLst>
                                              <p:attrName>ppt_x</p:attrName>
                                            </p:attrNameLst>
                                          </p:cBhvr>
                                          <p:tavLst>
                                            <p:tav tm="0">
                                              <p:val>
                                                <p:strVal val="0-#ppt_w/2"/>
                                              </p:val>
                                            </p:tav>
                                            <p:tav tm="100000">
                                              <p:val>
                                                <p:strVal val="#ppt_x"/>
                                              </p:val>
                                            </p:tav>
                                          </p:tavLst>
                                        </p:anim>
                                        <p:anim calcmode="lin" valueType="num" p14:bounceEnd="40000">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14:presetBounceEnd="40000">
                                      <p:stCondLst>
                                        <p:cond delay="250"/>
                                      </p:stCondLst>
                                      <p:childTnLst>
                                        <p:set>
                                          <p:cBhvr>
                                            <p:cTn id="10" dur="1" fill="hold">
                                              <p:stCondLst>
                                                <p:cond delay="0"/>
                                              </p:stCondLst>
                                            </p:cTn>
                                            <p:tgtEl>
                                              <p:spTgt spid="3"/>
                                            </p:tgtEl>
                                            <p:attrNameLst>
                                              <p:attrName>style.visibility</p:attrName>
                                            </p:attrNameLst>
                                          </p:cBhvr>
                                          <p:to>
                                            <p:strVal val="visible"/>
                                          </p:to>
                                        </p:set>
                                        <p:anim calcmode="lin" valueType="num" p14:bounceEnd="40000">
                                          <p:cBhvr additive="base">
                                            <p:cTn id="11" dur="500" fill="hold"/>
                                            <p:tgtEl>
                                              <p:spTgt spid="3"/>
                                            </p:tgtEl>
                                            <p:attrNameLst>
                                              <p:attrName>ppt_x</p:attrName>
                                            </p:attrNameLst>
                                          </p:cBhvr>
                                          <p:tavLst>
                                            <p:tav tm="0">
                                              <p:val>
                                                <p:strVal val="0-#ppt_w/2"/>
                                              </p:val>
                                            </p:tav>
                                            <p:tav tm="100000">
                                              <p:val>
                                                <p:strVal val="#ppt_x"/>
                                              </p:val>
                                            </p:tav>
                                          </p:tavLst>
                                        </p:anim>
                                        <p:anim calcmode="lin" valueType="num" p14:bounceEnd="40000">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14:presetBounceEnd="40000">
                                      <p:stCondLst>
                                        <p:cond delay="500"/>
                                      </p:stCondLst>
                                      <p:childTnLst>
                                        <p:set>
                                          <p:cBhvr>
                                            <p:cTn id="14" dur="1" fill="hold">
                                              <p:stCondLst>
                                                <p:cond delay="0"/>
                                              </p:stCondLst>
                                            </p:cTn>
                                            <p:tgtEl>
                                              <p:spTgt spid="4"/>
                                            </p:tgtEl>
                                            <p:attrNameLst>
                                              <p:attrName>style.visibility</p:attrName>
                                            </p:attrNameLst>
                                          </p:cBhvr>
                                          <p:to>
                                            <p:strVal val="visible"/>
                                          </p:to>
                                        </p:set>
                                        <p:anim calcmode="lin" valueType="num" p14:bounceEnd="40000">
                                          <p:cBhvr additive="base">
                                            <p:cTn id="15" dur="500" fill="hold"/>
                                            <p:tgtEl>
                                              <p:spTgt spid="4"/>
                                            </p:tgtEl>
                                            <p:attrNameLst>
                                              <p:attrName>ppt_x</p:attrName>
                                            </p:attrNameLst>
                                          </p:cBhvr>
                                          <p:tavLst>
                                            <p:tav tm="0">
                                              <p:val>
                                                <p:strVal val="0-#ppt_w/2"/>
                                              </p:val>
                                            </p:tav>
                                            <p:tav tm="100000">
                                              <p:val>
                                                <p:strVal val="#ppt_x"/>
                                              </p:val>
                                            </p:tav>
                                          </p:tavLst>
                                        </p:anim>
                                        <p:anim calcmode="lin" valueType="num" p14:bounceEnd="40000">
                                          <p:cBhvr additive="base">
                                            <p:cTn id="16" dur="500" fill="hold"/>
                                            <p:tgtEl>
                                              <p:spTgt spid="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14:presetBounceEnd="40000">
                                      <p:stCondLst>
                                        <p:cond delay="750"/>
                                      </p:stCondLst>
                                      <p:childTnLst>
                                        <p:set>
                                          <p:cBhvr>
                                            <p:cTn id="18" dur="1" fill="hold">
                                              <p:stCondLst>
                                                <p:cond delay="0"/>
                                              </p:stCondLst>
                                            </p:cTn>
                                            <p:tgtEl>
                                              <p:spTgt spid="5"/>
                                            </p:tgtEl>
                                            <p:attrNameLst>
                                              <p:attrName>style.visibility</p:attrName>
                                            </p:attrNameLst>
                                          </p:cBhvr>
                                          <p:to>
                                            <p:strVal val="visible"/>
                                          </p:to>
                                        </p:set>
                                        <p:anim calcmode="lin" valueType="num" p14:bounceEnd="40000">
                                          <p:cBhvr additive="base">
                                            <p:cTn id="19" dur="500" fill="hold"/>
                                            <p:tgtEl>
                                              <p:spTgt spid="5"/>
                                            </p:tgtEl>
                                            <p:attrNameLst>
                                              <p:attrName>ppt_x</p:attrName>
                                            </p:attrNameLst>
                                          </p:cBhvr>
                                          <p:tavLst>
                                            <p:tav tm="0">
                                              <p:val>
                                                <p:strVal val="0-#ppt_w/2"/>
                                              </p:val>
                                            </p:tav>
                                            <p:tav tm="100000">
                                              <p:val>
                                                <p:strVal val="#ppt_x"/>
                                              </p:val>
                                            </p:tav>
                                          </p:tavLst>
                                        </p:anim>
                                        <p:anim calcmode="lin" valueType="num" p14:bounceEnd="40000">
                                          <p:cBhvr additive="base">
                                            <p:cTn id="20" dur="500" fill="hold"/>
                                            <p:tgtEl>
                                              <p:spTgt spid="5"/>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14:presetBounceEnd="40000">
                                      <p:stCondLst>
                                        <p:cond delay="1000"/>
                                      </p:stCondLst>
                                      <p:childTnLst>
                                        <p:set>
                                          <p:cBhvr>
                                            <p:cTn id="22" dur="1" fill="hold">
                                              <p:stCondLst>
                                                <p:cond delay="0"/>
                                              </p:stCondLst>
                                            </p:cTn>
                                            <p:tgtEl>
                                              <p:spTgt spid="6"/>
                                            </p:tgtEl>
                                            <p:attrNameLst>
                                              <p:attrName>style.visibility</p:attrName>
                                            </p:attrNameLst>
                                          </p:cBhvr>
                                          <p:to>
                                            <p:strVal val="visible"/>
                                          </p:to>
                                        </p:set>
                                        <p:anim calcmode="lin" valueType="num" p14:bounceEnd="40000">
                                          <p:cBhvr additive="base">
                                            <p:cTn id="23" dur="500" fill="hold"/>
                                            <p:tgtEl>
                                              <p:spTgt spid="6"/>
                                            </p:tgtEl>
                                            <p:attrNameLst>
                                              <p:attrName>ppt_x</p:attrName>
                                            </p:attrNameLst>
                                          </p:cBhvr>
                                          <p:tavLst>
                                            <p:tav tm="0">
                                              <p:val>
                                                <p:strVal val="0-#ppt_w/2"/>
                                              </p:val>
                                            </p:tav>
                                            <p:tav tm="100000">
                                              <p:val>
                                                <p:strVal val="#ppt_x"/>
                                              </p:val>
                                            </p:tav>
                                          </p:tavLst>
                                        </p:anim>
                                        <p:anim calcmode="lin" valueType="num" p14:bounceEnd="40000">
                                          <p:cBhvr additive="base">
                                            <p:cTn id="24" dur="500" fill="hold"/>
                                            <p:tgtEl>
                                              <p:spTgt spid="6"/>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14:presetBounceEnd="40000">
                                      <p:stCondLst>
                                        <p:cond delay="1250"/>
                                      </p:stCondLst>
                                      <p:childTnLst>
                                        <p:set>
                                          <p:cBhvr>
                                            <p:cTn id="26" dur="1" fill="hold">
                                              <p:stCondLst>
                                                <p:cond delay="0"/>
                                              </p:stCondLst>
                                            </p:cTn>
                                            <p:tgtEl>
                                              <p:spTgt spid="7"/>
                                            </p:tgtEl>
                                            <p:attrNameLst>
                                              <p:attrName>style.visibility</p:attrName>
                                            </p:attrNameLst>
                                          </p:cBhvr>
                                          <p:to>
                                            <p:strVal val="visible"/>
                                          </p:to>
                                        </p:set>
                                        <p:anim calcmode="lin" valueType="num" p14:bounceEnd="40000">
                                          <p:cBhvr additive="base">
                                            <p:cTn id="27" dur="500" fill="hold"/>
                                            <p:tgtEl>
                                              <p:spTgt spid="7"/>
                                            </p:tgtEl>
                                            <p:attrNameLst>
                                              <p:attrName>ppt_x</p:attrName>
                                            </p:attrNameLst>
                                          </p:cBhvr>
                                          <p:tavLst>
                                            <p:tav tm="0">
                                              <p:val>
                                                <p:strVal val="0-#ppt_w/2"/>
                                              </p:val>
                                            </p:tav>
                                            <p:tav tm="100000">
                                              <p:val>
                                                <p:strVal val="#ppt_x"/>
                                              </p:val>
                                            </p:tav>
                                          </p:tavLst>
                                        </p:anim>
                                        <p:anim calcmode="lin" valueType="num" p14:bounceEnd="40000">
                                          <p:cBhvr additive="base">
                                            <p:cTn id="28" dur="500" fill="hold"/>
                                            <p:tgtEl>
                                              <p:spTgt spid="7"/>
                                            </p:tgtEl>
                                            <p:attrNameLst>
                                              <p:attrName>ppt_y</p:attrName>
                                            </p:attrNameLst>
                                          </p:cBhvr>
                                          <p:tavLst>
                                            <p:tav tm="0">
                                              <p:val>
                                                <p:strVal val="#ppt_y"/>
                                              </p:val>
                                            </p:tav>
                                            <p:tav tm="100000">
                                              <p:val>
                                                <p:strVal val="#ppt_y"/>
                                              </p:val>
                                            </p:tav>
                                          </p:tavLst>
                                        </p:anim>
                                      </p:childTnLst>
                                    </p:cTn>
                                  </p:par>
                                </p:childTnLst>
                              </p:cTn>
                            </p:par>
                            <p:par>
                              <p:cTn id="29" fill="hold">
                                <p:stCondLst>
                                  <p:cond delay="500"/>
                                </p:stCondLst>
                                <p:childTnLst>
                                  <p:par>
                                    <p:cTn id="30" presetID="22" presetClass="entr" presetSubtype="8"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left)">
                                          <p:cBhvr>
                                            <p:cTn id="32" dur="500"/>
                                            <p:tgtEl>
                                              <p:spTgt spid="8"/>
                                            </p:tgtEl>
                                          </p:cBhvr>
                                        </p:animEffect>
                                      </p:childTnLst>
                                    </p:cTn>
                                  </p:par>
                                  <p:par>
                                    <p:cTn id="33" presetID="22" presetClass="entr" presetSubtype="8" fill="hold" nodeType="withEffect">
                                      <p:stCondLst>
                                        <p:cond delay="250"/>
                                      </p:stCondLst>
                                      <p:childTnLst>
                                        <p:set>
                                          <p:cBhvr>
                                            <p:cTn id="34" dur="1" fill="hold">
                                              <p:stCondLst>
                                                <p:cond delay="0"/>
                                              </p:stCondLst>
                                            </p:cTn>
                                            <p:tgtEl>
                                              <p:spTgt spid="11"/>
                                            </p:tgtEl>
                                            <p:attrNameLst>
                                              <p:attrName>style.visibility</p:attrName>
                                            </p:attrNameLst>
                                          </p:cBhvr>
                                          <p:to>
                                            <p:strVal val="visible"/>
                                          </p:to>
                                        </p:set>
                                        <p:animEffect transition="in" filter="wipe(left)">
                                          <p:cBhvr>
                                            <p:cTn id="35" dur="500"/>
                                            <p:tgtEl>
                                              <p:spTgt spid="11"/>
                                            </p:tgtEl>
                                          </p:cBhvr>
                                        </p:animEffect>
                                      </p:childTnLst>
                                    </p:cTn>
                                  </p:par>
                                  <p:par>
                                    <p:cTn id="36" presetID="22" presetClass="entr" presetSubtype="8" fill="hold" nodeType="withEffect">
                                      <p:stCondLst>
                                        <p:cond delay="500"/>
                                      </p:stCondLst>
                                      <p:childTnLst>
                                        <p:set>
                                          <p:cBhvr>
                                            <p:cTn id="37" dur="1" fill="hold">
                                              <p:stCondLst>
                                                <p:cond delay="0"/>
                                              </p:stCondLst>
                                            </p:cTn>
                                            <p:tgtEl>
                                              <p:spTgt spid="14"/>
                                            </p:tgtEl>
                                            <p:attrNameLst>
                                              <p:attrName>style.visibility</p:attrName>
                                            </p:attrNameLst>
                                          </p:cBhvr>
                                          <p:to>
                                            <p:strVal val="visible"/>
                                          </p:to>
                                        </p:set>
                                        <p:animEffect transition="in" filter="wipe(left)">
                                          <p:cBhvr>
                                            <p:cTn id="38" dur="500"/>
                                            <p:tgtEl>
                                              <p:spTgt spid="14"/>
                                            </p:tgtEl>
                                          </p:cBhvr>
                                        </p:animEffect>
                                      </p:childTnLst>
                                    </p:cTn>
                                  </p:par>
                                  <p:par>
                                    <p:cTn id="39" presetID="22" presetClass="entr" presetSubtype="8" fill="hold" nodeType="withEffect">
                                      <p:stCondLst>
                                        <p:cond delay="75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par>
                                    <p:cTn id="42" presetID="22" presetClass="entr" presetSubtype="8" fill="hold" nodeType="withEffect">
                                      <p:stCondLst>
                                        <p:cond delay="1000"/>
                                      </p:stCondLst>
                                      <p:childTnLst>
                                        <p:set>
                                          <p:cBhvr>
                                            <p:cTn id="43" dur="1" fill="hold">
                                              <p:stCondLst>
                                                <p:cond delay="0"/>
                                              </p:stCondLst>
                                            </p:cTn>
                                            <p:tgtEl>
                                              <p:spTgt spid="20"/>
                                            </p:tgtEl>
                                            <p:attrNameLst>
                                              <p:attrName>style.visibility</p:attrName>
                                            </p:attrNameLst>
                                          </p:cBhvr>
                                          <p:to>
                                            <p:strVal val="visible"/>
                                          </p:to>
                                        </p:set>
                                        <p:animEffect transition="in" filter="wipe(left)">
                                          <p:cBhvr>
                                            <p:cTn id="44" dur="500"/>
                                            <p:tgtEl>
                                              <p:spTgt spid="20"/>
                                            </p:tgtEl>
                                          </p:cBhvr>
                                        </p:animEffect>
                                      </p:childTnLst>
                                    </p:cTn>
                                  </p:par>
                                  <p:par>
                                    <p:cTn id="45" presetID="22" presetClass="entr" presetSubtype="8" fill="hold" nodeType="withEffect">
                                      <p:stCondLst>
                                        <p:cond delay="1250"/>
                                      </p:stCondLst>
                                      <p:childTnLst>
                                        <p:set>
                                          <p:cBhvr>
                                            <p:cTn id="46" dur="1" fill="hold">
                                              <p:stCondLst>
                                                <p:cond delay="0"/>
                                              </p:stCondLst>
                                            </p:cTn>
                                            <p:tgtEl>
                                              <p:spTgt spid="23"/>
                                            </p:tgtEl>
                                            <p:attrNameLst>
                                              <p:attrName>style.visibility</p:attrName>
                                            </p:attrNameLst>
                                          </p:cBhvr>
                                          <p:to>
                                            <p:strVal val="visible"/>
                                          </p:to>
                                        </p:set>
                                        <p:animEffect transition="in" filter="wipe(left)">
                                          <p:cBhvr>
                                            <p:cTn id="47" dur="500"/>
                                            <p:tgtEl>
                                              <p:spTgt spid="23"/>
                                            </p:tgtEl>
                                          </p:cBhvr>
                                        </p:animEffect>
                                      </p:childTnLst>
                                    </p:cTn>
                                  </p:par>
                                </p:childTnLst>
                              </p:cTn>
                            </p:par>
                            <p:par>
                              <p:cTn id="48" fill="hold">
                                <p:stCondLst>
                                  <p:cond delay="1000"/>
                                </p:stCondLst>
                                <p:childTnLst>
                                  <p:par>
                                    <p:cTn id="49" presetID="53" presetClass="entr" presetSubtype="16" fill="hold" grpId="0" nodeType="afterEffect">
                                      <p:stCondLst>
                                        <p:cond delay="0"/>
                                      </p:stCondLst>
                                      <p:iterate type="lt">
                                        <p:tmPct val="9000"/>
                                      </p:iterate>
                                      <p:childTnLst>
                                        <p:set>
                                          <p:cBhvr>
                                            <p:cTn id="50" dur="1" fill="hold">
                                              <p:stCondLst>
                                                <p:cond delay="0"/>
                                              </p:stCondLst>
                                            </p:cTn>
                                            <p:tgtEl>
                                              <p:spTgt spid="27"/>
                                            </p:tgtEl>
                                            <p:attrNameLst>
                                              <p:attrName>style.visibility</p:attrName>
                                            </p:attrNameLst>
                                          </p:cBhvr>
                                          <p:to>
                                            <p:strVal val="visible"/>
                                          </p:to>
                                        </p:set>
                                        <p:anim calcmode="lin" valueType="num">
                                          <p:cBhvr>
                                            <p:cTn id="51" dur="500" fill="hold"/>
                                            <p:tgtEl>
                                              <p:spTgt spid="27"/>
                                            </p:tgtEl>
                                            <p:attrNameLst>
                                              <p:attrName>ppt_w</p:attrName>
                                            </p:attrNameLst>
                                          </p:cBhvr>
                                          <p:tavLst>
                                            <p:tav tm="0">
                                              <p:val>
                                                <p:fltVal val="0"/>
                                              </p:val>
                                            </p:tav>
                                            <p:tav tm="100000">
                                              <p:val>
                                                <p:strVal val="#ppt_w"/>
                                              </p:val>
                                            </p:tav>
                                          </p:tavLst>
                                        </p:anim>
                                        <p:anim calcmode="lin" valueType="num">
                                          <p:cBhvr>
                                            <p:cTn id="52" dur="500" fill="hold"/>
                                            <p:tgtEl>
                                              <p:spTgt spid="27"/>
                                            </p:tgtEl>
                                            <p:attrNameLst>
                                              <p:attrName>ppt_h</p:attrName>
                                            </p:attrNameLst>
                                          </p:cBhvr>
                                          <p:tavLst>
                                            <p:tav tm="0">
                                              <p:val>
                                                <p:fltVal val="0"/>
                                              </p:val>
                                            </p:tav>
                                            <p:tav tm="100000">
                                              <p:val>
                                                <p:strVal val="#ppt_h"/>
                                              </p:val>
                                            </p:tav>
                                          </p:tavLst>
                                        </p:anim>
                                        <p:animEffect transition="in" filter="fade">
                                          <p:cBhvr>
                                            <p:cTn id="53" dur="500"/>
                                            <p:tgtEl>
                                              <p:spTgt spid="2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up)">
                                          <p:cBhvr>
                                            <p:cTn id="56" dur="500"/>
                                            <p:tgtEl>
                                              <p:spTgt spid="26"/>
                                            </p:tgtEl>
                                          </p:cBhvr>
                                        </p:animEffect>
                                      </p:childTnLst>
                                    </p:cTn>
                                  </p:par>
                                </p:childTnLst>
                              </p:cTn>
                            </p:par>
                            <p:par>
                              <p:cTn id="57" fill="hold">
                                <p:stCondLst>
                                  <p:cond delay="4135"/>
                                </p:stCondLst>
                                <p:childTnLst>
                                  <p:par>
                                    <p:cTn id="58" presetID="53" presetClass="entr" presetSubtype="16" fill="hold" grpId="0" nodeType="afterEffect">
                                      <p:stCondLst>
                                        <p:cond delay="0"/>
                                      </p:stCondLst>
                                      <p:iterate type="lt">
                                        <p:tmPct val="9000"/>
                                      </p:iterate>
                                      <p:childTnLst>
                                        <p:set>
                                          <p:cBhvr>
                                            <p:cTn id="59" dur="1" fill="hold">
                                              <p:stCondLst>
                                                <p:cond delay="0"/>
                                              </p:stCondLst>
                                            </p:cTn>
                                            <p:tgtEl>
                                              <p:spTgt spid="29"/>
                                            </p:tgtEl>
                                            <p:attrNameLst>
                                              <p:attrName>style.visibility</p:attrName>
                                            </p:attrNameLst>
                                          </p:cBhvr>
                                          <p:to>
                                            <p:strVal val="visible"/>
                                          </p:to>
                                        </p:set>
                                        <p:anim calcmode="lin" valueType="num">
                                          <p:cBhvr>
                                            <p:cTn id="60" dur="500" fill="hold"/>
                                            <p:tgtEl>
                                              <p:spTgt spid="29"/>
                                            </p:tgtEl>
                                            <p:attrNameLst>
                                              <p:attrName>ppt_w</p:attrName>
                                            </p:attrNameLst>
                                          </p:cBhvr>
                                          <p:tavLst>
                                            <p:tav tm="0">
                                              <p:val>
                                                <p:fltVal val="0"/>
                                              </p:val>
                                            </p:tav>
                                            <p:tav tm="100000">
                                              <p:val>
                                                <p:strVal val="#ppt_w"/>
                                              </p:val>
                                            </p:tav>
                                          </p:tavLst>
                                        </p:anim>
                                        <p:anim calcmode="lin" valueType="num">
                                          <p:cBhvr>
                                            <p:cTn id="61" dur="500" fill="hold"/>
                                            <p:tgtEl>
                                              <p:spTgt spid="29"/>
                                            </p:tgtEl>
                                            <p:attrNameLst>
                                              <p:attrName>ppt_h</p:attrName>
                                            </p:attrNameLst>
                                          </p:cBhvr>
                                          <p:tavLst>
                                            <p:tav tm="0">
                                              <p:val>
                                                <p:fltVal val="0"/>
                                              </p:val>
                                            </p:tav>
                                            <p:tav tm="100000">
                                              <p:val>
                                                <p:strVal val="#ppt_h"/>
                                              </p:val>
                                            </p:tav>
                                          </p:tavLst>
                                        </p:anim>
                                        <p:animEffect transition="in" filter="fade">
                                          <p:cBhvr>
                                            <p:cTn id="62" dur="500"/>
                                            <p:tgtEl>
                                              <p:spTgt spid="29"/>
                                            </p:tgtEl>
                                          </p:cBhvr>
                                        </p:animEffect>
                                      </p:childTnLst>
                                    </p:cTn>
                                  </p:par>
                                  <p:par>
                                    <p:cTn id="63" presetID="22" presetClass="entr" presetSubtype="1" fill="hold" grpId="0" nodeType="with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wipe(up)">
                                          <p:cBhvr>
                                            <p:cTn id="65" dur="500"/>
                                            <p:tgtEl>
                                              <p:spTgt spid="28"/>
                                            </p:tgtEl>
                                          </p:cBhvr>
                                        </p:animEffect>
                                      </p:childTnLst>
                                    </p:cTn>
                                  </p:par>
                                </p:childTnLst>
                              </p:cTn>
                            </p:par>
                            <p:par>
                              <p:cTn id="66" fill="hold">
                                <p:stCondLst>
                                  <p:cond delay="4769"/>
                                </p:stCondLst>
                                <p:childTnLst>
                                  <p:par>
                                    <p:cTn id="67" presetID="53" presetClass="entr" presetSubtype="16" fill="hold" grpId="0" nodeType="afterEffect">
                                      <p:stCondLst>
                                        <p:cond delay="0"/>
                                      </p:stCondLst>
                                      <p:iterate type="lt">
                                        <p:tmPct val="9000"/>
                                      </p:iterate>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par>
                                    <p:cTn id="72" presetID="22" presetClass="entr" presetSubtype="1" fill="hold" grpId="0" nodeType="with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up)">
                                          <p:cBhvr>
                                            <p:cTn id="74" dur="500"/>
                                            <p:tgtEl>
                                              <p:spTgt spid="30"/>
                                            </p:tgtEl>
                                          </p:cBhvr>
                                        </p:animEffect>
                                      </p:childTnLst>
                                    </p:cTn>
                                  </p:par>
                                </p:childTnLst>
                              </p:cTn>
                            </p:par>
                            <p:par>
                              <p:cTn id="75" fill="hold">
                                <p:stCondLst>
                                  <p:cond delay="5404"/>
                                </p:stCondLst>
                                <p:childTnLst>
                                  <p:par>
                                    <p:cTn id="76" presetID="53" presetClass="entr" presetSubtype="16" fill="hold" grpId="0" nodeType="afterEffect">
                                      <p:stCondLst>
                                        <p:cond delay="0"/>
                                      </p:stCondLst>
                                      <p:iterate type="lt">
                                        <p:tmPct val="9000"/>
                                      </p:iterate>
                                      <p:childTnLst>
                                        <p:set>
                                          <p:cBhvr>
                                            <p:cTn id="77" dur="1" fill="hold">
                                              <p:stCondLst>
                                                <p:cond delay="0"/>
                                              </p:stCondLst>
                                            </p:cTn>
                                            <p:tgtEl>
                                              <p:spTgt spid="33"/>
                                            </p:tgtEl>
                                            <p:attrNameLst>
                                              <p:attrName>style.visibility</p:attrName>
                                            </p:attrNameLst>
                                          </p:cBhvr>
                                          <p:to>
                                            <p:strVal val="visible"/>
                                          </p:to>
                                        </p:set>
                                        <p:anim calcmode="lin" valueType="num">
                                          <p:cBhvr>
                                            <p:cTn id="78" dur="500" fill="hold"/>
                                            <p:tgtEl>
                                              <p:spTgt spid="33"/>
                                            </p:tgtEl>
                                            <p:attrNameLst>
                                              <p:attrName>ppt_w</p:attrName>
                                            </p:attrNameLst>
                                          </p:cBhvr>
                                          <p:tavLst>
                                            <p:tav tm="0">
                                              <p:val>
                                                <p:fltVal val="0"/>
                                              </p:val>
                                            </p:tav>
                                            <p:tav tm="100000">
                                              <p:val>
                                                <p:strVal val="#ppt_w"/>
                                              </p:val>
                                            </p:tav>
                                          </p:tavLst>
                                        </p:anim>
                                        <p:anim calcmode="lin" valueType="num">
                                          <p:cBhvr>
                                            <p:cTn id="79" dur="500" fill="hold"/>
                                            <p:tgtEl>
                                              <p:spTgt spid="33"/>
                                            </p:tgtEl>
                                            <p:attrNameLst>
                                              <p:attrName>ppt_h</p:attrName>
                                            </p:attrNameLst>
                                          </p:cBhvr>
                                          <p:tavLst>
                                            <p:tav tm="0">
                                              <p:val>
                                                <p:fltVal val="0"/>
                                              </p:val>
                                            </p:tav>
                                            <p:tav tm="100000">
                                              <p:val>
                                                <p:strVal val="#ppt_h"/>
                                              </p:val>
                                            </p:tav>
                                          </p:tavLst>
                                        </p:anim>
                                        <p:animEffect transition="in" filter="fade">
                                          <p:cBhvr>
                                            <p:cTn id="80" dur="500"/>
                                            <p:tgtEl>
                                              <p:spTgt spid="33"/>
                                            </p:tgtEl>
                                          </p:cBhvr>
                                        </p:animEffect>
                                      </p:childTnLst>
                                    </p:cTn>
                                  </p:par>
                                  <p:par>
                                    <p:cTn id="81" presetID="22" presetClass="entr" presetSubtype="1" fill="hold" grpId="0" nodeType="with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up)">
                                          <p:cBhvr>
                                            <p:cTn id="83" dur="500"/>
                                            <p:tgtEl>
                                              <p:spTgt spid="32"/>
                                            </p:tgtEl>
                                          </p:cBhvr>
                                        </p:animEffect>
                                      </p:childTnLst>
                                    </p:cTn>
                                  </p:par>
                                </p:childTnLst>
                              </p:cTn>
                            </p:par>
                            <p:par>
                              <p:cTn id="84" fill="hold">
                                <p:stCondLst>
                                  <p:cond delay="6039"/>
                                </p:stCondLst>
                                <p:childTnLst>
                                  <p:par>
                                    <p:cTn id="85" presetID="53" presetClass="entr" presetSubtype="16" fill="hold" grpId="0" nodeType="afterEffect">
                                      <p:stCondLst>
                                        <p:cond delay="0"/>
                                      </p:stCondLst>
                                      <p:iterate type="lt">
                                        <p:tmPct val="9000"/>
                                      </p:iterate>
                                      <p:childTnLst>
                                        <p:set>
                                          <p:cBhvr>
                                            <p:cTn id="86" dur="1" fill="hold">
                                              <p:stCondLst>
                                                <p:cond delay="0"/>
                                              </p:stCondLst>
                                            </p:cTn>
                                            <p:tgtEl>
                                              <p:spTgt spid="35"/>
                                            </p:tgtEl>
                                            <p:attrNameLst>
                                              <p:attrName>style.visibility</p:attrName>
                                            </p:attrNameLst>
                                          </p:cBhvr>
                                          <p:to>
                                            <p:strVal val="visible"/>
                                          </p:to>
                                        </p:set>
                                        <p:anim calcmode="lin" valueType="num">
                                          <p:cBhvr>
                                            <p:cTn id="87" dur="500" fill="hold"/>
                                            <p:tgtEl>
                                              <p:spTgt spid="35"/>
                                            </p:tgtEl>
                                            <p:attrNameLst>
                                              <p:attrName>ppt_w</p:attrName>
                                            </p:attrNameLst>
                                          </p:cBhvr>
                                          <p:tavLst>
                                            <p:tav tm="0">
                                              <p:val>
                                                <p:fltVal val="0"/>
                                              </p:val>
                                            </p:tav>
                                            <p:tav tm="100000">
                                              <p:val>
                                                <p:strVal val="#ppt_w"/>
                                              </p:val>
                                            </p:tav>
                                          </p:tavLst>
                                        </p:anim>
                                        <p:anim calcmode="lin" valueType="num">
                                          <p:cBhvr>
                                            <p:cTn id="88" dur="500" fill="hold"/>
                                            <p:tgtEl>
                                              <p:spTgt spid="35"/>
                                            </p:tgtEl>
                                            <p:attrNameLst>
                                              <p:attrName>ppt_h</p:attrName>
                                            </p:attrNameLst>
                                          </p:cBhvr>
                                          <p:tavLst>
                                            <p:tav tm="0">
                                              <p:val>
                                                <p:fltVal val="0"/>
                                              </p:val>
                                            </p:tav>
                                            <p:tav tm="100000">
                                              <p:val>
                                                <p:strVal val="#ppt_h"/>
                                              </p:val>
                                            </p:tav>
                                          </p:tavLst>
                                        </p:anim>
                                        <p:animEffect transition="in" filter="fade">
                                          <p:cBhvr>
                                            <p:cTn id="89" dur="500"/>
                                            <p:tgtEl>
                                              <p:spTgt spid="35"/>
                                            </p:tgtEl>
                                          </p:cBhvr>
                                        </p:animEffect>
                                      </p:childTnLst>
                                    </p:cTn>
                                  </p:par>
                                  <p:par>
                                    <p:cTn id="90" presetID="22" presetClass="entr" presetSubtype="1" fill="hold" grpId="0" nodeType="with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wipe(up)">
                                          <p:cBhvr>
                                            <p:cTn id="92" dur="500"/>
                                            <p:tgtEl>
                                              <p:spTgt spid="34"/>
                                            </p:tgtEl>
                                          </p:cBhvr>
                                        </p:animEffect>
                                      </p:childTnLst>
                                    </p:cTn>
                                  </p:par>
                                </p:childTnLst>
                              </p:cTn>
                            </p:par>
                            <p:par>
                              <p:cTn id="93" fill="hold">
                                <p:stCondLst>
                                  <p:cond delay="6675"/>
                                </p:stCondLst>
                                <p:childTnLst>
                                  <p:par>
                                    <p:cTn id="94" presetID="53" presetClass="entr" presetSubtype="16" fill="hold" grpId="0" nodeType="afterEffect">
                                      <p:stCondLst>
                                        <p:cond delay="0"/>
                                      </p:stCondLst>
                                      <p:iterate type="lt">
                                        <p:tmPct val="9000"/>
                                      </p:iterate>
                                      <p:childTnLst>
                                        <p:set>
                                          <p:cBhvr>
                                            <p:cTn id="95" dur="1" fill="hold">
                                              <p:stCondLst>
                                                <p:cond delay="0"/>
                                              </p:stCondLst>
                                            </p:cTn>
                                            <p:tgtEl>
                                              <p:spTgt spid="37"/>
                                            </p:tgtEl>
                                            <p:attrNameLst>
                                              <p:attrName>style.visibility</p:attrName>
                                            </p:attrNameLst>
                                          </p:cBhvr>
                                          <p:to>
                                            <p:strVal val="visible"/>
                                          </p:to>
                                        </p:set>
                                        <p:anim calcmode="lin" valueType="num">
                                          <p:cBhvr>
                                            <p:cTn id="96" dur="500" fill="hold"/>
                                            <p:tgtEl>
                                              <p:spTgt spid="37"/>
                                            </p:tgtEl>
                                            <p:attrNameLst>
                                              <p:attrName>ppt_w</p:attrName>
                                            </p:attrNameLst>
                                          </p:cBhvr>
                                          <p:tavLst>
                                            <p:tav tm="0">
                                              <p:val>
                                                <p:fltVal val="0"/>
                                              </p:val>
                                            </p:tav>
                                            <p:tav tm="100000">
                                              <p:val>
                                                <p:strVal val="#ppt_w"/>
                                              </p:val>
                                            </p:tav>
                                          </p:tavLst>
                                        </p:anim>
                                        <p:anim calcmode="lin" valueType="num">
                                          <p:cBhvr>
                                            <p:cTn id="97" dur="500" fill="hold"/>
                                            <p:tgtEl>
                                              <p:spTgt spid="37"/>
                                            </p:tgtEl>
                                            <p:attrNameLst>
                                              <p:attrName>ppt_h</p:attrName>
                                            </p:attrNameLst>
                                          </p:cBhvr>
                                          <p:tavLst>
                                            <p:tav tm="0">
                                              <p:val>
                                                <p:fltVal val="0"/>
                                              </p:val>
                                            </p:tav>
                                            <p:tav tm="100000">
                                              <p:val>
                                                <p:strVal val="#ppt_h"/>
                                              </p:val>
                                            </p:tav>
                                          </p:tavLst>
                                        </p:anim>
                                        <p:animEffect transition="in" filter="fade">
                                          <p:cBhvr>
                                            <p:cTn id="98" dur="500"/>
                                            <p:tgtEl>
                                              <p:spTgt spid="37"/>
                                            </p:tgtEl>
                                          </p:cBhvr>
                                        </p:animEffect>
                                      </p:childTnLst>
                                    </p:cTn>
                                  </p:par>
                                  <p:par>
                                    <p:cTn id="99" presetID="22" presetClass="entr" presetSubtype="1" fill="hold" grpId="0" nodeType="withEffect">
                                      <p:stCondLst>
                                        <p:cond delay="0"/>
                                      </p:stCondLst>
                                      <p:childTnLst>
                                        <p:set>
                                          <p:cBhvr>
                                            <p:cTn id="100" dur="1" fill="hold">
                                              <p:stCondLst>
                                                <p:cond delay="0"/>
                                              </p:stCondLst>
                                            </p:cTn>
                                            <p:tgtEl>
                                              <p:spTgt spid="36"/>
                                            </p:tgtEl>
                                            <p:attrNameLst>
                                              <p:attrName>style.visibility</p:attrName>
                                            </p:attrNameLst>
                                          </p:cBhvr>
                                          <p:to>
                                            <p:strVal val="visible"/>
                                          </p:to>
                                        </p:set>
                                        <p:animEffect transition="in" filter="wipe(up)">
                                          <p:cBhvr>
                                            <p:cTn id="101"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26" grpId="0"/>
          <p:bldP spid="27" grpId="0"/>
          <p:bldP spid="28" grpId="0"/>
          <p:bldP spid="29" grpId="0"/>
          <p:bldP spid="30" grpId="0"/>
          <p:bldP spid="31" grpId="0"/>
          <p:bldP spid="32" grpId="0"/>
          <p:bldP spid="33" grpId="0"/>
          <p:bldP spid="34" grpId="0"/>
          <p:bldP spid="35" grpId="0"/>
          <p:bldP spid="36" grpId="0"/>
          <p:bldP spid="3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25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50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0-#ppt_w/2"/>
                                              </p:val>
                                            </p:tav>
                                            <p:tav tm="100000">
                                              <p:val>
                                                <p:strVal val="#ppt_x"/>
                                              </p:val>
                                            </p:tav>
                                          </p:tavLst>
                                        </p:anim>
                                        <p:anim calcmode="lin" valueType="num">
                                          <p:cBhvr additive="base">
                                            <p:cTn id="16" dur="500" fill="hold"/>
                                            <p:tgtEl>
                                              <p:spTgt spid="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75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0-#ppt_w/2"/>
                                              </p:val>
                                            </p:tav>
                                            <p:tav tm="100000">
                                              <p:val>
                                                <p:strVal val="#ppt_x"/>
                                              </p:val>
                                            </p:tav>
                                          </p:tavLst>
                                        </p:anim>
                                        <p:anim calcmode="lin" valueType="num">
                                          <p:cBhvr additive="base">
                                            <p:cTn id="20" dur="500" fill="hold"/>
                                            <p:tgtEl>
                                              <p:spTgt spid="5"/>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100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0-#ppt_w/2"/>
                                              </p:val>
                                            </p:tav>
                                            <p:tav tm="100000">
                                              <p:val>
                                                <p:strVal val="#ppt_x"/>
                                              </p:val>
                                            </p:tav>
                                          </p:tavLst>
                                        </p:anim>
                                        <p:anim calcmode="lin" valueType="num">
                                          <p:cBhvr additive="base">
                                            <p:cTn id="24" dur="500" fill="hold"/>
                                            <p:tgtEl>
                                              <p:spTgt spid="6"/>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125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0-#ppt_w/2"/>
                                              </p:val>
                                            </p:tav>
                                            <p:tav tm="100000">
                                              <p:val>
                                                <p:strVal val="#ppt_x"/>
                                              </p:val>
                                            </p:tav>
                                          </p:tavLst>
                                        </p:anim>
                                        <p:anim calcmode="lin" valueType="num">
                                          <p:cBhvr additive="base">
                                            <p:cTn id="28" dur="500" fill="hold"/>
                                            <p:tgtEl>
                                              <p:spTgt spid="7"/>
                                            </p:tgtEl>
                                            <p:attrNameLst>
                                              <p:attrName>ppt_y</p:attrName>
                                            </p:attrNameLst>
                                          </p:cBhvr>
                                          <p:tavLst>
                                            <p:tav tm="0">
                                              <p:val>
                                                <p:strVal val="#ppt_y"/>
                                              </p:val>
                                            </p:tav>
                                            <p:tav tm="100000">
                                              <p:val>
                                                <p:strVal val="#ppt_y"/>
                                              </p:val>
                                            </p:tav>
                                          </p:tavLst>
                                        </p:anim>
                                      </p:childTnLst>
                                    </p:cTn>
                                  </p:par>
                                </p:childTnLst>
                              </p:cTn>
                            </p:par>
                            <p:par>
                              <p:cTn id="29" fill="hold">
                                <p:stCondLst>
                                  <p:cond delay="500"/>
                                </p:stCondLst>
                                <p:childTnLst>
                                  <p:par>
                                    <p:cTn id="30" presetID="22" presetClass="entr" presetSubtype="8"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left)">
                                          <p:cBhvr>
                                            <p:cTn id="32" dur="500"/>
                                            <p:tgtEl>
                                              <p:spTgt spid="8"/>
                                            </p:tgtEl>
                                          </p:cBhvr>
                                        </p:animEffect>
                                      </p:childTnLst>
                                    </p:cTn>
                                  </p:par>
                                  <p:par>
                                    <p:cTn id="33" presetID="22" presetClass="entr" presetSubtype="8" fill="hold" nodeType="withEffect">
                                      <p:stCondLst>
                                        <p:cond delay="250"/>
                                      </p:stCondLst>
                                      <p:childTnLst>
                                        <p:set>
                                          <p:cBhvr>
                                            <p:cTn id="34" dur="1" fill="hold">
                                              <p:stCondLst>
                                                <p:cond delay="0"/>
                                              </p:stCondLst>
                                            </p:cTn>
                                            <p:tgtEl>
                                              <p:spTgt spid="11"/>
                                            </p:tgtEl>
                                            <p:attrNameLst>
                                              <p:attrName>style.visibility</p:attrName>
                                            </p:attrNameLst>
                                          </p:cBhvr>
                                          <p:to>
                                            <p:strVal val="visible"/>
                                          </p:to>
                                        </p:set>
                                        <p:animEffect transition="in" filter="wipe(left)">
                                          <p:cBhvr>
                                            <p:cTn id="35" dur="500"/>
                                            <p:tgtEl>
                                              <p:spTgt spid="11"/>
                                            </p:tgtEl>
                                          </p:cBhvr>
                                        </p:animEffect>
                                      </p:childTnLst>
                                    </p:cTn>
                                  </p:par>
                                  <p:par>
                                    <p:cTn id="36" presetID="22" presetClass="entr" presetSubtype="8" fill="hold" nodeType="withEffect">
                                      <p:stCondLst>
                                        <p:cond delay="500"/>
                                      </p:stCondLst>
                                      <p:childTnLst>
                                        <p:set>
                                          <p:cBhvr>
                                            <p:cTn id="37" dur="1" fill="hold">
                                              <p:stCondLst>
                                                <p:cond delay="0"/>
                                              </p:stCondLst>
                                            </p:cTn>
                                            <p:tgtEl>
                                              <p:spTgt spid="14"/>
                                            </p:tgtEl>
                                            <p:attrNameLst>
                                              <p:attrName>style.visibility</p:attrName>
                                            </p:attrNameLst>
                                          </p:cBhvr>
                                          <p:to>
                                            <p:strVal val="visible"/>
                                          </p:to>
                                        </p:set>
                                        <p:animEffect transition="in" filter="wipe(left)">
                                          <p:cBhvr>
                                            <p:cTn id="38" dur="500"/>
                                            <p:tgtEl>
                                              <p:spTgt spid="14"/>
                                            </p:tgtEl>
                                          </p:cBhvr>
                                        </p:animEffect>
                                      </p:childTnLst>
                                    </p:cTn>
                                  </p:par>
                                  <p:par>
                                    <p:cTn id="39" presetID="22" presetClass="entr" presetSubtype="8" fill="hold" nodeType="withEffect">
                                      <p:stCondLst>
                                        <p:cond delay="75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par>
                                    <p:cTn id="42" presetID="22" presetClass="entr" presetSubtype="8" fill="hold" nodeType="withEffect">
                                      <p:stCondLst>
                                        <p:cond delay="1000"/>
                                      </p:stCondLst>
                                      <p:childTnLst>
                                        <p:set>
                                          <p:cBhvr>
                                            <p:cTn id="43" dur="1" fill="hold">
                                              <p:stCondLst>
                                                <p:cond delay="0"/>
                                              </p:stCondLst>
                                            </p:cTn>
                                            <p:tgtEl>
                                              <p:spTgt spid="20"/>
                                            </p:tgtEl>
                                            <p:attrNameLst>
                                              <p:attrName>style.visibility</p:attrName>
                                            </p:attrNameLst>
                                          </p:cBhvr>
                                          <p:to>
                                            <p:strVal val="visible"/>
                                          </p:to>
                                        </p:set>
                                        <p:animEffect transition="in" filter="wipe(left)">
                                          <p:cBhvr>
                                            <p:cTn id="44" dur="500"/>
                                            <p:tgtEl>
                                              <p:spTgt spid="20"/>
                                            </p:tgtEl>
                                          </p:cBhvr>
                                        </p:animEffect>
                                      </p:childTnLst>
                                    </p:cTn>
                                  </p:par>
                                  <p:par>
                                    <p:cTn id="45" presetID="22" presetClass="entr" presetSubtype="8" fill="hold" nodeType="withEffect">
                                      <p:stCondLst>
                                        <p:cond delay="1250"/>
                                      </p:stCondLst>
                                      <p:childTnLst>
                                        <p:set>
                                          <p:cBhvr>
                                            <p:cTn id="46" dur="1" fill="hold">
                                              <p:stCondLst>
                                                <p:cond delay="0"/>
                                              </p:stCondLst>
                                            </p:cTn>
                                            <p:tgtEl>
                                              <p:spTgt spid="23"/>
                                            </p:tgtEl>
                                            <p:attrNameLst>
                                              <p:attrName>style.visibility</p:attrName>
                                            </p:attrNameLst>
                                          </p:cBhvr>
                                          <p:to>
                                            <p:strVal val="visible"/>
                                          </p:to>
                                        </p:set>
                                        <p:animEffect transition="in" filter="wipe(left)">
                                          <p:cBhvr>
                                            <p:cTn id="47" dur="500"/>
                                            <p:tgtEl>
                                              <p:spTgt spid="23"/>
                                            </p:tgtEl>
                                          </p:cBhvr>
                                        </p:animEffect>
                                      </p:childTnLst>
                                    </p:cTn>
                                  </p:par>
                                </p:childTnLst>
                              </p:cTn>
                            </p:par>
                            <p:par>
                              <p:cTn id="48" fill="hold">
                                <p:stCondLst>
                                  <p:cond delay="1000"/>
                                </p:stCondLst>
                                <p:childTnLst>
                                  <p:par>
                                    <p:cTn id="49" presetID="53" presetClass="entr" presetSubtype="16" fill="hold" grpId="0" nodeType="afterEffect">
                                      <p:stCondLst>
                                        <p:cond delay="0"/>
                                      </p:stCondLst>
                                      <p:iterate type="lt">
                                        <p:tmPct val="9000"/>
                                      </p:iterate>
                                      <p:childTnLst>
                                        <p:set>
                                          <p:cBhvr>
                                            <p:cTn id="50" dur="1" fill="hold">
                                              <p:stCondLst>
                                                <p:cond delay="0"/>
                                              </p:stCondLst>
                                            </p:cTn>
                                            <p:tgtEl>
                                              <p:spTgt spid="27"/>
                                            </p:tgtEl>
                                            <p:attrNameLst>
                                              <p:attrName>style.visibility</p:attrName>
                                            </p:attrNameLst>
                                          </p:cBhvr>
                                          <p:to>
                                            <p:strVal val="visible"/>
                                          </p:to>
                                        </p:set>
                                        <p:anim calcmode="lin" valueType="num">
                                          <p:cBhvr>
                                            <p:cTn id="51" dur="500" fill="hold"/>
                                            <p:tgtEl>
                                              <p:spTgt spid="27"/>
                                            </p:tgtEl>
                                            <p:attrNameLst>
                                              <p:attrName>ppt_w</p:attrName>
                                            </p:attrNameLst>
                                          </p:cBhvr>
                                          <p:tavLst>
                                            <p:tav tm="0">
                                              <p:val>
                                                <p:fltVal val="0"/>
                                              </p:val>
                                            </p:tav>
                                            <p:tav tm="100000">
                                              <p:val>
                                                <p:strVal val="#ppt_w"/>
                                              </p:val>
                                            </p:tav>
                                          </p:tavLst>
                                        </p:anim>
                                        <p:anim calcmode="lin" valueType="num">
                                          <p:cBhvr>
                                            <p:cTn id="52" dur="500" fill="hold"/>
                                            <p:tgtEl>
                                              <p:spTgt spid="27"/>
                                            </p:tgtEl>
                                            <p:attrNameLst>
                                              <p:attrName>ppt_h</p:attrName>
                                            </p:attrNameLst>
                                          </p:cBhvr>
                                          <p:tavLst>
                                            <p:tav tm="0">
                                              <p:val>
                                                <p:fltVal val="0"/>
                                              </p:val>
                                            </p:tav>
                                            <p:tav tm="100000">
                                              <p:val>
                                                <p:strVal val="#ppt_h"/>
                                              </p:val>
                                            </p:tav>
                                          </p:tavLst>
                                        </p:anim>
                                        <p:animEffect transition="in" filter="fade">
                                          <p:cBhvr>
                                            <p:cTn id="53" dur="500"/>
                                            <p:tgtEl>
                                              <p:spTgt spid="2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up)">
                                          <p:cBhvr>
                                            <p:cTn id="56" dur="500"/>
                                            <p:tgtEl>
                                              <p:spTgt spid="26"/>
                                            </p:tgtEl>
                                          </p:cBhvr>
                                        </p:animEffect>
                                      </p:childTnLst>
                                    </p:cTn>
                                  </p:par>
                                </p:childTnLst>
                              </p:cTn>
                            </p:par>
                            <p:par>
                              <p:cTn id="57" fill="hold">
                                <p:stCondLst>
                                  <p:cond delay="4135"/>
                                </p:stCondLst>
                                <p:childTnLst>
                                  <p:par>
                                    <p:cTn id="58" presetID="53" presetClass="entr" presetSubtype="16" fill="hold" grpId="0" nodeType="afterEffect">
                                      <p:stCondLst>
                                        <p:cond delay="0"/>
                                      </p:stCondLst>
                                      <p:iterate type="lt">
                                        <p:tmPct val="9000"/>
                                      </p:iterate>
                                      <p:childTnLst>
                                        <p:set>
                                          <p:cBhvr>
                                            <p:cTn id="59" dur="1" fill="hold">
                                              <p:stCondLst>
                                                <p:cond delay="0"/>
                                              </p:stCondLst>
                                            </p:cTn>
                                            <p:tgtEl>
                                              <p:spTgt spid="29"/>
                                            </p:tgtEl>
                                            <p:attrNameLst>
                                              <p:attrName>style.visibility</p:attrName>
                                            </p:attrNameLst>
                                          </p:cBhvr>
                                          <p:to>
                                            <p:strVal val="visible"/>
                                          </p:to>
                                        </p:set>
                                        <p:anim calcmode="lin" valueType="num">
                                          <p:cBhvr>
                                            <p:cTn id="60" dur="500" fill="hold"/>
                                            <p:tgtEl>
                                              <p:spTgt spid="29"/>
                                            </p:tgtEl>
                                            <p:attrNameLst>
                                              <p:attrName>ppt_w</p:attrName>
                                            </p:attrNameLst>
                                          </p:cBhvr>
                                          <p:tavLst>
                                            <p:tav tm="0">
                                              <p:val>
                                                <p:fltVal val="0"/>
                                              </p:val>
                                            </p:tav>
                                            <p:tav tm="100000">
                                              <p:val>
                                                <p:strVal val="#ppt_w"/>
                                              </p:val>
                                            </p:tav>
                                          </p:tavLst>
                                        </p:anim>
                                        <p:anim calcmode="lin" valueType="num">
                                          <p:cBhvr>
                                            <p:cTn id="61" dur="500" fill="hold"/>
                                            <p:tgtEl>
                                              <p:spTgt spid="29"/>
                                            </p:tgtEl>
                                            <p:attrNameLst>
                                              <p:attrName>ppt_h</p:attrName>
                                            </p:attrNameLst>
                                          </p:cBhvr>
                                          <p:tavLst>
                                            <p:tav tm="0">
                                              <p:val>
                                                <p:fltVal val="0"/>
                                              </p:val>
                                            </p:tav>
                                            <p:tav tm="100000">
                                              <p:val>
                                                <p:strVal val="#ppt_h"/>
                                              </p:val>
                                            </p:tav>
                                          </p:tavLst>
                                        </p:anim>
                                        <p:animEffect transition="in" filter="fade">
                                          <p:cBhvr>
                                            <p:cTn id="62" dur="500"/>
                                            <p:tgtEl>
                                              <p:spTgt spid="29"/>
                                            </p:tgtEl>
                                          </p:cBhvr>
                                        </p:animEffect>
                                      </p:childTnLst>
                                    </p:cTn>
                                  </p:par>
                                  <p:par>
                                    <p:cTn id="63" presetID="22" presetClass="entr" presetSubtype="1" fill="hold" grpId="0" nodeType="with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wipe(up)">
                                          <p:cBhvr>
                                            <p:cTn id="65" dur="500"/>
                                            <p:tgtEl>
                                              <p:spTgt spid="28"/>
                                            </p:tgtEl>
                                          </p:cBhvr>
                                        </p:animEffect>
                                      </p:childTnLst>
                                    </p:cTn>
                                  </p:par>
                                </p:childTnLst>
                              </p:cTn>
                            </p:par>
                            <p:par>
                              <p:cTn id="66" fill="hold">
                                <p:stCondLst>
                                  <p:cond delay="4769"/>
                                </p:stCondLst>
                                <p:childTnLst>
                                  <p:par>
                                    <p:cTn id="67" presetID="53" presetClass="entr" presetSubtype="16" fill="hold" grpId="0" nodeType="afterEffect">
                                      <p:stCondLst>
                                        <p:cond delay="0"/>
                                      </p:stCondLst>
                                      <p:iterate type="lt">
                                        <p:tmPct val="9000"/>
                                      </p:iterate>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par>
                                    <p:cTn id="72" presetID="22" presetClass="entr" presetSubtype="1" fill="hold" grpId="0" nodeType="with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up)">
                                          <p:cBhvr>
                                            <p:cTn id="74" dur="500"/>
                                            <p:tgtEl>
                                              <p:spTgt spid="30"/>
                                            </p:tgtEl>
                                          </p:cBhvr>
                                        </p:animEffect>
                                      </p:childTnLst>
                                    </p:cTn>
                                  </p:par>
                                </p:childTnLst>
                              </p:cTn>
                            </p:par>
                            <p:par>
                              <p:cTn id="75" fill="hold">
                                <p:stCondLst>
                                  <p:cond delay="5404"/>
                                </p:stCondLst>
                                <p:childTnLst>
                                  <p:par>
                                    <p:cTn id="76" presetID="53" presetClass="entr" presetSubtype="16" fill="hold" grpId="0" nodeType="afterEffect">
                                      <p:stCondLst>
                                        <p:cond delay="0"/>
                                      </p:stCondLst>
                                      <p:iterate type="lt">
                                        <p:tmPct val="9000"/>
                                      </p:iterate>
                                      <p:childTnLst>
                                        <p:set>
                                          <p:cBhvr>
                                            <p:cTn id="77" dur="1" fill="hold">
                                              <p:stCondLst>
                                                <p:cond delay="0"/>
                                              </p:stCondLst>
                                            </p:cTn>
                                            <p:tgtEl>
                                              <p:spTgt spid="33"/>
                                            </p:tgtEl>
                                            <p:attrNameLst>
                                              <p:attrName>style.visibility</p:attrName>
                                            </p:attrNameLst>
                                          </p:cBhvr>
                                          <p:to>
                                            <p:strVal val="visible"/>
                                          </p:to>
                                        </p:set>
                                        <p:anim calcmode="lin" valueType="num">
                                          <p:cBhvr>
                                            <p:cTn id="78" dur="500" fill="hold"/>
                                            <p:tgtEl>
                                              <p:spTgt spid="33"/>
                                            </p:tgtEl>
                                            <p:attrNameLst>
                                              <p:attrName>ppt_w</p:attrName>
                                            </p:attrNameLst>
                                          </p:cBhvr>
                                          <p:tavLst>
                                            <p:tav tm="0">
                                              <p:val>
                                                <p:fltVal val="0"/>
                                              </p:val>
                                            </p:tav>
                                            <p:tav tm="100000">
                                              <p:val>
                                                <p:strVal val="#ppt_w"/>
                                              </p:val>
                                            </p:tav>
                                          </p:tavLst>
                                        </p:anim>
                                        <p:anim calcmode="lin" valueType="num">
                                          <p:cBhvr>
                                            <p:cTn id="79" dur="500" fill="hold"/>
                                            <p:tgtEl>
                                              <p:spTgt spid="33"/>
                                            </p:tgtEl>
                                            <p:attrNameLst>
                                              <p:attrName>ppt_h</p:attrName>
                                            </p:attrNameLst>
                                          </p:cBhvr>
                                          <p:tavLst>
                                            <p:tav tm="0">
                                              <p:val>
                                                <p:fltVal val="0"/>
                                              </p:val>
                                            </p:tav>
                                            <p:tav tm="100000">
                                              <p:val>
                                                <p:strVal val="#ppt_h"/>
                                              </p:val>
                                            </p:tav>
                                          </p:tavLst>
                                        </p:anim>
                                        <p:animEffect transition="in" filter="fade">
                                          <p:cBhvr>
                                            <p:cTn id="80" dur="500"/>
                                            <p:tgtEl>
                                              <p:spTgt spid="33"/>
                                            </p:tgtEl>
                                          </p:cBhvr>
                                        </p:animEffect>
                                      </p:childTnLst>
                                    </p:cTn>
                                  </p:par>
                                  <p:par>
                                    <p:cTn id="81" presetID="22" presetClass="entr" presetSubtype="1" fill="hold" grpId="0" nodeType="with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up)">
                                          <p:cBhvr>
                                            <p:cTn id="83" dur="500"/>
                                            <p:tgtEl>
                                              <p:spTgt spid="32"/>
                                            </p:tgtEl>
                                          </p:cBhvr>
                                        </p:animEffect>
                                      </p:childTnLst>
                                    </p:cTn>
                                  </p:par>
                                </p:childTnLst>
                              </p:cTn>
                            </p:par>
                            <p:par>
                              <p:cTn id="84" fill="hold">
                                <p:stCondLst>
                                  <p:cond delay="6039"/>
                                </p:stCondLst>
                                <p:childTnLst>
                                  <p:par>
                                    <p:cTn id="85" presetID="53" presetClass="entr" presetSubtype="16" fill="hold" grpId="0" nodeType="afterEffect">
                                      <p:stCondLst>
                                        <p:cond delay="0"/>
                                      </p:stCondLst>
                                      <p:iterate type="lt">
                                        <p:tmPct val="9000"/>
                                      </p:iterate>
                                      <p:childTnLst>
                                        <p:set>
                                          <p:cBhvr>
                                            <p:cTn id="86" dur="1" fill="hold">
                                              <p:stCondLst>
                                                <p:cond delay="0"/>
                                              </p:stCondLst>
                                            </p:cTn>
                                            <p:tgtEl>
                                              <p:spTgt spid="35"/>
                                            </p:tgtEl>
                                            <p:attrNameLst>
                                              <p:attrName>style.visibility</p:attrName>
                                            </p:attrNameLst>
                                          </p:cBhvr>
                                          <p:to>
                                            <p:strVal val="visible"/>
                                          </p:to>
                                        </p:set>
                                        <p:anim calcmode="lin" valueType="num">
                                          <p:cBhvr>
                                            <p:cTn id="87" dur="500" fill="hold"/>
                                            <p:tgtEl>
                                              <p:spTgt spid="35"/>
                                            </p:tgtEl>
                                            <p:attrNameLst>
                                              <p:attrName>ppt_w</p:attrName>
                                            </p:attrNameLst>
                                          </p:cBhvr>
                                          <p:tavLst>
                                            <p:tav tm="0">
                                              <p:val>
                                                <p:fltVal val="0"/>
                                              </p:val>
                                            </p:tav>
                                            <p:tav tm="100000">
                                              <p:val>
                                                <p:strVal val="#ppt_w"/>
                                              </p:val>
                                            </p:tav>
                                          </p:tavLst>
                                        </p:anim>
                                        <p:anim calcmode="lin" valueType="num">
                                          <p:cBhvr>
                                            <p:cTn id="88" dur="500" fill="hold"/>
                                            <p:tgtEl>
                                              <p:spTgt spid="35"/>
                                            </p:tgtEl>
                                            <p:attrNameLst>
                                              <p:attrName>ppt_h</p:attrName>
                                            </p:attrNameLst>
                                          </p:cBhvr>
                                          <p:tavLst>
                                            <p:tav tm="0">
                                              <p:val>
                                                <p:fltVal val="0"/>
                                              </p:val>
                                            </p:tav>
                                            <p:tav tm="100000">
                                              <p:val>
                                                <p:strVal val="#ppt_h"/>
                                              </p:val>
                                            </p:tav>
                                          </p:tavLst>
                                        </p:anim>
                                        <p:animEffect transition="in" filter="fade">
                                          <p:cBhvr>
                                            <p:cTn id="89" dur="500"/>
                                            <p:tgtEl>
                                              <p:spTgt spid="35"/>
                                            </p:tgtEl>
                                          </p:cBhvr>
                                        </p:animEffect>
                                      </p:childTnLst>
                                    </p:cTn>
                                  </p:par>
                                  <p:par>
                                    <p:cTn id="90" presetID="22" presetClass="entr" presetSubtype="1" fill="hold" grpId="0" nodeType="with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wipe(up)">
                                          <p:cBhvr>
                                            <p:cTn id="92" dur="500"/>
                                            <p:tgtEl>
                                              <p:spTgt spid="34"/>
                                            </p:tgtEl>
                                          </p:cBhvr>
                                        </p:animEffect>
                                      </p:childTnLst>
                                    </p:cTn>
                                  </p:par>
                                </p:childTnLst>
                              </p:cTn>
                            </p:par>
                            <p:par>
                              <p:cTn id="93" fill="hold">
                                <p:stCondLst>
                                  <p:cond delay="6675"/>
                                </p:stCondLst>
                                <p:childTnLst>
                                  <p:par>
                                    <p:cTn id="94" presetID="53" presetClass="entr" presetSubtype="16" fill="hold" grpId="0" nodeType="afterEffect">
                                      <p:stCondLst>
                                        <p:cond delay="0"/>
                                      </p:stCondLst>
                                      <p:iterate type="lt">
                                        <p:tmPct val="9000"/>
                                      </p:iterate>
                                      <p:childTnLst>
                                        <p:set>
                                          <p:cBhvr>
                                            <p:cTn id="95" dur="1" fill="hold">
                                              <p:stCondLst>
                                                <p:cond delay="0"/>
                                              </p:stCondLst>
                                            </p:cTn>
                                            <p:tgtEl>
                                              <p:spTgt spid="37"/>
                                            </p:tgtEl>
                                            <p:attrNameLst>
                                              <p:attrName>style.visibility</p:attrName>
                                            </p:attrNameLst>
                                          </p:cBhvr>
                                          <p:to>
                                            <p:strVal val="visible"/>
                                          </p:to>
                                        </p:set>
                                        <p:anim calcmode="lin" valueType="num">
                                          <p:cBhvr>
                                            <p:cTn id="96" dur="500" fill="hold"/>
                                            <p:tgtEl>
                                              <p:spTgt spid="37"/>
                                            </p:tgtEl>
                                            <p:attrNameLst>
                                              <p:attrName>ppt_w</p:attrName>
                                            </p:attrNameLst>
                                          </p:cBhvr>
                                          <p:tavLst>
                                            <p:tav tm="0">
                                              <p:val>
                                                <p:fltVal val="0"/>
                                              </p:val>
                                            </p:tav>
                                            <p:tav tm="100000">
                                              <p:val>
                                                <p:strVal val="#ppt_w"/>
                                              </p:val>
                                            </p:tav>
                                          </p:tavLst>
                                        </p:anim>
                                        <p:anim calcmode="lin" valueType="num">
                                          <p:cBhvr>
                                            <p:cTn id="97" dur="500" fill="hold"/>
                                            <p:tgtEl>
                                              <p:spTgt spid="37"/>
                                            </p:tgtEl>
                                            <p:attrNameLst>
                                              <p:attrName>ppt_h</p:attrName>
                                            </p:attrNameLst>
                                          </p:cBhvr>
                                          <p:tavLst>
                                            <p:tav tm="0">
                                              <p:val>
                                                <p:fltVal val="0"/>
                                              </p:val>
                                            </p:tav>
                                            <p:tav tm="100000">
                                              <p:val>
                                                <p:strVal val="#ppt_h"/>
                                              </p:val>
                                            </p:tav>
                                          </p:tavLst>
                                        </p:anim>
                                        <p:animEffect transition="in" filter="fade">
                                          <p:cBhvr>
                                            <p:cTn id="98" dur="500"/>
                                            <p:tgtEl>
                                              <p:spTgt spid="37"/>
                                            </p:tgtEl>
                                          </p:cBhvr>
                                        </p:animEffect>
                                      </p:childTnLst>
                                    </p:cTn>
                                  </p:par>
                                  <p:par>
                                    <p:cTn id="99" presetID="22" presetClass="entr" presetSubtype="1" fill="hold" grpId="0" nodeType="withEffect">
                                      <p:stCondLst>
                                        <p:cond delay="0"/>
                                      </p:stCondLst>
                                      <p:childTnLst>
                                        <p:set>
                                          <p:cBhvr>
                                            <p:cTn id="100" dur="1" fill="hold">
                                              <p:stCondLst>
                                                <p:cond delay="0"/>
                                              </p:stCondLst>
                                            </p:cTn>
                                            <p:tgtEl>
                                              <p:spTgt spid="36"/>
                                            </p:tgtEl>
                                            <p:attrNameLst>
                                              <p:attrName>style.visibility</p:attrName>
                                            </p:attrNameLst>
                                          </p:cBhvr>
                                          <p:to>
                                            <p:strVal val="visible"/>
                                          </p:to>
                                        </p:set>
                                        <p:animEffect transition="in" filter="wipe(up)">
                                          <p:cBhvr>
                                            <p:cTn id="101"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26" grpId="0"/>
          <p:bldP spid="27" grpId="0"/>
          <p:bldP spid="28" grpId="0"/>
          <p:bldP spid="29" grpId="0"/>
          <p:bldP spid="30" grpId="0"/>
          <p:bldP spid="31" grpId="0"/>
          <p:bldP spid="32" grpId="0"/>
          <p:bldP spid="33" grpId="0"/>
          <p:bldP spid="34" grpId="0"/>
          <p:bldP spid="35" grpId="0"/>
          <p:bldP spid="36" grpId="0"/>
          <p:bldP spid="37" grpId="0"/>
        </p:bld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570818" y="1772710"/>
            <a:ext cx="4878915" cy="4815416"/>
            <a:chOff x="3570818" y="1772710"/>
            <a:chExt cx="4878915" cy="4815416"/>
          </a:xfrm>
        </p:grpSpPr>
        <p:sp>
          <p:nvSpPr>
            <p:cNvPr id="3" name="Line 42"/>
            <p:cNvSpPr>
              <a:spLocks noChangeShapeType="1"/>
            </p:cNvSpPr>
            <p:nvPr/>
          </p:nvSpPr>
          <p:spPr bwMode="auto">
            <a:xfrm>
              <a:off x="4980518" y="2217210"/>
              <a:ext cx="880533" cy="994833"/>
            </a:xfrm>
            <a:prstGeom prst="line">
              <a:avLst/>
            </a:prstGeom>
            <a:noFill/>
            <a:ln w="15875">
              <a:solidFill>
                <a:schemeClr val="tx1">
                  <a:lumMod val="75000"/>
                  <a:lumOff val="25000"/>
                </a:schemeClr>
              </a:solidFill>
              <a:miter lim="800000"/>
            </a:ln>
            <a:extLst>
              <a:ext uri="{909E8E84-426E-40DD-AFC4-6F175D3DCCD1}">
                <a14:hiddenFill xmlns:a14="http://schemas.microsoft.com/office/drawing/2010/main">
                  <a:noFill/>
                </a14:hiddenFill>
              </a:ext>
            </a:extLst>
          </p:spPr>
          <p:txBody>
            <a:bodyPr/>
            <a:lstStyle/>
            <a:p>
              <a:endParaRPr lang="zh-CN" altLang="en-US" sz="2400">
                <a:cs typeface="+mn-ea"/>
                <a:sym typeface="+mn-lt"/>
              </a:endParaRPr>
            </a:p>
          </p:txBody>
        </p:sp>
        <p:sp>
          <p:nvSpPr>
            <p:cNvPr id="4" name="Line 43"/>
            <p:cNvSpPr>
              <a:spLocks noChangeShapeType="1"/>
            </p:cNvSpPr>
            <p:nvPr/>
          </p:nvSpPr>
          <p:spPr bwMode="auto">
            <a:xfrm flipH="1">
              <a:off x="5861052" y="2276477"/>
              <a:ext cx="1263649" cy="935567"/>
            </a:xfrm>
            <a:prstGeom prst="line">
              <a:avLst/>
            </a:prstGeom>
            <a:noFill/>
            <a:ln w="15875">
              <a:solidFill>
                <a:schemeClr val="tx1">
                  <a:lumMod val="75000"/>
                  <a:lumOff val="25000"/>
                </a:schemeClr>
              </a:solidFill>
              <a:miter lim="800000"/>
            </a:ln>
            <a:extLst>
              <a:ext uri="{909E8E84-426E-40DD-AFC4-6F175D3DCCD1}">
                <a14:hiddenFill xmlns:a14="http://schemas.microsoft.com/office/drawing/2010/main">
                  <a:noFill/>
                </a14:hiddenFill>
              </a:ext>
            </a:extLst>
          </p:spPr>
          <p:txBody>
            <a:bodyPr/>
            <a:lstStyle/>
            <a:p>
              <a:endParaRPr lang="zh-CN" altLang="en-US" sz="2400">
                <a:cs typeface="+mn-ea"/>
                <a:sym typeface="+mn-lt"/>
              </a:endParaRPr>
            </a:p>
          </p:txBody>
        </p:sp>
        <p:sp>
          <p:nvSpPr>
            <p:cNvPr id="5" name="Line 44"/>
            <p:cNvSpPr>
              <a:spLocks noChangeShapeType="1"/>
            </p:cNvSpPr>
            <p:nvPr/>
          </p:nvSpPr>
          <p:spPr bwMode="auto">
            <a:xfrm flipH="1" flipV="1">
              <a:off x="5861051" y="3212043"/>
              <a:ext cx="1208616" cy="230716"/>
            </a:xfrm>
            <a:prstGeom prst="line">
              <a:avLst/>
            </a:prstGeom>
            <a:noFill/>
            <a:ln w="15875">
              <a:solidFill>
                <a:schemeClr val="tx1">
                  <a:lumMod val="75000"/>
                  <a:lumOff val="25000"/>
                </a:schemeClr>
              </a:solidFill>
              <a:miter lim="800000"/>
            </a:ln>
            <a:extLst>
              <a:ext uri="{909E8E84-426E-40DD-AFC4-6F175D3DCCD1}">
                <a14:hiddenFill xmlns:a14="http://schemas.microsoft.com/office/drawing/2010/main">
                  <a:noFill/>
                </a14:hiddenFill>
              </a:ext>
            </a:extLst>
          </p:spPr>
          <p:txBody>
            <a:bodyPr/>
            <a:lstStyle/>
            <a:p>
              <a:endParaRPr lang="zh-CN" altLang="en-US" sz="2400">
                <a:cs typeface="+mn-ea"/>
                <a:sym typeface="+mn-lt"/>
              </a:endParaRPr>
            </a:p>
          </p:txBody>
        </p:sp>
        <p:sp>
          <p:nvSpPr>
            <p:cNvPr id="6" name="Line 45"/>
            <p:cNvSpPr>
              <a:spLocks noChangeShapeType="1"/>
            </p:cNvSpPr>
            <p:nvPr/>
          </p:nvSpPr>
          <p:spPr bwMode="auto">
            <a:xfrm flipV="1">
              <a:off x="4205818" y="3212044"/>
              <a:ext cx="1655233" cy="80433"/>
            </a:xfrm>
            <a:prstGeom prst="line">
              <a:avLst/>
            </a:prstGeom>
            <a:noFill/>
            <a:ln w="15875">
              <a:solidFill>
                <a:schemeClr val="tx1">
                  <a:lumMod val="75000"/>
                  <a:lumOff val="25000"/>
                </a:schemeClr>
              </a:solidFill>
              <a:miter lim="800000"/>
            </a:ln>
            <a:extLst>
              <a:ext uri="{909E8E84-426E-40DD-AFC4-6F175D3DCCD1}">
                <a14:hiddenFill xmlns:a14="http://schemas.microsoft.com/office/drawing/2010/main">
                  <a:noFill/>
                </a14:hiddenFill>
              </a:ext>
            </a:extLst>
          </p:spPr>
          <p:txBody>
            <a:bodyPr/>
            <a:lstStyle/>
            <a:p>
              <a:endParaRPr lang="zh-CN" altLang="en-US" sz="2400">
                <a:cs typeface="+mn-ea"/>
                <a:sym typeface="+mn-lt"/>
              </a:endParaRPr>
            </a:p>
          </p:txBody>
        </p:sp>
        <p:sp>
          <p:nvSpPr>
            <p:cNvPr id="7" name="Line 46"/>
            <p:cNvSpPr>
              <a:spLocks noChangeShapeType="1"/>
            </p:cNvSpPr>
            <p:nvPr/>
          </p:nvSpPr>
          <p:spPr bwMode="auto">
            <a:xfrm flipH="1" flipV="1">
              <a:off x="4019551" y="4147609"/>
              <a:ext cx="776816" cy="279400"/>
            </a:xfrm>
            <a:prstGeom prst="line">
              <a:avLst/>
            </a:prstGeom>
            <a:noFill/>
            <a:ln w="15875">
              <a:solidFill>
                <a:schemeClr val="tx1">
                  <a:lumMod val="75000"/>
                  <a:lumOff val="25000"/>
                </a:schemeClr>
              </a:solidFill>
              <a:miter lim="800000"/>
            </a:ln>
            <a:extLst>
              <a:ext uri="{909E8E84-426E-40DD-AFC4-6F175D3DCCD1}">
                <a14:hiddenFill xmlns:a14="http://schemas.microsoft.com/office/drawing/2010/main">
                  <a:noFill/>
                </a14:hiddenFill>
              </a:ext>
            </a:extLst>
          </p:spPr>
          <p:txBody>
            <a:bodyPr/>
            <a:lstStyle/>
            <a:p>
              <a:endParaRPr lang="zh-CN" altLang="en-US" sz="2400">
                <a:cs typeface="+mn-ea"/>
                <a:sym typeface="+mn-lt"/>
              </a:endParaRPr>
            </a:p>
          </p:txBody>
        </p:sp>
        <p:sp>
          <p:nvSpPr>
            <p:cNvPr id="8" name="Line 47"/>
            <p:cNvSpPr>
              <a:spLocks noChangeShapeType="1"/>
            </p:cNvSpPr>
            <p:nvPr/>
          </p:nvSpPr>
          <p:spPr bwMode="auto">
            <a:xfrm flipH="1">
              <a:off x="3856567" y="4427010"/>
              <a:ext cx="939800" cy="620183"/>
            </a:xfrm>
            <a:prstGeom prst="line">
              <a:avLst/>
            </a:prstGeom>
            <a:noFill/>
            <a:ln w="15875">
              <a:solidFill>
                <a:schemeClr val="tx1">
                  <a:lumMod val="75000"/>
                  <a:lumOff val="25000"/>
                </a:schemeClr>
              </a:solidFill>
              <a:miter lim="800000"/>
            </a:ln>
            <a:extLst>
              <a:ext uri="{909E8E84-426E-40DD-AFC4-6F175D3DCCD1}">
                <a14:hiddenFill xmlns:a14="http://schemas.microsoft.com/office/drawing/2010/main">
                  <a:noFill/>
                </a14:hiddenFill>
              </a:ext>
            </a:extLst>
          </p:spPr>
          <p:txBody>
            <a:bodyPr/>
            <a:lstStyle/>
            <a:p>
              <a:endParaRPr lang="zh-CN" altLang="en-US" sz="2400">
                <a:cs typeface="+mn-ea"/>
                <a:sym typeface="+mn-lt"/>
              </a:endParaRPr>
            </a:p>
          </p:txBody>
        </p:sp>
        <p:sp>
          <p:nvSpPr>
            <p:cNvPr id="9" name="Line 48"/>
            <p:cNvSpPr>
              <a:spLocks noChangeShapeType="1"/>
            </p:cNvSpPr>
            <p:nvPr/>
          </p:nvSpPr>
          <p:spPr bwMode="auto">
            <a:xfrm>
              <a:off x="4796367" y="4427010"/>
              <a:ext cx="0" cy="986367"/>
            </a:xfrm>
            <a:prstGeom prst="line">
              <a:avLst/>
            </a:prstGeom>
            <a:noFill/>
            <a:ln w="15875">
              <a:solidFill>
                <a:schemeClr val="tx1">
                  <a:lumMod val="75000"/>
                  <a:lumOff val="25000"/>
                </a:schemeClr>
              </a:solidFill>
              <a:miter lim="800000"/>
            </a:ln>
            <a:extLst>
              <a:ext uri="{909E8E84-426E-40DD-AFC4-6F175D3DCCD1}">
                <a14:hiddenFill xmlns:a14="http://schemas.microsoft.com/office/drawing/2010/main">
                  <a:noFill/>
                </a14:hiddenFill>
              </a:ext>
            </a:extLst>
          </p:spPr>
          <p:txBody>
            <a:bodyPr/>
            <a:lstStyle/>
            <a:p>
              <a:endParaRPr lang="zh-CN" altLang="en-US" sz="2400">
                <a:cs typeface="+mn-ea"/>
                <a:sym typeface="+mn-lt"/>
              </a:endParaRPr>
            </a:p>
          </p:txBody>
        </p:sp>
        <p:sp>
          <p:nvSpPr>
            <p:cNvPr id="10" name="Line 49"/>
            <p:cNvSpPr>
              <a:spLocks noChangeShapeType="1"/>
            </p:cNvSpPr>
            <p:nvPr/>
          </p:nvSpPr>
          <p:spPr bwMode="auto">
            <a:xfrm flipH="1">
              <a:off x="6614584" y="4877859"/>
              <a:ext cx="406400" cy="819151"/>
            </a:xfrm>
            <a:prstGeom prst="line">
              <a:avLst/>
            </a:prstGeom>
            <a:noFill/>
            <a:ln w="15875">
              <a:solidFill>
                <a:schemeClr val="tx1">
                  <a:lumMod val="75000"/>
                  <a:lumOff val="25000"/>
                </a:schemeClr>
              </a:solidFill>
              <a:miter lim="800000"/>
            </a:ln>
            <a:extLst>
              <a:ext uri="{909E8E84-426E-40DD-AFC4-6F175D3DCCD1}">
                <a14:hiddenFill xmlns:a14="http://schemas.microsoft.com/office/drawing/2010/main">
                  <a:noFill/>
                </a14:hiddenFill>
              </a:ext>
            </a:extLst>
          </p:spPr>
          <p:txBody>
            <a:bodyPr/>
            <a:lstStyle/>
            <a:p>
              <a:endParaRPr lang="zh-CN" altLang="en-US" sz="2400">
                <a:cs typeface="+mn-ea"/>
                <a:sym typeface="+mn-lt"/>
              </a:endParaRPr>
            </a:p>
          </p:txBody>
        </p:sp>
        <p:sp>
          <p:nvSpPr>
            <p:cNvPr id="11" name="Line 50"/>
            <p:cNvSpPr>
              <a:spLocks noChangeShapeType="1"/>
            </p:cNvSpPr>
            <p:nvPr/>
          </p:nvSpPr>
          <p:spPr bwMode="auto">
            <a:xfrm>
              <a:off x="7020984" y="4877859"/>
              <a:ext cx="1024467" cy="499533"/>
            </a:xfrm>
            <a:prstGeom prst="line">
              <a:avLst/>
            </a:prstGeom>
            <a:noFill/>
            <a:ln w="15875">
              <a:solidFill>
                <a:schemeClr val="tx1">
                  <a:lumMod val="75000"/>
                  <a:lumOff val="25000"/>
                </a:schemeClr>
              </a:solidFill>
              <a:miter lim="800000"/>
            </a:ln>
            <a:extLst>
              <a:ext uri="{909E8E84-426E-40DD-AFC4-6F175D3DCCD1}">
                <a14:hiddenFill xmlns:a14="http://schemas.microsoft.com/office/drawing/2010/main">
                  <a:noFill/>
                </a14:hiddenFill>
              </a:ext>
            </a:extLst>
          </p:spPr>
          <p:txBody>
            <a:bodyPr/>
            <a:lstStyle/>
            <a:p>
              <a:endParaRPr lang="zh-CN" altLang="en-US" sz="2400">
                <a:cs typeface="+mn-ea"/>
                <a:sym typeface="+mn-lt"/>
              </a:endParaRPr>
            </a:p>
          </p:txBody>
        </p:sp>
        <p:sp>
          <p:nvSpPr>
            <p:cNvPr id="12" name="Line 51"/>
            <p:cNvSpPr>
              <a:spLocks noChangeShapeType="1"/>
            </p:cNvSpPr>
            <p:nvPr/>
          </p:nvSpPr>
          <p:spPr bwMode="auto">
            <a:xfrm flipV="1">
              <a:off x="7020985" y="4147610"/>
              <a:ext cx="613833" cy="730249"/>
            </a:xfrm>
            <a:prstGeom prst="line">
              <a:avLst/>
            </a:prstGeom>
            <a:noFill/>
            <a:ln w="15875">
              <a:solidFill>
                <a:schemeClr val="tx1">
                  <a:lumMod val="75000"/>
                  <a:lumOff val="25000"/>
                </a:schemeClr>
              </a:solidFill>
              <a:miter lim="800000"/>
            </a:ln>
            <a:extLst>
              <a:ext uri="{909E8E84-426E-40DD-AFC4-6F175D3DCCD1}">
                <a14:hiddenFill xmlns:a14="http://schemas.microsoft.com/office/drawing/2010/main">
                  <a:noFill/>
                </a14:hiddenFill>
              </a:ext>
            </a:extLst>
          </p:spPr>
          <p:txBody>
            <a:bodyPr/>
            <a:lstStyle/>
            <a:p>
              <a:endParaRPr lang="zh-CN" altLang="en-US" sz="2400">
                <a:cs typeface="+mn-ea"/>
                <a:sym typeface="+mn-lt"/>
              </a:endParaRPr>
            </a:p>
          </p:txBody>
        </p:sp>
        <p:sp>
          <p:nvSpPr>
            <p:cNvPr id="13" name="Rectangle 52"/>
            <p:cNvSpPr>
              <a:spLocks noChangeArrowheads="1"/>
            </p:cNvSpPr>
            <p:nvPr/>
          </p:nvSpPr>
          <p:spPr bwMode="auto">
            <a:xfrm>
              <a:off x="5721351" y="3923243"/>
              <a:ext cx="279400" cy="2093383"/>
            </a:xfrm>
            <a:prstGeom prst="rect">
              <a:avLst/>
            </a:prstGeom>
            <a:solidFill>
              <a:schemeClr val="accent4"/>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a:endParaRPr lang="zh-CN" altLang="en-US" sz="2400">
                <a:cs typeface="+mn-ea"/>
                <a:sym typeface="+mn-lt"/>
              </a:endParaRPr>
            </a:p>
          </p:txBody>
        </p:sp>
        <p:sp>
          <p:nvSpPr>
            <p:cNvPr id="14" name="Freeform 53"/>
            <p:cNvSpPr/>
            <p:nvPr/>
          </p:nvSpPr>
          <p:spPr bwMode="auto">
            <a:xfrm>
              <a:off x="5564718" y="6016626"/>
              <a:ext cx="590549" cy="571500"/>
            </a:xfrm>
            <a:custGeom>
              <a:avLst/>
              <a:gdLst>
                <a:gd name="T0" fmla="*/ 140 w 279"/>
                <a:gd name="T1" fmla="*/ 270 h 270"/>
                <a:gd name="T2" fmla="*/ 0 w 279"/>
                <a:gd name="T3" fmla="*/ 0 h 270"/>
                <a:gd name="T4" fmla="*/ 279 w 279"/>
                <a:gd name="T5" fmla="*/ 0 h 270"/>
                <a:gd name="T6" fmla="*/ 140 w 279"/>
                <a:gd name="T7" fmla="*/ 270 h 270"/>
              </a:gdLst>
              <a:ahLst/>
              <a:cxnLst>
                <a:cxn ang="0">
                  <a:pos x="T0" y="T1"/>
                </a:cxn>
                <a:cxn ang="0">
                  <a:pos x="T2" y="T3"/>
                </a:cxn>
                <a:cxn ang="0">
                  <a:pos x="T4" y="T5"/>
                </a:cxn>
                <a:cxn ang="0">
                  <a:pos x="T6" y="T7"/>
                </a:cxn>
              </a:cxnLst>
              <a:rect l="0" t="0" r="r" b="b"/>
              <a:pathLst>
                <a:path w="279" h="270">
                  <a:moveTo>
                    <a:pt x="140" y="270"/>
                  </a:moveTo>
                  <a:lnTo>
                    <a:pt x="0" y="0"/>
                  </a:lnTo>
                  <a:lnTo>
                    <a:pt x="279" y="0"/>
                  </a:lnTo>
                  <a:lnTo>
                    <a:pt x="140" y="270"/>
                  </a:lnTo>
                  <a:close/>
                </a:path>
              </a:pathLst>
            </a:custGeom>
            <a:solidFill>
              <a:schemeClr val="accent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a:endParaRPr lang="zh-CN" altLang="en-US" sz="2400">
                <a:cs typeface="+mn-ea"/>
                <a:sym typeface="+mn-lt"/>
              </a:endParaRPr>
            </a:p>
          </p:txBody>
        </p:sp>
        <p:sp>
          <p:nvSpPr>
            <p:cNvPr id="15" name="Freeform 54"/>
            <p:cNvSpPr/>
            <p:nvPr/>
          </p:nvSpPr>
          <p:spPr bwMode="auto">
            <a:xfrm>
              <a:off x="5799667" y="6467477"/>
              <a:ext cx="120651" cy="120649"/>
            </a:xfrm>
            <a:custGeom>
              <a:avLst/>
              <a:gdLst>
                <a:gd name="T0" fmla="*/ 29 w 57"/>
                <a:gd name="T1" fmla="*/ 57 h 57"/>
                <a:gd name="T2" fmla="*/ 0 w 57"/>
                <a:gd name="T3" fmla="*/ 0 h 57"/>
                <a:gd name="T4" fmla="*/ 57 w 57"/>
                <a:gd name="T5" fmla="*/ 0 h 57"/>
                <a:gd name="T6" fmla="*/ 29 w 57"/>
                <a:gd name="T7" fmla="*/ 57 h 57"/>
              </a:gdLst>
              <a:ahLst/>
              <a:cxnLst>
                <a:cxn ang="0">
                  <a:pos x="T0" y="T1"/>
                </a:cxn>
                <a:cxn ang="0">
                  <a:pos x="T2" y="T3"/>
                </a:cxn>
                <a:cxn ang="0">
                  <a:pos x="T4" y="T5"/>
                </a:cxn>
                <a:cxn ang="0">
                  <a:pos x="T6" y="T7"/>
                </a:cxn>
              </a:cxnLst>
              <a:rect l="0" t="0" r="r" b="b"/>
              <a:pathLst>
                <a:path w="57" h="57">
                  <a:moveTo>
                    <a:pt x="29" y="57"/>
                  </a:moveTo>
                  <a:lnTo>
                    <a:pt x="0" y="0"/>
                  </a:lnTo>
                  <a:lnTo>
                    <a:pt x="57" y="0"/>
                  </a:lnTo>
                  <a:lnTo>
                    <a:pt x="29" y="57"/>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cs typeface="+mn-ea"/>
                <a:sym typeface="+mn-lt"/>
              </a:endParaRPr>
            </a:p>
          </p:txBody>
        </p:sp>
        <p:sp>
          <p:nvSpPr>
            <p:cNvPr id="16" name="Freeform 55"/>
            <p:cNvSpPr/>
            <p:nvPr/>
          </p:nvSpPr>
          <p:spPr bwMode="auto">
            <a:xfrm>
              <a:off x="5035551" y="4352926"/>
              <a:ext cx="685800" cy="1663700"/>
            </a:xfrm>
            <a:custGeom>
              <a:avLst/>
              <a:gdLst>
                <a:gd name="T0" fmla="*/ 324 w 324"/>
                <a:gd name="T1" fmla="*/ 0 h 786"/>
                <a:gd name="T2" fmla="*/ 324 w 324"/>
                <a:gd name="T3" fmla="*/ 0 h 786"/>
                <a:gd name="T4" fmla="*/ 324 w 324"/>
                <a:gd name="T5" fmla="*/ 0 h 786"/>
                <a:gd name="T6" fmla="*/ 250 w 324"/>
                <a:gd name="T7" fmla="*/ 0 h 786"/>
                <a:gd name="T8" fmla="*/ 250 w 324"/>
                <a:gd name="T9" fmla="*/ 0 h 786"/>
                <a:gd name="T10" fmla="*/ 0 w 324"/>
                <a:gd name="T11" fmla="*/ 0 h 786"/>
                <a:gd name="T12" fmla="*/ 0 w 324"/>
                <a:gd name="T13" fmla="*/ 73 h 786"/>
                <a:gd name="T14" fmla="*/ 250 w 324"/>
                <a:gd name="T15" fmla="*/ 73 h 786"/>
                <a:gd name="T16" fmla="*/ 250 w 324"/>
                <a:gd name="T17" fmla="*/ 786 h 786"/>
                <a:gd name="T18" fmla="*/ 324 w 324"/>
                <a:gd name="T19" fmla="*/ 786 h 786"/>
                <a:gd name="T20" fmla="*/ 324 w 324"/>
                <a:gd name="T21" fmla="*/ 73 h 786"/>
                <a:gd name="T22" fmla="*/ 324 w 324"/>
                <a:gd name="T23" fmla="*/ 73 h 786"/>
                <a:gd name="T24" fmla="*/ 324 w 324"/>
                <a:gd name="T25" fmla="*/ 0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4" h="786">
                  <a:moveTo>
                    <a:pt x="324" y="0"/>
                  </a:moveTo>
                  <a:lnTo>
                    <a:pt x="324" y="0"/>
                  </a:lnTo>
                  <a:lnTo>
                    <a:pt x="324" y="0"/>
                  </a:lnTo>
                  <a:lnTo>
                    <a:pt x="250" y="0"/>
                  </a:lnTo>
                  <a:lnTo>
                    <a:pt x="250" y="0"/>
                  </a:lnTo>
                  <a:lnTo>
                    <a:pt x="0" y="0"/>
                  </a:lnTo>
                  <a:lnTo>
                    <a:pt x="0" y="73"/>
                  </a:lnTo>
                  <a:lnTo>
                    <a:pt x="250" y="73"/>
                  </a:lnTo>
                  <a:lnTo>
                    <a:pt x="250" y="786"/>
                  </a:lnTo>
                  <a:lnTo>
                    <a:pt x="324" y="786"/>
                  </a:lnTo>
                  <a:lnTo>
                    <a:pt x="324" y="73"/>
                  </a:lnTo>
                  <a:lnTo>
                    <a:pt x="324" y="73"/>
                  </a:lnTo>
                  <a:lnTo>
                    <a:pt x="324" y="0"/>
                  </a:lnTo>
                  <a:close/>
                </a:path>
              </a:pathLst>
            </a:custGeom>
            <a:solidFill>
              <a:schemeClr val="accent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a:endParaRPr lang="zh-CN" altLang="en-US" sz="2400">
                <a:cs typeface="+mn-ea"/>
                <a:sym typeface="+mn-lt"/>
              </a:endParaRPr>
            </a:p>
          </p:txBody>
        </p:sp>
        <p:sp>
          <p:nvSpPr>
            <p:cNvPr id="17" name="Freeform 56"/>
            <p:cNvSpPr/>
            <p:nvPr/>
          </p:nvSpPr>
          <p:spPr bwMode="auto">
            <a:xfrm>
              <a:off x="6000752" y="4801659"/>
              <a:ext cx="613833" cy="1214967"/>
            </a:xfrm>
            <a:custGeom>
              <a:avLst/>
              <a:gdLst>
                <a:gd name="T0" fmla="*/ 290 w 290"/>
                <a:gd name="T1" fmla="*/ 0 h 574"/>
                <a:gd name="T2" fmla="*/ 73 w 290"/>
                <a:gd name="T3" fmla="*/ 0 h 574"/>
                <a:gd name="T4" fmla="*/ 0 w 290"/>
                <a:gd name="T5" fmla="*/ 0 h 574"/>
                <a:gd name="T6" fmla="*/ 0 w 290"/>
                <a:gd name="T7" fmla="*/ 74 h 574"/>
                <a:gd name="T8" fmla="*/ 0 w 290"/>
                <a:gd name="T9" fmla="*/ 574 h 574"/>
                <a:gd name="T10" fmla="*/ 73 w 290"/>
                <a:gd name="T11" fmla="*/ 574 h 574"/>
                <a:gd name="T12" fmla="*/ 73 w 290"/>
                <a:gd name="T13" fmla="*/ 74 h 574"/>
                <a:gd name="T14" fmla="*/ 290 w 290"/>
                <a:gd name="T15" fmla="*/ 74 h 574"/>
                <a:gd name="T16" fmla="*/ 290 w 290"/>
                <a:gd name="T17" fmla="*/ 0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0" h="574">
                  <a:moveTo>
                    <a:pt x="290" y="0"/>
                  </a:moveTo>
                  <a:lnTo>
                    <a:pt x="73" y="0"/>
                  </a:lnTo>
                  <a:lnTo>
                    <a:pt x="0" y="0"/>
                  </a:lnTo>
                  <a:lnTo>
                    <a:pt x="0" y="74"/>
                  </a:lnTo>
                  <a:lnTo>
                    <a:pt x="0" y="574"/>
                  </a:lnTo>
                  <a:lnTo>
                    <a:pt x="73" y="574"/>
                  </a:lnTo>
                  <a:lnTo>
                    <a:pt x="73" y="74"/>
                  </a:lnTo>
                  <a:lnTo>
                    <a:pt x="290" y="74"/>
                  </a:lnTo>
                  <a:lnTo>
                    <a:pt x="290" y="0"/>
                  </a:lnTo>
                  <a:close/>
                </a:path>
              </a:pathLst>
            </a:custGeom>
            <a:solidFill>
              <a:schemeClr val="accent5"/>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a:endParaRPr lang="zh-CN" altLang="en-US" sz="2400">
                <a:cs typeface="+mn-ea"/>
                <a:sym typeface="+mn-lt"/>
              </a:endParaRPr>
            </a:p>
          </p:txBody>
        </p:sp>
        <p:sp>
          <p:nvSpPr>
            <p:cNvPr id="18" name="Oval 57"/>
            <p:cNvSpPr>
              <a:spLocks noChangeArrowheads="1"/>
            </p:cNvSpPr>
            <p:nvPr/>
          </p:nvSpPr>
          <p:spPr bwMode="auto">
            <a:xfrm>
              <a:off x="4485218" y="4117977"/>
              <a:ext cx="620183" cy="620183"/>
            </a:xfrm>
            <a:prstGeom prst="ellipse">
              <a:avLst/>
            </a:prstGeom>
            <a:solidFill>
              <a:schemeClr val="accent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a:endParaRPr lang="zh-CN" altLang="en-US" sz="2400">
                <a:cs typeface="+mn-ea"/>
                <a:sym typeface="+mn-lt"/>
              </a:endParaRPr>
            </a:p>
          </p:txBody>
        </p:sp>
        <p:sp>
          <p:nvSpPr>
            <p:cNvPr id="19" name="Oval 58"/>
            <p:cNvSpPr>
              <a:spLocks noChangeArrowheads="1"/>
            </p:cNvSpPr>
            <p:nvPr/>
          </p:nvSpPr>
          <p:spPr bwMode="auto">
            <a:xfrm>
              <a:off x="4385734" y="5002743"/>
              <a:ext cx="819151" cy="814916"/>
            </a:xfrm>
            <a:prstGeom prst="ellipse">
              <a:avLst/>
            </a:prstGeom>
            <a:solidFill>
              <a:schemeClr val="accent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a:endParaRPr lang="zh-CN" altLang="en-US" sz="2400">
                <a:cs typeface="+mn-ea"/>
                <a:sym typeface="+mn-lt"/>
              </a:endParaRPr>
            </a:p>
          </p:txBody>
        </p:sp>
        <p:sp>
          <p:nvSpPr>
            <p:cNvPr id="20" name="Oval 59"/>
            <p:cNvSpPr>
              <a:spLocks noChangeArrowheads="1"/>
            </p:cNvSpPr>
            <p:nvPr/>
          </p:nvSpPr>
          <p:spPr bwMode="auto">
            <a:xfrm>
              <a:off x="3570818" y="4767793"/>
              <a:ext cx="565149" cy="565151"/>
            </a:xfrm>
            <a:prstGeom prst="ellipse">
              <a:avLst/>
            </a:prstGeom>
            <a:solidFill>
              <a:schemeClr val="accent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a:endParaRPr lang="zh-CN" altLang="en-US" sz="2400">
                <a:cs typeface="+mn-ea"/>
                <a:sym typeface="+mn-lt"/>
              </a:endParaRPr>
            </a:p>
          </p:txBody>
        </p:sp>
        <p:sp>
          <p:nvSpPr>
            <p:cNvPr id="21" name="Oval 60"/>
            <p:cNvSpPr>
              <a:spLocks noChangeArrowheads="1"/>
            </p:cNvSpPr>
            <p:nvPr/>
          </p:nvSpPr>
          <p:spPr bwMode="auto">
            <a:xfrm>
              <a:off x="3735918" y="3868209"/>
              <a:ext cx="565149" cy="558800"/>
            </a:xfrm>
            <a:prstGeom prst="ellipse">
              <a:avLst/>
            </a:prstGeom>
            <a:solidFill>
              <a:schemeClr val="accent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a:endParaRPr lang="zh-CN" altLang="en-US" sz="2400">
                <a:cs typeface="+mn-ea"/>
                <a:sym typeface="+mn-lt"/>
              </a:endParaRPr>
            </a:p>
          </p:txBody>
        </p:sp>
        <p:sp>
          <p:nvSpPr>
            <p:cNvPr id="22" name="Oval 61"/>
            <p:cNvSpPr>
              <a:spLocks noChangeArrowheads="1"/>
            </p:cNvSpPr>
            <p:nvPr/>
          </p:nvSpPr>
          <p:spPr bwMode="auto">
            <a:xfrm>
              <a:off x="5105400" y="2452159"/>
              <a:ext cx="1509184" cy="1515533"/>
            </a:xfrm>
            <a:prstGeom prst="ellipse">
              <a:avLst/>
            </a:prstGeom>
            <a:solidFill>
              <a:schemeClr val="accent4"/>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a:endParaRPr lang="zh-CN" altLang="en-US" sz="2400">
                <a:cs typeface="+mn-ea"/>
                <a:sym typeface="+mn-lt"/>
              </a:endParaRPr>
            </a:p>
          </p:txBody>
        </p:sp>
        <p:sp>
          <p:nvSpPr>
            <p:cNvPr id="23" name="Oval 62"/>
            <p:cNvSpPr>
              <a:spLocks noChangeArrowheads="1"/>
            </p:cNvSpPr>
            <p:nvPr/>
          </p:nvSpPr>
          <p:spPr bwMode="auto">
            <a:xfrm>
              <a:off x="6620934" y="1772710"/>
              <a:ext cx="1013884" cy="1009649"/>
            </a:xfrm>
            <a:prstGeom prst="ellipse">
              <a:avLst/>
            </a:prstGeom>
            <a:solidFill>
              <a:schemeClr val="accent4"/>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a:endParaRPr lang="zh-CN" altLang="en-US" sz="2400">
                <a:cs typeface="+mn-ea"/>
                <a:sym typeface="+mn-lt"/>
              </a:endParaRPr>
            </a:p>
          </p:txBody>
        </p:sp>
        <p:sp>
          <p:nvSpPr>
            <p:cNvPr id="24" name="Oval 63"/>
            <p:cNvSpPr>
              <a:spLocks noChangeArrowheads="1"/>
            </p:cNvSpPr>
            <p:nvPr/>
          </p:nvSpPr>
          <p:spPr bwMode="auto">
            <a:xfrm>
              <a:off x="3820585" y="2903010"/>
              <a:ext cx="774700" cy="774700"/>
            </a:xfrm>
            <a:prstGeom prst="ellipse">
              <a:avLst/>
            </a:prstGeom>
            <a:solidFill>
              <a:schemeClr val="accent4"/>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a:endParaRPr lang="zh-CN" altLang="en-US" sz="2400" dirty="0">
                <a:solidFill>
                  <a:schemeClr val="lt1"/>
                </a:solidFill>
                <a:cs typeface="+mn-ea"/>
                <a:sym typeface="+mn-lt"/>
              </a:endParaRPr>
            </a:p>
          </p:txBody>
        </p:sp>
        <p:sp>
          <p:nvSpPr>
            <p:cNvPr id="25" name="Oval 64"/>
            <p:cNvSpPr>
              <a:spLocks noChangeArrowheads="1"/>
            </p:cNvSpPr>
            <p:nvPr/>
          </p:nvSpPr>
          <p:spPr bwMode="auto">
            <a:xfrm>
              <a:off x="4654551" y="1891243"/>
              <a:ext cx="651933" cy="649816"/>
            </a:xfrm>
            <a:prstGeom prst="ellipse">
              <a:avLst/>
            </a:prstGeom>
            <a:solidFill>
              <a:schemeClr val="accent4"/>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a:endParaRPr lang="zh-CN" altLang="en-US" sz="2400">
                <a:cs typeface="+mn-ea"/>
                <a:sym typeface="+mn-lt"/>
              </a:endParaRPr>
            </a:p>
          </p:txBody>
        </p:sp>
        <p:sp>
          <p:nvSpPr>
            <p:cNvPr id="26" name="Oval 65"/>
            <p:cNvSpPr>
              <a:spLocks noChangeArrowheads="1"/>
            </p:cNvSpPr>
            <p:nvPr/>
          </p:nvSpPr>
          <p:spPr bwMode="auto">
            <a:xfrm>
              <a:off x="6786034" y="3152776"/>
              <a:ext cx="573617" cy="573616"/>
            </a:xfrm>
            <a:prstGeom prst="ellipse">
              <a:avLst/>
            </a:prstGeom>
            <a:solidFill>
              <a:schemeClr val="accent4"/>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a:endParaRPr lang="zh-CN" altLang="en-US" sz="2400">
                <a:cs typeface="+mn-ea"/>
                <a:sym typeface="+mn-lt"/>
              </a:endParaRPr>
            </a:p>
          </p:txBody>
        </p:sp>
        <p:sp>
          <p:nvSpPr>
            <p:cNvPr id="27" name="Oval 66"/>
            <p:cNvSpPr>
              <a:spLocks noChangeArrowheads="1"/>
            </p:cNvSpPr>
            <p:nvPr/>
          </p:nvSpPr>
          <p:spPr bwMode="auto">
            <a:xfrm>
              <a:off x="7344834" y="3857626"/>
              <a:ext cx="575733" cy="579967"/>
            </a:xfrm>
            <a:prstGeom prst="ellipse">
              <a:avLst/>
            </a:prstGeom>
            <a:solidFill>
              <a:schemeClr val="accent5"/>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a:endParaRPr lang="zh-CN" altLang="en-US" sz="2400">
                <a:cs typeface="+mn-ea"/>
                <a:sym typeface="+mn-lt"/>
              </a:endParaRPr>
            </a:p>
          </p:txBody>
        </p:sp>
        <p:sp>
          <p:nvSpPr>
            <p:cNvPr id="28" name="Oval 67"/>
            <p:cNvSpPr>
              <a:spLocks noChangeArrowheads="1"/>
            </p:cNvSpPr>
            <p:nvPr/>
          </p:nvSpPr>
          <p:spPr bwMode="auto">
            <a:xfrm>
              <a:off x="6330951" y="5413376"/>
              <a:ext cx="573616" cy="573616"/>
            </a:xfrm>
            <a:prstGeom prst="ellipse">
              <a:avLst/>
            </a:prstGeom>
            <a:solidFill>
              <a:schemeClr val="accent5"/>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a:endParaRPr lang="zh-CN" altLang="en-US" sz="2400">
                <a:cs typeface="+mn-ea"/>
                <a:sym typeface="+mn-lt"/>
              </a:endParaRPr>
            </a:p>
          </p:txBody>
        </p:sp>
        <p:sp>
          <p:nvSpPr>
            <p:cNvPr id="29" name="Oval 68"/>
            <p:cNvSpPr>
              <a:spLocks noChangeArrowheads="1"/>
            </p:cNvSpPr>
            <p:nvPr/>
          </p:nvSpPr>
          <p:spPr bwMode="auto">
            <a:xfrm>
              <a:off x="7645400" y="4977343"/>
              <a:ext cx="804333" cy="804333"/>
            </a:xfrm>
            <a:prstGeom prst="ellipse">
              <a:avLst/>
            </a:prstGeom>
            <a:solidFill>
              <a:schemeClr val="accent5"/>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a:endParaRPr lang="zh-CN" altLang="en-US" sz="2400">
                <a:cs typeface="+mn-ea"/>
                <a:sym typeface="+mn-lt"/>
              </a:endParaRPr>
            </a:p>
          </p:txBody>
        </p:sp>
        <p:sp>
          <p:nvSpPr>
            <p:cNvPr id="30" name="Oval 69"/>
            <p:cNvSpPr>
              <a:spLocks noChangeArrowheads="1"/>
            </p:cNvSpPr>
            <p:nvPr/>
          </p:nvSpPr>
          <p:spPr bwMode="auto">
            <a:xfrm>
              <a:off x="6536267" y="4397376"/>
              <a:ext cx="963084" cy="965200"/>
            </a:xfrm>
            <a:prstGeom prst="ellipse">
              <a:avLst/>
            </a:prstGeom>
            <a:solidFill>
              <a:schemeClr val="accent5"/>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a:endParaRPr lang="zh-CN" altLang="en-US" sz="2400">
                <a:cs typeface="+mn-ea"/>
                <a:sym typeface="+mn-lt"/>
              </a:endParaRPr>
            </a:p>
          </p:txBody>
        </p:sp>
        <p:sp>
          <p:nvSpPr>
            <p:cNvPr id="31" name="Freeform 70"/>
            <p:cNvSpPr>
              <a:spLocks noEditPoints="1"/>
            </p:cNvSpPr>
            <p:nvPr/>
          </p:nvSpPr>
          <p:spPr bwMode="auto">
            <a:xfrm>
              <a:off x="3989918" y="3097743"/>
              <a:ext cx="436033" cy="414867"/>
            </a:xfrm>
            <a:custGeom>
              <a:avLst/>
              <a:gdLst>
                <a:gd name="T0" fmla="*/ 75 w 87"/>
                <a:gd name="T1" fmla="*/ 11 h 83"/>
                <a:gd name="T2" fmla="*/ 48 w 87"/>
                <a:gd name="T3" fmla="*/ 0 h 83"/>
                <a:gd name="T4" fmla="*/ 46 w 87"/>
                <a:gd name="T5" fmla="*/ 2 h 83"/>
                <a:gd name="T6" fmla="*/ 46 w 87"/>
                <a:gd name="T7" fmla="*/ 38 h 83"/>
                <a:gd name="T8" fmla="*/ 48 w 87"/>
                <a:gd name="T9" fmla="*/ 40 h 83"/>
                <a:gd name="T10" fmla="*/ 79 w 87"/>
                <a:gd name="T11" fmla="*/ 58 h 83"/>
                <a:gd name="T12" fmla="*/ 81 w 87"/>
                <a:gd name="T13" fmla="*/ 57 h 83"/>
                <a:gd name="T14" fmla="*/ 85 w 87"/>
                <a:gd name="T15" fmla="*/ 48 h 83"/>
                <a:gd name="T16" fmla="*/ 87 w 87"/>
                <a:gd name="T17" fmla="*/ 38 h 83"/>
                <a:gd name="T18" fmla="*/ 75 w 87"/>
                <a:gd name="T19" fmla="*/ 11 h 83"/>
                <a:gd name="T20" fmla="*/ 81 w 87"/>
                <a:gd name="T21" fmla="*/ 47 h 83"/>
                <a:gd name="T22" fmla="*/ 81 w 87"/>
                <a:gd name="T23" fmla="*/ 47 h 83"/>
                <a:gd name="T24" fmla="*/ 79 w 87"/>
                <a:gd name="T25" fmla="*/ 53 h 83"/>
                <a:gd name="T26" fmla="*/ 50 w 87"/>
                <a:gd name="T27" fmla="*/ 37 h 83"/>
                <a:gd name="T28" fmla="*/ 50 w 87"/>
                <a:gd name="T29" fmla="*/ 4 h 83"/>
                <a:gd name="T30" fmla="*/ 73 w 87"/>
                <a:gd name="T31" fmla="*/ 14 h 83"/>
                <a:gd name="T32" fmla="*/ 83 w 87"/>
                <a:gd name="T33" fmla="*/ 38 h 83"/>
                <a:gd name="T34" fmla="*/ 81 w 87"/>
                <a:gd name="T35" fmla="*/ 47 h 83"/>
                <a:gd name="T36" fmla="*/ 43 w 87"/>
                <a:gd name="T37" fmla="*/ 41 h 83"/>
                <a:gd name="T38" fmla="*/ 43 w 87"/>
                <a:gd name="T39" fmla="*/ 41 h 83"/>
                <a:gd name="T40" fmla="*/ 43 w 87"/>
                <a:gd name="T41" fmla="*/ 7 h 83"/>
                <a:gd name="T42" fmla="*/ 40 w 87"/>
                <a:gd name="T43" fmla="*/ 4 h 83"/>
                <a:gd name="T44" fmla="*/ 12 w 87"/>
                <a:gd name="T45" fmla="*/ 15 h 83"/>
                <a:gd name="T46" fmla="*/ 12 w 87"/>
                <a:gd name="T47" fmla="*/ 15 h 83"/>
                <a:gd name="T48" fmla="*/ 12 w 87"/>
                <a:gd name="T49" fmla="*/ 15 h 83"/>
                <a:gd name="T50" fmla="*/ 0 w 87"/>
                <a:gd name="T51" fmla="*/ 43 h 83"/>
                <a:gd name="T52" fmla="*/ 12 w 87"/>
                <a:gd name="T53" fmla="*/ 71 h 83"/>
                <a:gd name="T54" fmla="*/ 12 w 87"/>
                <a:gd name="T55" fmla="*/ 71 h 83"/>
                <a:gd name="T56" fmla="*/ 40 w 87"/>
                <a:gd name="T57" fmla="*/ 83 h 83"/>
                <a:gd name="T58" fmla="*/ 59 w 87"/>
                <a:gd name="T59" fmla="*/ 78 h 83"/>
                <a:gd name="T60" fmla="*/ 59 w 87"/>
                <a:gd name="T61" fmla="*/ 77 h 83"/>
                <a:gd name="T62" fmla="*/ 74 w 87"/>
                <a:gd name="T63" fmla="*/ 63 h 83"/>
                <a:gd name="T64" fmla="*/ 74 w 87"/>
                <a:gd name="T65" fmla="*/ 63 h 83"/>
                <a:gd name="T66" fmla="*/ 73 w 87"/>
                <a:gd name="T67" fmla="*/ 58 h 83"/>
                <a:gd name="T68" fmla="*/ 43 w 87"/>
                <a:gd name="T69" fmla="*/ 41 h 83"/>
                <a:gd name="T70" fmla="*/ 56 w 87"/>
                <a:gd name="T71" fmla="*/ 72 h 83"/>
                <a:gd name="T72" fmla="*/ 56 w 87"/>
                <a:gd name="T73" fmla="*/ 72 h 83"/>
                <a:gd name="T74" fmla="*/ 56 w 87"/>
                <a:gd name="T75" fmla="*/ 72 h 83"/>
                <a:gd name="T76" fmla="*/ 40 w 87"/>
                <a:gd name="T77" fmla="*/ 76 h 83"/>
                <a:gd name="T78" fmla="*/ 16 w 87"/>
                <a:gd name="T79" fmla="*/ 66 h 83"/>
                <a:gd name="T80" fmla="*/ 16 w 87"/>
                <a:gd name="T81" fmla="*/ 66 h 83"/>
                <a:gd name="T82" fmla="*/ 7 w 87"/>
                <a:gd name="T83" fmla="*/ 43 h 83"/>
                <a:gd name="T84" fmla="*/ 16 w 87"/>
                <a:gd name="T85" fmla="*/ 20 h 83"/>
                <a:gd name="T86" fmla="*/ 36 w 87"/>
                <a:gd name="T87" fmla="*/ 11 h 83"/>
                <a:gd name="T88" fmla="*/ 36 w 87"/>
                <a:gd name="T89" fmla="*/ 43 h 83"/>
                <a:gd name="T90" fmla="*/ 38 w 87"/>
                <a:gd name="T91" fmla="*/ 46 h 83"/>
                <a:gd name="T92" fmla="*/ 66 w 87"/>
                <a:gd name="T93" fmla="*/ 62 h 83"/>
                <a:gd name="T94" fmla="*/ 56 w 87"/>
                <a:gd name="T95" fmla="*/ 72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7" h="83">
                  <a:moveTo>
                    <a:pt x="75" y="11"/>
                  </a:moveTo>
                  <a:cubicBezTo>
                    <a:pt x="69" y="4"/>
                    <a:pt x="59" y="0"/>
                    <a:pt x="48" y="0"/>
                  </a:cubicBezTo>
                  <a:cubicBezTo>
                    <a:pt x="47" y="0"/>
                    <a:pt x="46" y="1"/>
                    <a:pt x="46" y="2"/>
                  </a:cubicBezTo>
                  <a:cubicBezTo>
                    <a:pt x="46" y="38"/>
                    <a:pt x="46" y="38"/>
                    <a:pt x="46" y="38"/>
                  </a:cubicBezTo>
                  <a:cubicBezTo>
                    <a:pt x="46" y="39"/>
                    <a:pt x="47" y="40"/>
                    <a:pt x="48" y="40"/>
                  </a:cubicBezTo>
                  <a:cubicBezTo>
                    <a:pt x="79" y="58"/>
                    <a:pt x="79" y="58"/>
                    <a:pt x="79" y="58"/>
                  </a:cubicBezTo>
                  <a:cubicBezTo>
                    <a:pt x="80" y="58"/>
                    <a:pt x="81" y="58"/>
                    <a:pt x="81" y="57"/>
                  </a:cubicBezTo>
                  <a:cubicBezTo>
                    <a:pt x="83" y="54"/>
                    <a:pt x="84" y="51"/>
                    <a:pt x="85" y="48"/>
                  </a:cubicBezTo>
                  <a:cubicBezTo>
                    <a:pt x="86" y="45"/>
                    <a:pt x="87" y="41"/>
                    <a:pt x="87" y="38"/>
                  </a:cubicBezTo>
                  <a:cubicBezTo>
                    <a:pt x="87" y="28"/>
                    <a:pt x="82" y="18"/>
                    <a:pt x="75" y="11"/>
                  </a:cubicBezTo>
                  <a:close/>
                  <a:moveTo>
                    <a:pt x="81" y="47"/>
                  </a:moveTo>
                  <a:cubicBezTo>
                    <a:pt x="81" y="47"/>
                    <a:pt x="81" y="47"/>
                    <a:pt x="81" y="47"/>
                  </a:cubicBezTo>
                  <a:cubicBezTo>
                    <a:pt x="81" y="49"/>
                    <a:pt x="80" y="51"/>
                    <a:pt x="79" y="53"/>
                  </a:cubicBezTo>
                  <a:cubicBezTo>
                    <a:pt x="50" y="37"/>
                    <a:pt x="50" y="37"/>
                    <a:pt x="50" y="37"/>
                  </a:cubicBezTo>
                  <a:cubicBezTo>
                    <a:pt x="50" y="4"/>
                    <a:pt x="50" y="4"/>
                    <a:pt x="50" y="4"/>
                  </a:cubicBezTo>
                  <a:cubicBezTo>
                    <a:pt x="59" y="5"/>
                    <a:pt x="67" y="8"/>
                    <a:pt x="73" y="14"/>
                  </a:cubicBezTo>
                  <a:cubicBezTo>
                    <a:pt x="79" y="20"/>
                    <a:pt x="83" y="29"/>
                    <a:pt x="83" y="38"/>
                  </a:cubicBezTo>
                  <a:cubicBezTo>
                    <a:pt x="83" y="41"/>
                    <a:pt x="82" y="44"/>
                    <a:pt x="81" y="47"/>
                  </a:cubicBezTo>
                  <a:close/>
                  <a:moveTo>
                    <a:pt x="43" y="41"/>
                  </a:moveTo>
                  <a:cubicBezTo>
                    <a:pt x="43" y="41"/>
                    <a:pt x="43" y="41"/>
                    <a:pt x="43" y="41"/>
                  </a:cubicBezTo>
                  <a:cubicBezTo>
                    <a:pt x="43" y="7"/>
                    <a:pt x="43" y="7"/>
                    <a:pt x="43" y="7"/>
                  </a:cubicBezTo>
                  <a:cubicBezTo>
                    <a:pt x="43" y="5"/>
                    <a:pt x="41" y="4"/>
                    <a:pt x="40" y="4"/>
                  </a:cubicBezTo>
                  <a:cubicBezTo>
                    <a:pt x="29" y="4"/>
                    <a:pt x="19" y="8"/>
                    <a:pt x="12" y="15"/>
                  </a:cubicBezTo>
                  <a:cubicBezTo>
                    <a:pt x="12" y="15"/>
                    <a:pt x="12" y="15"/>
                    <a:pt x="12" y="15"/>
                  </a:cubicBezTo>
                  <a:cubicBezTo>
                    <a:pt x="12" y="15"/>
                    <a:pt x="12" y="15"/>
                    <a:pt x="12" y="15"/>
                  </a:cubicBezTo>
                  <a:cubicBezTo>
                    <a:pt x="5" y="22"/>
                    <a:pt x="0" y="32"/>
                    <a:pt x="0" y="43"/>
                  </a:cubicBezTo>
                  <a:cubicBezTo>
                    <a:pt x="0" y="54"/>
                    <a:pt x="5" y="64"/>
                    <a:pt x="12" y="71"/>
                  </a:cubicBezTo>
                  <a:cubicBezTo>
                    <a:pt x="12" y="71"/>
                    <a:pt x="12" y="71"/>
                    <a:pt x="12" y="71"/>
                  </a:cubicBezTo>
                  <a:cubicBezTo>
                    <a:pt x="19" y="78"/>
                    <a:pt x="29" y="83"/>
                    <a:pt x="40" y="83"/>
                  </a:cubicBezTo>
                  <a:cubicBezTo>
                    <a:pt x="47" y="83"/>
                    <a:pt x="53" y="81"/>
                    <a:pt x="59" y="78"/>
                  </a:cubicBezTo>
                  <a:cubicBezTo>
                    <a:pt x="59" y="77"/>
                    <a:pt x="59" y="77"/>
                    <a:pt x="59" y="77"/>
                  </a:cubicBezTo>
                  <a:cubicBezTo>
                    <a:pt x="65" y="74"/>
                    <a:pt x="70" y="69"/>
                    <a:pt x="74" y="63"/>
                  </a:cubicBezTo>
                  <a:cubicBezTo>
                    <a:pt x="74" y="63"/>
                    <a:pt x="74" y="63"/>
                    <a:pt x="74" y="63"/>
                  </a:cubicBezTo>
                  <a:cubicBezTo>
                    <a:pt x="75" y="61"/>
                    <a:pt x="74" y="59"/>
                    <a:pt x="73" y="58"/>
                  </a:cubicBezTo>
                  <a:cubicBezTo>
                    <a:pt x="43" y="41"/>
                    <a:pt x="43" y="41"/>
                    <a:pt x="43" y="41"/>
                  </a:cubicBezTo>
                  <a:close/>
                  <a:moveTo>
                    <a:pt x="56" y="72"/>
                  </a:moveTo>
                  <a:cubicBezTo>
                    <a:pt x="56" y="72"/>
                    <a:pt x="56" y="72"/>
                    <a:pt x="56" y="72"/>
                  </a:cubicBezTo>
                  <a:cubicBezTo>
                    <a:pt x="56" y="72"/>
                    <a:pt x="56" y="72"/>
                    <a:pt x="56" y="72"/>
                  </a:cubicBezTo>
                  <a:cubicBezTo>
                    <a:pt x="51" y="74"/>
                    <a:pt x="45" y="76"/>
                    <a:pt x="40" y="76"/>
                  </a:cubicBezTo>
                  <a:cubicBezTo>
                    <a:pt x="31" y="76"/>
                    <a:pt x="22" y="72"/>
                    <a:pt x="16" y="66"/>
                  </a:cubicBezTo>
                  <a:cubicBezTo>
                    <a:pt x="16" y="66"/>
                    <a:pt x="16" y="66"/>
                    <a:pt x="16" y="66"/>
                  </a:cubicBezTo>
                  <a:cubicBezTo>
                    <a:pt x="10" y="60"/>
                    <a:pt x="7" y="52"/>
                    <a:pt x="7" y="43"/>
                  </a:cubicBezTo>
                  <a:cubicBezTo>
                    <a:pt x="7" y="34"/>
                    <a:pt x="10" y="26"/>
                    <a:pt x="16" y="20"/>
                  </a:cubicBezTo>
                  <a:cubicBezTo>
                    <a:pt x="22" y="15"/>
                    <a:pt x="29" y="11"/>
                    <a:pt x="36" y="11"/>
                  </a:cubicBezTo>
                  <a:cubicBezTo>
                    <a:pt x="36" y="43"/>
                    <a:pt x="36" y="43"/>
                    <a:pt x="36" y="43"/>
                  </a:cubicBezTo>
                  <a:cubicBezTo>
                    <a:pt x="36" y="45"/>
                    <a:pt x="37" y="46"/>
                    <a:pt x="38" y="46"/>
                  </a:cubicBezTo>
                  <a:cubicBezTo>
                    <a:pt x="66" y="62"/>
                    <a:pt x="66" y="62"/>
                    <a:pt x="66" y="62"/>
                  </a:cubicBezTo>
                  <a:cubicBezTo>
                    <a:pt x="63" y="66"/>
                    <a:pt x="60" y="69"/>
                    <a:pt x="56" y="72"/>
                  </a:cubicBezTo>
                  <a:close/>
                </a:path>
              </a:pathLst>
            </a:custGeom>
            <a:solidFill>
              <a:schemeClr val="bg1"/>
            </a:solidFill>
            <a:ln>
              <a:noFill/>
            </a:ln>
          </p:spPr>
          <p:txBody>
            <a:bodyPr/>
            <a:lstStyle/>
            <a:p>
              <a:endParaRPr lang="zh-CN" altLang="en-US" sz="2400">
                <a:cs typeface="+mn-ea"/>
                <a:sym typeface="+mn-lt"/>
              </a:endParaRPr>
            </a:p>
          </p:txBody>
        </p:sp>
        <p:sp>
          <p:nvSpPr>
            <p:cNvPr id="32" name="Freeform 71"/>
            <p:cNvSpPr>
              <a:spLocks noEditPoints="1"/>
            </p:cNvSpPr>
            <p:nvPr/>
          </p:nvSpPr>
          <p:spPr bwMode="auto">
            <a:xfrm>
              <a:off x="4830234" y="2071159"/>
              <a:ext cx="275167" cy="289984"/>
            </a:xfrm>
            <a:custGeom>
              <a:avLst/>
              <a:gdLst>
                <a:gd name="T0" fmla="*/ 45 w 55"/>
                <a:gd name="T1" fmla="*/ 38 h 58"/>
                <a:gd name="T2" fmla="*/ 52 w 55"/>
                <a:gd name="T3" fmla="*/ 41 h 58"/>
                <a:gd name="T4" fmla="*/ 52 w 55"/>
                <a:gd name="T5" fmla="*/ 41 h 58"/>
                <a:gd name="T6" fmla="*/ 55 w 55"/>
                <a:gd name="T7" fmla="*/ 48 h 58"/>
                <a:gd name="T8" fmla="*/ 45 w 55"/>
                <a:gd name="T9" fmla="*/ 58 h 58"/>
                <a:gd name="T10" fmla="*/ 34 w 55"/>
                <a:gd name="T11" fmla="*/ 48 h 58"/>
                <a:gd name="T12" fmla="*/ 35 w 55"/>
                <a:gd name="T13" fmla="*/ 45 h 58"/>
                <a:gd name="T14" fmla="*/ 24 w 55"/>
                <a:gd name="T15" fmla="*/ 38 h 58"/>
                <a:gd name="T16" fmla="*/ 24 w 55"/>
                <a:gd name="T17" fmla="*/ 39 h 58"/>
                <a:gd name="T18" fmla="*/ 24 w 55"/>
                <a:gd name="T19" fmla="*/ 39 h 58"/>
                <a:gd name="T20" fmla="*/ 14 w 55"/>
                <a:gd name="T21" fmla="*/ 43 h 58"/>
                <a:gd name="T22" fmla="*/ 0 w 55"/>
                <a:gd name="T23" fmla="*/ 29 h 58"/>
                <a:gd name="T24" fmla="*/ 14 w 55"/>
                <a:gd name="T25" fmla="*/ 15 h 58"/>
                <a:gd name="T26" fmla="*/ 24 w 55"/>
                <a:gd name="T27" fmla="*/ 19 h 58"/>
                <a:gd name="T28" fmla="*/ 24 w 55"/>
                <a:gd name="T29" fmla="*/ 19 h 58"/>
                <a:gd name="T30" fmla="*/ 24 w 55"/>
                <a:gd name="T31" fmla="*/ 19 h 58"/>
                <a:gd name="T32" fmla="*/ 24 w 55"/>
                <a:gd name="T33" fmla="*/ 20 h 58"/>
                <a:gd name="T34" fmla="*/ 35 w 55"/>
                <a:gd name="T35" fmla="*/ 13 h 58"/>
                <a:gd name="T36" fmla="*/ 34 w 55"/>
                <a:gd name="T37" fmla="*/ 10 h 58"/>
                <a:gd name="T38" fmla="*/ 45 w 55"/>
                <a:gd name="T39" fmla="*/ 0 h 58"/>
                <a:gd name="T40" fmla="*/ 55 w 55"/>
                <a:gd name="T41" fmla="*/ 10 h 58"/>
                <a:gd name="T42" fmla="*/ 45 w 55"/>
                <a:gd name="T43" fmla="*/ 20 h 58"/>
                <a:gd name="T44" fmla="*/ 37 w 55"/>
                <a:gd name="T45" fmla="*/ 17 h 58"/>
                <a:gd name="T46" fmla="*/ 37 w 55"/>
                <a:gd name="T47" fmla="*/ 17 h 58"/>
                <a:gd name="T48" fmla="*/ 27 w 55"/>
                <a:gd name="T49" fmla="*/ 23 h 58"/>
                <a:gd name="T50" fmla="*/ 28 w 55"/>
                <a:gd name="T51" fmla="*/ 29 h 58"/>
                <a:gd name="T52" fmla="*/ 27 w 55"/>
                <a:gd name="T53" fmla="*/ 34 h 58"/>
                <a:gd name="T54" fmla="*/ 37 w 55"/>
                <a:gd name="T55" fmla="*/ 41 h 58"/>
                <a:gd name="T56" fmla="*/ 37 w 55"/>
                <a:gd name="T57" fmla="*/ 41 h 58"/>
                <a:gd name="T58" fmla="*/ 37 w 55"/>
                <a:gd name="T59" fmla="*/ 41 h 58"/>
                <a:gd name="T60" fmla="*/ 37 w 55"/>
                <a:gd name="T61" fmla="*/ 41 h 58"/>
                <a:gd name="T62" fmla="*/ 45 w 55"/>
                <a:gd name="T63" fmla="*/ 38 h 58"/>
                <a:gd name="T64" fmla="*/ 49 w 55"/>
                <a:gd name="T65" fmla="*/ 44 h 58"/>
                <a:gd name="T66" fmla="*/ 49 w 55"/>
                <a:gd name="T67" fmla="*/ 44 h 58"/>
                <a:gd name="T68" fmla="*/ 45 w 55"/>
                <a:gd name="T69" fmla="*/ 42 h 58"/>
                <a:gd name="T70" fmla="*/ 41 w 55"/>
                <a:gd name="T71" fmla="*/ 44 h 58"/>
                <a:gd name="T72" fmla="*/ 41 w 55"/>
                <a:gd name="T73" fmla="*/ 44 h 58"/>
                <a:gd name="T74" fmla="*/ 39 w 55"/>
                <a:gd name="T75" fmla="*/ 48 h 58"/>
                <a:gd name="T76" fmla="*/ 45 w 55"/>
                <a:gd name="T77" fmla="*/ 53 h 58"/>
                <a:gd name="T78" fmla="*/ 50 w 55"/>
                <a:gd name="T79" fmla="*/ 48 h 58"/>
                <a:gd name="T80" fmla="*/ 49 w 55"/>
                <a:gd name="T81" fmla="*/ 44 h 58"/>
                <a:gd name="T82" fmla="*/ 49 w 55"/>
                <a:gd name="T83" fmla="*/ 44 h 58"/>
                <a:gd name="T84" fmla="*/ 21 w 55"/>
                <a:gd name="T85" fmla="*/ 22 h 58"/>
                <a:gd name="T86" fmla="*/ 21 w 55"/>
                <a:gd name="T87" fmla="*/ 22 h 58"/>
                <a:gd name="T88" fmla="*/ 14 w 55"/>
                <a:gd name="T89" fmla="*/ 20 h 58"/>
                <a:gd name="T90" fmla="*/ 5 w 55"/>
                <a:gd name="T91" fmla="*/ 29 h 58"/>
                <a:gd name="T92" fmla="*/ 14 w 55"/>
                <a:gd name="T93" fmla="*/ 38 h 58"/>
                <a:gd name="T94" fmla="*/ 21 w 55"/>
                <a:gd name="T95" fmla="*/ 36 h 58"/>
                <a:gd name="T96" fmla="*/ 21 w 55"/>
                <a:gd name="T97" fmla="*/ 35 h 58"/>
                <a:gd name="T98" fmla="*/ 23 w 55"/>
                <a:gd name="T99" fmla="*/ 29 h 58"/>
                <a:gd name="T100" fmla="*/ 21 w 55"/>
                <a:gd name="T101" fmla="*/ 22 h 58"/>
                <a:gd name="T102" fmla="*/ 21 w 55"/>
                <a:gd name="T103" fmla="*/ 22 h 58"/>
                <a:gd name="T104" fmla="*/ 45 w 55"/>
                <a:gd name="T105" fmla="*/ 4 h 58"/>
                <a:gd name="T106" fmla="*/ 45 w 55"/>
                <a:gd name="T107" fmla="*/ 4 h 58"/>
                <a:gd name="T108" fmla="*/ 39 w 55"/>
                <a:gd name="T109" fmla="*/ 10 h 58"/>
                <a:gd name="T110" fmla="*/ 40 w 55"/>
                <a:gd name="T111" fmla="*/ 13 h 58"/>
                <a:gd name="T112" fmla="*/ 40 w 55"/>
                <a:gd name="T113" fmla="*/ 13 h 58"/>
                <a:gd name="T114" fmla="*/ 40 w 55"/>
                <a:gd name="T115" fmla="*/ 13 h 58"/>
                <a:gd name="T116" fmla="*/ 40 w 55"/>
                <a:gd name="T117" fmla="*/ 14 h 58"/>
                <a:gd name="T118" fmla="*/ 41 w 55"/>
                <a:gd name="T119" fmla="*/ 14 h 58"/>
                <a:gd name="T120" fmla="*/ 45 w 55"/>
                <a:gd name="T121" fmla="*/ 16 h 58"/>
                <a:gd name="T122" fmla="*/ 50 w 55"/>
                <a:gd name="T123" fmla="*/ 10 h 58"/>
                <a:gd name="T124" fmla="*/ 45 w 55"/>
                <a:gd name="T125" fmla="*/ 4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5" h="58">
                  <a:moveTo>
                    <a:pt x="45" y="38"/>
                  </a:moveTo>
                  <a:cubicBezTo>
                    <a:pt x="47" y="38"/>
                    <a:pt x="50" y="39"/>
                    <a:pt x="52" y="41"/>
                  </a:cubicBezTo>
                  <a:cubicBezTo>
                    <a:pt x="52" y="41"/>
                    <a:pt x="52" y="41"/>
                    <a:pt x="52" y="41"/>
                  </a:cubicBezTo>
                  <a:cubicBezTo>
                    <a:pt x="54" y="42"/>
                    <a:pt x="55" y="45"/>
                    <a:pt x="55" y="48"/>
                  </a:cubicBezTo>
                  <a:cubicBezTo>
                    <a:pt x="55" y="53"/>
                    <a:pt x="50" y="58"/>
                    <a:pt x="45" y="58"/>
                  </a:cubicBezTo>
                  <a:cubicBezTo>
                    <a:pt x="39" y="58"/>
                    <a:pt x="34" y="53"/>
                    <a:pt x="34" y="48"/>
                  </a:cubicBezTo>
                  <a:cubicBezTo>
                    <a:pt x="34" y="47"/>
                    <a:pt x="35" y="46"/>
                    <a:pt x="35" y="45"/>
                  </a:cubicBezTo>
                  <a:cubicBezTo>
                    <a:pt x="24" y="38"/>
                    <a:pt x="24" y="38"/>
                    <a:pt x="24" y="38"/>
                  </a:cubicBezTo>
                  <a:cubicBezTo>
                    <a:pt x="24" y="38"/>
                    <a:pt x="24" y="38"/>
                    <a:pt x="24" y="39"/>
                  </a:cubicBezTo>
                  <a:cubicBezTo>
                    <a:pt x="24" y="39"/>
                    <a:pt x="24" y="39"/>
                    <a:pt x="24" y="39"/>
                  </a:cubicBezTo>
                  <a:cubicBezTo>
                    <a:pt x="21" y="41"/>
                    <a:pt x="18" y="43"/>
                    <a:pt x="14" y="43"/>
                  </a:cubicBezTo>
                  <a:cubicBezTo>
                    <a:pt x="6" y="43"/>
                    <a:pt x="0" y="36"/>
                    <a:pt x="0" y="29"/>
                  </a:cubicBezTo>
                  <a:cubicBezTo>
                    <a:pt x="0" y="21"/>
                    <a:pt x="6" y="15"/>
                    <a:pt x="14" y="15"/>
                  </a:cubicBezTo>
                  <a:cubicBezTo>
                    <a:pt x="18" y="15"/>
                    <a:pt x="21" y="17"/>
                    <a:pt x="24" y="19"/>
                  </a:cubicBezTo>
                  <a:cubicBezTo>
                    <a:pt x="24" y="19"/>
                    <a:pt x="24" y="19"/>
                    <a:pt x="24" y="19"/>
                  </a:cubicBezTo>
                  <a:cubicBezTo>
                    <a:pt x="24" y="19"/>
                    <a:pt x="24" y="19"/>
                    <a:pt x="24" y="19"/>
                  </a:cubicBezTo>
                  <a:cubicBezTo>
                    <a:pt x="24" y="19"/>
                    <a:pt x="24" y="20"/>
                    <a:pt x="24" y="20"/>
                  </a:cubicBezTo>
                  <a:cubicBezTo>
                    <a:pt x="35" y="13"/>
                    <a:pt x="35" y="13"/>
                    <a:pt x="35" y="13"/>
                  </a:cubicBezTo>
                  <a:cubicBezTo>
                    <a:pt x="35" y="12"/>
                    <a:pt x="34" y="11"/>
                    <a:pt x="34" y="10"/>
                  </a:cubicBezTo>
                  <a:cubicBezTo>
                    <a:pt x="34" y="4"/>
                    <a:pt x="39" y="0"/>
                    <a:pt x="45" y="0"/>
                  </a:cubicBezTo>
                  <a:cubicBezTo>
                    <a:pt x="50" y="0"/>
                    <a:pt x="55" y="4"/>
                    <a:pt x="55" y="10"/>
                  </a:cubicBezTo>
                  <a:cubicBezTo>
                    <a:pt x="55" y="16"/>
                    <a:pt x="50" y="20"/>
                    <a:pt x="45" y="20"/>
                  </a:cubicBezTo>
                  <a:cubicBezTo>
                    <a:pt x="42" y="20"/>
                    <a:pt x="39" y="19"/>
                    <a:pt x="37" y="17"/>
                  </a:cubicBezTo>
                  <a:cubicBezTo>
                    <a:pt x="37" y="17"/>
                    <a:pt x="37" y="17"/>
                    <a:pt x="37" y="17"/>
                  </a:cubicBezTo>
                  <a:cubicBezTo>
                    <a:pt x="27" y="23"/>
                    <a:pt x="27" y="23"/>
                    <a:pt x="27" y="23"/>
                  </a:cubicBezTo>
                  <a:cubicBezTo>
                    <a:pt x="27" y="25"/>
                    <a:pt x="28" y="27"/>
                    <a:pt x="28" y="29"/>
                  </a:cubicBezTo>
                  <a:cubicBezTo>
                    <a:pt x="28" y="31"/>
                    <a:pt x="27" y="33"/>
                    <a:pt x="27" y="34"/>
                  </a:cubicBezTo>
                  <a:cubicBezTo>
                    <a:pt x="37" y="41"/>
                    <a:pt x="37" y="41"/>
                    <a:pt x="37" y="41"/>
                  </a:cubicBezTo>
                  <a:cubicBezTo>
                    <a:pt x="37" y="41"/>
                    <a:pt x="37" y="41"/>
                    <a:pt x="37" y="41"/>
                  </a:cubicBezTo>
                  <a:cubicBezTo>
                    <a:pt x="37" y="41"/>
                    <a:pt x="37" y="41"/>
                    <a:pt x="37" y="41"/>
                  </a:cubicBezTo>
                  <a:cubicBezTo>
                    <a:pt x="37" y="41"/>
                    <a:pt x="37" y="41"/>
                    <a:pt x="37" y="41"/>
                  </a:cubicBezTo>
                  <a:cubicBezTo>
                    <a:pt x="39" y="39"/>
                    <a:pt x="42" y="38"/>
                    <a:pt x="45" y="38"/>
                  </a:cubicBezTo>
                  <a:close/>
                  <a:moveTo>
                    <a:pt x="49" y="44"/>
                  </a:moveTo>
                  <a:cubicBezTo>
                    <a:pt x="49" y="44"/>
                    <a:pt x="49" y="44"/>
                    <a:pt x="49" y="44"/>
                  </a:cubicBezTo>
                  <a:cubicBezTo>
                    <a:pt x="48" y="43"/>
                    <a:pt x="46" y="42"/>
                    <a:pt x="45" y="42"/>
                  </a:cubicBezTo>
                  <a:cubicBezTo>
                    <a:pt x="43" y="42"/>
                    <a:pt x="42" y="43"/>
                    <a:pt x="41" y="44"/>
                  </a:cubicBezTo>
                  <a:cubicBezTo>
                    <a:pt x="41" y="44"/>
                    <a:pt x="41" y="44"/>
                    <a:pt x="41" y="44"/>
                  </a:cubicBezTo>
                  <a:cubicBezTo>
                    <a:pt x="40" y="45"/>
                    <a:pt x="39" y="46"/>
                    <a:pt x="39" y="48"/>
                  </a:cubicBezTo>
                  <a:cubicBezTo>
                    <a:pt x="39" y="51"/>
                    <a:pt x="41" y="53"/>
                    <a:pt x="45" y="53"/>
                  </a:cubicBezTo>
                  <a:cubicBezTo>
                    <a:pt x="48" y="53"/>
                    <a:pt x="50" y="51"/>
                    <a:pt x="50" y="48"/>
                  </a:cubicBezTo>
                  <a:cubicBezTo>
                    <a:pt x="50" y="46"/>
                    <a:pt x="50" y="45"/>
                    <a:pt x="49" y="44"/>
                  </a:cubicBezTo>
                  <a:cubicBezTo>
                    <a:pt x="49" y="44"/>
                    <a:pt x="49" y="44"/>
                    <a:pt x="49" y="44"/>
                  </a:cubicBezTo>
                  <a:close/>
                  <a:moveTo>
                    <a:pt x="21" y="22"/>
                  </a:moveTo>
                  <a:cubicBezTo>
                    <a:pt x="21" y="22"/>
                    <a:pt x="21" y="22"/>
                    <a:pt x="21" y="22"/>
                  </a:cubicBezTo>
                  <a:cubicBezTo>
                    <a:pt x="19" y="21"/>
                    <a:pt x="17" y="20"/>
                    <a:pt x="14" y="20"/>
                  </a:cubicBezTo>
                  <a:cubicBezTo>
                    <a:pt x="9" y="20"/>
                    <a:pt x="5" y="24"/>
                    <a:pt x="5" y="29"/>
                  </a:cubicBezTo>
                  <a:cubicBezTo>
                    <a:pt x="5" y="34"/>
                    <a:pt x="9" y="38"/>
                    <a:pt x="14" y="38"/>
                  </a:cubicBezTo>
                  <a:cubicBezTo>
                    <a:pt x="17" y="38"/>
                    <a:pt x="19" y="37"/>
                    <a:pt x="21" y="36"/>
                  </a:cubicBezTo>
                  <a:cubicBezTo>
                    <a:pt x="21" y="35"/>
                    <a:pt x="21" y="35"/>
                    <a:pt x="21" y="35"/>
                  </a:cubicBezTo>
                  <a:cubicBezTo>
                    <a:pt x="22" y="34"/>
                    <a:pt x="23" y="31"/>
                    <a:pt x="23" y="29"/>
                  </a:cubicBezTo>
                  <a:cubicBezTo>
                    <a:pt x="23" y="26"/>
                    <a:pt x="22" y="24"/>
                    <a:pt x="21" y="22"/>
                  </a:cubicBezTo>
                  <a:cubicBezTo>
                    <a:pt x="21" y="22"/>
                    <a:pt x="21" y="22"/>
                    <a:pt x="21" y="22"/>
                  </a:cubicBezTo>
                  <a:close/>
                  <a:moveTo>
                    <a:pt x="45" y="4"/>
                  </a:moveTo>
                  <a:cubicBezTo>
                    <a:pt x="45" y="4"/>
                    <a:pt x="45" y="4"/>
                    <a:pt x="45" y="4"/>
                  </a:cubicBezTo>
                  <a:cubicBezTo>
                    <a:pt x="41" y="4"/>
                    <a:pt x="39" y="7"/>
                    <a:pt x="39" y="10"/>
                  </a:cubicBezTo>
                  <a:cubicBezTo>
                    <a:pt x="39" y="11"/>
                    <a:pt x="39" y="12"/>
                    <a:pt x="40" y="13"/>
                  </a:cubicBezTo>
                  <a:cubicBezTo>
                    <a:pt x="40" y="13"/>
                    <a:pt x="40" y="13"/>
                    <a:pt x="40" y="13"/>
                  </a:cubicBezTo>
                  <a:cubicBezTo>
                    <a:pt x="40" y="13"/>
                    <a:pt x="40" y="13"/>
                    <a:pt x="40" y="13"/>
                  </a:cubicBezTo>
                  <a:cubicBezTo>
                    <a:pt x="40" y="13"/>
                    <a:pt x="40" y="14"/>
                    <a:pt x="40" y="14"/>
                  </a:cubicBezTo>
                  <a:cubicBezTo>
                    <a:pt x="41" y="14"/>
                    <a:pt x="41" y="14"/>
                    <a:pt x="41" y="14"/>
                  </a:cubicBezTo>
                  <a:cubicBezTo>
                    <a:pt x="42" y="15"/>
                    <a:pt x="43" y="16"/>
                    <a:pt x="45" y="16"/>
                  </a:cubicBezTo>
                  <a:cubicBezTo>
                    <a:pt x="48" y="16"/>
                    <a:pt x="50" y="13"/>
                    <a:pt x="50" y="10"/>
                  </a:cubicBezTo>
                  <a:cubicBezTo>
                    <a:pt x="50" y="7"/>
                    <a:pt x="48" y="4"/>
                    <a:pt x="45" y="4"/>
                  </a:cubicBezTo>
                  <a:close/>
                </a:path>
              </a:pathLst>
            </a:custGeom>
            <a:solidFill>
              <a:schemeClr val="bg1"/>
            </a:solidFill>
            <a:ln>
              <a:noFill/>
            </a:ln>
          </p:spPr>
          <p:txBody>
            <a:bodyPr/>
            <a:lstStyle/>
            <a:p>
              <a:endParaRPr lang="zh-CN" altLang="en-US" sz="2400">
                <a:cs typeface="+mn-ea"/>
                <a:sym typeface="+mn-lt"/>
              </a:endParaRPr>
            </a:p>
          </p:txBody>
        </p:sp>
        <p:sp>
          <p:nvSpPr>
            <p:cNvPr id="33" name="Freeform 72"/>
            <p:cNvSpPr>
              <a:spLocks noEditPoints="1"/>
            </p:cNvSpPr>
            <p:nvPr/>
          </p:nvSpPr>
          <p:spPr bwMode="auto">
            <a:xfrm>
              <a:off x="5501217" y="2831044"/>
              <a:ext cx="719667" cy="755649"/>
            </a:xfrm>
            <a:custGeom>
              <a:avLst/>
              <a:gdLst>
                <a:gd name="T0" fmla="*/ 123 w 144"/>
                <a:gd name="T1" fmla="*/ 21 h 151"/>
                <a:gd name="T2" fmla="*/ 127 w 144"/>
                <a:gd name="T3" fmla="*/ 119 h 151"/>
                <a:gd name="T4" fmla="*/ 133 w 144"/>
                <a:gd name="T5" fmla="*/ 76 h 151"/>
                <a:gd name="T6" fmla="*/ 108 w 144"/>
                <a:gd name="T7" fmla="*/ 101 h 151"/>
                <a:gd name="T8" fmla="*/ 105 w 144"/>
                <a:gd name="T9" fmla="*/ 76 h 151"/>
                <a:gd name="T10" fmla="*/ 42 w 144"/>
                <a:gd name="T11" fmla="*/ 100 h 151"/>
                <a:gd name="T12" fmla="*/ 32 w 144"/>
                <a:gd name="T13" fmla="*/ 76 h 151"/>
                <a:gd name="T14" fmla="*/ 25 w 144"/>
                <a:gd name="T15" fmla="*/ 112 h 151"/>
                <a:gd name="T16" fmla="*/ 0 w 144"/>
                <a:gd name="T17" fmla="*/ 72 h 151"/>
                <a:gd name="T18" fmla="*/ 72 w 144"/>
                <a:gd name="T19" fmla="*/ 0 h 151"/>
                <a:gd name="T20" fmla="*/ 94 w 144"/>
                <a:gd name="T21" fmla="*/ 131 h 151"/>
                <a:gd name="T22" fmla="*/ 89 w 144"/>
                <a:gd name="T23" fmla="*/ 151 h 151"/>
                <a:gd name="T24" fmla="*/ 56 w 144"/>
                <a:gd name="T25" fmla="*/ 151 h 151"/>
                <a:gd name="T26" fmla="*/ 50 w 144"/>
                <a:gd name="T27" fmla="*/ 146 h 151"/>
                <a:gd name="T28" fmla="*/ 33 w 144"/>
                <a:gd name="T29" fmla="*/ 131 h 151"/>
                <a:gd name="T30" fmla="*/ 29 w 144"/>
                <a:gd name="T31" fmla="*/ 121 h 151"/>
                <a:gd name="T32" fmla="*/ 76 w 144"/>
                <a:gd name="T33" fmla="*/ 82 h 151"/>
                <a:gd name="T34" fmla="*/ 115 w 144"/>
                <a:gd name="T35" fmla="*/ 121 h 151"/>
                <a:gd name="T36" fmla="*/ 111 w 144"/>
                <a:gd name="T37" fmla="*/ 131 h 151"/>
                <a:gd name="T38" fmla="*/ 94 w 144"/>
                <a:gd name="T39" fmla="*/ 131 h 151"/>
                <a:gd name="T40" fmla="*/ 83 w 144"/>
                <a:gd name="T41" fmla="*/ 140 h 151"/>
                <a:gd name="T42" fmla="*/ 83 w 144"/>
                <a:gd name="T43" fmla="*/ 125 h 151"/>
                <a:gd name="T44" fmla="*/ 97 w 144"/>
                <a:gd name="T45" fmla="*/ 120 h 151"/>
                <a:gd name="T46" fmla="*/ 47 w 144"/>
                <a:gd name="T47" fmla="*/ 120 h 151"/>
                <a:gd name="T48" fmla="*/ 56 w 144"/>
                <a:gd name="T49" fmla="*/ 120 h 151"/>
                <a:gd name="T50" fmla="*/ 61 w 144"/>
                <a:gd name="T51" fmla="*/ 140 h 151"/>
                <a:gd name="T52" fmla="*/ 115 w 144"/>
                <a:gd name="T53" fmla="*/ 29 h 151"/>
                <a:gd name="T54" fmla="*/ 114 w 144"/>
                <a:gd name="T55" fmla="*/ 27 h 151"/>
                <a:gd name="T56" fmla="*/ 112 w 144"/>
                <a:gd name="T57" fmla="*/ 69 h 151"/>
                <a:gd name="T58" fmla="*/ 115 w 144"/>
                <a:gd name="T59" fmla="*/ 29 h 151"/>
                <a:gd name="T60" fmla="*/ 108 w 144"/>
                <a:gd name="T61" fmla="*/ 23 h 151"/>
                <a:gd name="T62" fmla="*/ 101 w 144"/>
                <a:gd name="T63" fmla="*/ 23 h 151"/>
                <a:gd name="T64" fmla="*/ 108 w 144"/>
                <a:gd name="T65" fmla="*/ 23 h 151"/>
                <a:gd name="T66" fmla="*/ 82 w 144"/>
                <a:gd name="T67" fmla="*/ 12 h 151"/>
                <a:gd name="T68" fmla="*/ 75 w 144"/>
                <a:gd name="T69" fmla="*/ 34 h 151"/>
                <a:gd name="T70" fmla="*/ 97 w 144"/>
                <a:gd name="T71" fmla="*/ 30 h 151"/>
                <a:gd name="T72" fmla="*/ 82 w 144"/>
                <a:gd name="T73" fmla="*/ 12 h 151"/>
                <a:gd name="T74" fmla="*/ 69 w 144"/>
                <a:gd name="T75" fmla="*/ 11 h 151"/>
                <a:gd name="T76" fmla="*/ 49 w 144"/>
                <a:gd name="T77" fmla="*/ 27 h 151"/>
                <a:gd name="T78" fmla="*/ 50 w 144"/>
                <a:gd name="T79" fmla="*/ 31 h 151"/>
                <a:gd name="T80" fmla="*/ 69 w 144"/>
                <a:gd name="T81" fmla="*/ 11 h 151"/>
                <a:gd name="T82" fmla="*/ 48 w 144"/>
                <a:gd name="T83" fmla="*/ 16 h 151"/>
                <a:gd name="T84" fmla="*/ 41 w 144"/>
                <a:gd name="T85" fmla="*/ 27 h 151"/>
                <a:gd name="T86" fmla="*/ 48 w 144"/>
                <a:gd name="T87" fmla="*/ 16 h 151"/>
                <a:gd name="T88" fmla="*/ 30 w 144"/>
                <a:gd name="T89" fmla="*/ 27 h 151"/>
                <a:gd name="T90" fmla="*/ 11 w 144"/>
                <a:gd name="T91" fmla="*/ 69 h 151"/>
                <a:gd name="T92" fmla="*/ 39 w 144"/>
                <a:gd name="T93" fmla="*/ 33 h 151"/>
                <a:gd name="T94" fmla="*/ 99 w 144"/>
                <a:gd name="T95" fmla="*/ 36 h 151"/>
                <a:gd name="T96" fmla="*/ 96 w 144"/>
                <a:gd name="T97" fmla="*/ 37 h 151"/>
                <a:gd name="T98" fmla="*/ 75 w 144"/>
                <a:gd name="T99" fmla="*/ 69 h 151"/>
                <a:gd name="T100" fmla="*/ 99 w 144"/>
                <a:gd name="T101" fmla="*/ 36 h 151"/>
                <a:gd name="T102" fmla="*/ 69 w 144"/>
                <a:gd name="T103" fmla="*/ 41 h 151"/>
                <a:gd name="T104" fmla="*/ 45 w 144"/>
                <a:gd name="T105" fmla="*/ 36 h 151"/>
                <a:gd name="T106" fmla="*/ 69 w 144"/>
                <a:gd name="T107" fmla="*/ 69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44" h="151">
                  <a:moveTo>
                    <a:pt x="72" y="0"/>
                  </a:moveTo>
                  <a:cubicBezTo>
                    <a:pt x="92" y="0"/>
                    <a:pt x="110" y="8"/>
                    <a:pt x="123" y="21"/>
                  </a:cubicBezTo>
                  <a:cubicBezTo>
                    <a:pt x="136" y="34"/>
                    <a:pt x="144" y="52"/>
                    <a:pt x="144" y="72"/>
                  </a:cubicBezTo>
                  <a:cubicBezTo>
                    <a:pt x="144" y="90"/>
                    <a:pt x="138" y="106"/>
                    <a:pt x="127" y="119"/>
                  </a:cubicBezTo>
                  <a:cubicBezTo>
                    <a:pt x="123" y="124"/>
                    <a:pt x="114" y="117"/>
                    <a:pt x="119" y="112"/>
                  </a:cubicBezTo>
                  <a:cubicBezTo>
                    <a:pt x="127" y="102"/>
                    <a:pt x="132" y="89"/>
                    <a:pt x="133" y="76"/>
                  </a:cubicBezTo>
                  <a:cubicBezTo>
                    <a:pt x="112" y="76"/>
                    <a:pt x="112" y="76"/>
                    <a:pt x="112" y="76"/>
                  </a:cubicBezTo>
                  <a:cubicBezTo>
                    <a:pt x="112" y="85"/>
                    <a:pt x="111" y="93"/>
                    <a:pt x="108" y="101"/>
                  </a:cubicBezTo>
                  <a:cubicBezTo>
                    <a:pt x="107" y="106"/>
                    <a:pt x="101" y="104"/>
                    <a:pt x="102" y="100"/>
                  </a:cubicBezTo>
                  <a:cubicBezTo>
                    <a:pt x="104" y="93"/>
                    <a:pt x="105" y="84"/>
                    <a:pt x="105" y="76"/>
                  </a:cubicBezTo>
                  <a:cubicBezTo>
                    <a:pt x="78" y="76"/>
                    <a:pt x="66" y="76"/>
                    <a:pt x="39" y="76"/>
                  </a:cubicBezTo>
                  <a:cubicBezTo>
                    <a:pt x="39" y="84"/>
                    <a:pt x="40" y="93"/>
                    <a:pt x="42" y="100"/>
                  </a:cubicBezTo>
                  <a:cubicBezTo>
                    <a:pt x="43" y="105"/>
                    <a:pt x="37" y="106"/>
                    <a:pt x="35" y="101"/>
                  </a:cubicBezTo>
                  <a:cubicBezTo>
                    <a:pt x="33" y="93"/>
                    <a:pt x="32" y="84"/>
                    <a:pt x="32" y="76"/>
                  </a:cubicBezTo>
                  <a:cubicBezTo>
                    <a:pt x="11" y="76"/>
                    <a:pt x="11" y="76"/>
                    <a:pt x="11" y="76"/>
                  </a:cubicBezTo>
                  <a:cubicBezTo>
                    <a:pt x="12" y="89"/>
                    <a:pt x="17" y="102"/>
                    <a:pt x="25" y="112"/>
                  </a:cubicBezTo>
                  <a:cubicBezTo>
                    <a:pt x="30" y="117"/>
                    <a:pt x="21" y="124"/>
                    <a:pt x="17" y="119"/>
                  </a:cubicBezTo>
                  <a:cubicBezTo>
                    <a:pt x="6" y="106"/>
                    <a:pt x="0" y="90"/>
                    <a:pt x="0" y="72"/>
                  </a:cubicBezTo>
                  <a:cubicBezTo>
                    <a:pt x="0" y="52"/>
                    <a:pt x="8" y="34"/>
                    <a:pt x="21" y="21"/>
                  </a:cubicBezTo>
                  <a:cubicBezTo>
                    <a:pt x="34" y="8"/>
                    <a:pt x="52" y="0"/>
                    <a:pt x="72" y="0"/>
                  </a:cubicBezTo>
                  <a:close/>
                  <a:moveTo>
                    <a:pt x="94" y="131"/>
                  </a:moveTo>
                  <a:cubicBezTo>
                    <a:pt x="94" y="131"/>
                    <a:pt x="94" y="131"/>
                    <a:pt x="94" y="131"/>
                  </a:cubicBezTo>
                  <a:cubicBezTo>
                    <a:pt x="94" y="146"/>
                    <a:pt x="94" y="146"/>
                    <a:pt x="94" y="146"/>
                  </a:cubicBezTo>
                  <a:cubicBezTo>
                    <a:pt x="94" y="149"/>
                    <a:pt x="92" y="151"/>
                    <a:pt x="89" y="151"/>
                  </a:cubicBezTo>
                  <a:cubicBezTo>
                    <a:pt x="88" y="151"/>
                    <a:pt x="88" y="151"/>
                    <a:pt x="88" y="151"/>
                  </a:cubicBezTo>
                  <a:cubicBezTo>
                    <a:pt x="56" y="151"/>
                    <a:pt x="56" y="151"/>
                    <a:pt x="56" y="151"/>
                  </a:cubicBezTo>
                  <a:cubicBezTo>
                    <a:pt x="52" y="151"/>
                    <a:pt x="50" y="149"/>
                    <a:pt x="50" y="146"/>
                  </a:cubicBezTo>
                  <a:cubicBezTo>
                    <a:pt x="50" y="146"/>
                    <a:pt x="50" y="146"/>
                    <a:pt x="50" y="146"/>
                  </a:cubicBezTo>
                  <a:cubicBezTo>
                    <a:pt x="50" y="131"/>
                    <a:pt x="50" y="131"/>
                    <a:pt x="50" y="131"/>
                  </a:cubicBezTo>
                  <a:cubicBezTo>
                    <a:pt x="33" y="131"/>
                    <a:pt x="33" y="131"/>
                    <a:pt x="33" y="131"/>
                  </a:cubicBezTo>
                  <a:cubicBezTo>
                    <a:pt x="30" y="131"/>
                    <a:pt x="28" y="128"/>
                    <a:pt x="28" y="125"/>
                  </a:cubicBezTo>
                  <a:cubicBezTo>
                    <a:pt x="28" y="124"/>
                    <a:pt x="28" y="122"/>
                    <a:pt x="29" y="121"/>
                  </a:cubicBezTo>
                  <a:cubicBezTo>
                    <a:pt x="68" y="82"/>
                    <a:pt x="68" y="82"/>
                    <a:pt x="68" y="82"/>
                  </a:cubicBezTo>
                  <a:cubicBezTo>
                    <a:pt x="70" y="80"/>
                    <a:pt x="74" y="80"/>
                    <a:pt x="76" y="82"/>
                  </a:cubicBezTo>
                  <a:cubicBezTo>
                    <a:pt x="76" y="83"/>
                    <a:pt x="76" y="83"/>
                    <a:pt x="76" y="83"/>
                  </a:cubicBezTo>
                  <a:cubicBezTo>
                    <a:pt x="115" y="121"/>
                    <a:pt x="115" y="121"/>
                    <a:pt x="115" y="121"/>
                  </a:cubicBezTo>
                  <a:cubicBezTo>
                    <a:pt x="117" y="123"/>
                    <a:pt x="117" y="127"/>
                    <a:pt x="115" y="129"/>
                  </a:cubicBezTo>
                  <a:cubicBezTo>
                    <a:pt x="114" y="130"/>
                    <a:pt x="112" y="131"/>
                    <a:pt x="111" y="131"/>
                  </a:cubicBezTo>
                  <a:cubicBezTo>
                    <a:pt x="111" y="131"/>
                    <a:pt x="111" y="131"/>
                    <a:pt x="111" y="131"/>
                  </a:cubicBezTo>
                  <a:cubicBezTo>
                    <a:pt x="94" y="131"/>
                    <a:pt x="94" y="131"/>
                    <a:pt x="94" y="131"/>
                  </a:cubicBezTo>
                  <a:close/>
                  <a:moveTo>
                    <a:pt x="83" y="140"/>
                  </a:moveTo>
                  <a:cubicBezTo>
                    <a:pt x="83" y="140"/>
                    <a:pt x="83" y="140"/>
                    <a:pt x="83" y="140"/>
                  </a:cubicBezTo>
                  <a:cubicBezTo>
                    <a:pt x="83" y="125"/>
                    <a:pt x="83" y="125"/>
                    <a:pt x="83" y="125"/>
                  </a:cubicBezTo>
                  <a:cubicBezTo>
                    <a:pt x="83" y="125"/>
                    <a:pt x="83" y="125"/>
                    <a:pt x="83" y="125"/>
                  </a:cubicBezTo>
                  <a:cubicBezTo>
                    <a:pt x="83" y="122"/>
                    <a:pt x="85" y="120"/>
                    <a:pt x="89" y="120"/>
                  </a:cubicBezTo>
                  <a:cubicBezTo>
                    <a:pt x="97" y="120"/>
                    <a:pt x="97" y="120"/>
                    <a:pt x="97" y="120"/>
                  </a:cubicBezTo>
                  <a:cubicBezTo>
                    <a:pt x="72" y="94"/>
                    <a:pt x="72" y="94"/>
                    <a:pt x="72" y="94"/>
                  </a:cubicBezTo>
                  <a:cubicBezTo>
                    <a:pt x="47" y="120"/>
                    <a:pt x="47" y="120"/>
                    <a:pt x="47" y="120"/>
                  </a:cubicBezTo>
                  <a:cubicBezTo>
                    <a:pt x="55" y="120"/>
                    <a:pt x="55" y="120"/>
                    <a:pt x="55" y="120"/>
                  </a:cubicBezTo>
                  <a:cubicBezTo>
                    <a:pt x="56" y="120"/>
                    <a:pt x="56" y="120"/>
                    <a:pt x="56" y="120"/>
                  </a:cubicBezTo>
                  <a:cubicBezTo>
                    <a:pt x="59" y="120"/>
                    <a:pt x="61" y="122"/>
                    <a:pt x="61" y="125"/>
                  </a:cubicBezTo>
                  <a:cubicBezTo>
                    <a:pt x="61" y="140"/>
                    <a:pt x="61" y="140"/>
                    <a:pt x="61" y="140"/>
                  </a:cubicBezTo>
                  <a:cubicBezTo>
                    <a:pt x="83" y="140"/>
                    <a:pt x="83" y="140"/>
                    <a:pt x="83" y="140"/>
                  </a:cubicBezTo>
                  <a:close/>
                  <a:moveTo>
                    <a:pt x="115" y="29"/>
                  </a:moveTo>
                  <a:cubicBezTo>
                    <a:pt x="115" y="29"/>
                    <a:pt x="115" y="29"/>
                    <a:pt x="115" y="29"/>
                  </a:cubicBezTo>
                  <a:cubicBezTo>
                    <a:pt x="115" y="28"/>
                    <a:pt x="114" y="28"/>
                    <a:pt x="114" y="27"/>
                  </a:cubicBezTo>
                  <a:cubicBezTo>
                    <a:pt x="111" y="29"/>
                    <a:pt x="108" y="31"/>
                    <a:pt x="105" y="33"/>
                  </a:cubicBezTo>
                  <a:cubicBezTo>
                    <a:pt x="109" y="43"/>
                    <a:pt x="112" y="56"/>
                    <a:pt x="112" y="69"/>
                  </a:cubicBezTo>
                  <a:cubicBezTo>
                    <a:pt x="133" y="69"/>
                    <a:pt x="133" y="69"/>
                    <a:pt x="133" y="69"/>
                  </a:cubicBezTo>
                  <a:cubicBezTo>
                    <a:pt x="132" y="53"/>
                    <a:pt x="126" y="39"/>
                    <a:pt x="115" y="29"/>
                  </a:cubicBezTo>
                  <a:close/>
                  <a:moveTo>
                    <a:pt x="108" y="23"/>
                  </a:moveTo>
                  <a:cubicBezTo>
                    <a:pt x="108" y="23"/>
                    <a:pt x="108" y="23"/>
                    <a:pt x="108" y="23"/>
                  </a:cubicBezTo>
                  <a:cubicBezTo>
                    <a:pt x="105" y="20"/>
                    <a:pt x="100" y="18"/>
                    <a:pt x="96" y="16"/>
                  </a:cubicBezTo>
                  <a:cubicBezTo>
                    <a:pt x="98" y="18"/>
                    <a:pt x="99" y="21"/>
                    <a:pt x="101" y="23"/>
                  </a:cubicBezTo>
                  <a:cubicBezTo>
                    <a:pt x="101" y="24"/>
                    <a:pt x="102" y="26"/>
                    <a:pt x="103" y="27"/>
                  </a:cubicBezTo>
                  <a:cubicBezTo>
                    <a:pt x="105" y="26"/>
                    <a:pt x="107" y="24"/>
                    <a:pt x="108" y="23"/>
                  </a:cubicBezTo>
                  <a:close/>
                  <a:moveTo>
                    <a:pt x="82" y="12"/>
                  </a:moveTo>
                  <a:cubicBezTo>
                    <a:pt x="82" y="12"/>
                    <a:pt x="82" y="12"/>
                    <a:pt x="82" y="12"/>
                  </a:cubicBezTo>
                  <a:cubicBezTo>
                    <a:pt x="80" y="11"/>
                    <a:pt x="78" y="11"/>
                    <a:pt x="75" y="11"/>
                  </a:cubicBezTo>
                  <a:cubicBezTo>
                    <a:pt x="75" y="34"/>
                    <a:pt x="75" y="34"/>
                    <a:pt x="75" y="34"/>
                  </a:cubicBezTo>
                  <a:cubicBezTo>
                    <a:pt x="82" y="34"/>
                    <a:pt x="88" y="33"/>
                    <a:pt x="94" y="31"/>
                  </a:cubicBezTo>
                  <a:cubicBezTo>
                    <a:pt x="95" y="30"/>
                    <a:pt x="96" y="30"/>
                    <a:pt x="97" y="30"/>
                  </a:cubicBezTo>
                  <a:cubicBezTo>
                    <a:pt x="96" y="29"/>
                    <a:pt x="96" y="28"/>
                    <a:pt x="95" y="27"/>
                  </a:cubicBezTo>
                  <a:cubicBezTo>
                    <a:pt x="91" y="20"/>
                    <a:pt x="87" y="15"/>
                    <a:pt x="82" y="12"/>
                  </a:cubicBezTo>
                  <a:close/>
                  <a:moveTo>
                    <a:pt x="69" y="11"/>
                  </a:moveTo>
                  <a:cubicBezTo>
                    <a:pt x="69" y="11"/>
                    <a:pt x="69" y="11"/>
                    <a:pt x="69" y="11"/>
                  </a:cubicBezTo>
                  <a:cubicBezTo>
                    <a:pt x="66" y="11"/>
                    <a:pt x="64" y="11"/>
                    <a:pt x="62" y="12"/>
                  </a:cubicBezTo>
                  <a:cubicBezTo>
                    <a:pt x="57" y="15"/>
                    <a:pt x="53" y="20"/>
                    <a:pt x="49" y="27"/>
                  </a:cubicBezTo>
                  <a:cubicBezTo>
                    <a:pt x="48" y="28"/>
                    <a:pt x="48" y="29"/>
                    <a:pt x="47" y="30"/>
                  </a:cubicBezTo>
                  <a:cubicBezTo>
                    <a:pt x="48" y="30"/>
                    <a:pt x="49" y="30"/>
                    <a:pt x="50" y="31"/>
                  </a:cubicBezTo>
                  <a:cubicBezTo>
                    <a:pt x="56" y="33"/>
                    <a:pt x="62" y="34"/>
                    <a:pt x="69" y="34"/>
                  </a:cubicBezTo>
                  <a:cubicBezTo>
                    <a:pt x="69" y="11"/>
                    <a:pt x="69" y="11"/>
                    <a:pt x="69" y="11"/>
                  </a:cubicBezTo>
                  <a:close/>
                  <a:moveTo>
                    <a:pt x="48" y="16"/>
                  </a:moveTo>
                  <a:cubicBezTo>
                    <a:pt x="48" y="16"/>
                    <a:pt x="48" y="16"/>
                    <a:pt x="48" y="16"/>
                  </a:cubicBezTo>
                  <a:cubicBezTo>
                    <a:pt x="44" y="18"/>
                    <a:pt x="39" y="20"/>
                    <a:pt x="36" y="23"/>
                  </a:cubicBezTo>
                  <a:cubicBezTo>
                    <a:pt x="37" y="24"/>
                    <a:pt x="39" y="26"/>
                    <a:pt x="41" y="27"/>
                  </a:cubicBezTo>
                  <a:cubicBezTo>
                    <a:pt x="42" y="26"/>
                    <a:pt x="43" y="24"/>
                    <a:pt x="43" y="23"/>
                  </a:cubicBezTo>
                  <a:cubicBezTo>
                    <a:pt x="45" y="21"/>
                    <a:pt x="46" y="18"/>
                    <a:pt x="48" y="16"/>
                  </a:cubicBezTo>
                  <a:close/>
                  <a:moveTo>
                    <a:pt x="30" y="27"/>
                  </a:moveTo>
                  <a:cubicBezTo>
                    <a:pt x="30" y="27"/>
                    <a:pt x="30" y="27"/>
                    <a:pt x="30" y="27"/>
                  </a:cubicBezTo>
                  <a:cubicBezTo>
                    <a:pt x="30" y="28"/>
                    <a:pt x="29" y="28"/>
                    <a:pt x="29" y="29"/>
                  </a:cubicBezTo>
                  <a:cubicBezTo>
                    <a:pt x="18" y="39"/>
                    <a:pt x="12" y="53"/>
                    <a:pt x="11" y="69"/>
                  </a:cubicBezTo>
                  <a:cubicBezTo>
                    <a:pt x="32" y="69"/>
                    <a:pt x="32" y="69"/>
                    <a:pt x="32" y="69"/>
                  </a:cubicBezTo>
                  <a:cubicBezTo>
                    <a:pt x="32" y="56"/>
                    <a:pt x="35" y="43"/>
                    <a:pt x="39" y="33"/>
                  </a:cubicBezTo>
                  <a:cubicBezTo>
                    <a:pt x="36" y="31"/>
                    <a:pt x="33" y="29"/>
                    <a:pt x="30" y="27"/>
                  </a:cubicBezTo>
                  <a:close/>
                  <a:moveTo>
                    <a:pt x="99" y="36"/>
                  </a:moveTo>
                  <a:cubicBezTo>
                    <a:pt x="99" y="36"/>
                    <a:pt x="99" y="36"/>
                    <a:pt x="99" y="36"/>
                  </a:cubicBezTo>
                  <a:cubicBezTo>
                    <a:pt x="98" y="36"/>
                    <a:pt x="97" y="37"/>
                    <a:pt x="96" y="37"/>
                  </a:cubicBezTo>
                  <a:cubicBezTo>
                    <a:pt x="90" y="39"/>
                    <a:pt x="83" y="41"/>
                    <a:pt x="75" y="41"/>
                  </a:cubicBezTo>
                  <a:cubicBezTo>
                    <a:pt x="75" y="69"/>
                    <a:pt x="75" y="69"/>
                    <a:pt x="75" y="69"/>
                  </a:cubicBezTo>
                  <a:cubicBezTo>
                    <a:pt x="105" y="69"/>
                    <a:pt x="105" y="69"/>
                    <a:pt x="105" y="69"/>
                  </a:cubicBezTo>
                  <a:cubicBezTo>
                    <a:pt x="105" y="57"/>
                    <a:pt x="103" y="45"/>
                    <a:pt x="99" y="36"/>
                  </a:cubicBezTo>
                  <a:close/>
                  <a:moveTo>
                    <a:pt x="69" y="41"/>
                  </a:moveTo>
                  <a:cubicBezTo>
                    <a:pt x="69" y="41"/>
                    <a:pt x="69" y="41"/>
                    <a:pt x="69" y="41"/>
                  </a:cubicBezTo>
                  <a:cubicBezTo>
                    <a:pt x="61" y="41"/>
                    <a:pt x="54" y="39"/>
                    <a:pt x="48" y="37"/>
                  </a:cubicBezTo>
                  <a:cubicBezTo>
                    <a:pt x="47" y="37"/>
                    <a:pt x="46" y="36"/>
                    <a:pt x="45" y="36"/>
                  </a:cubicBezTo>
                  <a:cubicBezTo>
                    <a:pt x="41" y="45"/>
                    <a:pt x="39" y="57"/>
                    <a:pt x="39" y="69"/>
                  </a:cubicBezTo>
                  <a:cubicBezTo>
                    <a:pt x="69" y="69"/>
                    <a:pt x="69" y="69"/>
                    <a:pt x="69" y="69"/>
                  </a:cubicBezTo>
                  <a:cubicBezTo>
                    <a:pt x="69" y="41"/>
                    <a:pt x="69" y="41"/>
                    <a:pt x="69" y="41"/>
                  </a:cubicBezTo>
                  <a:close/>
                </a:path>
              </a:pathLst>
            </a:custGeom>
            <a:solidFill>
              <a:schemeClr val="bg1"/>
            </a:solidFill>
            <a:ln>
              <a:noFill/>
            </a:ln>
          </p:spPr>
          <p:txBody>
            <a:bodyPr/>
            <a:lstStyle/>
            <a:p>
              <a:endParaRPr lang="zh-CN" altLang="en-US" sz="2400">
                <a:cs typeface="+mn-ea"/>
                <a:sym typeface="+mn-lt"/>
              </a:endParaRPr>
            </a:p>
          </p:txBody>
        </p:sp>
        <p:sp>
          <p:nvSpPr>
            <p:cNvPr id="34" name="Freeform 73"/>
            <p:cNvSpPr>
              <a:spLocks noEditPoints="1"/>
            </p:cNvSpPr>
            <p:nvPr/>
          </p:nvSpPr>
          <p:spPr bwMode="auto">
            <a:xfrm>
              <a:off x="3871384" y="4001559"/>
              <a:ext cx="294216" cy="289984"/>
            </a:xfrm>
            <a:custGeom>
              <a:avLst/>
              <a:gdLst>
                <a:gd name="T0" fmla="*/ 56 w 59"/>
                <a:gd name="T1" fmla="*/ 7 h 58"/>
                <a:gd name="T2" fmla="*/ 59 w 59"/>
                <a:gd name="T3" fmla="*/ 14 h 58"/>
                <a:gd name="T4" fmla="*/ 56 w 59"/>
                <a:gd name="T5" fmla="*/ 21 h 58"/>
                <a:gd name="T6" fmla="*/ 47 w 59"/>
                <a:gd name="T7" fmla="*/ 30 h 58"/>
                <a:gd name="T8" fmla="*/ 40 w 59"/>
                <a:gd name="T9" fmla="*/ 33 h 58"/>
                <a:gd name="T10" fmla="*/ 33 w 59"/>
                <a:gd name="T11" fmla="*/ 29 h 58"/>
                <a:gd name="T12" fmla="*/ 30 w 59"/>
                <a:gd name="T13" fmla="*/ 32 h 58"/>
                <a:gd name="T14" fmla="*/ 33 w 59"/>
                <a:gd name="T15" fmla="*/ 40 h 58"/>
                <a:gd name="T16" fmla="*/ 30 w 59"/>
                <a:gd name="T17" fmla="*/ 47 h 58"/>
                <a:gd name="T18" fmla="*/ 15 w 59"/>
                <a:gd name="T19" fmla="*/ 58 h 58"/>
                <a:gd name="T20" fmla="*/ 3 w 59"/>
                <a:gd name="T21" fmla="*/ 51 h 58"/>
                <a:gd name="T22" fmla="*/ 0 w 59"/>
                <a:gd name="T23" fmla="*/ 44 h 58"/>
                <a:gd name="T24" fmla="*/ 3 w 59"/>
                <a:gd name="T25" fmla="*/ 37 h 58"/>
                <a:gd name="T26" fmla="*/ 3 w 59"/>
                <a:gd name="T27" fmla="*/ 37 h 58"/>
                <a:gd name="T28" fmla="*/ 19 w 59"/>
                <a:gd name="T29" fmla="*/ 25 h 58"/>
                <a:gd name="T30" fmla="*/ 26 w 59"/>
                <a:gd name="T31" fmla="*/ 28 h 58"/>
                <a:gd name="T32" fmla="*/ 27 w 59"/>
                <a:gd name="T33" fmla="*/ 29 h 58"/>
                <a:gd name="T34" fmla="*/ 29 w 59"/>
                <a:gd name="T35" fmla="*/ 26 h 58"/>
                <a:gd name="T36" fmla="*/ 26 w 59"/>
                <a:gd name="T37" fmla="*/ 18 h 58"/>
                <a:gd name="T38" fmla="*/ 29 w 59"/>
                <a:gd name="T39" fmla="*/ 11 h 58"/>
                <a:gd name="T40" fmla="*/ 37 w 59"/>
                <a:gd name="T41" fmla="*/ 3 h 58"/>
                <a:gd name="T42" fmla="*/ 52 w 59"/>
                <a:gd name="T43" fmla="*/ 3 h 58"/>
                <a:gd name="T44" fmla="*/ 53 w 59"/>
                <a:gd name="T45" fmla="*/ 10 h 58"/>
                <a:gd name="T46" fmla="*/ 49 w 59"/>
                <a:gd name="T47" fmla="*/ 6 h 58"/>
                <a:gd name="T48" fmla="*/ 45 w 59"/>
                <a:gd name="T49" fmla="*/ 4 h 58"/>
                <a:gd name="T50" fmla="*/ 40 w 59"/>
                <a:gd name="T51" fmla="*/ 6 h 58"/>
                <a:gd name="T52" fmla="*/ 30 w 59"/>
                <a:gd name="T53" fmla="*/ 18 h 58"/>
                <a:gd name="T54" fmla="*/ 32 w 59"/>
                <a:gd name="T55" fmla="*/ 23 h 58"/>
                <a:gd name="T56" fmla="*/ 33 w 59"/>
                <a:gd name="T57" fmla="*/ 23 h 58"/>
                <a:gd name="T58" fmla="*/ 40 w 59"/>
                <a:gd name="T59" fmla="*/ 19 h 58"/>
                <a:gd name="T60" fmla="*/ 36 w 59"/>
                <a:gd name="T61" fmla="*/ 26 h 58"/>
                <a:gd name="T62" fmla="*/ 36 w 59"/>
                <a:gd name="T63" fmla="*/ 26 h 58"/>
                <a:gd name="T64" fmla="*/ 44 w 59"/>
                <a:gd name="T65" fmla="*/ 26 h 58"/>
                <a:gd name="T66" fmla="*/ 53 w 59"/>
                <a:gd name="T67" fmla="*/ 18 h 58"/>
                <a:gd name="T68" fmla="*/ 54 w 59"/>
                <a:gd name="T69" fmla="*/ 14 h 58"/>
                <a:gd name="T70" fmla="*/ 53 w 59"/>
                <a:gd name="T71" fmla="*/ 10 h 58"/>
                <a:gd name="T72" fmla="*/ 27 w 59"/>
                <a:gd name="T73" fmla="*/ 35 h 58"/>
                <a:gd name="T74" fmla="*/ 23 w 59"/>
                <a:gd name="T75" fmla="*/ 39 h 58"/>
                <a:gd name="T76" fmla="*/ 19 w 59"/>
                <a:gd name="T77" fmla="*/ 36 h 58"/>
                <a:gd name="T78" fmla="*/ 23 w 59"/>
                <a:gd name="T79" fmla="*/ 32 h 58"/>
                <a:gd name="T80" fmla="*/ 23 w 59"/>
                <a:gd name="T81" fmla="*/ 32 h 58"/>
                <a:gd name="T82" fmla="*/ 15 w 59"/>
                <a:gd name="T83" fmla="*/ 32 h 58"/>
                <a:gd name="T84" fmla="*/ 7 w 59"/>
                <a:gd name="T85" fmla="*/ 40 h 58"/>
                <a:gd name="T86" fmla="*/ 5 w 59"/>
                <a:gd name="T87" fmla="*/ 44 h 58"/>
                <a:gd name="T88" fmla="*/ 10 w 59"/>
                <a:gd name="T89" fmla="*/ 52 h 58"/>
                <a:gd name="T90" fmla="*/ 19 w 59"/>
                <a:gd name="T91" fmla="*/ 52 h 58"/>
                <a:gd name="T92" fmla="*/ 27 w 59"/>
                <a:gd name="T93" fmla="*/ 44 h 58"/>
                <a:gd name="T94" fmla="*/ 29 w 59"/>
                <a:gd name="T95" fmla="*/ 4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9" h="58">
                  <a:moveTo>
                    <a:pt x="52" y="3"/>
                  </a:moveTo>
                  <a:cubicBezTo>
                    <a:pt x="56" y="7"/>
                    <a:pt x="56" y="7"/>
                    <a:pt x="56" y="7"/>
                  </a:cubicBezTo>
                  <a:cubicBezTo>
                    <a:pt x="56" y="7"/>
                    <a:pt x="56" y="7"/>
                    <a:pt x="56" y="7"/>
                  </a:cubicBezTo>
                  <a:cubicBezTo>
                    <a:pt x="58" y="9"/>
                    <a:pt x="59" y="11"/>
                    <a:pt x="59" y="14"/>
                  </a:cubicBezTo>
                  <a:cubicBezTo>
                    <a:pt x="59" y="14"/>
                    <a:pt x="59" y="14"/>
                    <a:pt x="59" y="14"/>
                  </a:cubicBezTo>
                  <a:cubicBezTo>
                    <a:pt x="59" y="17"/>
                    <a:pt x="58" y="19"/>
                    <a:pt x="56" y="21"/>
                  </a:cubicBezTo>
                  <a:cubicBezTo>
                    <a:pt x="56" y="21"/>
                    <a:pt x="56" y="21"/>
                    <a:pt x="56" y="21"/>
                  </a:cubicBezTo>
                  <a:cubicBezTo>
                    <a:pt x="47" y="30"/>
                    <a:pt x="47" y="30"/>
                    <a:pt x="47" y="30"/>
                  </a:cubicBezTo>
                  <a:cubicBezTo>
                    <a:pt x="47" y="30"/>
                    <a:pt x="47" y="30"/>
                    <a:pt x="47" y="30"/>
                  </a:cubicBezTo>
                  <a:cubicBezTo>
                    <a:pt x="45" y="32"/>
                    <a:pt x="43" y="33"/>
                    <a:pt x="40" y="33"/>
                  </a:cubicBezTo>
                  <a:cubicBezTo>
                    <a:pt x="38" y="33"/>
                    <a:pt x="35" y="32"/>
                    <a:pt x="33" y="30"/>
                  </a:cubicBezTo>
                  <a:cubicBezTo>
                    <a:pt x="33" y="29"/>
                    <a:pt x="33" y="29"/>
                    <a:pt x="33" y="29"/>
                  </a:cubicBezTo>
                  <a:cubicBezTo>
                    <a:pt x="33" y="29"/>
                    <a:pt x="33" y="29"/>
                    <a:pt x="33" y="29"/>
                  </a:cubicBezTo>
                  <a:cubicBezTo>
                    <a:pt x="30" y="32"/>
                    <a:pt x="30" y="32"/>
                    <a:pt x="30" y="32"/>
                  </a:cubicBezTo>
                  <a:cubicBezTo>
                    <a:pt x="30" y="32"/>
                    <a:pt x="30" y="32"/>
                    <a:pt x="30" y="32"/>
                  </a:cubicBezTo>
                  <a:cubicBezTo>
                    <a:pt x="32" y="34"/>
                    <a:pt x="33" y="37"/>
                    <a:pt x="33" y="40"/>
                  </a:cubicBezTo>
                  <a:cubicBezTo>
                    <a:pt x="33" y="42"/>
                    <a:pt x="32" y="45"/>
                    <a:pt x="30" y="47"/>
                  </a:cubicBezTo>
                  <a:cubicBezTo>
                    <a:pt x="30" y="47"/>
                    <a:pt x="30" y="47"/>
                    <a:pt x="30" y="47"/>
                  </a:cubicBezTo>
                  <a:cubicBezTo>
                    <a:pt x="22" y="55"/>
                    <a:pt x="22" y="55"/>
                    <a:pt x="22" y="55"/>
                  </a:cubicBezTo>
                  <a:cubicBezTo>
                    <a:pt x="20" y="57"/>
                    <a:pt x="17" y="58"/>
                    <a:pt x="15" y="58"/>
                  </a:cubicBezTo>
                  <a:cubicBezTo>
                    <a:pt x="12" y="58"/>
                    <a:pt x="9" y="57"/>
                    <a:pt x="7" y="55"/>
                  </a:cubicBezTo>
                  <a:cubicBezTo>
                    <a:pt x="3" y="51"/>
                    <a:pt x="3" y="51"/>
                    <a:pt x="3" y="51"/>
                  </a:cubicBezTo>
                  <a:cubicBezTo>
                    <a:pt x="3" y="51"/>
                    <a:pt x="3" y="51"/>
                    <a:pt x="3" y="51"/>
                  </a:cubicBezTo>
                  <a:cubicBezTo>
                    <a:pt x="1" y="49"/>
                    <a:pt x="0" y="47"/>
                    <a:pt x="0" y="44"/>
                  </a:cubicBezTo>
                  <a:cubicBezTo>
                    <a:pt x="0" y="41"/>
                    <a:pt x="1" y="39"/>
                    <a:pt x="3" y="37"/>
                  </a:cubicBezTo>
                  <a:cubicBezTo>
                    <a:pt x="3" y="37"/>
                    <a:pt x="3" y="37"/>
                    <a:pt x="3" y="37"/>
                  </a:cubicBezTo>
                  <a:cubicBezTo>
                    <a:pt x="3" y="37"/>
                    <a:pt x="3" y="37"/>
                    <a:pt x="3" y="37"/>
                  </a:cubicBezTo>
                  <a:cubicBezTo>
                    <a:pt x="3" y="37"/>
                    <a:pt x="3" y="37"/>
                    <a:pt x="3" y="37"/>
                  </a:cubicBezTo>
                  <a:cubicBezTo>
                    <a:pt x="12" y="28"/>
                    <a:pt x="12" y="28"/>
                    <a:pt x="12" y="28"/>
                  </a:cubicBezTo>
                  <a:cubicBezTo>
                    <a:pt x="14" y="26"/>
                    <a:pt x="16" y="25"/>
                    <a:pt x="19" y="25"/>
                  </a:cubicBezTo>
                  <a:cubicBezTo>
                    <a:pt x="22" y="25"/>
                    <a:pt x="24" y="26"/>
                    <a:pt x="26" y="28"/>
                  </a:cubicBezTo>
                  <a:cubicBezTo>
                    <a:pt x="26" y="28"/>
                    <a:pt x="26" y="28"/>
                    <a:pt x="26" y="28"/>
                  </a:cubicBezTo>
                  <a:cubicBezTo>
                    <a:pt x="26" y="28"/>
                    <a:pt x="26" y="28"/>
                    <a:pt x="26" y="28"/>
                  </a:cubicBezTo>
                  <a:cubicBezTo>
                    <a:pt x="27" y="29"/>
                    <a:pt x="27" y="29"/>
                    <a:pt x="27" y="29"/>
                  </a:cubicBezTo>
                  <a:cubicBezTo>
                    <a:pt x="29" y="26"/>
                    <a:pt x="29" y="26"/>
                    <a:pt x="29" y="26"/>
                  </a:cubicBezTo>
                  <a:cubicBezTo>
                    <a:pt x="29" y="26"/>
                    <a:pt x="29" y="26"/>
                    <a:pt x="29" y="26"/>
                  </a:cubicBezTo>
                  <a:cubicBezTo>
                    <a:pt x="27" y="24"/>
                    <a:pt x="26" y="21"/>
                    <a:pt x="26" y="18"/>
                  </a:cubicBezTo>
                  <a:cubicBezTo>
                    <a:pt x="26" y="18"/>
                    <a:pt x="26" y="18"/>
                    <a:pt x="26" y="18"/>
                  </a:cubicBezTo>
                  <a:cubicBezTo>
                    <a:pt x="26" y="16"/>
                    <a:pt x="27" y="13"/>
                    <a:pt x="29" y="11"/>
                  </a:cubicBezTo>
                  <a:cubicBezTo>
                    <a:pt x="29" y="11"/>
                    <a:pt x="29" y="11"/>
                    <a:pt x="29" y="11"/>
                  </a:cubicBezTo>
                  <a:cubicBezTo>
                    <a:pt x="29" y="11"/>
                    <a:pt x="29" y="11"/>
                    <a:pt x="29" y="11"/>
                  </a:cubicBezTo>
                  <a:cubicBezTo>
                    <a:pt x="37" y="3"/>
                    <a:pt x="37" y="3"/>
                    <a:pt x="37" y="3"/>
                  </a:cubicBezTo>
                  <a:cubicBezTo>
                    <a:pt x="39" y="1"/>
                    <a:pt x="42" y="0"/>
                    <a:pt x="45" y="0"/>
                  </a:cubicBezTo>
                  <a:cubicBezTo>
                    <a:pt x="47" y="0"/>
                    <a:pt x="50" y="1"/>
                    <a:pt x="52" y="3"/>
                  </a:cubicBezTo>
                  <a:cubicBezTo>
                    <a:pt x="52" y="3"/>
                    <a:pt x="52" y="3"/>
                    <a:pt x="52" y="3"/>
                  </a:cubicBezTo>
                  <a:close/>
                  <a:moveTo>
                    <a:pt x="53" y="10"/>
                  </a:moveTo>
                  <a:cubicBezTo>
                    <a:pt x="53" y="10"/>
                    <a:pt x="53" y="10"/>
                    <a:pt x="53" y="10"/>
                  </a:cubicBezTo>
                  <a:cubicBezTo>
                    <a:pt x="49" y="6"/>
                    <a:pt x="49" y="6"/>
                    <a:pt x="49" y="6"/>
                  </a:cubicBezTo>
                  <a:cubicBezTo>
                    <a:pt x="49" y="6"/>
                    <a:pt x="49" y="6"/>
                    <a:pt x="49" y="6"/>
                  </a:cubicBezTo>
                  <a:cubicBezTo>
                    <a:pt x="48" y="5"/>
                    <a:pt x="46" y="4"/>
                    <a:pt x="45" y="4"/>
                  </a:cubicBezTo>
                  <a:cubicBezTo>
                    <a:pt x="43" y="4"/>
                    <a:pt x="42" y="5"/>
                    <a:pt x="40" y="6"/>
                  </a:cubicBezTo>
                  <a:cubicBezTo>
                    <a:pt x="40" y="6"/>
                    <a:pt x="40" y="6"/>
                    <a:pt x="40" y="6"/>
                  </a:cubicBezTo>
                  <a:cubicBezTo>
                    <a:pt x="32" y="14"/>
                    <a:pt x="32" y="14"/>
                    <a:pt x="32" y="14"/>
                  </a:cubicBezTo>
                  <a:cubicBezTo>
                    <a:pt x="31" y="15"/>
                    <a:pt x="30" y="17"/>
                    <a:pt x="30" y="18"/>
                  </a:cubicBezTo>
                  <a:cubicBezTo>
                    <a:pt x="30" y="18"/>
                    <a:pt x="30" y="18"/>
                    <a:pt x="30" y="18"/>
                  </a:cubicBezTo>
                  <a:cubicBezTo>
                    <a:pt x="30" y="20"/>
                    <a:pt x="31" y="21"/>
                    <a:pt x="32" y="23"/>
                  </a:cubicBezTo>
                  <a:cubicBezTo>
                    <a:pt x="32" y="23"/>
                    <a:pt x="32" y="23"/>
                    <a:pt x="32" y="23"/>
                  </a:cubicBezTo>
                  <a:cubicBezTo>
                    <a:pt x="33" y="23"/>
                    <a:pt x="33" y="23"/>
                    <a:pt x="33" y="23"/>
                  </a:cubicBezTo>
                  <a:cubicBezTo>
                    <a:pt x="36" y="19"/>
                    <a:pt x="36" y="19"/>
                    <a:pt x="36" y="19"/>
                  </a:cubicBezTo>
                  <a:cubicBezTo>
                    <a:pt x="37" y="18"/>
                    <a:pt x="39" y="18"/>
                    <a:pt x="40" y="19"/>
                  </a:cubicBezTo>
                  <a:cubicBezTo>
                    <a:pt x="40" y="20"/>
                    <a:pt x="40" y="21"/>
                    <a:pt x="40" y="22"/>
                  </a:cubicBezTo>
                  <a:cubicBezTo>
                    <a:pt x="36" y="26"/>
                    <a:pt x="36" y="26"/>
                    <a:pt x="36" y="26"/>
                  </a:cubicBezTo>
                  <a:cubicBezTo>
                    <a:pt x="36" y="26"/>
                    <a:pt x="36" y="26"/>
                    <a:pt x="36" y="26"/>
                  </a:cubicBezTo>
                  <a:cubicBezTo>
                    <a:pt x="36" y="26"/>
                    <a:pt x="36" y="26"/>
                    <a:pt x="36" y="26"/>
                  </a:cubicBezTo>
                  <a:cubicBezTo>
                    <a:pt x="37" y="27"/>
                    <a:pt x="39" y="28"/>
                    <a:pt x="40" y="28"/>
                  </a:cubicBezTo>
                  <a:cubicBezTo>
                    <a:pt x="42" y="28"/>
                    <a:pt x="43" y="27"/>
                    <a:pt x="44" y="26"/>
                  </a:cubicBezTo>
                  <a:cubicBezTo>
                    <a:pt x="52" y="18"/>
                    <a:pt x="52" y="18"/>
                    <a:pt x="52" y="18"/>
                  </a:cubicBezTo>
                  <a:cubicBezTo>
                    <a:pt x="53" y="18"/>
                    <a:pt x="53" y="18"/>
                    <a:pt x="53" y="18"/>
                  </a:cubicBezTo>
                  <a:cubicBezTo>
                    <a:pt x="54" y="17"/>
                    <a:pt x="54" y="15"/>
                    <a:pt x="54" y="14"/>
                  </a:cubicBezTo>
                  <a:cubicBezTo>
                    <a:pt x="54" y="14"/>
                    <a:pt x="54" y="14"/>
                    <a:pt x="54" y="14"/>
                  </a:cubicBezTo>
                  <a:cubicBezTo>
                    <a:pt x="54" y="12"/>
                    <a:pt x="54" y="11"/>
                    <a:pt x="53" y="10"/>
                  </a:cubicBezTo>
                  <a:cubicBezTo>
                    <a:pt x="53" y="10"/>
                    <a:pt x="53" y="10"/>
                    <a:pt x="53" y="10"/>
                  </a:cubicBezTo>
                  <a:close/>
                  <a:moveTo>
                    <a:pt x="27" y="35"/>
                  </a:moveTo>
                  <a:cubicBezTo>
                    <a:pt x="27" y="35"/>
                    <a:pt x="27" y="35"/>
                    <a:pt x="27" y="35"/>
                  </a:cubicBezTo>
                  <a:cubicBezTo>
                    <a:pt x="27" y="35"/>
                    <a:pt x="27" y="35"/>
                    <a:pt x="27" y="35"/>
                  </a:cubicBezTo>
                  <a:cubicBezTo>
                    <a:pt x="23" y="39"/>
                    <a:pt x="23" y="39"/>
                    <a:pt x="23" y="39"/>
                  </a:cubicBezTo>
                  <a:cubicBezTo>
                    <a:pt x="22" y="40"/>
                    <a:pt x="20" y="40"/>
                    <a:pt x="19" y="39"/>
                  </a:cubicBezTo>
                  <a:cubicBezTo>
                    <a:pt x="19" y="38"/>
                    <a:pt x="19" y="37"/>
                    <a:pt x="19" y="36"/>
                  </a:cubicBezTo>
                  <a:cubicBezTo>
                    <a:pt x="23" y="32"/>
                    <a:pt x="23" y="32"/>
                    <a:pt x="23" y="32"/>
                  </a:cubicBezTo>
                  <a:cubicBezTo>
                    <a:pt x="23" y="32"/>
                    <a:pt x="23" y="32"/>
                    <a:pt x="23" y="32"/>
                  </a:cubicBezTo>
                  <a:cubicBezTo>
                    <a:pt x="23" y="32"/>
                    <a:pt x="23" y="32"/>
                    <a:pt x="23" y="32"/>
                  </a:cubicBezTo>
                  <a:cubicBezTo>
                    <a:pt x="23" y="32"/>
                    <a:pt x="23" y="32"/>
                    <a:pt x="23" y="32"/>
                  </a:cubicBezTo>
                  <a:cubicBezTo>
                    <a:pt x="22" y="30"/>
                    <a:pt x="20" y="30"/>
                    <a:pt x="19" y="30"/>
                  </a:cubicBezTo>
                  <a:cubicBezTo>
                    <a:pt x="17" y="30"/>
                    <a:pt x="16" y="30"/>
                    <a:pt x="15" y="32"/>
                  </a:cubicBezTo>
                  <a:cubicBezTo>
                    <a:pt x="15" y="32"/>
                    <a:pt x="15" y="32"/>
                    <a:pt x="15" y="32"/>
                  </a:cubicBezTo>
                  <a:cubicBezTo>
                    <a:pt x="7" y="40"/>
                    <a:pt x="7" y="40"/>
                    <a:pt x="7" y="40"/>
                  </a:cubicBezTo>
                  <a:cubicBezTo>
                    <a:pt x="7" y="40"/>
                    <a:pt x="7" y="40"/>
                    <a:pt x="7" y="40"/>
                  </a:cubicBezTo>
                  <a:cubicBezTo>
                    <a:pt x="5" y="41"/>
                    <a:pt x="5" y="42"/>
                    <a:pt x="5" y="44"/>
                  </a:cubicBezTo>
                  <a:cubicBezTo>
                    <a:pt x="5" y="45"/>
                    <a:pt x="5" y="47"/>
                    <a:pt x="7" y="48"/>
                  </a:cubicBezTo>
                  <a:cubicBezTo>
                    <a:pt x="10" y="52"/>
                    <a:pt x="10" y="52"/>
                    <a:pt x="10" y="52"/>
                  </a:cubicBezTo>
                  <a:cubicBezTo>
                    <a:pt x="12" y="53"/>
                    <a:pt x="13" y="54"/>
                    <a:pt x="15" y="54"/>
                  </a:cubicBezTo>
                  <a:cubicBezTo>
                    <a:pt x="16" y="54"/>
                    <a:pt x="18" y="53"/>
                    <a:pt x="19" y="52"/>
                  </a:cubicBezTo>
                  <a:cubicBezTo>
                    <a:pt x="19" y="52"/>
                    <a:pt x="19" y="52"/>
                    <a:pt x="19" y="52"/>
                  </a:cubicBezTo>
                  <a:cubicBezTo>
                    <a:pt x="27" y="44"/>
                    <a:pt x="27" y="44"/>
                    <a:pt x="27" y="44"/>
                  </a:cubicBezTo>
                  <a:cubicBezTo>
                    <a:pt x="27" y="44"/>
                    <a:pt x="27" y="44"/>
                    <a:pt x="27" y="44"/>
                  </a:cubicBezTo>
                  <a:cubicBezTo>
                    <a:pt x="28" y="43"/>
                    <a:pt x="29" y="41"/>
                    <a:pt x="29" y="40"/>
                  </a:cubicBezTo>
                  <a:cubicBezTo>
                    <a:pt x="29" y="38"/>
                    <a:pt x="28" y="37"/>
                    <a:pt x="27" y="3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cs typeface="+mn-ea"/>
                <a:sym typeface="+mn-lt"/>
              </a:endParaRPr>
            </a:p>
          </p:txBody>
        </p:sp>
        <p:sp>
          <p:nvSpPr>
            <p:cNvPr id="35" name="Freeform 74"/>
            <p:cNvSpPr>
              <a:spLocks noEditPoints="1"/>
            </p:cNvSpPr>
            <p:nvPr/>
          </p:nvSpPr>
          <p:spPr bwMode="auto">
            <a:xfrm>
              <a:off x="6904568" y="2041525"/>
              <a:ext cx="461433" cy="465667"/>
            </a:xfrm>
            <a:custGeom>
              <a:avLst/>
              <a:gdLst>
                <a:gd name="T0" fmla="*/ 76 w 92"/>
                <a:gd name="T1" fmla="*/ 1 h 93"/>
                <a:gd name="T2" fmla="*/ 80 w 92"/>
                <a:gd name="T3" fmla="*/ 2 h 93"/>
                <a:gd name="T4" fmla="*/ 80 w 92"/>
                <a:gd name="T5" fmla="*/ 2 h 93"/>
                <a:gd name="T6" fmla="*/ 91 w 92"/>
                <a:gd name="T7" fmla="*/ 13 h 93"/>
                <a:gd name="T8" fmla="*/ 91 w 92"/>
                <a:gd name="T9" fmla="*/ 13 h 93"/>
                <a:gd name="T10" fmla="*/ 92 w 92"/>
                <a:gd name="T11" fmla="*/ 16 h 93"/>
                <a:gd name="T12" fmla="*/ 78 w 92"/>
                <a:gd name="T13" fmla="*/ 29 h 93"/>
                <a:gd name="T14" fmla="*/ 68 w 92"/>
                <a:gd name="T15" fmla="*/ 30 h 93"/>
                <a:gd name="T16" fmla="*/ 65 w 92"/>
                <a:gd name="T17" fmla="*/ 68 h 93"/>
                <a:gd name="T18" fmla="*/ 45 w 92"/>
                <a:gd name="T19" fmla="*/ 76 h 93"/>
                <a:gd name="T20" fmla="*/ 17 w 92"/>
                <a:gd name="T21" fmla="*/ 48 h 93"/>
                <a:gd name="T22" fmla="*/ 45 w 92"/>
                <a:gd name="T23" fmla="*/ 19 h 93"/>
                <a:gd name="T24" fmla="*/ 66 w 92"/>
                <a:gd name="T25" fmla="*/ 22 h 93"/>
                <a:gd name="T26" fmla="*/ 65 w 92"/>
                <a:gd name="T27" fmla="*/ 13 h 93"/>
                <a:gd name="T28" fmla="*/ 82 w 92"/>
                <a:gd name="T29" fmla="*/ 37 h 93"/>
                <a:gd name="T30" fmla="*/ 89 w 92"/>
                <a:gd name="T31" fmla="*/ 34 h 93"/>
                <a:gd name="T32" fmla="*/ 91 w 92"/>
                <a:gd name="T33" fmla="*/ 48 h 93"/>
                <a:gd name="T34" fmla="*/ 45 w 92"/>
                <a:gd name="T35" fmla="*/ 93 h 93"/>
                <a:gd name="T36" fmla="*/ 0 w 92"/>
                <a:gd name="T37" fmla="*/ 48 h 93"/>
                <a:gd name="T38" fmla="*/ 45 w 92"/>
                <a:gd name="T39" fmla="*/ 2 h 93"/>
                <a:gd name="T40" fmla="*/ 58 w 92"/>
                <a:gd name="T41" fmla="*/ 4 h 93"/>
                <a:gd name="T42" fmla="*/ 56 w 92"/>
                <a:gd name="T43" fmla="*/ 11 h 93"/>
                <a:gd name="T44" fmla="*/ 45 w 92"/>
                <a:gd name="T45" fmla="*/ 9 h 93"/>
                <a:gd name="T46" fmla="*/ 7 w 92"/>
                <a:gd name="T47" fmla="*/ 48 h 93"/>
                <a:gd name="T48" fmla="*/ 45 w 92"/>
                <a:gd name="T49" fmla="*/ 86 h 93"/>
                <a:gd name="T50" fmla="*/ 83 w 92"/>
                <a:gd name="T51" fmla="*/ 48 h 93"/>
                <a:gd name="T52" fmla="*/ 82 w 92"/>
                <a:gd name="T53" fmla="*/ 37 h 93"/>
                <a:gd name="T54" fmla="*/ 45 w 92"/>
                <a:gd name="T55" fmla="*/ 35 h 93"/>
                <a:gd name="T56" fmla="*/ 59 w 92"/>
                <a:gd name="T57" fmla="*/ 28 h 93"/>
                <a:gd name="T58" fmla="*/ 28 w 92"/>
                <a:gd name="T59" fmla="*/ 31 h 93"/>
                <a:gd name="T60" fmla="*/ 28 w 92"/>
                <a:gd name="T61" fmla="*/ 31 h 93"/>
                <a:gd name="T62" fmla="*/ 28 w 92"/>
                <a:gd name="T63" fmla="*/ 65 h 93"/>
                <a:gd name="T64" fmla="*/ 62 w 92"/>
                <a:gd name="T65" fmla="*/ 65 h 93"/>
                <a:gd name="T66" fmla="*/ 69 w 92"/>
                <a:gd name="T67" fmla="*/ 48 h 93"/>
                <a:gd name="T68" fmla="*/ 57 w 92"/>
                <a:gd name="T69" fmla="*/ 41 h 93"/>
                <a:gd name="T70" fmla="*/ 54 w 92"/>
                <a:gd name="T71" fmla="*/ 57 h 93"/>
                <a:gd name="T72" fmla="*/ 45 w 92"/>
                <a:gd name="T73" fmla="*/ 61 h 93"/>
                <a:gd name="T74" fmla="*/ 36 w 92"/>
                <a:gd name="T75" fmla="*/ 57 h 93"/>
                <a:gd name="T76" fmla="*/ 36 w 92"/>
                <a:gd name="T77" fmla="*/ 38 h 93"/>
                <a:gd name="T78" fmla="*/ 45 w 92"/>
                <a:gd name="T79" fmla="*/ 35 h 93"/>
                <a:gd name="T80" fmla="*/ 48 w 92"/>
                <a:gd name="T81" fmla="*/ 39 h 93"/>
                <a:gd name="T82" fmla="*/ 39 w 92"/>
                <a:gd name="T83" fmla="*/ 42 h 93"/>
                <a:gd name="T84" fmla="*/ 36 w 92"/>
                <a:gd name="T85" fmla="*/ 48 h 93"/>
                <a:gd name="T86" fmla="*/ 45 w 92"/>
                <a:gd name="T87" fmla="*/ 56 h 93"/>
                <a:gd name="T88" fmla="*/ 51 w 92"/>
                <a:gd name="T89" fmla="*/ 54 h 93"/>
                <a:gd name="T90" fmla="*/ 53 w 92"/>
                <a:gd name="T91" fmla="*/ 45 h 93"/>
                <a:gd name="T92" fmla="*/ 43 w 92"/>
                <a:gd name="T93" fmla="*/ 50 h 93"/>
                <a:gd name="T94" fmla="*/ 48 w 92"/>
                <a:gd name="T95" fmla="*/ 39 h 93"/>
                <a:gd name="T96" fmla="*/ 77 w 92"/>
                <a:gd name="T97" fmla="*/ 7 h 93"/>
                <a:gd name="T98" fmla="*/ 70 w 92"/>
                <a:gd name="T99" fmla="*/ 20 h 93"/>
                <a:gd name="T100" fmla="*/ 77 w 92"/>
                <a:gd name="T101" fmla="*/ 7 h 93"/>
                <a:gd name="T102" fmla="*/ 81 w 92"/>
                <a:gd name="T103" fmla="*/ 15 h 93"/>
                <a:gd name="T104" fmla="*/ 78 w 92"/>
                <a:gd name="T105" fmla="*/ 24 h 93"/>
                <a:gd name="T106" fmla="*/ 81 w 92"/>
                <a:gd name="T107" fmla="*/ 15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2" h="93">
                  <a:moveTo>
                    <a:pt x="65" y="13"/>
                  </a:moveTo>
                  <a:cubicBezTo>
                    <a:pt x="76" y="1"/>
                    <a:pt x="76" y="1"/>
                    <a:pt x="76" y="1"/>
                  </a:cubicBezTo>
                  <a:cubicBezTo>
                    <a:pt x="77" y="0"/>
                    <a:pt x="79" y="0"/>
                    <a:pt x="80" y="1"/>
                  </a:cubicBezTo>
                  <a:cubicBezTo>
                    <a:pt x="80" y="2"/>
                    <a:pt x="80" y="2"/>
                    <a:pt x="80" y="2"/>
                  </a:cubicBezTo>
                  <a:cubicBezTo>
                    <a:pt x="80" y="2"/>
                    <a:pt x="80" y="2"/>
                    <a:pt x="80" y="2"/>
                  </a:cubicBezTo>
                  <a:cubicBezTo>
                    <a:pt x="80" y="2"/>
                    <a:pt x="80" y="2"/>
                    <a:pt x="80" y="2"/>
                  </a:cubicBezTo>
                  <a:cubicBezTo>
                    <a:pt x="82" y="10"/>
                    <a:pt x="82" y="10"/>
                    <a:pt x="82" y="10"/>
                  </a:cubicBezTo>
                  <a:cubicBezTo>
                    <a:pt x="91" y="13"/>
                    <a:pt x="91" y="13"/>
                    <a:pt x="91" y="13"/>
                  </a:cubicBezTo>
                  <a:cubicBezTo>
                    <a:pt x="91" y="13"/>
                    <a:pt x="91" y="13"/>
                    <a:pt x="91" y="13"/>
                  </a:cubicBezTo>
                  <a:cubicBezTo>
                    <a:pt x="91" y="13"/>
                    <a:pt x="91" y="13"/>
                    <a:pt x="91" y="13"/>
                  </a:cubicBezTo>
                  <a:cubicBezTo>
                    <a:pt x="91" y="13"/>
                    <a:pt x="91" y="13"/>
                    <a:pt x="92" y="13"/>
                  </a:cubicBezTo>
                  <a:cubicBezTo>
                    <a:pt x="92" y="14"/>
                    <a:pt x="92" y="15"/>
                    <a:pt x="92" y="16"/>
                  </a:cubicBezTo>
                  <a:cubicBezTo>
                    <a:pt x="80" y="28"/>
                    <a:pt x="80" y="28"/>
                    <a:pt x="80" y="28"/>
                  </a:cubicBezTo>
                  <a:cubicBezTo>
                    <a:pt x="79" y="29"/>
                    <a:pt x="78" y="29"/>
                    <a:pt x="78" y="29"/>
                  </a:cubicBezTo>
                  <a:cubicBezTo>
                    <a:pt x="71" y="27"/>
                    <a:pt x="71" y="27"/>
                    <a:pt x="71" y="27"/>
                  </a:cubicBezTo>
                  <a:cubicBezTo>
                    <a:pt x="68" y="30"/>
                    <a:pt x="68" y="30"/>
                    <a:pt x="68" y="30"/>
                  </a:cubicBezTo>
                  <a:cubicBezTo>
                    <a:pt x="71" y="35"/>
                    <a:pt x="73" y="41"/>
                    <a:pt x="73" y="48"/>
                  </a:cubicBezTo>
                  <a:cubicBezTo>
                    <a:pt x="73" y="55"/>
                    <a:pt x="70" y="63"/>
                    <a:pt x="65" y="68"/>
                  </a:cubicBezTo>
                  <a:cubicBezTo>
                    <a:pt x="65" y="68"/>
                    <a:pt x="65" y="68"/>
                    <a:pt x="65" y="68"/>
                  </a:cubicBezTo>
                  <a:cubicBezTo>
                    <a:pt x="60" y="73"/>
                    <a:pt x="53" y="76"/>
                    <a:pt x="45" y="76"/>
                  </a:cubicBezTo>
                  <a:cubicBezTo>
                    <a:pt x="37" y="76"/>
                    <a:pt x="30" y="73"/>
                    <a:pt x="25" y="68"/>
                  </a:cubicBezTo>
                  <a:cubicBezTo>
                    <a:pt x="20" y="63"/>
                    <a:pt x="17" y="55"/>
                    <a:pt x="17" y="48"/>
                  </a:cubicBezTo>
                  <a:cubicBezTo>
                    <a:pt x="17" y="40"/>
                    <a:pt x="20" y="33"/>
                    <a:pt x="25" y="28"/>
                  </a:cubicBezTo>
                  <a:cubicBezTo>
                    <a:pt x="30" y="23"/>
                    <a:pt x="37" y="19"/>
                    <a:pt x="45" y="19"/>
                  </a:cubicBezTo>
                  <a:cubicBezTo>
                    <a:pt x="52" y="19"/>
                    <a:pt x="58" y="22"/>
                    <a:pt x="62" y="25"/>
                  </a:cubicBezTo>
                  <a:cubicBezTo>
                    <a:pt x="66" y="22"/>
                    <a:pt x="66" y="22"/>
                    <a:pt x="66" y="22"/>
                  </a:cubicBezTo>
                  <a:cubicBezTo>
                    <a:pt x="64" y="15"/>
                    <a:pt x="64" y="15"/>
                    <a:pt x="64" y="15"/>
                  </a:cubicBezTo>
                  <a:cubicBezTo>
                    <a:pt x="64" y="14"/>
                    <a:pt x="64" y="14"/>
                    <a:pt x="65" y="13"/>
                  </a:cubicBezTo>
                  <a:close/>
                  <a:moveTo>
                    <a:pt x="82" y="37"/>
                  </a:moveTo>
                  <a:cubicBezTo>
                    <a:pt x="82" y="37"/>
                    <a:pt x="82" y="37"/>
                    <a:pt x="82" y="37"/>
                  </a:cubicBezTo>
                  <a:cubicBezTo>
                    <a:pt x="81" y="35"/>
                    <a:pt x="82" y="33"/>
                    <a:pt x="84" y="32"/>
                  </a:cubicBezTo>
                  <a:cubicBezTo>
                    <a:pt x="86" y="31"/>
                    <a:pt x="88" y="33"/>
                    <a:pt x="89" y="34"/>
                  </a:cubicBezTo>
                  <a:cubicBezTo>
                    <a:pt x="89" y="37"/>
                    <a:pt x="90" y="39"/>
                    <a:pt x="90" y="41"/>
                  </a:cubicBezTo>
                  <a:cubicBezTo>
                    <a:pt x="91" y="43"/>
                    <a:pt x="91" y="45"/>
                    <a:pt x="91" y="48"/>
                  </a:cubicBezTo>
                  <a:cubicBezTo>
                    <a:pt x="91" y="60"/>
                    <a:pt x="86" y="72"/>
                    <a:pt x="77" y="80"/>
                  </a:cubicBezTo>
                  <a:cubicBezTo>
                    <a:pt x="69" y="88"/>
                    <a:pt x="58" y="93"/>
                    <a:pt x="45" y="93"/>
                  </a:cubicBezTo>
                  <a:cubicBezTo>
                    <a:pt x="33" y="93"/>
                    <a:pt x="21" y="88"/>
                    <a:pt x="13" y="80"/>
                  </a:cubicBezTo>
                  <a:cubicBezTo>
                    <a:pt x="5" y="72"/>
                    <a:pt x="0" y="60"/>
                    <a:pt x="0" y="48"/>
                  </a:cubicBezTo>
                  <a:cubicBezTo>
                    <a:pt x="0" y="35"/>
                    <a:pt x="5" y="24"/>
                    <a:pt x="13" y="15"/>
                  </a:cubicBezTo>
                  <a:cubicBezTo>
                    <a:pt x="21" y="7"/>
                    <a:pt x="33" y="2"/>
                    <a:pt x="45" y="2"/>
                  </a:cubicBezTo>
                  <a:cubicBezTo>
                    <a:pt x="47" y="2"/>
                    <a:pt x="50" y="2"/>
                    <a:pt x="52" y="3"/>
                  </a:cubicBezTo>
                  <a:cubicBezTo>
                    <a:pt x="54" y="3"/>
                    <a:pt x="56" y="3"/>
                    <a:pt x="58" y="4"/>
                  </a:cubicBezTo>
                  <a:cubicBezTo>
                    <a:pt x="60" y="5"/>
                    <a:pt x="61" y="7"/>
                    <a:pt x="61" y="9"/>
                  </a:cubicBezTo>
                  <a:cubicBezTo>
                    <a:pt x="60" y="10"/>
                    <a:pt x="58" y="12"/>
                    <a:pt x="56" y="11"/>
                  </a:cubicBezTo>
                  <a:cubicBezTo>
                    <a:pt x="54" y="10"/>
                    <a:pt x="53" y="10"/>
                    <a:pt x="51" y="10"/>
                  </a:cubicBezTo>
                  <a:cubicBezTo>
                    <a:pt x="49" y="9"/>
                    <a:pt x="47" y="9"/>
                    <a:pt x="45" y="9"/>
                  </a:cubicBezTo>
                  <a:cubicBezTo>
                    <a:pt x="35" y="9"/>
                    <a:pt x="25" y="14"/>
                    <a:pt x="18" y="21"/>
                  </a:cubicBezTo>
                  <a:cubicBezTo>
                    <a:pt x="11" y="27"/>
                    <a:pt x="7" y="37"/>
                    <a:pt x="7" y="48"/>
                  </a:cubicBezTo>
                  <a:cubicBezTo>
                    <a:pt x="7" y="58"/>
                    <a:pt x="11" y="68"/>
                    <a:pt x="18" y="75"/>
                  </a:cubicBezTo>
                  <a:cubicBezTo>
                    <a:pt x="25" y="82"/>
                    <a:pt x="35" y="86"/>
                    <a:pt x="45" y="86"/>
                  </a:cubicBezTo>
                  <a:cubicBezTo>
                    <a:pt x="56" y="86"/>
                    <a:pt x="65" y="82"/>
                    <a:pt x="72" y="75"/>
                  </a:cubicBezTo>
                  <a:cubicBezTo>
                    <a:pt x="79" y="68"/>
                    <a:pt x="83" y="58"/>
                    <a:pt x="83" y="48"/>
                  </a:cubicBezTo>
                  <a:cubicBezTo>
                    <a:pt x="83" y="46"/>
                    <a:pt x="83" y="44"/>
                    <a:pt x="83" y="42"/>
                  </a:cubicBezTo>
                  <a:cubicBezTo>
                    <a:pt x="83" y="40"/>
                    <a:pt x="82" y="38"/>
                    <a:pt x="82" y="37"/>
                  </a:cubicBezTo>
                  <a:close/>
                  <a:moveTo>
                    <a:pt x="45" y="35"/>
                  </a:moveTo>
                  <a:cubicBezTo>
                    <a:pt x="45" y="35"/>
                    <a:pt x="45" y="35"/>
                    <a:pt x="45" y="35"/>
                  </a:cubicBezTo>
                  <a:cubicBezTo>
                    <a:pt x="47" y="35"/>
                    <a:pt x="50" y="35"/>
                    <a:pt x="51" y="36"/>
                  </a:cubicBezTo>
                  <a:cubicBezTo>
                    <a:pt x="59" y="28"/>
                    <a:pt x="59" y="28"/>
                    <a:pt x="59" y="28"/>
                  </a:cubicBezTo>
                  <a:cubicBezTo>
                    <a:pt x="55" y="25"/>
                    <a:pt x="50" y="24"/>
                    <a:pt x="45" y="24"/>
                  </a:cubicBezTo>
                  <a:cubicBezTo>
                    <a:pt x="39" y="24"/>
                    <a:pt x="33" y="26"/>
                    <a:pt x="28" y="31"/>
                  </a:cubicBezTo>
                  <a:cubicBezTo>
                    <a:pt x="28" y="31"/>
                    <a:pt x="28" y="31"/>
                    <a:pt x="28" y="31"/>
                  </a:cubicBezTo>
                  <a:cubicBezTo>
                    <a:pt x="28" y="31"/>
                    <a:pt x="28" y="31"/>
                    <a:pt x="28" y="31"/>
                  </a:cubicBezTo>
                  <a:cubicBezTo>
                    <a:pt x="24" y="35"/>
                    <a:pt x="21" y="41"/>
                    <a:pt x="21" y="48"/>
                  </a:cubicBezTo>
                  <a:cubicBezTo>
                    <a:pt x="21" y="54"/>
                    <a:pt x="24" y="60"/>
                    <a:pt x="28" y="65"/>
                  </a:cubicBezTo>
                  <a:cubicBezTo>
                    <a:pt x="33" y="69"/>
                    <a:pt x="39" y="72"/>
                    <a:pt x="45" y="72"/>
                  </a:cubicBezTo>
                  <a:cubicBezTo>
                    <a:pt x="52" y="72"/>
                    <a:pt x="58" y="69"/>
                    <a:pt x="62" y="65"/>
                  </a:cubicBezTo>
                  <a:cubicBezTo>
                    <a:pt x="62" y="65"/>
                    <a:pt x="62" y="65"/>
                    <a:pt x="62" y="65"/>
                  </a:cubicBezTo>
                  <a:cubicBezTo>
                    <a:pt x="66" y="60"/>
                    <a:pt x="69" y="54"/>
                    <a:pt x="69" y="48"/>
                  </a:cubicBezTo>
                  <a:cubicBezTo>
                    <a:pt x="69" y="42"/>
                    <a:pt x="67" y="37"/>
                    <a:pt x="65" y="33"/>
                  </a:cubicBezTo>
                  <a:cubicBezTo>
                    <a:pt x="57" y="41"/>
                    <a:pt x="57" y="41"/>
                    <a:pt x="57" y="41"/>
                  </a:cubicBezTo>
                  <a:cubicBezTo>
                    <a:pt x="58" y="43"/>
                    <a:pt x="58" y="45"/>
                    <a:pt x="58" y="48"/>
                  </a:cubicBezTo>
                  <a:cubicBezTo>
                    <a:pt x="58" y="51"/>
                    <a:pt x="57" y="54"/>
                    <a:pt x="54" y="57"/>
                  </a:cubicBezTo>
                  <a:cubicBezTo>
                    <a:pt x="54" y="57"/>
                    <a:pt x="54" y="57"/>
                    <a:pt x="54" y="57"/>
                  </a:cubicBezTo>
                  <a:cubicBezTo>
                    <a:pt x="52" y="59"/>
                    <a:pt x="49" y="61"/>
                    <a:pt x="45" y="61"/>
                  </a:cubicBezTo>
                  <a:cubicBezTo>
                    <a:pt x="42" y="61"/>
                    <a:pt x="38" y="59"/>
                    <a:pt x="36" y="57"/>
                  </a:cubicBezTo>
                  <a:cubicBezTo>
                    <a:pt x="36" y="57"/>
                    <a:pt x="36" y="57"/>
                    <a:pt x="36" y="57"/>
                  </a:cubicBezTo>
                  <a:cubicBezTo>
                    <a:pt x="34" y="54"/>
                    <a:pt x="32" y="51"/>
                    <a:pt x="32" y="48"/>
                  </a:cubicBezTo>
                  <a:cubicBezTo>
                    <a:pt x="32" y="44"/>
                    <a:pt x="34" y="41"/>
                    <a:pt x="36" y="38"/>
                  </a:cubicBezTo>
                  <a:cubicBezTo>
                    <a:pt x="36" y="38"/>
                    <a:pt x="36" y="38"/>
                    <a:pt x="36" y="38"/>
                  </a:cubicBezTo>
                  <a:cubicBezTo>
                    <a:pt x="38" y="36"/>
                    <a:pt x="42" y="35"/>
                    <a:pt x="45" y="35"/>
                  </a:cubicBezTo>
                  <a:close/>
                  <a:moveTo>
                    <a:pt x="48" y="39"/>
                  </a:moveTo>
                  <a:cubicBezTo>
                    <a:pt x="48" y="39"/>
                    <a:pt x="48" y="39"/>
                    <a:pt x="48" y="39"/>
                  </a:cubicBezTo>
                  <a:cubicBezTo>
                    <a:pt x="47" y="39"/>
                    <a:pt x="46" y="39"/>
                    <a:pt x="45" y="39"/>
                  </a:cubicBezTo>
                  <a:cubicBezTo>
                    <a:pt x="43" y="39"/>
                    <a:pt x="41" y="40"/>
                    <a:pt x="39" y="42"/>
                  </a:cubicBezTo>
                  <a:cubicBezTo>
                    <a:pt x="39" y="42"/>
                    <a:pt x="39" y="42"/>
                    <a:pt x="39" y="42"/>
                  </a:cubicBezTo>
                  <a:cubicBezTo>
                    <a:pt x="37" y="43"/>
                    <a:pt x="36" y="45"/>
                    <a:pt x="36" y="48"/>
                  </a:cubicBezTo>
                  <a:cubicBezTo>
                    <a:pt x="36" y="50"/>
                    <a:pt x="37" y="52"/>
                    <a:pt x="39" y="54"/>
                  </a:cubicBezTo>
                  <a:cubicBezTo>
                    <a:pt x="41" y="55"/>
                    <a:pt x="43" y="56"/>
                    <a:pt x="45" y="56"/>
                  </a:cubicBezTo>
                  <a:cubicBezTo>
                    <a:pt x="48" y="56"/>
                    <a:pt x="50" y="55"/>
                    <a:pt x="51" y="54"/>
                  </a:cubicBezTo>
                  <a:cubicBezTo>
                    <a:pt x="51" y="54"/>
                    <a:pt x="51" y="54"/>
                    <a:pt x="51" y="54"/>
                  </a:cubicBezTo>
                  <a:cubicBezTo>
                    <a:pt x="53" y="52"/>
                    <a:pt x="54" y="50"/>
                    <a:pt x="54" y="48"/>
                  </a:cubicBezTo>
                  <a:cubicBezTo>
                    <a:pt x="54" y="47"/>
                    <a:pt x="54" y="46"/>
                    <a:pt x="53" y="45"/>
                  </a:cubicBezTo>
                  <a:cubicBezTo>
                    <a:pt x="48" y="50"/>
                    <a:pt x="48" y="50"/>
                    <a:pt x="48" y="50"/>
                  </a:cubicBezTo>
                  <a:cubicBezTo>
                    <a:pt x="46" y="52"/>
                    <a:pt x="44" y="52"/>
                    <a:pt x="43" y="50"/>
                  </a:cubicBezTo>
                  <a:cubicBezTo>
                    <a:pt x="41" y="49"/>
                    <a:pt x="41" y="46"/>
                    <a:pt x="43" y="45"/>
                  </a:cubicBezTo>
                  <a:cubicBezTo>
                    <a:pt x="48" y="39"/>
                    <a:pt x="48" y="39"/>
                    <a:pt x="48" y="39"/>
                  </a:cubicBezTo>
                  <a:close/>
                  <a:moveTo>
                    <a:pt x="77" y="7"/>
                  </a:moveTo>
                  <a:cubicBezTo>
                    <a:pt x="77" y="7"/>
                    <a:pt x="77" y="7"/>
                    <a:pt x="77" y="7"/>
                  </a:cubicBezTo>
                  <a:cubicBezTo>
                    <a:pt x="69" y="15"/>
                    <a:pt x="69" y="15"/>
                    <a:pt x="69" y="15"/>
                  </a:cubicBezTo>
                  <a:cubicBezTo>
                    <a:pt x="70" y="20"/>
                    <a:pt x="70" y="20"/>
                    <a:pt x="70" y="20"/>
                  </a:cubicBezTo>
                  <a:cubicBezTo>
                    <a:pt x="78" y="12"/>
                    <a:pt x="78" y="12"/>
                    <a:pt x="78" y="12"/>
                  </a:cubicBezTo>
                  <a:cubicBezTo>
                    <a:pt x="77" y="7"/>
                    <a:pt x="77" y="7"/>
                    <a:pt x="77" y="7"/>
                  </a:cubicBezTo>
                  <a:close/>
                  <a:moveTo>
                    <a:pt x="81" y="15"/>
                  </a:moveTo>
                  <a:cubicBezTo>
                    <a:pt x="81" y="15"/>
                    <a:pt x="81" y="15"/>
                    <a:pt x="81" y="15"/>
                  </a:cubicBezTo>
                  <a:cubicBezTo>
                    <a:pt x="73" y="23"/>
                    <a:pt x="73" y="23"/>
                    <a:pt x="73" y="23"/>
                  </a:cubicBezTo>
                  <a:cubicBezTo>
                    <a:pt x="78" y="24"/>
                    <a:pt x="78" y="24"/>
                    <a:pt x="78" y="24"/>
                  </a:cubicBezTo>
                  <a:cubicBezTo>
                    <a:pt x="86" y="16"/>
                    <a:pt x="86" y="16"/>
                    <a:pt x="86" y="16"/>
                  </a:cubicBezTo>
                  <a:cubicBezTo>
                    <a:pt x="81" y="15"/>
                    <a:pt x="81" y="15"/>
                    <a:pt x="81" y="15"/>
                  </a:cubicBezTo>
                  <a:close/>
                </a:path>
              </a:pathLst>
            </a:custGeom>
            <a:solidFill>
              <a:schemeClr val="bg1"/>
            </a:solidFill>
            <a:ln>
              <a:noFill/>
            </a:ln>
          </p:spPr>
          <p:txBody>
            <a:bodyPr/>
            <a:lstStyle/>
            <a:p>
              <a:endParaRPr lang="zh-CN" altLang="en-US" sz="2400">
                <a:cs typeface="+mn-ea"/>
                <a:sym typeface="+mn-lt"/>
              </a:endParaRPr>
            </a:p>
          </p:txBody>
        </p:sp>
        <p:sp>
          <p:nvSpPr>
            <p:cNvPr id="36" name="Freeform 75"/>
            <p:cNvSpPr>
              <a:spLocks noEditPoints="1"/>
            </p:cNvSpPr>
            <p:nvPr/>
          </p:nvSpPr>
          <p:spPr bwMode="auto">
            <a:xfrm>
              <a:off x="6936318" y="3303059"/>
              <a:ext cx="273049" cy="279400"/>
            </a:xfrm>
            <a:custGeom>
              <a:avLst/>
              <a:gdLst>
                <a:gd name="T0" fmla="*/ 26 w 55"/>
                <a:gd name="T1" fmla="*/ 39 h 56"/>
                <a:gd name="T2" fmla="*/ 25 w 55"/>
                <a:gd name="T3" fmla="*/ 37 h 56"/>
                <a:gd name="T4" fmla="*/ 22 w 55"/>
                <a:gd name="T5" fmla="*/ 37 h 56"/>
                <a:gd name="T6" fmla="*/ 25 w 55"/>
                <a:gd name="T7" fmla="*/ 52 h 56"/>
                <a:gd name="T8" fmla="*/ 17 w 55"/>
                <a:gd name="T9" fmla="*/ 55 h 56"/>
                <a:gd name="T10" fmla="*/ 8 w 55"/>
                <a:gd name="T11" fmla="*/ 37 h 56"/>
                <a:gd name="T12" fmla="*/ 0 w 55"/>
                <a:gd name="T13" fmla="*/ 26 h 56"/>
                <a:gd name="T14" fmla="*/ 3 w 55"/>
                <a:gd name="T15" fmla="*/ 18 h 56"/>
                <a:gd name="T16" fmla="*/ 11 w 55"/>
                <a:gd name="T17" fmla="*/ 15 h 56"/>
                <a:gd name="T18" fmla="*/ 25 w 55"/>
                <a:gd name="T19" fmla="*/ 15 h 56"/>
                <a:gd name="T20" fmla="*/ 44 w 55"/>
                <a:gd name="T21" fmla="*/ 1 h 56"/>
                <a:gd name="T22" fmla="*/ 48 w 55"/>
                <a:gd name="T23" fmla="*/ 2 h 56"/>
                <a:gd name="T24" fmla="*/ 48 w 55"/>
                <a:gd name="T25" fmla="*/ 18 h 56"/>
                <a:gd name="T26" fmla="*/ 52 w 55"/>
                <a:gd name="T27" fmla="*/ 20 h 56"/>
                <a:gd name="T28" fmla="*/ 52 w 55"/>
                <a:gd name="T29" fmla="*/ 32 h 56"/>
                <a:gd name="T30" fmla="*/ 48 w 55"/>
                <a:gd name="T31" fmla="*/ 50 h 56"/>
                <a:gd name="T32" fmla="*/ 44 w 55"/>
                <a:gd name="T33" fmla="*/ 52 h 56"/>
                <a:gd name="T34" fmla="*/ 27 w 55"/>
                <a:gd name="T35" fmla="*/ 33 h 56"/>
                <a:gd name="T36" fmla="*/ 11 w 55"/>
                <a:gd name="T37" fmla="*/ 19 h 56"/>
                <a:gd name="T38" fmla="*/ 4 w 55"/>
                <a:gd name="T39" fmla="*/ 26 h 56"/>
                <a:gd name="T40" fmla="*/ 10 w 55"/>
                <a:gd name="T41" fmla="*/ 33 h 56"/>
                <a:gd name="T42" fmla="*/ 18 w 55"/>
                <a:gd name="T43" fmla="*/ 50 h 56"/>
                <a:gd name="T44" fmla="*/ 22 w 55"/>
                <a:gd name="T45" fmla="*/ 49 h 56"/>
                <a:gd name="T46" fmla="*/ 17 w 55"/>
                <a:gd name="T47" fmla="*/ 35 h 56"/>
                <a:gd name="T48" fmla="*/ 27 w 55"/>
                <a:gd name="T49" fmla="*/ 33 h 56"/>
                <a:gd name="T50" fmla="*/ 29 w 55"/>
                <a:gd name="T51" fmla="*/ 17 h 56"/>
                <a:gd name="T52" fmla="*/ 29 w 55"/>
                <a:gd name="T53" fmla="*/ 35 h 56"/>
                <a:gd name="T54" fmla="*/ 29 w 55"/>
                <a:gd name="T55" fmla="*/ 35 h 56"/>
                <a:gd name="T56" fmla="*/ 43 w 55"/>
                <a:gd name="T57" fmla="*/ 46 h 56"/>
                <a:gd name="T58" fmla="*/ 29 w 55"/>
                <a:gd name="T59" fmla="*/ 16 h 56"/>
                <a:gd name="T60" fmla="*/ 29 w 55"/>
                <a:gd name="T61" fmla="*/ 17 h 56"/>
                <a:gd name="T62" fmla="*/ 48 w 55"/>
                <a:gd name="T63" fmla="*/ 20 h 56"/>
                <a:gd name="T64" fmla="*/ 48 w 55"/>
                <a:gd name="T65" fmla="*/ 32 h 56"/>
                <a:gd name="T66" fmla="*/ 52 w 55"/>
                <a:gd name="T67" fmla="*/ 26 h 56"/>
                <a:gd name="T68" fmla="*/ 50 w 55"/>
                <a:gd name="T69" fmla="*/ 2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5" h="56">
                  <a:moveTo>
                    <a:pt x="44" y="52"/>
                  </a:moveTo>
                  <a:cubicBezTo>
                    <a:pt x="26" y="39"/>
                    <a:pt x="26" y="39"/>
                    <a:pt x="26" y="39"/>
                  </a:cubicBezTo>
                  <a:cubicBezTo>
                    <a:pt x="25" y="39"/>
                    <a:pt x="25" y="38"/>
                    <a:pt x="25" y="37"/>
                  </a:cubicBezTo>
                  <a:cubicBezTo>
                    <a:pt x="25" y="37"/>
                    <a:pt x="25" y="37"/>
                    <a:pt x="25" y="37"/>
                  </a:cubicBezTo>
                  <a:cubicBezTo>
                    <a:pt x="25" y="37"/>
                    <a:pt x="25" y="37"/>
                    <a:pt x="25" y="37"/>
                  </a:cubicBezTo>
                  <a:cubicBezTo>
                    <a:pt x="22" y="37"/>
                    <a:pt x="22" y="37"/>
                    <a:pt x="22" y="37"/>
                  </a:cubicBezTo>
                  <a:cubicBezTo>
                    <a:pt x="27" y="50"/>
                    <a:pt x="27" y="50"/>
                    <a:pt x="27" y="50"/>
                  </a:cubicBezTo>
                  <a:cubicBezTo>
                    <a:pt x="27" y="51"/>
                    <a:pt x="27" y="52"/>
                    <a:pt x="25" y="52"/>
                  </a:cubicBezTo>
                  <a:cubicBezTo>
                    <a:pt x="21" y="54"/>
                    <a:pt x="21" y="54"/>
                    <a:pt x="21" y="54"/>
                  </a:cubicBezTo>
                  <a:cubicBezTo>
                    <a:pt x="17" y="55"/>
                    <a:pt x="17" y="55"/>
                    <a:pt x="17" y="55"/>
                  </a:cubicBezTo>
                  <a:cubicBezTo>
                    <a:pt x="16" y="56"/>
                    <a:pt x="15" y="55"/>
                    <a:pt x="14" y="54"/>
                  </a:cubicBezTo>
                  <a:cubicBezTo>
                    <a:pt x="8" y="37"/>
                    <a:pt x="8" y="37"/>
                    <a:pt x="8" y="37"/>
                  </a:cubicBezTo>
                  <a:cubicBezTo>
                    <a:pt x="6" y="36"/>
                    <a:pt x="4" y="35"/>
                    <a:pt x="3" y="34"/>
                  </a:cubicBezTo>
                  <a:cubicBezTo>
                    <a:pt x="1" y="32"/>
                    <a:pt x="0" y="29"/>
                    <a:pt x="0" y="26"/>
                  </a:cubicBezTo>
                  <a:cubicBezTo>
                    <a:pt x="0" y="23"/>
                    <a:pt x="1" y="20"/>
                    <a:pt x="3" y="18"/>
                  </a:cubicBezTo>
                  <a:cubicBezTo>
                    <a:pt x="3" y="18"/>
                    <a:pt x="3" y="18"/>
                    <a:pt x="3" y="18"/>
                  </a:cubicBezTo>
                  <a:cubicBezTo>
                    <a:pt x="3" y="18"/>
                    <a:pt x="3" y="18"/>
                    <a:pt x="3" y="18"/>
                  </a:cubicBezTo>
                  <a:cubicBezTo>
                    <a:pt x="5" y="16"/>
                    <a:pt x="8" y="15"/>
                    <a:pt x="11" y="15"/>
                  </a:cubicBezTo>
                  <a:cubicBezTo>
                    <a:pt x="25" y="15"/>
                    <a:pt x="25" y="15"/>
                    <a:pt x="25" y="15"/>
                  </a:cubicBezTo>
                  <a:cubicBezTo>
                    <a:pt x="25" y="15"/>
                    <a:pt x="25" y="15"/>
                    <a:pt x="25" y="15"/>
                  </a:cubicBezTo>
                  <a:cubicBezTo>
                    <a:pt x="25" y="14"/>
                    <a:pt x="25" y="13"/>
                    <a:pt x="26" y="13"/>
                  </a:cubicBezTo>
                  <a:cubicBezTo>
                    <a:pt x="44" y="1"/>
                    <a:pt x="44" y="1"/>
                    <a:pt x="44" y="1"/>
                  </a:cubicBezTo>
                  <a:cubicBezTo>
                    <a:pt x="46" y="0"/>
                    <a:pt x="47" y="0"/>
                    <a:pt x="48" y="1"/>
                  </a:cubicBezTo>
                  <a:cubicBezTo>
                    <a:pt x="48" y="2"/>
                    <a:pt x="48" y="2"/>
                    <a:pt x="48" y="2"/>
                  </a:cubicBezTo>
                  <a:cubicBezTo>
                    <a:pt x="48" y="2"/>
                    <a:pt x="48" y="2"/>
                    <a:pt x="48" y="2"/>
                  </a:cubicBezTo>
                  <a:cubicBezTo>
                    <a:pt x="48" y="18"/>
                    <a:pt x="48" y="18"/>
                    <a:pt x="48" y="18"/>
                  </a:cubicBezTo>
                  <a:cubicBezTo>
                    <a:pt x="49" y="18"/>
                    <a:pt x="51" y="19"/>
                    <a:pt x="52" y="20"/>
                  </a:cubicBezTo>
                  <a:cubicBezTo>
                    <a:pt x="52" y="20"/>
                    <a:pt x="52" y="20"/>
                    <a:pt x="52" y="20"/>
                  </a:cubicBezTo>
                  <a:cubicBezTo>
                    <a:pt x="54" y="21"/>
                    <a:pt x="55" y="24"/>
                    <a:pt x="55" y="26"/>
                  </a:cubicBezTo>
                  <a:cubicBezTo>
                    <a:pt x="55" y="29"/>
                    <a:pt x="54" y="31"/>
                    <a:pt x="52" y="32"/>
                  </a:cubicBezTo>
                  <a:cubicBezTo>
                    <a:pt x="51" y="34"/>
                    <a:pt x="49" y="34"/>
                    <a:pt x="48" y="35"/>
                  </a:cubicBezTo>
                  <a:cubicBezTo>
                    <a:pt x="48" y="50"/>
                    <a:pt x="48" y="50"/>
                    <a:pt x="48" y="50"/>
                  </a:cubicBezTo>
                  <a:cubicBezTo>
                    <a:pt x="48" y="51"/>
                    <a:pt x="47" y="52"/>
                    <a:pt x="46" y="52"/>
                  </a:cubicBezTo>
                  <a:cubicBezTo>
                    <a:pt x="45" y="52"/>
                    <a:pt x="45" y="52"/>
                    <a:pt x="44" y="52"/>
                  </a:cubicBezTo>
                  <a:close/>
                  <a:moveTo>
                    <a:pt x="27" y="33"/>
                  </a:moveTo>
                  <a:cubicBezTo>
                    <a:pt x="27" y="33"/>
                    <a:pt x="27" y="33"/>
                    <a:pt x="27" y="33"/>
                  </a:cubicBezTo>
                  <a:cubicBezTo>
                    <a:pt x="27" y="19"/>
                    <a:pt x="27" y="19"/>
                    <a:pt x="27" y="19"/>
                  </a:cubicBezTo>
                  <a:cubicBezTo>
                    <a:pt x="11" y="19"/>
                    <a:pt x="11" y="19"/>
                    <a:pt x="11" y="19"/>
                  </a:cubicBezTo>
                  <a:cubicBezTo>
                    <a:pt x="9" y="19"/>
                    <a:pt x="7" y="20"/>
                    <a:pt x="6" y="21"/>
                  </a:cubicBezTo>
                  <a:cubicBezTo>
                    <a:pt x="5" y="23"/>
                    <a:pt x="4" y="24"/>
                    <a:pt x="4" y="26"/>
                  </a:cubicBezTo>
                  <a:cubicBezTo>
                    <a:pt x="4" y="28"/>
                    <a:pt x="5" y="29"/>
                    <a:pt x="6" y="31"/>
                  </a:cubicBezTo>
                  <a:cubicBezTo>
                    <a:pt x="7" y="32"/>
                    <a:pt x="9" y="33"/>
                    <a:pt x="10" y="33"/>
                  </a:cubicBezTo>
                  <a:cubicBezTo>
                    <a:pt x="11" y="33"/>
                    <a:pt x="12" y="34"/>
                    <a:pt x="12" y="34"/>
                  </a:cubicBezTo>
                  <a:cubicBezTo>
                    <a:pt x="18" y="50"/>
                    <a:pt x="18" y="50"/>
                    <a:pt x="18" y="50"/>
                  </a:cubicBezTo>
                  <a:cubicBezTo>
                    <a:pt x="20" y="50"/>
                    <a:pt x="20" y="50"/>
                    <a:pt x="20" y="50"/>
                  </a:cubicBezTo>
                  <a:cubicBezTo>
                    <a:pt x="22" y="49"/>
                    <a:pt x="22" y="49"/>
                    <a:pt x="22" y="49"/>
                  </a:cubicBezTo>
                  <a:cubicBezTo>
                    <a:pt x="17" y="36"/>
                    <a:pt x="17" y="36"/>
                    <a:pt x="17" y="36"/>
                  </a:cubicBezTo>
                  <a:cubicBezTo>
                    <a:pt x="17" y="36"/>
                    <a:pt x="17" y="35"/>
                    <a:pt x="17" y="35"/>
                  </a:cubicBezTo>
                  <a:cubicBezTo>
                    <a:pt x="17" y="34"/>
                    <a:pt x="18" y="33"/>
                    <a:pt x="19" y="33"/>
                  </a:cubicBezTo>
                  <a:cubicBezTo>
                    <a:pt x="27" y="33"/>
                    <a:pt x="27" y="33"/>
                    <a:pt x="27" y="33"/>
                  </a:cubicBezTo>
                  <a:close/>
                  <a:moveTo>
                    <a:pt x="29" y="17"/>
                  </a:moveTo>
                  <a:cubicBezTo>
                    <a:pt x="29" y="17"/>
                    <a:pt x="29" y="17"/>
                    <a:pt x="29" y="17"/>
                  </a:cubicBezTo>
                  <a:cubicBezTo>
                    <a:pt x="29" y="35"/>
                    <a:pt x="29" y="35"/>
                    <a:pt x="29" y="35"/>
                  </a:cubicBezTo>
                  <a:cubicBezTo>
                    <a:pt x="29" y="35"/>
                    <a:pt x="29" y="35"/>
                    <a:pt x="29" y="35"/>
                  </a:cubicBezTo>
                  <a:cubicBezTo>
                    <a:pt x="29" y="35"/>
                    <a:pt x="29" y="35"/>
                    <a:pt x="29" y="35"/>
                  </a:cubicBezTo>
                  <a:cubicBezTo>
                    <a:pt x="29" y="35"/>
                    <a:pt x="29" y="35"/>
                    <a:pt x="29" y="35"/>
                  </a:cubicBezTo>
                  <a:cubicBezTo>
                    <a:pt x="29" y="36"/>
                    <a:pt x="29" y="36"/>
                    <a:pt x="29" y="36"/>
                  </a:cubicBezTo>
                  <a:cubicBezTo>
                    <a:pt x="43" y="46"/>
                    <a:pt x="43" y="46"/>
                    <a:pt x="43" y="46"/>
                  </a:cubicBezTo>
                  <a:cubicBezTo>
                    <a:pt x="43" y="7"/>
                    <a:pt x="43" y="7"/>
                    <a:pt x="43" y="7"/>
                  </a:cubicBezTo>
                  <a:cubicBezTo>
                    <a:pt x="29" y="16"/>
                    <a:pt x="29" y="16"/>
                    <a:pt x="29" y="16"/>
                  </a:cubicBezTo>
                  <a:cubicBezTo>
                    <a:pt x="29" y="17"/>
                    <a:pt x="29" y="17"/>
                    <a:pt x="29" y="17"/>
                  </a:cubicBezTo>
                  <a:cubicBezTo>
                    <a:pt x="29" y="17"/>
                    <a:pt x="29" y="17"/>
                    <a:pt x="29" y="17"/>
                  </a:cubicBezTo>
                  <a:cubicBezTo>
                    <a:pt x="29" y="17"/>
                    <a:pt x="29" y="17"/>
                    <a:pt x="29" y="17"/>
                  </a:cubicBezTo>
                  <a:close/>
                  <a:moveTo>
                    <a:pt x="48" y="20"/>
                  </a:moveTo>
                  <a:cubicBezTo>
                    <a:pt x="48" y="20"/>
                    <a:pt x="48" y="20"/>
                    <a:pt x="48" y="20"/>
                  </a:cubicBezTo>
                  <a:cubicBezTo>
                    <a:pt x="48" y="32"/>
                    <a:pt x="48" y="32"/>
                    <a:pt x="48" y="32"/>
                  </a:cubicBezTo>
                  <a:cubicBezTo>
                    <a:pt x="49" y="32"/>
                    <a:pt x="49" y="31"/>
                    <a:pt x="50" y="31"/>
                  </a:cubicBezTo>
                  <a:cubicBezTo>
                    <a:pt x="51" y="29"/>
                    <a:pt x="52" y="28"/>
                    <a:pt x="52" y="26"/>
                  </a:cubicBezTo>
                  <a:cubicBezTo>
                    <a:pt x="52" y="24"/>
                    <a:pt x="51" y="23"/>
                    <a:pt x="50" y="22"/>
                  </a:cubicBezTo>
                  <a:cubicBezTo>
                    <a:pt x="50" y="22"/>
                    <a:pt x="50" y="22"/>
                    <a:pt x="50" y="22"/>
                  </a:cubicBezTo>
                  <a:cubicBezTo>
                    <a:pt x="49" y="21"/>
                    <a:pt x="49" y="21"/>
                    <a:pt x="48" y="20"/>
                  </a:cubicBezTo>
                  <a:close/>
                </a:path>
              </a:pathLst>
            </a:custGeom>
            <a:solidFill>
              <a:srgbClr val="EF654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cs typeface="+mn-ea"/>
                <a:sym typeface="+mn-lt"/>
              </a:endParaRPr>
            </a:p>
          </p:txBody>
        </p:sp>
        <p:sp>
          <p:nvSpPr>
            <p:cNvPr id="37" name="Freeform 76"/>
            <p:cNvSpPr>
              <a:spLocks noEditPoints="1"/>
            </p:cNvSpPr>
            <p:nvPr/>
          </p:nvSpPr>
          <p:spPr bwMode="auto">
            <a:xfrm>
              <a:off x="7484534" y="3982509"/>
              <a:ext cx="321733" cy="330200"/>
            </a:xfrm>
            <a:custGeom>
              <a:avLst/>
              <a:gdLst>
                <a:gd name="T0" fmla="*/ 42 w 64"/>
                <a:gd name="T1" fmla="*/ 61 h 66"/>
                <a:gd name="T2" fmla="*/ 32 w 64"/>
                <a:gd name="T3" fmla="*/ 66 h 66"/>
                <a:gd name="T4" fmla="*/ 22 w 64"/>
                <a:gd name="T5" fmla="*/ 61 h 66"/>
                <a:gd name="T6" fmla="*/ 17 w 64"/>
                <a:gd name="T7" fmla="*/ 48 h 66"/>
                <a:gd name="T8" fmla="*/ 32 w 64"/>
                <a:gd name="T9" fmla="*/ 10 h 66"/>
                <a:gd name="T10" fmla="*/ 47 w 64"/>
                <a:gd name="T11" fmla="*/ 48 h 66"/>
                <a:gd name="T12" fmla="*/ 32 w 64"/>
                <a:gd name="T13" fmla="*/ 30 h 66"/>
                <a:gd name="T14" fmla="*/ 39 w 64"/>
                <a:gd name="T15" fmla="*/ 29 h 66"/>
                <a:gd name="T16" fmla="*/ 40 w 64"/>
                <a:gd name="T17" fmla="*/ 33 h 66"/>
                <a:gd name="T18" fmla="*/ 35 w 64"/>
                <a:gd name="T19" fmla="*/ 32 h 66"/>
                <a:gd name="T20" fmla="*/ 29 w 64"/>
                <a:gd name="T21" fmla="*/ 32 h 66"/>
                <a:gd name="T22" fmla="*/ 24 w 64"/>
                <a:gd name="T23" fmla="*/ 33 h 66"/>
                <a:gd name="T24" fmla="*/ 25 w 64"/>
                <a:gd name="T25" fmla="*/ 29 h 66"/>
                <a:gd name="T26" fmla="*/ 32 w 64"/>
                <a:gd name="T27" fmla="*/ 30 h 66"/>
                <a:gd name="T28" fmla="*/ 32 w 64"/>
                <a:gd name="T29" fmla="*/ 8 h 66"/>
                <a:gd name="T30" fmla="*/ 32 w 64"/>
                <a:gd name="T31" fmla="*/ 0 h 66"/>
                <a:gd name="T32" fmla="*/ 46 w 64"/>
                <a:gd name="T33" fmla="*/ 11 h 66"/>
                <a:gd name="T34" fmla="*/ 43 w 64"/>
                <a:gd name="T35" fmla="*/ 9 h 66"/>
                <a:gd name="T36" fmla="*/ 49 w 64"/>
                <a:gd name="T37" fmla="*/ 7 h 66"/>
                <a:gd name="T38" fmla="*/ 55 w 64"/>
                <a:gd name="T39" fmla="*/ 21 h 66"/>
                <a:gd name="T40" fmla="*/ 58 w 64"/>
                <a:gd name="T41" fmla="*/ 16 h 66"/>
                <a:gd name="T42" fmla="*/ 55 w 64"/>
                <a:gd name="T43" fmla="*/ 21 h 66"/>
                <a:gd name="T44" fmla="*/ 56 w 64"/>
                <a:gd name="T45" fmla="*/ 32 h 66"/>
                <a:gd name="T46" fmla="*/ 64 w 64"/>
                <a:gd name="T47" fmla="*/ 32 h 66"/>
                <a:gd name="T48" fmla="*/ 53 w 64"/>
                <a:gd name="T49" fmla="*/ 46 h 66"/>
                <a:gd name="T50" fmla="*/ 55 w 64"/>
                <a:gd name="T51" fmla="*/ 44 h 66"/>
                <a:gd name="T52" fmla="*/ 58 w 64"/>
                <a:gd name="T53" fmla="*/ 49 h 66"/>
                <a:gd name="T54" fmla="*/ 9 w 64"/>
                <a:gd name="T55" fmla="*/ 44 h 66"/>
                <a:gd name="T56" fmla="*/ 6 w 64"/>
                <a:gd name="T57" fmla="*/ 49 h 66"/>
                <a:gd name="T58" fmla="*/ 9 w 64"/>
                <a:gd name="T59" fmla="*/ 44 h 66"/>
                <a:gd name="T60" fmla="*/ 8 w 64"/>
                <a:gd name="T61" fmla="*/ 32 h 66"/>
                <a:gd name="T62" fmla="*/ 0 w 64"/>
                <a:gd name="T63" fmla="*/ 32 h 66"/>
                <a:gd name="T64" fmla="*/ 11 w 64"/>
                <a:gd name="T65" fmla="*/ 18 h 66"/>
                <a:gd name="T66" fmla="*/ 9 w 64"/>
                <a:gd name="T67" fmla="*/ 21 h 66"/>
                <a:gd name="T68" fmla="*/ 6 w 64"/>
                <a:gd name="T69" fmla="*/ 16 h 66"/>
                <a:gd name="T70" fmla="*/ 21 w 64"/>
                <a:gd name="T71" fmla="*/ 9 h 66"/>
                <a:gd name="T72" fmla="*/ 15 w 64"/>
                <a:gd name="T73" fmla="*/ 7 h 66"/>
                <a:gd name="T74" fmla="*/ 21 w 64"/>
                <a:gd name="T75" fmla="*/ 9 h 66"/>
                <a:gd name="T76" fmla="*/ 41 w 64"/>
                <a:gd name="T77" fmla="*/ 46 h 66"/>
                <a:gd name="T78" fmla="*/ 44 w 64"/>
                <a:gd name="T79" fmla="*/ 21 h 66"/>
                <a:gd name="T80" fmla="*/ 15 w 64"/>
                <a:gd name="T81" fmla="*/ 32 h 66"/>
                <a:gd name="T82" fmla="*/ 23 w 64"/>
                <a:gd name="T83" fmla="*/ 47 h 66"/>
                <a:gd name="T84" fmla="*/ 25 w 64"/>
                <a:gd name="T85" fmla="*/ 53 h 66"/>
                <a:gd name="T86" fmla="*/ 27 w 64"/>
                <a:gd name="T87" fmla="*/ 56 h 66"/>
                <a:gd name="T88" fmla="*/ 31 w 64"/>
                <a:gd name="T89" fmla="*/ 60 h 66"/>
                <a:gd name="T90" fmla="*/ 33 w 64"/>
                <a:gd name="T91" fmla="*/ 60 h 66"/>
                <a:gd name="T92" fmla="*/ 34 w 64"/>
                <a:gd name="T93" fmla="*/ 58 h 66"/>
                <a:gd name="T94" fmla="*/ 39 w 64"/>
                <a:gd name="T95" fmla="*/ 53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4" h="66">
                  <a:moveTo>
                    <a:pt x="45" y="50"/>
                  </a:moveTo>
                  <a:cubicBezTo>
                    <a:pt x="45" y="58"/>
                    <a:pt x="45" y="58"/>
                    <a:pt x="45" y="58"/>
                  </a:cubicBezTo>
                  <a:cubicBezTo>
                    <a:pt x="45" y="60"/>
                    <a:pt x="43" y="61"/>
                    <a:pt x="42" y="61"/>
                  </a:cubicBezTo>
                  <a:cubicBezTo>
                    <a:pt x="39" y="61"/>
                    <a:pt x="39" y="61"/>
                    <a:pt x="39" y="61"/>
                  </a:cubicBezTo>
                  <a:cubicBezTo>
                    <a:pt x="38" y="62"/>
                    <a:pt x="38" y="63"/>
                    <a:pt x="37" y="64"/>
                  </a:cubicBezTo>
                  <a:cubicBezTo>
                    <a:pt x="36" y="65"/>
                    <a:pt x="34" y="66"/>
                    <a:pt x="32" y="66"/>
                  </a:cubicBezTo>
                  <a:cubicBezTo>
                    <a:pt x="30" y="66"/>
                    <a:pt x="28" y="65"/>
                    <a:pt x="27" y="64"/>
                  </a:cubicBezTo>
                  <a:cubicBezTo>
                    <a:pt x="26" y="63"/>
                    <a:pt x="26" y="62"/>
                    <a:pt x="25" y="61"/>
                  </a:cubicBezTo>
                  <a:cubicBezTo>
                    <a:pt x="22" y="61"/>
                    <a:pt x="22" y="61"/>
                    <a:pt x="22" y="61"/>
                  </a:cubicBezTo>
                  <a:cubicBezTo>
                    <a:pt x="21" y="61"/>
                    <a:pt x="19" y="60"/>
                    <a:pt x="19" y="58"/>
                  </a:cubicBezTo>
                  <a:cubicBezTo>
                    <a:pt x="19" y="50"/>
                    <a:pt x="19" y="50"/>
                    <a:pt x="19" y="50"/>
                  </a:cubicBezTo>
                  <a:cubicBezTo>
                    <a:pt x="18" y="49"/>
                    <a:pt x="17" y="49"/>
                    <a:pt x="17" y="48"/>
                  </a:cubicBezTo>
                  <a:cubicBezTo>
                    <a:pt x="12" y="44"/>
                    <a:pt x="10" y="38"/>
                    <a:pt x="10" y="32"/>
                  </a:cubicBezTo>
                  <a:cubicBezTo>
                    <a:pt x="10" y="26"/>
                    <a:pt x="12" y="21"/>
                    <a:pt x="17" y="17"/>
                  </a:cubicBezTo>
                  <a:cubicBezTo>
                    <a:pt x="21" y="13"/>
                    <a:pt x="26" y="10"/>
                    <a:pt x="32" y="10"/>
                  </a:cubicBezTo>
                  <a:cubicBezTo>
                    <a:pt x="38" y="10"/>
                    <a:pt x="43" y="13"/>
                    <a:pt x="47" y="17"/>
                  </a:cubicBezTo>
                  <a:cubicBezTo>
                    <a:pt x="52" y="21"/>
                    <a:pt x="54" y="26"/>
                    <a:pt x="54" y="32"/>
                  </a:cubicBezTo>
                  <a:cubicBezTo>
                    <a:pt x="54" y="38"/>
                    <a:pt x="52" y="44"/>
                    <a:pt x="47" y="48"/>
                  </a:cubicBezTo>
                  <a:cubicBezTo>
                    <a:pt x="47" y="49"/>
                    <a:pt x="46" y="49"/>
                    <a:pt x="45" y="50"/>
                  </a:cubicBezTo>
                  <a:close/>
                  <a:moveTo>
                    <a:pt x="32" y="30"/>
                  </a:moveTo>
                  <a:cubicBezTo>
                    <a:pt x="32" y="30"/>
                    <a:pt x="32" y="30"/>
                    <a:pt x="32" y="30"/>
                  </a:cubicBezTo>
                  <a:cubicBezTo>
                    <a:pt x="32" y="29"/>
                    <a:pt x="33" y="29"/>
                    <a:pt x="33" y="29"/>
                  </a:cubicBezTo>
                  <a:cubicBezTo>
                    <a:pt x="34" y="29"/>
                    <a:pt x="35" y="28"/>
                    <a:pt x="36" y="28"/>
                  </a:cubicBezTo>
                  <a:cubicBezTo>
                    <a:pt x="37" y="28"/>
                    <a:pt x="38" y="29"/>
                    <a:pt x="39" y="29"/>
                  </a:cubicBezTo>
                  <a:cubicBezTo>
                    <a:pt x="40" y="29"/>
                    <a:pt x="41" y="30"/>
                    <a:pt x="42" y="31"/>
                  </a:cubicBezTo>
                  <a:cubicBezTo>
                    <a:pt x="42" y="31"/>
                    <a:pt x="42" y="32"/>
                    <a:pt x="42" y="33"/>
                  </a:cubicBezTo>
                  <a:cubicBezTo>
                    <a:pt x="41" y="33"/>
                    <a:pt x="40" y="33"/>
                    <a:pt x="40" y="33"/>
                  </a:cubicBezTo>
                  <a:cubicBezTo>
                    <a:pt x="39" y="32"/>
                    <a:pt x="39" y="32"/>
                    <a:pt x="38" y="32"/>
                  </a:cubicBezTo>
                  <a:cubicBezTo>
                    <a:pt x="38" y="32"/>
                    <a:pt x="37" y="32"/>
                    <a:pt x="36" y="32"/>
                  </a:cubicBezTo>
                  <a:cubicBezTo>
                    <a:pt x="36" y="32"/>
                    <a:pt x="35" y="32"/>
                    <a:pt x="35" y="32"/>
                  </a:cubicBezTo>
                  <a:cubicBezTo>
                    <a:pt x="34" y="32"/>
                    <a:pt x="34" y="32"/>
                    <a:pt x="33" y="33"/>
                  </a:cubicBezTo>
                  <a:cubicBezTo>
                    <a:pt x="32" y="33"/>
                    <a:pt x="31" y="33"/>
                    <a:pt x="31" y="33"/>
                  </a:cubicBezTo>
                  <a:cubicBezTo>
                    <a:pt x="30" y="32"/>
                    <a:pt x="30" y="32"/>
                    <a:pt x="29" y="32"/>
                  </a:cubicBezTo>
                  <a:cubicBezTo>
                    <a:pt x="29" y="32"/>
                    <a:pt x="28" y="32"/>
                    <a:pt x="28" y="32"/>
                  </a:cubicBezTo>
                  <a:cubicBezTo>
                    <a:pt x="27" y="32"/>
                    <a:pt x="26" y="32"/>
                    <a:pt x="26" y="32"/>
                  </a:cubicBezTo>
                  <a:cubicBezTo>
                    <a:pt x="25" y="32"/>
                    <a:pt x="25" y="32"/>
                    <a:pt x="24" y="33"/>
                  </a:cubicBezTo>
                  <a:cubicBezTo>
                    <a:pt x="24" y="33"/>
                    <a:pt x="23" y="33"/>
                    <a:pt x="22" y="33"/>
                  </a:cubicBezTo>
                  <a:cubicBezTo>
                    <a:pt x="22" y="32"/>
                    <a:pt x="22" y="31"/>
                    <a:pt x="22" y="31"/>
                  </a:cubicBezTo>
                  <a:cubicBezTo>
                    <a:pt x="23" y="30"/>
                    <a:pt x="24" y="29"/>
                    <a:pt x="25" y="29"/>
                  </a:cubicBezTo>
                  <a:cubicBezTo>
                    <a:pt x="26" y="29"/>
                    <a:pt x="27" y="28"/>
                    <a:pt x="28" y="28"/>
                  </a:cubicBezTo>
                  <a:cubicBezTo>
                    <a:pt x="29" y="28"/>
                    <a:pt x="30" y="29"/>
                    <a:pt x="31" y="29"/>
                  </a:cubicBezTo>
                  <a:cubicBezTo>
                    <a:pt x="31" y="29"/>
                    <a:pt x="32" y="29"/>
                    <a:pt x="32" y="30"/>
                  </a:cubicBezTo>
                  <a:close/>
                  <a:moveTo>
                    <a:pt x="34" y="7"/>
                  </a:moveTo>
                  <a:cubicBezTo>
                    <a:pt x="34" y="7"/>
                    <a:pt x="34" y="7"/>
                    <a:pt x="34" y="7"/>
                  </a:cubicBezTo>
                  <a:cubicBezTo>
                    <a:pt x="34" y="8"/>
                    <a:pt x="33" y="8"/>
                    <a:pt x="32" y="8"/>
                  </a:cubicBezTo>
                  <a:cubicBezTo>
                    <a:pt x="31" y="8"/>
                    <a:pt x="30" y="8"/>
                    <a:pt x="30" y="7"/>
                  </a:cubicBezTo>
                  <a:cubicBezTo>
                    <a:pt x="30" y="2"/>
                    <a:pt x="30" y="2"/>
                    <a:pt x="30" y="2"/>
                  </a:cubicBezTo>
                  <a:cubicBezTo>
                    <a:pt x="30" y="1"/>
                    <a:pt x="31" y="0"/>
                    <a:pt x="32" y="0"/>
                  </a:cubicBezTo>
                  <a:cubicBezTo>
                    <a:pt x="33" y="0"/>
                    <a:pt x="34" y="1"/>
                    <a:pt x="34" y="2"/>
                  </a:cubicBezTo>
                  <a:cubicBezTo>
                    <a:pt x="34" y="7"/>
                    <a:pt x="34" y="7"/>
                    <a:pt x="34" y="7"/>
                  </a:cubicBezTo>
                  <a:close/>
                  <a:moveTo>
                    <a:pt x="46" y="11"/>
                  </a:moveTo>
                  <a:cubicBezTo>
                    <a:pt x="46" y="11"/>
                    <a:pt x="46" y="11"/>
                    <a:pt x="46" y="11"/>
                  </a:cubicBezTo>
                  <a:cubicBezTo>
                    <a:pt x="46" y="12"/>
                    <a:pt x="45" y="12"/>
                    <a:pt x="44" y="12"/>
                  </a:cubicBezTo>
                  <a:cubicBezTo>
                    <a:pt x="43" y="11"/>
                    <a:pt x="43" y="10"/>
                    <a:pt x="43" y="9"/>
                  </a:cubicBezTo>
                  <a:cubicBezTo>
                    <a:pt x="46" y="5"/>
                    <a:pt x="46" y="5"/>
                    <a:pt x="46" y="5"/>
                  </a:cubicBezTo>
                  <a:cubicBezTo>
                    <a:pt x="46" y="4"/>
                    <a:pt x="47" y="4"/>
                    <a:pt x="48" y="5"/>
                  </a:cubicBezTo>
                  <a:cubicBezTo>
                    <a:pt x="49" y="5"/>
                    <a:pt x="49" y="6"/>
                    <a:pt x="49" y="7"/>
                  </a:cubicBezTo>
                  <a:cubicBezTo>
                    <a:pt x="46" y="11"/>
                    <a:pt x="46" y="11"/>
                    <a:pt x="46" y="11"/>
                  </a:cubicBezTo>
                  <a:close/>
                  <a:moveTo>
                    <a:pt x="55" y="21"/>
                  </a:moveTo>
                  <a:cubicBezTo>
                    <a:pt x="55" y="21"/>
                    <a:pt x="55" y="21"/>
                    <a:pt x="55" y="21"/>
                  </a:cubicBezTo>
                  <a:cubicBezTo>
                    <a:pt x="54" y="21"/>
                    <a:pt x="53" y="21"/>
                    <a:pt x="53" y="20"/>
                  </a:cubicBezTo>
                  <a:cubicBezTo>
                    <a:pt x="52" y="20"/>
                    <a:pt x="53" y="19"/>
                    <a:pt x="53" y="18"/>
                  </a:cubicBezTo>
                  <a:cubicBezTo>
                    <a:pt x="58" y="16"/>
                    <a:pt x="58" y="16"/>
                    <a:pt x="58" y="16"/>
                  </a:cubicBezTo>
                  <a:cubicBezTo>
                    <a:pt x="58" y="15"/>
                    <a:pt x="59" y="16"/>
                    <a:pt x="60" y="16"/>
                  </a:cubicBezTo>
                  <a:cubicBezTo>
                    <a:pt x="60" y="17"/>
                    <a:pt x="60" y="18"/>
                    <a:pt x="59" y="18"/>
                  </a:cubicBezTo>
                  <a:cubicBezTo>
                    <a:pt x="55" y="21"/>
                    <a:pt x="55" y="21"/>
                    <a:pt x="55" y="21"/>
                  </a:cubicBezTo>
                  <a:close/>
                  <a:moveTo>
                    <a:pt x="57" y="34"/>
                  </a:moveTo>
                  <a:cubicBezTo>
                    <a:pt x="57" y="34"/>
                    <a:pt x="57" y="34"/>
                    <a:pt x="57" y="34"/>
                  </a:cubicBezTo>
                  <a:cubicBezTo>
                    <a:pt x="57" y="34"/>
                    <a:pt x="56" y="33"/>
                    <a:pt x="56" y="32"/>
                  </a:cubicBezTo>
                  <a:cubicBezTo>
                    <a:pt x="56" y="31"/>
                    <a:pt x="57" y="31"/>
                    <a:pt x="57" y="31"/>
                  </a:cubicBezTo>
                  <a:cubicBezTo>
                    <a:pt x="62" y="31"/>
                    <a:pt x="62" y="31"/>
                    <a:pt x="62" y="31"/>
                  </a:cubicBezTo>
                  <a:cubicBezTo>
                    <a:pt x="63" y="31"/>
                    <a:pt x="64" y="31"/>
                    <a:pt x="64" y="32"/>
                  </a:cubicBezTo>
                  <a:cubicBezTo>
                    <a:pt x="64" y="33"/>
                    <a:pt x="63" y="34"/>
                    <a:pt x="62" y="34"/>
                  </a:cubicBezTo>
                  <a:cubicBezTo>
                    <a:pt x="57" y="34"/>
                    <a:pt x="57" y="34"/>
                    <a:pt x="57" y="34"/>
                  </a:cubicBezTo>
                  <a:close/>
                  <a:moveTo>
                    <a:pt x="53" y="46"/>
                  </a:moveTo>
                  <a:cubicBezTo>
                    <a:pt x="53" y="46"/>
                    <a:pt x="53" y="46"/>
                    <a:pt x="53" y="46"/>
                  </a:cubicBezTo>
                  <a:cubicBezTo>
                    <a:pt x="53" y="46"/>
                    <a:pt x="52" y="45"/>
                    <a:pt x="53" y="44"/>
                  </a:cubicBezTo>
                  <a:cubicBezTo>
                    <a:pt x="53" y="44"/>
                    <a:pt x="54" y="43"/>
                    <a:pt x="55" y="44"/>
                  </a:cubicBezTo>
                  <a:cubicBezTo>
                    <a:pt x="59" y="46"/>
                    <a:pt x="59" y="46"/>
                    <a:pt x="59" y="46"/>
                  </a:cubicBezTo>
                  <a:cubicBezTo>
                    <a:pt x="60" y="47"/>
                    <a:pt x="60" y="48"/>
                    <a:pt x="60" y="48"/>
                  </a:cubicBezTo>
                  <a:cubicBezTo>
                    <a:pt x="59" y="49"/>
                    <a:pt x="58" y="49"/>
                    <a:pt x="58" y="49"/>
                  </a:cubicBezTo>
                  <a:cubicBezTo>
                    <a:pt x="53" y="46"/>
                    <a:pt x="53" y="46"/>
                    <a:pt x="53" y="46"/>
                  </a:cubicBezTo>
                  <a:close/>
                  <a:moveTo>
                    <a:pt x="9" y="44"/>
                  </a:moveTo>
                  <a:cubicBezTo>
                    <a:pt x="9" y="44"/>
                    <a:pt x="9" y="44"/>
                    <a:pt x="9" y="44"/>
                  </a:cubicBezTo>
                  <a:cubicBezTo>
                    <a:pt x="10" y="43"/>
                    <a:pt x="11" y="44"/>
                    <a:pt x="11" y="44"/>
                  </a:cubicBezTo>
                  <a:cubicBezTo>
                    <a:pt x="12" y="45"/>
                    <a:pt x="11" y="46"/>
                    <a:pt x="11" y="46"/>
                  </a:cubicBezTo>
                  <a:cubicBezTo>
                    <a:pt x="6" y="49"/>
                    <a:pt x="6" y="49"/>
                    <a:pt x="6" y="49"/>
                  </a:cubicBezTo>
                  <a:cubicBezTo>
                    <a:pt x="6" y="49"/>
                    <a:pt x="5" y="49"/>
                    <a:pt x="4" y="48"/>
                  </a:cubicBezTo>
                  <a:cubicBezTo>
                    <a:pt x="4" y="48"/>
                    <a:pt x="4" y="47"/>
                    <a:pt x="5" y="46"/>
                  </a:cubicBezTo>
                  <a:cubicBezTo>
                    <a:pt x="9" y="44"/>
                    <a:pt x="9" y="44"/>
                    <a:pt x="9" y="44"/>
                  </a:cubicBezTo>
                  <a:close/>
                  <a:moveTo>
                    <a:pt x="7" y="31"/>
                  </a:moveTo>
                  <a:cubicBezTo>
                    <a:pt x="7" y="31"/>
                    <a:pt x="7" y="31"/>
                    <a:pt x="7" y="31"/>
                  </a:cubicBezTo>
                  <a:cubicBezTo>
                    <a:pt x="7" y="31"/>
                    <a:pt x="8" y="31"/>
                    <a:pt x="8" y="32"/>
                  </a:cubicBezTo>
                  <a:cubicBezTo>
                    <a:pt x="8" y="33"/>
                    <a:pt x="7" y="34"/>
                    <a:pt x="7" y="34"/>
                  </a:cubicBezTo>
                  <a:cubicBezTo>
                    <a:pt x="2" y="34"/>
                    <a:pt x="2" y="34"/>
                    <a:pt x="2" y="34"/>
                  </a:cubicBezTo>
                  <a:cubicBezTo>
                    <a:pt x="1" y="34"/>
                    <a:pt x="0" y="33"/>
                    <a:pt x="0" y="32"/>
                  </a:cubicBezTo>
                  <a:cubicBezTo>
                    <a:pt x="0" y="31"/>
                    <a:pt x="1" y="31"/>
                    <a:pt x="2" y="31"/>
                  </a:cubicBezTo>
                  <a:cubicBezTo>
                    <a:pt x="7" y="31"/>
                    <a:pt x="7" y="31"/>
                    <a:pt x="7" y="31"/>
                  </a:cubicBezTo>
                  <a:close/>
                  <a:moveTo>
                    <a:pt x="11" y="18"/>
                  </a:moveTo>
                  <a:cubicBezTo>
                    <a:pt x="11" y="18"/>
                    <a:pt x="11" y="18"/>
                    <a:pt x="11" y="18"/>
                  </a:cubicBezTo>
                  <a:cubicBezTo>
                    <a:pt x="11" y="19"/>
                    <a:pt x="12" y="20"/>
                    <a:pt x="11" y="20"/>
                  </a:cubicBezTo>
                  <a:cubicBezTo>
                    <a:pt x="11" y="21"/>
                    <a:pt x="10" y="21"/>
                    <a:pt x="9" y="21"/>
                  </a:cubicBezTo>
                  <a:cubicBezTo>
                    <a:pt x="5" y="18"/>
                    <a:pt x="5" y="18"/>
                    <a:pt x="5" y="18"/>
                  </a:cubicBezTo>
                  <a:cubicBezTo>
                    <a:pt x="4" y="18"/>
                    <a:pt x="4" y="17"/>
                    <a:pt x="4" y="16"/>
                  </a:cubicBezTo>
                  <a:cubicBezTo>
                    <a:pt x="5" y="16"/>
                    <a:pt x="6" y="15"/>
                    <a:pt x="6" y="16"/>
                  </a:cubicBezTo>
                  <a:cubicBezTo>
                    <a:pt x="11" y="18"/>
                    <a:pt x="11" y="18"/>
                    <a:pt x="11" y="18"/>
                  </a:cubicBezTo>
                  <a:close/>
                  <a:moveTo>
                    <a:pt x="21" y="9"/>
                  </a:moveTo>
                  <a:cubicBezTo>
                    <a:pt x="21" y="9"/>
                    <a:pt x="21" y="9"/>
                    <a:pt x="21" y="9"/>
                  </a:cubicBezTo>
                  <a:cubicBezTo>
                    <a:pt x="21" y="10"/>
                    <a:pt x="21" y="11"/>
                    <a:pt x="20" y="12"/>
                  </a:cubicBezTo>
                  <a:cubicBezTo>
                    <a:pt x="19" y="12"/>
                    <a:pt x="18" y="12"/>
                    <a:pt x="18" y="11"/>
                  </a:cubicBezTo>
                  <a:cubicBezTo>
                    <a:pt x="15" y="7"/>
                    <a:pt x="15" y="7"/>
                    <a:pt x="15" y="7"/>
                  </a:cubicBezTo>
                  <a:cubicBezTo>
                    <a:pt x="15" y="6"/>
                    <a:pt x="15" y="5"/>
                    <a:pt x="16" y="5"/>
                  </a:cubicBezTo>
                  <a:cubicBezTo>
                    <a:pt x="17" y="4"/>
                    <a:pt x="18" y="4"/>
                    <a:pt x="18" y="5"/>
                  </a:cubicBezTo>
                  <a:cubicBezTo>
                    <a:pt x="21" y="9"/>
                    <a:pt x="21" y="9"/>
                    <a:pt x="21" y="9"/>
                  </a:cubicBezTo>
                  <a:close/>
                  <a:moveTo>
                    <a:pt x="41" y="47"/>
                  </a:moveTo>
                  <a:cubicBezTo>
                    <a:pt x="41" y="47"/>
                    <a:pt x="41" y="47"/>
                    <a:pt x="41" y="47"/>
                  </a:cubicBezTo>
                  <a:cubicBezTo>
                    <a:pt x="41" y="46"/>
                    <a:pt x="41" y="46"/>
                    <a:pt x="41" y="46"/>
                  </a:cubicBezTo>
                  <a:cubicBezTo>
                    <a:pt x="42" y="46"/>
                    <a:pt x="43" y="45"/>
                    <a:pt x="44" y="44"/>
                  </a:cubicBezTo>
                  <a:cubicBezTo>
                    <a:pt x="47" y="41"/>
                    <a:pt x="49" y="37"/>
                    <a:pt x="49" y="32"/>
                  </a:cubicBezTo>
                  <a:cubicBezTo>
                    <a:pt x="49" y="28"/>
                    <a:pt x="47" y="24"/>
                    <a:pt x="44" y="21"/>
                  </a:cubicBezTo>
                  <a:cubicBezTo>
                    <a:pt x="41" y="17"/>
                    <a:pt x="36" y="16"/>
                    <a:pt x="32" y="16"/>
                  </a:cubicBezTo>
                  <a:cubicBezTo>
                    <a:pt x="28" y="16"/>
                    <a:pt x="23" y="17"/>
                    <a:pt x="20" y="21"/>
                  </a:cubicBezTo>
                  <a:cubicBezTo>
                    <a:pt x="17" y="24"/>
                    <a:pt x="15" y="28"/>
                    <a:pt x="15" y="32"/>
                  </a:cubicBezTo>
                  <a:cubicBezTo>
                    <a:pt x="15" y="37"/>
                    <a:pt x="17" y="41"/>
                    <a:pt x="20" y="44"/>
                  </a:cubicBezTo>
                  <a:cubicBezTo>
                    <a:pt x="21" y="45"/>
                    <a:pt x="22" y="46"/>
                    <a:pt x="23" y="46"/>
                  </a:cubicBezTo>
                  <a:cubicBezTo>
                    <a:pt x="23" y="47"/>
                    <a:pt x="23" y="47"/>
                    <a:pt x="23" y="47"/>
                  </a:cubicBezTo>
                  <a:cubicBezTo>
                    <a:pt x="26" y="48"/>
                    <a:pt x="29" y="49"/>
                    <a:pt x="32" y="49"/>
                  </a:cubicBezTo>
                  <a:cubicBezTo>
                    <a:pt x="35" y="49"/>
                    <a:pt x="38" y="48"/>
                    <a:pt x="41" y="47"/>
                  </a:cubicBezTo>
                  <a:close/>
                  <a:moveTo>
                    <a:pt x="25" y="53"/>
                  </a:moveTo>
                  <a:cubicBezTo>
                    <a:pt x="25" y="53"/>
                    <a:pt x="25" y="53"/>
                    <a:pt x="25" y="53"/>
                  </a:cubicBezTo>
                  <a:cubicBezTo>
                    <a:pt x="25" y="56"/>
                    <a:pt x="25" y="56"/>
                    <a:pt x="25" y="56"/>
                  </a:cubicBezTo>
                  <a:cubicBezTo>
                    <a:pt x="27" y="56"/>
                    <a:pt x="27" y="56"/>
                    <a:pt x="27" y="56"/>
                  </a:cubicBezTo>
                  <a:cubicBezTo>
                    <a:pt x="29" y="56"/>
                    <a:pt x="30" y="57"/>
                    <a:pt x="30" y="58"/>
                  </a:cubicBezTo>
                  <a:cubicBezTo>
                    <a:pt x="30" y="59"/>
                    <a:pt x="30" y="59"/>
                    <a:pt x="30" y="59"/>
                  </a:cubicBezTo>
                  <a:cubicBezTo>
                    <a:pt x="30" y="59"/>
                    <a:pt x="30" y="59"/>
                    <a:pt x="31" y="60"/>
                  </a:cubicBezTo>
                  <a:cubicBezTo>
                    <a:pt x="31" y="60"/>
                    <a:pt x="31" y="60"/>
                    <a:pt x="31" y="60"/>
                  </a:cubicBezTo>
                  <a:cubicBezTo>
                    <a:pt x="31" y="60"/>
                    <a:pt x="31" y="60"/>
                    <a:pt x="32" y="60"/>
                  </a:cubicBezTo>
                  <a:cubicBezTo>
                    <a:pt x="32" y="60"/>
                    <a:pt x="33" y="60"/>
                    <a:pt x="33" y="60"/>
                  </a:cubicBezTo>
                  <a:cubicBezTo>
                    <a:pt x="33" y="60"/>
                    <a:pt x="33" y="60"/>
                    <a:pt x="33" y="60"/>
                  </a:cubicBezTo>
                  <a:cubicBezTo>
                    <a:pt x="34" y="59"/>
                    <a:pt x="34" y="59"/>
                    <a:pt x="34" y="59"/>
                  </a:cubicBezTo>
                  <a:cubicBezTo>
                    <a:pt x="34" y="58"/>
                    <a:pt x="34" y="58"/>
                    <a:pt x="34" y="58"/>
                  </a:cubicBezTo>
                  <a:cubicBezTo>
                    <a:pt x="34" y="57"/>
                    <a:pt x="35" y="56"/>
                    <a:pt x="37" y="56"/>
                  </a:cubicBezTo>
                  <a:cubicBezTo>
                    <a:pt x="39" y="56"/>
                    <a:pt x="39" y="56"/>
                    <a:pt x="39" y="56"/>
                  </a:cubicBezTo>
                  <a:cubicBezTo>
                    <a:pt x="39" y="53"/>
                    <a:pt x="39" y="53"/>
                    <a:pt x="39" y="53"/>
                  </a:cubicBezTo>
                  <a:cubicBezTo>
                    <a:pt x="37" y="54"/>
                    <a:pt x="35" y="54"/>
                    <a:pt x="32" y="54"/>
                  </a:cubicBezTo>
                  <a:cubicBezTo>
                    <a:pt x="29" y="54"/>
                    <a:pt x="27" y="54"/>
                    <a:pt x="25" y="5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cs typeface="+mn-ea"/>
                <a:sym typeface="+mn-lt"/>
              </a:endParaRPr>
            </a:p>
          </p:txBody>
        </p:sp>
        <p:sp>
          <p:nvSpPr>
            <p:cNvPr id="38" name="Freeform 77"/>
            <p:cNvSpPr>
              <a:spLocks noEditPoints="1"/>
            </p:cNvSpPr>
            <p:nvPr/>
          </p:nvSpPr>
          <p:spPr bwMode="auto">
            <a:xfrm>
              <a:off x="4624918" y="5237693"/>
              <a:ext cx="340783" cy="345017"/>
            </a:xfrm>
            <a:custGeom>
              <a:avLst/>
              <a:gdLst>
                <a:gd name="T0" fmla="*/ 9 w 68"/>
                <a:gd name="T1" fmla="*/ 50 h 69"/>
                <a:gd name="T2" fmla="*/ 5 w 68"/>
                <a:gd name="T3" fmla="*/ 56 h 69"/>
                <a:gd name="T4" fmla="*/ 2 w 68"/>
                <a:gd name="T5" fmla="*/ 54 h 69"/>
                <a:gd name="T6" fmla="*/ 55 w 68"/>
                <a:gd name="T7" fmla="*/ 23 h 69"/>
                <a:gd name="T8" fmla="*/ 45 w 68"/>
                <a:gd name="T9" fmla="*/ 33 h 69"/>
                <a:gd name="T10" fmla="*/ 45 w 68"/>
                <a:gd name="T11" fmla="*/ 14 h 69"/>
                <a:gd name="T12" fmla="*/ 45 w 68"/>
                <a:gd name="T13" fmla="*/ 17 h 69"/>
                <a:gd name="T14" fmla="*/ 39 w 68"/>
                <a:gd name="T15" fmla="*/ 23 h 69"/>
                <a:gd name="T16" fmla="*/ 52 w 68"/>
                <a:gd name="T17" fmla="*/ 23 h 69"/>
                <a:gd name="T18" fmla="*/ 9 w 68"/>
                <a:gd name="T19" fmla="*/ 45 h 69"/>
                <a:gd name="T20" fmla="*/ 10 w 68"/>
                <a:gd name="T21" fmla="*/ 39 h 69"/>
                <a:gd name="T22" fmla="*/ 10 w 68"/>
                <a:gd name="T23" fmla="*/ 37 h 69"/>
                <a:gd name="T24" fmla="*/ 2 w 68"/>
                <a:gd name="T25" fmla="*/ 39 h 69"/>
                <a:gd name="T26" fmla="*/ 0 w 68"/>
                <a:gd name="T27" fmla="*/ 28 h 69"/>
                <a:gd name="T28" fmla="*/ 5 w 68"/>
                <a:gd name="T29" fmla="*/ 19 h 69"/>
                <a:gd name="T30" fmla="*/ 14 w 68"/>
                <a:gd name="T31" fmla="*/ 14 h 69"/>
                <a:gd name="T32" fmla="*/ 22 w 68"/>
                <a:gd name="T33" fmla="*/ 14 h 69"/>
                <a:gd name="T34" fmla="*/ 22 w 68"/>
                <a:gd name="T35" fmla="*/ 14 h 69"/>
                <a:gd name="T36" fmla="*/ 64 w 68"/>
                <a:gd name="T37" fmla="*/ 2 h 69"/>
                <a:gd name="T38" fmla="*/ 66 w 68"/>
                <a:gd name="T39" fmla="*/ 4 h 69"/>
                <a:gd name="T40" fmla="*/ 66 w 68"/>
                <a:gd name="T41" fmla="*/ 27 h 69"/>
                <a:gd name="T42" fmla="*/ 55 w 68"/>
                <a:gd name="T43" fmla="*/ 47 h 69"/>
                <a:gd name="T44" fmla="*/ 55 w 68"/>
                <a:gd name="T45" fmla="*/ 55 h 69"/>
                <a:gd name="T46" fmla="*/ 50 w 68"/>
                <a:gd name="T47" fmla="*/ 64 h 69"/>
                <a:gd name="T48" fmla="*/ 30 w 68"/>
                <a:gd name="T49" fmla="*/ 67 h 69"/>
                <a:gd name="T50" fmla="*/ 29 w 68"/>
                <a:gd name="T51" fmla="*/ 62 h 69"/>
                <a:gd name="T52" fmla="*/ 32 w 68"/>
                <a:gd name="T53" fmla="*/ 58 h 69"/>
                <a:gd name="T54" fmla="*/ 24 w 68"/>
                <a:gd name="T55" fmla="*/ 59 h 69"/>
                <a:gd name="T56" fmla="*/ 22 w 68"/>
                <a:gd name="T57" fmla="*/ 58 h 69"/>
                <a:gd name="T58" fmla="*/ 9 w 68"/>
                <a:gd name="T59" fmla="*/ 45 h 69"/>
                <a:gd name="T60" fmla="*/ 15 w 68"/>
                <a:gd name="T61" fmla="*/ 39 h 69"/>
                <a:gd name="T62" fmla="*/ 25 w 68"/>
                <a:gd name="T63" fmla="*/ 54 h 69"/>
                <a:gd name="T64" fmla="*/ 34 w 68"/>
                <a:gd name="T65" fmla="*/ 53 h 69"/>
                <a:gd name="T66" fmla="*/ 38 w 68"/>
                <a:gd name="T67" fmla="*/ 55 h 69"/>
                <a:gd name="T68" fmla="*/ 35 w 68"/>
                <a:gd name="T69" fmla="*/ 63 h 69"/>
                <a:gd name="T70" fmla="*/ 46 w 68"/>
                <a:gd name="T71" fmla="*/ 60 h 69"/>
                <a:gd name="T72" fmla="*/ 50 w 68"/>
                <a:gd name="T73" fmla="*/ 54 h 69"/>
                <a:gd name="T74" fmla="*/ 50 w 68"/>
                <a:gd name="T75" fmla="*/ 44 h 69"/>
                <a:gd name="T76" fmla="*/ 51 w 68"/>
                <a:gd name="T77" fmla="*/ 43 h 69"/>
                <a:gd name="T78" fmla="*/ 61 w 68"/>
                <a:gd name="T79" fmla="*/ 25 h 69"/>
                <a:gd name="T80" fmla="*/ 43 w 68"/>
                <a:gd name="T81" fmla="*/ 7 h 69"/>
                <a:gd name="T82" fmla="*/ 25 w 68"/>
                <a:gd name="T83" fmla="*/ 18 h 69"/>
                <a:gd name="T84" fmla="*/ 24 w 68"/>
                <a:gd name="T85" fmla="*/ 19 h 69"/>
                <a:gd name="T86" fmla="*/ 15 w 68"/>
                <a:gd name="T87" fmla="*/ 19 h 69"/>
                <a:gd name="T88" fmla="*/ 9 w 68"/>
                <a:gd name="T89" fmla="*/ 22 h 69"/>
                <a:gd name="T90" fmla="*/ 6 w 68"/>
                <a:gd name="T91" fmla="*/ 33 h 69"/>
                <a:gd name="T92" fmla="*/ 13 w 68"/>
                <a:gd name="T93" fmla="*/ 31 h 69"/>
                <a:gd name="T94" fmla="*/ 16 w 68"/>
                <a:gd name="T95" fmla="*/ 34 h 69"/>
                <a:gd name="T96" fmla="*/ 16 w 68"/>
                <a:gd name="T97" fmla="*/ 60 h 69"/>
                <a:gd name="T98" fmla="*/ 18 w 68"/>
                <a:gd name="T99" fmla="*/ 60 h 69"/>
                <a:gd name="T100" fmla="*/ 14 w 68"/>
                <a:gd name="T101" fmla="*/ 66 h 69"/>
                <a:gd name="T102" fmla="*/ 12 w 68"/>
                <a:gd name="T103" fmla="*/ 64 h 69"/>
                <a:gd name="T104" fmla="*/ 11 w 68"/>
                <a:gd name="T105" fmla="*/ 55 h 69"/>
                <a:gd name="T106" fmla="*/ 13 w 68"/>
                <a:gd name="T107" fmla="*/ 55 h 69"/>
                <a:gd name="T108" fmla="*/ 5 w 68"/>
                <a:gd name="T109" fmla="*/ 66 h 69"/>
                <a:gd name="T110" fmla="*/ 2 w 68"/>
                <a:gd name="T111" fmla="*/ 64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8" h="69">
                  <a:moveTo>
                    <a:pt x="6" y="50"/>
                  </a:moveTo>
                  <a:cubicBezTo>
                    <a:pt x="7" y="50"/>
                    <a:pt x="8" y="50"/>
                    <a:pt x="9" y="50"/>
                  </a:cubicBezTo>
                  <a:cubicBezTo>
                    <a:pt x="9" y="51"/>
                    <a:pt x="9" y="52"/>
                    <a:pt x="9" y="53"/>
                  </a:cubicBezTo>
                  <a:cubicBezTo>
                    <a:pt x="5" y="56"/>
                    <a:pt x="5" y="56"/>
                    <a:pt x="5" y="56"/>
                  </a:cubicBezTo>
                  <a:cubicBezTo>
                    <a:pt x="4" y="57"/>
                    <a:pt x="3" y="57"/>
                    <a:pt x="2" y="56"/>
                  </a:cubicBezTo>
                  <a:cubicBezTo>
                    <a:pt x="2" y="56"/>
                    <a:pt x="2" y="55"/>
                    <a:pt x="2" y="54"/>
                  </a:cubicBezTo>
                  <a:cubicBezTo>
                    <a:pt x="6" y="50"/>
                    <a:pt x="6" y="50"/>
                    <a:pt x="6" y="50"/>
                  </a:cubicBezTo>
                  <a:close/>
                  <a:moveTo>
                    <a:pt x="55" y="23"/>
                  </a:moveTo>
                  <a:cubicBezTo>
                    <a:pt x="55" y="23"/>
                    <a:pt x="55" y="23"/>
                    <a:pt x="55" y="23"/>
                  </a:cubicBezTo>
                  <a:cubicBezTo>
                    <a:pt x="55" y="29"/>
                    <a:pt x="51" y="33"/>
                    <a:pt x="45" y="33"/>
                  </a:cubicBezTo>
                  <a:cubicBezTo>
                    <a:pt x="40" y="33"/>
                    <a:pt x="35" y="29"/>
                    <a:pt x="35" y="23"/>
                  </a:cubicBezTo>
                  <a:cubicBezTo>
                    <a:pt x="35" y="18"/>
                    <a:pt x="40" y="14"/>
                    <a:pt x="45" y="14"/>
                  </a:cubicBezTo>
                  <a:cubicBezTo>
                    <a:pt x="51" y="14"/>
                    <a:pt x="55" y="18"/>
                    <a:pt x="55" y="23"/>
                  </a:cubicBezTo>
                  <a:close/>
                  <a:moveTo>
                    <a:pt x="45" y="17"/>
                  </a:moveTo>
                  <a:cubicBezTo>
                    <a:pt x="45" y="17"/>
                    <a:pt x="45" y="17"/>
                    <a:pt x="45" y="17"/>
                  </a:cubicBezTo>
                  <a:cubicBezTo>
                    <a:pt x="42" y="17"/>
                    <a:pt x="39" y="20"/>
                    <a:pt x="39" y="23"/>
                  </a:cubicBezTo>
                  <a:cubicBezTo>
                    <a:pt x="39" y="27"/>
                    <a:pt x="42" y="30"/>
                    <a:pt x="45" y="30"/>
                  </a:cubicBezTo>
                  <a:cubicBezTo>
                    <a:pt x="49" y="30"/>
                    <a:pt x="52" y="27"/>
                    <a:pt x="52" y="23"/>
                  </a:cubicBezTo>
                  <a:cubicBezTo>
                    <a:pt x="52" y="20"/>
                    <a:pt x="49" y="17"/>
                    <a:pt x="45" y="17"/>
                  </a:cubicBezTo>
                  <a:close/>
                  <a:moveTo>
                    <a:pt x="9" y="45"/>
                  </a:moveTo>
                  <a:cubicBezTo>
                    <a:pt x="9" y="45"/>
                    <a:pt x="9" y="45"/>
                    <a:pt x="9" y="45"/>
                  </a:cubicBezTo>
                  <a:cubicBezTo>
                    <a:pt x="9" y="43"/>
                    <a:pt x="10" y="41"/>
                    <a:pt x="10" y="39"/>
                  </a:cubicBezTo>
                  <a:cubicBezTo>
                    <a:pt x="10" y="38"/>
                    <a:pt x="10" y="37"/>
                    <a:pt x="10" y="37"/>
                  </a:cubicBezTo>
                  <a:cubicBezTo>
                    <a:pt x="10" y="37"/>
                    <a:pt x="10" y="37"/>
                    <a:pt x="10" y="37"/>
                  </a:cubicBezTo>
                  <a:cubicBezTo>
                    <a:pt x="8" y="37"/>
                    <a:pt x="7" y="38"/>
                    <a:pt x="6" y="39"/>
                  </a:cubicBezTo>
                  <a:cubicBezTo>
                    <a:pt x="5" y="40"/>
                    <a:pt x="3" y="40"/>
                    <a:pt x="2" y="39"/>
                  </a:cubicBezTo>
                  <a:cubicBezTo>
                    <a:pt x="2" y="39"/>
                    <a:pt x="2" y="39"/>
                    <a:pt x="2" y="38"/>
                  </a:cubicBezTo>
                  <a:cubicBezTo>
                    <a:pt x="0" y="35"/>
                    <a:pt x="0" y="31"/>
                    <a:pt x="0" y="28"/>
                  </a:cubicBezTo>
                  <a:cubicBezTo>
                    <a:pt x="1" y="25"/>
                    <a:pt x="2" y="21"/>
                    <a:pt x="5" y="19"/>
                  </a:cubicBezTo>
                  <a:cubicBezTo>
                    <a:pt x="5" y="19"/>
                    <a:pt x="5" y="19"/>
                    <a:pt x="5" y="19"/>
                  </a:cubicBezTo>
                  <a:cubicBezTo>
                    <a:pt x="5" y="19"/>
                    <a:pt x="5" y="19"/>
                    <a:pt x="5" y="19"/>
                  </a:cubicBezTo>
                  <a:cubicBezTo>
                    <a:pt x="8" y="16"/>
                    <a:pt x="11" y="15"/>
                    <a:pt x="14" y="14"/>
                  </a:cubicBezTo>
                  <a:cubicBezTo>
                    <a:pt x="16" y="13"/>
                    <a:pt x="19" y="13"/>
                    <a:pt x="22" y="14"/>
                  </a:cubicBezTo>
                  <a:cubicBezTo>
                    <a:pt x="22" y="14"/>
                    <a:pt x="22" y="14"/>
                    <a:pt x="22" y="14"/>
                  </a:cubicBezTo>
                  <a:cubicBezTo>
                    <a:pt x="22" y="14"/>
                    <a:pt x="22" y="14"/>
                    <a:pt x="22" y="14"/>
                  </a:cubicBezTo>
                  <a:cubicBezTo>
                    <a:pt x="22" y="14"/>
                    <a:pt x="22" y="14"/>
                    <a:pt x="22" y="14"/>
                  </a:cubicBezTo>
                  <a:cubicBezTo>
                    <a:pt x="28" y="8"/>
                    <a:pt x="35" y="4"/>
                    <a:pt x="42" y="2"/>
                  </a:cubicBezTo>
                  <a:cubicBezTo>
                    <a:pt x="49" y="0"/>
                    <a:pt x="57" y="0"/>
                    <a:pt x="64" y="2"/>
                  </a:cubicBezTo>
                  <a:cubicBezTo>
                    <a:pt x="65" y="3"/>
                    <a:pt x="66" y="3"/>
                    <a:pt x="66" y="4"/>
                  </a:cubicBezTo>
                  <a:cubicBezTo>
                    <a:pt x="66" y="4"/>
                    <a:pt x="66" y="4"/>
                    <a:pt x="66" y="4"/>
                  </a:cubicBezTo>
                  <a:cubicBezTo>
                    <a:pt x="66" y="4"/>
                    <a:pt x="66" y="4"/>
                    <a:pt x="66" y="4"/>
                  </a:cubicBezTo>
                  <a:cubicBezTo>
                    <a:pt x="68" y="12"/>
                    <a:pt x="68" y="19"/>
                    <a:pt x="66" y="27"/>
                  </a:cubicBezTo>
                  <a:cubicBezTo>
                    <a:pt x="64" y="34"/>
                    <a:pt x="61" y="41"/>
                    <a:pt x="55" y="46"/>
                  </a:cubicBezTo>
                  <a:cubicBezTo>
                    <a:pt x="55" y="47"/>
                    <a:pt x="55" y="47"/>
                    <a:pt x="55" y="47"/>
                  </a:cubicBezTo>
                  <a:cubicBezTo>
                    <a:pt x="54" y="47"/>
                    <a:pt x="54" y="47"/>
                    <a:pt x="54" y="47"/>
                  </a:cubicBezTo>
                  <a:cubicBezTo>
                    <a:pt x="55" y="49"/>
                    <a:pt x="55" y="52"/>
                    <a:pt x="55" y="55"/>
                  </a:cubicBezTo>
                  <a:cubicBezTo>
                    <a:pt x="54" y="58"/>
                    <a:pt x="52" y="61"/>
                    <a:pt x="50" y="63"/>
                  </a:cubicBezTo>
                  <a:cubicBezTo>
                    <a:pt x="50" y="64"/>
                    <a:pt x="50" y="64"/>
                    <a:pt x="50" y="64"/>
                  </a:cubicBezTo>
                  <a:cubicBezTo>
                    <a:pt x="47" y="66"/>
                    <a:pt x="44" y="68"/>
                    <a:pt x="41" y="68"/>
                  </a:cubicBezTo>
                  <a:cubicBezTo>
                    <a:pt x="37" y="69"/>
                    <a:pt x="33" y="68"/>
                    <a:pt x="30" y="67"/>
                  </a:cubicBezTo>
                  <a:cubicBezTo>
                    <a:pt x="29" y="66"/>
                    <a:pt x="28" y="64"/>
                    <a:pt x="29" y="63"/>
                  </a:cubicBezTo>
                  <a:cubicBezTo>
                    <a:pt x="29" y="63"/>
                    <a:pt x="29" y="63"/>
                    <a:pt x="29" y="62"/>
                  </a:cubicBezTo>
                  <a:cubicBezTo>
                    <a:pt x="30" y="61"/>
                    <a:pt x="31" y="60"/>
                    <a:pt x="32" y="59"/>
                  </a:cubicBezTo>
                  <a:cubicBezTo>
                    <a:pt x="32" y="58"/>
                    <a:pt x="32" y="58"/>
                    <a:pt x="32" y="58"/>
                  </a:cubicBezTo>
                  <a:cubicBezTo>
                    <a:pt x="31" y="59"/>
                    <a:pt x="30" y="59"/>
                    <a:pt x="30" y="59"/>
                  </a:cubicBezTo>
                  <a:cubicBezTo>
                    <a:pt x="28" y="59"/>
                    <a:pt x="26" y="59"/>
                    <a:pt x="24" y="59"/>
                  </a:cubicBezTo>
                  <a:cubicBezTo>
                    <a:pt x="23" y="59"/>
                    <a:pt x="22" y="59"/>
                    <a:pt x="22" y="58"/>
                  </a:cubicBezTo>
                  <a:cubicBezTo>
                    <a:pt x="22" y="58"/>
                    <a:pt x="22" y="58"/>
                    <a:pt x="22" y="58"/>
                  </a:cubicBezTo>
                  <a:cubicBezTo>
                    <a:pt x="10" y="47"/>
                    <a:pt x="10" y="47"/>
                    <a:pt x="10" y="47"/>
                  </a:cubicBezTo>
                  <a:cubicBezTo>
                    <a:pt x="10" y="46"/>
                    <a:pt x="9" y="46"/>
                    <a:pt x="9" y="45"/>
                  </a:cubicBezTo>
                  <a:close/>
                  <a:moveTo>
                    <a:pt x="15" y="39"/>
                  </a:moveTo>
                  <a:cubicBezTo>
                    <a:pt x="15" y="39"/>
                    <a:pt x="15" y="39"/>
                    <a:pt x="15" y="39"/>
                  </a:cubicBezTo>
                  <a:cubicBezTo>
                    <a:pt x="15" y="41"/>
                    <a:pt x="15" y="42"/>
                    <a:pt x="15" y="44"/>
                  </a:cubicBezTo>
                  <a:cubicBezTo>
                    <a:pt x="25" y="54"/>
                    <a:pt x="25" y="54"/>
                    <a:pt x="25" y="54"/>
                  </a:cubicBezTo>
                  <a:cubicBezTo>
                    <a:pt x="26" y="54"/>
                    <a:pt x="28" y="54"/>
                    <a:pt x="29" y="54"/>
                  </a:cubicBezTo>
                  <a:cubicBezTo>
                    <a:pt x="31" y="53"/>
                    <a:pt x="33" y="53"/>
                    <a:pt x="34" y="53"/>
                  </a:cubicBezTo>
                  <a:cubicBezTo>
                    <a:pt x="35" y="52"/>
                    <a:pt x="35" y="52"/>
                    <a:pt x="35" y="52"/>
                  </a:cubicBezTo>
                  <a:cubicBezTo>
                    <a:pt x="37" y="52"/>
                    <a:pt x="38" y="54"/>
                    <a:pt x="38" y="55"/>
                  </a:cubicBezTo>
                  <a:cubicBezTo>
                    <a:pt x="38" y="57"/>
                    <a:pt x="37" y="59"/>
                    <a:pt x="36" y="61"/>
                  </a:cubicBezTo>
                  <a:cubicBezTo>
                    <a:pt x="36" y="62"/>
                    <a:pt x="36" y="62"/>
                    <a:pt x="35" y="63"/>
                  </a:cubicBezTo>
                  <a:cubicBezTo>
                    <a:pt x="37" y="63"/>
                    <a:pt x="38" y="63"/>
                    <a:pt x="40" y="63"/>
                  </a:cubicBezTo>
                  <a:cubicBezTo>
                    <a:pt x="42" y="63"/>
                    <a:pt x="44" y="62"/>
                    <a:pt x="46" y="60"/>
                  </a:cubicBezTo>
                  <a:cubicBezTo>
                    <a:pt x="46" y="60"/>
                    <a:pt x="46" y="60"/>
                    <a:pt x="46" y="60"/>
                  </a:cubicBezTo>
                  <a:cubicBezTo>
                    <a:pt x="48" y="58"/>
                    <a:pt x="49" y="56"/>
                    <a:pt x="50" y="54"/>
                  </a:cubicBezTo>
                  <a:cubicBezTo>
                    <a:pt x="50" y="52"/>
                    <a:pt x="50" y="49"/>
                    <a:pt x="49" y="47"/>
                  </a:cubicBezTo>
                  <a:cubicBezTo>
                    <a:pt x="49" y="46"/>
                    <a:pt x="49" y="45"/>
                    <a:pt x="50" y="44"/>
                  </a:cubicBezTo>
                  <a:cubicBezTo>
                    <a:pt x="51" y="43"/>
                    <a:pt x="51" y="43"/>
                    <a:pt x="51" y="43"/>
                  </a:cubicBezTo>
                  <a:cubicBezTo>
                    <a:pt x="51" y="43"/>
                    <a:pt x="51" y="43"/>
                    <a:pt x="51" y="43"/>
                  </a:cubicBezTo>
                  <a:cubicBezTo>
                    <a:pt x="51" y="43"/>
                    <a:pt x="51" y="43"/>
                    <a:pt x="51" y="43"/>
                  </a:cubicBezTo>
                  <a:cubicBezTo>
                    <a:pt x="56" y="38"/>
                    <a:pt x="60" y="32"/>
                    <a:pt x="61" y="25"/>
                  </a:cubicBezTo>
                  <a:cubicBezTo>
                    <a:pt x="63" y="19"/>
                    <a:pt x="63" y="13"/>
                    <a:pt x="62" y="7"/>
                  </a:cubicBezTo>
                  <a:cubicBezTo>
                    <a:pt x="56" y="6"/>
                    <a:pt x="49" y="6"/>
                    <a:pt x="43" y="7"/>
                  </a:cubicBezTo>
                  <a:cubicBezTo>
                    <a:pt x="37" y="9"/>
                    <a:pt x="31" y="12"/>
                    <a:pt x="26" y="17"/>
                  </a:cubicBezTo>
                  <a:cubicBezTo>
                    <a:pt x="25" y="18"/>
                    <a:pt x="25" y="18"/>
                    <a:pt x="25" y="18"/>
                  </a:cubicBezTo>
                  <a:cubicBezTo>
                    <a:pt x="25" y="18"/>
                    <a:pt x="25" y="18"/>
                    <a:pt x="25" y="18"/>
                  </a:cubicBezTo>
                  <a:cubicBezTo>
                    <a:pt x="24" y="19"/>
                    <a:pt x="24" y="19"/>
                    <a:pt x="24" y="19"/>
                  </a:cubicBezTo>
                  <a:cubicBezTo>
                    <a:pt x="24" y="20"/>
                    <a:pt x="23" y="20"/>
                    <a:pt x="22" y="20"/>
                  </a:cubicBezTo>
                  <a:cubicBezTo>
                    <a:pt x="19" y="19"/>
                    <a:pt x="17" y="19"/>
                    <a:pt x="15" y="19"/>
                  </a:cubicBezTo>
                  <a:cubicBezTo>
                    <a:pt x="13" y="19"/>
                    <a:pt x="11" y="21"/>
                    <a:pt x="9" y="22"/>
                  </a:cubicBezTo>
                  <a:cubicBezTo>
                    <a:pt x="9" y="22"/>
                    <a:pt x="9" y="22"/>
                    <a:pt x="9" y="22"/>
                  </a:cubicBezTo>
                  <a:cubicBezTo>
                    <a:pt x="7" y="24"/>
                    <a:pt x="6" y="26"/>
                    <a:pt x="5" y="29"/>
                  </a:cubicBezTo>
                  <a:cubicBezTo>
                    <a:pt x="5" y="30"/>
                    <a:pt x="5" y="32"/>
                    <a:pt x="6" y="33"/>
                  </a:cubicBezTo>
                  <a:cubicBezTo>
                    <a:pt x="6" y="33"/>
                    <a:pt x="7" y="32"/>
                    <a:pt x="8" y="32"/>
                  </a:cubicBezTo>
                  <a:cubicBezTo>
                    <a:pt x="9" y="31"/>
                    <a:pt x="11" y="31"/>
                    <a:pt x="13" y="31"/>
                  </a:cubicBezTo>
                  <a:cubicBezTo>
                    <a:pt x="14" y="31"/>
                    <a:pt x="14" y="31"/>
                    <a:pt x="14" y="31"/>
                  </a:cubicBezTo>
                  <a:cubicBezTo>
                    <a:pt x="16" y="31"/>
                    <a:pt x="16" y="33"/>
                    <a:pt x="16" y="34"/>
                  </a:cubicBezTo>
                  <a:cubicBezTo>
                    <a:pt x="16" y="36"/>
                    <a:pt x="15" y="38"/>
                    <a:pt x="15" y="39"/>
                  </a:cubicBezTo>
                  <a:close/>
                  <a:moveTo>
                    <a:pt x="16" y="60"/>
                  </a:moveTo>
                  <a:cubicBezTo>
                    <a:pt x="16" y="60"/>
                    <a:pt x="16" y="60"/>
                    <a:pt x="16" y="60"/>
                  </a:cubicBezTo>
                  <a:cubicBezTo>
                    <a:pt x="17" y="59"/>
                    <a:pt x="18" y="59"/>
                    <a:pt x="18" y="60"/>
                  </a:cubicBezTo>
                  <a:cubicBezTo>
                    <a:pt x="19" y="61"/>
                    <a:pt x="19" y="62"/>
                    <a:pt x="18" y="62"/>
                  </a:cubicBezTo>
                  <a:cubicBezTo>
                    <a:pt x="14" y="66"/>
                    <a:pt x="14" y="66"/>
                    <a:pt x="14" y="66"/>
                  </a:cubicBezTo>
                  <a:cubicBezTo>
                    <a:pt x="14" y="67"/>
                    <a:pt x="13" y="67"/>
                    <a:pt x="12" y="66"/>
                  </a:cubicBezTo>
                  <a:cubicBezTo>
                    <a:pt x="11" y="65"/>
                    <a:pt x="11" y="64"/>
                    <a:pt x="12" y="64"/>
                  </a:cubicBezTo>
                  <a:cubicBezTo>
                    <a:pt x="16" y="60"/>
                    <a:pt x="16" y="60"/>
                    <a:pt x="16" y="60"/>
                  </a:cubicBezTo>
                  <a:close/>
                  <a:moveTo>
                    <a:pt x="11" y="55"/>
                  </a:moveTo>
                  <a:cubicBezTo>
                    <a:pt x="11" y="55"/>
                    <a:pt x="11" y="55"/>
                    <a:pt x="11" y="55"/>
                  </a:cubicBezTo>
                  <a:cubicBezTo>
                    <a:pt x="12" y="55"/>
                    <a:pt x="13" y="55"/>
                    <a:pt x="13" y="55"/>
                  </a:cubicBezTo>
                  <a:cubicBezTo>
                    <a:pt x="14" y="56"/>
                    <a:pt x="14" y="57"/>
                    <a:pt x="13" y="57"/>
                  </a:cubicBezTo>
                  <a:cubicBezTo>
                    <a:pt x="5" y="66"/>
                    <a:pt x="5" y="66"/>
                    <a:pt x="5" y="66"/>
                  </a:cubicBezTo>
                  <a:cubicBezTo>
                    <a:pt x="4" y="67"/>
                    <a:pt x="3" y="67"/>
                    <a:pt x="2" y="66"/>
                  </a:cubicBezTo>
                  <a:cubicBezTo>
                    <a:pt x="2" y="66"/>
                    <a:pt x="2" y="65"/>
                    <a:pt x="2" y="64"/>
                  </a:cubicBezTo>
                  <a:cubicBezTo>
                    <a:pt x="11" y="55"/>
                    <a:pt x="11" y="55"/>
                    <a:pt x="11" y="5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cs typeface="+mn-ea"/>
                <a:sym typeface="+mn-lt"/>
              </a:endParaRPr>
            </a:p>
          </p:txBody>
        </p:sp>
        <p:sp>
          <p:nvSpPr>
            <p:cNvPr id="39" name="Freeform 78"/>
            <p:cNvSpPr>
              <a:spLocks noEditPoints="1"/>
            </p:cNvSpPr>
            <p:nvPr/>
          </p:nvSpPr>
          <p:spPr bwMode="auto">
            <a:xfrm>
              <a:off x="6826251" y="4647143"/>
              <a:ext cx="423333" cy="459316"/>
            </a:xfrm>
            <a:custGeom>
              <a:avLst/>
              <a:gdLst>
                <a:gd name="T0" fmla="*/ 19 w 85"/>
                <a:gd name="T1" fmla="*/ 29 h 92"/>
                <a:gd name="T2" fmla="*/ 37 w 85"/>
                <a:gd name="T3" fmla="*/ 3 h 92"/>
                <a:gd name="T4" fmla="*/ 51 w 85"/>
                <a:gd name="T5" fmla="*/ 8 h 92"/>
                <a:gd name="T6" fmla="*/ 82 w 85"/>
                <a:gd name="T7" fmla="*/ 29 h 92"/>
                <a:gd name="T8" fmla="*/ 85 w 85"/>
                <a:gd name="T9" fmla="*/ 89 h 92"/>
                <a:gd name="T10" fmla="*/ 4 w 85"/>
                <a:gd name="T11" fmla="*/ 92 h 92"/>
                <a:gd name="T12" fmla="*/ 0 w 85"/>
                <a:gd name="T13" fmla="*/ 32 h 92"/>
                <a:gd name="T14" fmla="*/ 40 w 85"/>
                <a:gd name="T15" fmla="*/ 11 h 92"/>
                <a:gd name="T16" fmla="*/ 43 w 85"/>
                <a:gd name="T17" fmla="*/ 12 h 92"/>
                <a:gd name="T18" fmla="*/ 46 w 85"/>
                <a:gd name="T19" fmla="*/ 11 h 92"/>
                <a:gd name="T20" fmla="*/ 46 w 85"/>
                <a:gd name="T21" fmla="*/ 11 h 92"/>
                <a:gd name="T22" fmla="*/ 46 w 85"/>
                <a:gd name="T23" fmla="*/ 5 h 92"/>
                <a:gd name="T24" fmla="*/ 39 w 85"/>
                <a:gd name="T25" fmla="*/ 8 h 92"/>
                <a:gd name="T26" fmla="*/ 39 w 85"/>
                <a:gd name="T27" fmla="*/ 15 h 92"/>
                <a:gd name="T28" fmla="*/ 47 w 85"/>
                <a:gd name="T29" fmla="*/ 15 h 92"/>
                <a:gd name="T30" fmla="*/ 48 w 85"/>
                <a:gd name="T31" fmla="*/ 70 h 92"/>
                <a:gd name="T32" fmla="*/ 51 w 85"/>
                <a:gd name="T33" fmla="*/ 71 h 92"/>
                <a:gd name="T34" fmla="*/ 54 w 85"/>
                <a:gd name="T35" fmla="*/ 66 h 92"/>
                <a:gd name="T36" fmla="*/ 49 w 85"/>
                <a:gd name="T37" fmla="*/ 64 h 92"/>
                <a:gd name="T38" fmla="*/ 47 w 85"/>
                <a:gd name="T39" fmla="*/ 66 h 92"/>
                <a:gd name="T40" fmla="*/ 66 w 85"/>
                <a:gd name="T41" fmla="*/ 56 h 92"/>
                <a:gd name="T42" fmla="*/ 58 w 85"/>
                <a:gd name="T43" fmla="*/ 65 h 92"/>
                <a:gd name="T44" fmla="*/ 52 w 85"/>
                <a:gd name="T45" fmla="*/ 74 h 92"/>
                <a:gd name="T46" fmla="*/ 47 w 85"/>
                <a:gd name="T47" fmla="*/ 74 h 92"/>
                <a:gd name="T48" fmla="*/ 39 w 85"/>
                <a:gd name="T49" fmla="*/ 60 h 92"/>
                <a:gd name="T50" fmla="*/ 24 w 85"/>
                <a:gd name="T51" fmla="*/ 70 h 92"/>
                <a:gd name="T52" fmla="*/ 19 w 85"/>
                <a:gd name="T53" fmla="*/ 80 h 92"/>
                <a:gd name="T54" fmla="*/ 13 w 85"/>
                <a:gd name="T55" fmla="*/ 79 h 92"/>
                <a:gd name="T56" fmla="*/ 15 w 85"/>
                <a:gd name="T57" fmla="*/ 65 h 92"/>
                <a:gd name="T58" fmla="*/ 29 w 85"/>
                <a:gd name="T59" fmla="*/ 55 h 92"/>
                <a:gd name="T60" fmla="*/ 34 w 85"/>
                <a:gd name="T61" fmla="*/ 46 h 92"/>
                <a:gd name="T62" fmla="*/ 43 w 85"/>
                <a:gd name="T63" fmla="*/ 55 h 92"/>
                <a:gd name="T64" fmla="*/ 48 w 85"/>
                <a:gd name="T65" fmla="*/ 60 h 92"/>
                <a:gd name="T66" fmla="*/ 62 w 85"/>
                <a:gd name="T67" fmla="*/ 51 h 92"/>
                <a:gd name="T68" fmla="*/ 76 w 85"/>
                <a:gd name="T69" fmla="*/ 47 h 92"/>
                <a:gd name="T70" fmla="*/ 71 w 85"/>
                <a:gd name="T71" fmla="*/ 56 h 92"/>
                <a:gd name="T72" fmla="*/ 48 w 85"/>
                <a:gd name="T73" fmla="*/ 70 h 92"/>
                <a:gd name="T74" fmla="*/ 47 w 85"/>
                <a:gd name="T75" fmla="*/ 65 h 92"/>
                <a:gd name="T76" fmla="*/ 47 w 85"/>
                <a:gd name="T77" fmla="*/ 65 h 92"/>
                <a:gd name="T78" fmla="*/ 34 w 85"/>
                <a:gd name="T79" fmla="*/ 56 h 92"/>
                <a:gd name="T80" fmla="*/ 40 w 85"/>
                <a:gd name="T81" fmla="*/ 52 h 92"/>
                <a:gd name="T82" fmla="*/ 33 w 85"/>
                <a:gd name="T83" fmla="*/ 51 h 92"/>
                <a:gd name="T84" fmla="*/ 13 w 85"/>
                <a:gd name="T85" fmla="*/ 73 h 92"/>
                <a:gd name="T86" fmla="*/ 18 w 85"/>
                <a:gd name="T87" fmla="*/ 76 h 92"/>
                <a:gd name="T88" fmla="*/ 20 w 85"/>
                <a:gd name="T89" fmla="*/ 71 h 92"/>
                <a:gd name="T90" fmla="*/ 16 w 85"/>
                <a:gd name="T91" fmla="*/ 69 h 92"/>
                <a:gd name="T92" fmla="*/ 65 w 85"/>
                <a:gd name="T93" fmla="*/ 50 h 92"/>
                <a:gd name="T94" fmla="*/ 72 w 85"/>
                <a:gd name="T95" fmla="*/ 51 h 92"/>
                <a:gd name="T96" fmla="*/ 68 w 85"/>
                <a:gd name="T97" fmla="*/ 45 h 92"/>
                <a:gd name="T98" fmla="*/ 65 w 85"/>
                <a:gd name="T99" fmla="*/ 50 h 92"/>
                <a:gd name="T100" fmla="*/ 7 w 85"/>
                <a:gd name="T101" fmla="*/ 35 h 92"/>
                <a:gd name="T102" fmla="*/ 79 w 85"/>
                <a:gd name="T103" fmla="*/ 35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5" h="92">
                  <a:moveTo>
                    <a:pt x="4" y="29"/>
                  </a:moveTo>
                  <a:cubicBezTo>
                    <a:pt x="4" y="29"/>
                    <a:pt x="4" y="29"/>
                    <a:pt x="4" y="29"/>
                  </a:cubicBezTo>
                  <a:cubicBezTo>
                    <a:pt x="19" y="29"/>
                    <a:pt x="19" y="29"/>
                    <a:pt x="19" y="29"/>
                  </a:cubicBezTo>
                  <a:cubicBezTo>
                    <a:pt x="36" y="12"/>
                    <a:pt x="36" y="12"/>
                    <a:pt x="36" y="12"/>
                  </a:cubicBezTo>
                  <a:cubicBezTo>
                    <a:pt x="35" y="11"/>
                    <a:pt x="35" y="10"/>
                    <a:pt x="35" y="8"/>
                  </a:cubicBezTo>
                  <a:cubicBezTo>
                    <a:pt x="35" y="6"/>
                    <a:pt x="36" y="4"/>
                    <a:pt x="37" y="3"/>
                  </a:cubicBezTo>
                  <a:cubicBezTo>
                    <a:pt x="39" y="1"/>
                    <a:pt x="41" y="0"/>
                    <a:pt x="43" y="0"/>
                  </a:cubicBezTo>
                  <a:cubicBezTo>
                    <a:pt x="45" y="0"/>
                    <a:pt x="47" y="1"/>
                    <a:pt x="48" y="3"/>
                  </a:cubicBezTo>
                  <a:cubicBezTo>
                    <a:pt x="50" y="4"/>
                    <a:pt x="51" y="6"/>
                    <a:pt x="51" y="8"/>
                  </a:cubicBezTo>
                  <a:cubicBezTo>
                    <a:pt x="51" y="10"/>
                    <a:pt x="50" y="11"/>
                    <a:pt x="50" y="12"/>
                  </a:cubicBezTo>
                  <a:cubicBezTo>
                    <a:pt x="66" y="29"/>
                    <a:pt x="66" y="29"/>
                    <a:pt x="66" y="29"/>
                  </a:cubicBezTo>
                  <a:cubicBezTo>
                    <a:pt x="82" y="29"/>
                    <a:pt x="82" y="29"/>
                    <a:pt x="82" y="29"/>
                  </a:cubicBezTo>
                  <a:cubicBezTo>
                    <a:pt x="84" y="29"/>
                    <a:pt x="85" y="30"/>
                    <a:pt x="85" y="32"/>
                  </a:cubicBezTo>
                  <a:cubicBezTo>
                    <a:pt x="85" y="32"/>
                    <a:pt x="85" y="32"/>
                    <a:pt x="85" y="32"/>
                  </a:cubicBezTo>
                  <a:cubicBezTo>
                    <a:pt x="85" y="89"/>
                    <a:pt x="85" y="89"/>
                    <a:pt x="85" y="89"/>
                  </a:cubicBezTo>
                  <a:cubicBezTo>
                    <a:pt x="85" y="91"/>
                    <a:pt x="84" y="92"/>
                    <a:pt x="82" y="92"/>
                  </a:cubicBezTo>
                  <a:cubicBezTo>
                    <a:pt x="82" y="92"/>
                    <a:pt x="82" y="92"/>
                    <a:pt x="82" y="92"/>
                  </a:cubicBezTo>
                  <a:cubicBezTo>
                    <a:pt x="4" y="92"/>
                    <a:pt x="4" y="92"/>
                    <a:pt x="4" y="92"/>
                  </a:cubicBezTo>
                  <a:cubicBezTo>
                    <a:pt x="2" y="92"/>
                    <a:pt x="0" y="91"/>
                    <a:pt x="0" y="89"/>
                  </a:cubicBezTo>
                  <a:cubicBezTo>
                    <a:pt x="0" y="89"/>
                    <a:pt x="0" y="89"/>
                    <a:pt x="0" y="89"/>
                  </a:cubicBezTo>
                  <a:cubicBezTo>
                    <a:pt x="0" y="32"/>
                    <a:pt x="0" y="32"/>
                    <a:pt x="0" y="32"/>
                  </a:cubicBezTo>
                  <a:cubicBezTo>
                    <a:pt x="0" y="30"/>
                    <a:pt x="2" y="29"/>
                    <a:pt x="4" y="29"/>
                  </a:cubicBezTo>
                  <a:close/>
                  <a:moveTo>
                    <a:pt x="40" y="11"/>
                  </a:moveTo>
                  <a:cubicBezTo>
                    <a:pt x="40" y="11"/>
                    <a:pt x="40" y="11"/>
                    <a:pt x="40" y="11"/>
                  </a:cubicBezTo>
                  <a:cubicBezTo>
                    <a:pt x="40" y="11"/>
                    <a:pt x="40" y="11"/>
                    <a:pt x="40" y="11"/>
                  </a:cubicBezTo>
                  <a:cubicBezTo>
                    <a:pt x="40" y="11"/>
                    <a:pt x="40" y="11"/>
                    <a:pt x="40" y="11"/>
                  </a:cubicBezTo>
                  <a:cubicBezTo>
                    <a:pt x="41" y="12"/>
                    <a:pt x="42" y="12"/>
                    <a:pt x="43" y="12"/>
                  </a:cubicBezTo>
                  <a:cubicBezTo>
                    <a:pt x="44" y="12"/>
                    <a:pt x="45" y="12"/>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0"/>
                    <a:pt x="47" y="9"/>
                    <a:pt x="47" y="8"/>
                  </a:cubicBezTo>
                  <a:cubicBezTo>
                    <a:pt x="47" y="7"/>
                    <a:pt x="46" y="6"/>
                    <a:pt x="46" y="5"/>
                  </a:cubicBezTo>
                  <a:cubicBezTo>
                    <a:pt x="45" y="5"/>
                    <a:pt x="44" y="4"/>
                    <a:pt x="43" y="4"/>
                  </a:cubicBezTo>
                  <a:cubicBezTo>
                    <a:pt x="42" y="4"/>
                    <a:pt x="41" y="5"/>
                    <a:pt x="40" y="5"/>
                  </a:cubicBezTo>
                  <a:cubicBezTo>
                    <a:pt x="39" y="6"/>
                    <a:pt x="39" y="7"/>
                    <a:pt x="39" y="8"/>
                  </a:cubicBezTo>
                  <a:cubicBezTo>
                    <a:pt x="39" y="9"/>
                    <a:pt x="39" y="10"/>
                    <a:pt x="40" y="11"/>
                  </a:cubicBezTo>
                  <a:close/>
                  <a:moveTo>
                    <a:pt x="39" y="15"/>
                  </a:moveTo>
                  <a:cubicBezTo>
                    <a:pt x="39" y="15"/>
                    <a:pt x="39" y="15"/>
                    <a:pt x="39" y="15"/>
                  </a:cubicBezTo>
                  <a:cubicBezTo>
                    <a:pt x="25" y="29"/>
                    <a:pt x="25" y="29"/>
                    <a:pt x="25" y="29"/>
                  </a:cubicBezTo>
                  <a:cubicBezTo>
                    <a:pt x="61" y="29"/>
                    <a:pt x="61" y="29"/>
                    <a:pt x="61" y="29"/>
                  </a:cubicBezTo>
                  <a:cubicBezTo>
                    <a:pt x="47" y="15"/>
                    <a:pt x="47" y="15"/>
                    <a:pt x="47" y="15"/>
                  </a:cubicBezTo>
                  <a:cubicBezTo>
                    <a:pt x="46" y="16"/>
                    <a:pt x="44" y="16"/>
                    <a:pt x="43" y="16"/>
                  </a:cubicBezTo>
                  <a:cubicBezTo>
                    <a:pt x="41" y="16"/>
                    <a:pt x="40" y="16"/>
                    <a:pt x="39" y="15"/>
                  </a:cubicBezTo>
                  <a:close/>
                  <a:moveTo>
                    <a:pt x="48" y="70"/>
                  </a:moveTo>
                  <a:cubicBezTo>
                    <a:pt x="48" y="70"/>
                    <a:pt x="48" y="70"/>
                    <a:pt x="48" y="70"/>
                  </a:cubicBezTo>
                  <a:cubicBezTo>
                    <a:pt x="49" y="70"/>
                    <a:pt x="49" y="70"/>
                    <a:pt x="49" y="70"/>
                  </a:cubicBezTo>
                  <a:cubicBezTo>
                    <a:pt x="49" y="71"/>
                    <a:pt x="50" y="71"/>
                    <a:pt x="51" y="71"/>
                  </a:cubicBezTo>
                  <a:cubicBezTo>
                    <a:pt x="51" y="71"/>
                    <a:pt x="51" y="71"/>
                    <a:pt x="51" y="71"/>
                  </a:cubicBezTo>
                  <a:cubicBezTo>
                    <a:pt x="52" y="70"/>
                    <a:pt x="53" y="70"/>
                    <a:pt x="53" y="69"/>
                  </a:cubicBezTo>
                  <a:cubicBezTo>
                    <a:pt x="54" y="68"/>
                    <a:pt x="54" y="67"/>
                    <a:pt x="54" y="66"/>
                  </a:cubicBezTo>
                  <a:cubicBezTo>
                    <a:pt x="54" y="65"/>
                    <a:pt x="53" y="65"/>
                    <a:pt x="52" y="64"/>
                  </a:cubicBezTo>
                  <a:cubicBezTo>
                    <a:pt x="52" y="64"/>
                    <a:pt x="52" y="64"/>
                    <a:pt x="52" y="64"/>
                  </a:cubicBezTo>
                  <a:cubicBezTo>
                    <a:pt x="51" y="64"/>
                    <a:pt x="50" y="63"/>
                    <a:pt x="49" y="64"/>
                  </a:cubicBezTo>
                  <a:cubicBezTo>
                    <a:pt x="49" y="64"/>
                    <a:pt x="49" y="64"/>
                    <a:pt x="49" y="64"/>
                  </a:cubicBezTo>
                  <a:cubicBezTo>
                    <a:pt x="49" y="64"/>
                    <a:pt x="48" y="64"/>
                    <a:pt x="47" y="65"/>
                  </a:cubicBezTo>
                  <a:cubicBezTo>
                    <a:pt x="47" y="66"/>
                    <a:pt x="47" y="66"/>
                    <a:pt x="47" y="66"/>
                  </a:cubicBezTo>
                  <a:cubicBezTo>
                    <a:pt x="47" y="66"/>
                    <a:pt x="47" y="67"/>
                    <a:pt x="47" y="68"/>
                  </a:cubicBezTo>
                  <a:cubicBezTo>
                    <a:pt x="47" y="69"/>
                    <a:pt x="48" y="70"/>
                    <a:pt x="48" y="70"/>
                  </a:cubicBezTo>
                  <a:close/>
                  <a:moveTo>
                    <a:pt x="66" y="56"/>
                  </a:moveTo>
                  <a:cubicBezTo>
                    <a:pt x="66" y="56"/>
                    <a:pt x="66" y="56"/>
                    <a:pt x="66" y="56"/>
                  </a:cubicBezTo>
                  <a:cubicBezTo>
                    <a:pt x="57" y="65"/>
                    <a:pt x="57" y="65"/>
                    <a:pt x="57" y="65"/>
                  </a:cubicBezTo>
                  <a:cubicBezTo>
                    <a:pt x="58" y="65"/>
                    <a:pt x="58" y="65"/>
                    <a:pt x="58" y="65"/>
                  </a:cubicBezTo>
                  <a:cubicBezTo>
                    <a:pt x="58" y="67"/>
                    <a:pt x="58" y="69"/>
                    <a:pt x="57" y="71"/>
                  </a:cubicBezTo>
                  <a:cubicBezTo>
                    <a:pt x="56" y="73"/>
                    <a:pt x="54" y="74"/>
                    <a:pt x="52" y="74"/>
                  </a:cubicBezTo>
                  <a:cubicBezTo>
                    <a:pt x="52" y="74"/>
                    <a:pt x="52" y="74"/>
                    <a:pt x="52" y="74"/>
                  </a:cubicBezTo>
                  <a:cubicBezTo>
                    <a:pt x="50" y="75"/>
                    <a:pt x="48" y="75"/>
                    <a:pt x="47" y="74"/>
                  </a:cubicBezTo>
                  <a:cubicBezTo>
                    <a:pt x="47" y="74"/>
                    <a:pt x="47" y="74"/>
                    <a:pt x="47" y="74"/>
                  </a:cubicBezTo>
                  <a:cubicBezTo>
                    <a:pt x="47" y="74"/>
                    <a:pt x="47" y="74"/>
                    <a:pt x="47" y="74"/>
                  </a:cubicBezTo>
                  <a:cubicBezTo>
                    <a:pt x="45" y="73"/>
                    <a:pt x="44" y="71"/>
                    <a:pt x="43" y="69"/>
                  </a:cubicBezTo>
                  <a:cubicBezTo>
                    <a:pt x="43" y="68"/>
                    <a:pt x="43" y="66"/>
                    <a:pt x="43" y="65"/>
                  </a:cubicBezTo>
                  <a:cubicBezTo>
                    <a:pt x="39" y="60"/>
                    <a:pt x="39" y="60"/>
                    <a:pt x="39" y="60"/>
                  </a:cubicBezTo>
                  <a:cubicBezTo>
                    <a:pt x="38" y="60"/>
                    <a:pt x="38" y="60"/>
                    <a:pt x="38" y="60"/>
                  </a:cubicBezTo>
                  <a:cubicBezTo>
                    <a:pt x="37" y="61"/>
                    <a:pt x="35" y="61"/>
                    <a:pt x="34" y="60"/>
                  </a:cubicBezTo>
                  <a:cubicBezTo>
                    <a:pt x="24" y="70"/>
                    <a:pt x="24" y="70"/>
                    <a:pt x="24" y="70"/>
                  </a:cubicBezTo>
                  <a:cubicBezTo>
                    <a:pt x="24" y="70"/>
                    <a:pt x="24" y="70"/>
                    <a:pt x="24" y="70"/>
                  </a:cubicBezTo>
                  <a:cubicBezTo>
                    <a:pt x="24" y="72"/>
                    <a:pt x="24" y="74"/>
                    <a:pt x="23" y="76"/>
                  </a:cubicBezTo>
                  <a:cubicBezTo>
                    <a:pt x="22" y="78"/>
                    <a:pt x="21" y="79"/>
                    <a:pt x="19" y="80"/>
                  </a:cubicBezTo>
                  <a:cubicBezTo>
                    <a:pt x="19" y="80"/>
                    <a:pt x="19" y="80"/>
                    <a:pt x="19" y="80"/>
                  </a:cubicBezTo>
                  <a:cubicBezTo>
                    <a:pt x="17" y="80"/>
                    <a:pt x="15" y="80"/>
                    <a:pt x="13" y="79"/>
                  </a:cubicBezTo>
                  <a:cubicBezTo>
                    <a:pt x="13" y="79"/>
                    <a:pt x="13" y="79"/>
                    <a:pt x="13" y="79"/>
                  </a:cubicBezTo>
                  <a:cubicBezTo>
                    <a:pt x="11" y="78"/>
                    <a:pt x="10" y="76"/>
                    <a:pt x="10" y="74"/>
                  </a:cubicBezTo>
                  <a:cubicBezTo>
                    <a:pt x="9" y="72"/>
                    <a:pt x="9" y="70"/>
                    <a:pt x="10" y="69"/>
                  </a:cubicBezTo>
                  <a:cubicBezTo>
                    <a:pt x="11" y="67"/>
                    <a:pt x="13" y="66"/>
                    <a:pt x="15" y="65"/>
                  </a:cubicBezTo>
                  <a:cubicBezTo>
                    <a:pt x="15" y="65"/>
                    <a:pt x="15" y="65"/>
                    <a:pt x="15" y="65"/>
                  </a:cubicBezTo>
                  <a:cubicBezTo>
                    <a:pt x="16" y="65"/>
                    <a:pt x="18" y="65"/>
                    <a:pt x="19" y="65"/>
                  </a:cubicBezTo>
                  <a:cubicBezTo>
                    <a:pt x="29" y="55"/>
                    <a:pt x="29" y="55"/>
                    <a:pt x="29" y="55"/>
                  </a:cubicBezTo>
                  <a:cubicBezTo>
                    <a:pt x="29" y="55"/>
                    <a:pt x="29" y="55"/>
                    <a:pt x="29" y="55"/>
                  </a:cubicBezTo>
                  <a:cubicBezTo>
                    <a:pt x="28" y="53"/>
                    <a:pt x="29" y="51"/>
                    <a:pt x="30" y="49"/>
                  </a:cubicBezTo>
                  <a:cubicBezTo>
                    <a:pt x="31" y="47"/>
                    <a:pt x="32" y="46"/>
                    <a:pt x="34" y="46"/>
                  </a:cubicBezTo>
                  <a:cubicBezTo>
                    <a:pt x="36" y="45"/>
                    <a:pt x="38" y="45"/>
                    <a:pt x="40" y="47"/>
                  </a:cubicBezTo>
                  <a:cubicBezTo>
                    <a:pt x="42" y="47"/>
                    <a:pt x="43" y="49"/>
                    <a:pt x="43" y="51"/>
                  </a:cubicBezTo>
                  <a:cubicBezTo>
                    <a:pt x="44" y="52"/>
                    <a:pt x="44" y="54"/>
                    <a:pt x="43" y="55"/>
                  </a:cubicBezTo>
                  <a:cubicBezTo>
                    <a:pt x="48" y="60"/>
                    <a:pt x="48" y="60"/>
                    <a:pt x="48" y="60"/>
                  </a:cubicBezTo>
                  <a:cubicBezTo>
                    <a:pt x="48" y="60"/>
                    <a:pt x="48" y="60"/>
                    <a:pt x="48" y="60"/>
                  </a:cubicBezTo>
                  <a:cubicBezTo>
                    <a:pt x="48" y="60"/>
                    <a:pt x="48" y="60"/>
                    <a:pt x="48" y="60"/>
                  </a:cubicBezTo>
                  <a:cubicBezTo>
                    <a:pt x="50" y="60"/>
                    <a:pt x="51" y="60"/>
                    <a:pt x="53" y="60"/>
                  </a:cubicBezTo>
                  <a:cubicBezTo>
                    <a:pt x="62" y="51"/>
                    <a:pt x="62" y="51"/>
                    <a:pt x="62" y="51"/>
                  </a:cubicBezTo>
                  <a:cubicBezTo>
                    <a:pt x="62" y="51"/>
                    <a:pt x="62" y="51"/>
                    <a:pt x="62" y="51"/>
                  </a:cubicBezTo>
                  <a:cubicBezTo>
                    <a:pt x="62" y="51"/>
                    <a:pt x="62" y="51"/>
                    <a:pt x="62" y="51"/>
                  </a:cubicBezTo>
                  <a:cubicBezTo>
                    <a:pt x="61" y="47"/>
                    <a:pt x="63" y="43"/>
                    <a:pt x="67" y="41"/>
                  </a:cubicBezTo>
                  <a:cubicBezTo>
                    <a:pt x="71" y="40"/>
                    <a:pt x="75" y="43"/>
                    <a:pt x="76" y="47"/>
                  </a:cubicBezTo>
                  <a:cubicBezTo>
                    <a:pt x="77" y="49"/>
                    <a:pt x="76" y="51"/>
                    <a:pt x="75" y="52"/>
                  </a:cubicBezTo>
                  <a:cubicBezTo>
                    <a:pt x="75" y="52"/>
                    <a:pt x="75" y="52"/>
                    <a:pt x="75" y="52"/>
                  </a:cubicBezTo>
                  <a:cubicBezTo>
                    <a:pt x="74" y="54"/>
                    <a:pt x="73" y="55"/>
                    <a:pt x="71" y="56"/>
                  </a:cubicBezTo>
                  <a:cubicBezTo>
                    <a:pt x="69" y="56"/>
                    <a:pt x="68" y="56"/>
                    <a:pt x="66" y="56"/>
                  </a:cubicBezTo>
                  <a:close/>
                  <a:moveTo>
                    <a:pt x="48" y="70"/>
                  </a:moveTo>
                  <a:cubicBezTo>
                    <a:pt x="48" y="70"/>
                    <a:pt x="48" y="70"/>
                    <a:pt x="48" y="70"/>
                  </a:cubicBezTo>
                  <a:cubicBezTo>
                    <a:pt x="49" y="70"/>
                    <a:pt x="49" y="70"/>
                    <a:pt x="49" y="70"/>
                  </a:cubicBezTo>
                  <a:cubicBezTo>
                    <a:pt x="48" y="70"/>
                    <a:pt x="48" y="70"/>
                    <a:pt x="48" y="70"/>
                  </a:cubicBezTo>
                  <a:close/>
                  <a:moveTo>
                    <a:pt x="47" y="65"/>
                  </a:moveTo>
                  <a:cubicBezTo>
                    <a:pt x="47" y="65"/>
                    <a:pt x="47" y="65"/>
                    <a:pt x="47" y="65"/>
                  </a:cubicBezTo>
                  <a:cubicBezTo>
                    <a:pt x="47" y="65"/>
                    <a:pt x="47" y="65"/>
                    <a:pt x="47" y="65"/>
                  </a:cubicBezTo>
                  <a:cubicBezTo>
                    <a:pt x="47" y="65"/>
                    <a:pt x="47" y="65"/>
                    <a:pt x="47" y="65"/>
                  </a:cubicBezTo>
                  <a:close/>
                  <a:moveTo>
                    <a:pt x="33" y="54"/>
                  </a:moveTo>
                  <a:cubicBezTo>
                    <a:pt x="33" y="54"/>
                    <a:pt x="33" y="54"/>
                    <a:pt x="33" y="54"/>
                  </a:cubicBezTo>
                  <a:cubicBezTo>
                    <a:pt x="33" y="55"/>
                    <a:pt x="34" y="56"/>
                    <a:pt x="34" y="56"/>
                  </a:cubicBezTo>
                  <a:cubicBezTo>
                    <a:pt x="35" y="57"/>
                    <a:pt x="36" y="57"/>
                    <a:pt x="37" y="56"/>
                  </a:cubicBezTo>
                  <a:cubicBezTo>
                    <a:pt x="38" y="56"/>
                    <a:pt x="39" y="56"/>
                    <a:pt x="39" y="55"/>
                  </a:cubicBezTo>
                  <a:cubicBezTo>
                    <a:pt x="40" y="54"/>
                    <a:pt x="40" y="53"/>
                    <a:pt x="40" y="52"/>
                  </a:cubicBezTo>
                  <a:cubicBezTo>
                    <a:pt x="39" y="51"/>
                    <a:pt x="39" y="50"/>
                    <a:pt x="38" y="50"/>
                  </a:cubicBezTo>
                  <a:cubicBezTo>
                    <a:pt x="37" y="49"/>
                    <a:pt x="36" y="49"/>
                    <a:pt x="35" y="50"/>
                  </a:cubicBezTo>
                  <a:cubicBezTo>
                    <a:pt x="34" y="50"/>
                    <a:pt x="34" y="50"/>
                    <a:pt x="33" y="51"/>
                  </a:cubicBezTo>
                  <a:cubicBezTo>
                    <a:pt x="33" y="52"/>
                    <a:pt x="32" y="53"/>
                    <a:pt x="33" y="54"/>
                  </a:cubicBezTo>
                  <a:close/>
                  <a:moveTo>
                    <a:pt x="13" y="73"/>
                  </a:moveTo>
                  <a:cubicBezTo>
                    <a:pt x="13" y="73"/>
                    <a:pt x="13" y="73"/>
                    <a:pt x="13" y="73"/>
                  </a:cubicBezTo>
                  <a:cubicBezTo>
                    <a:pt x="14" y="74"/>
                    <a:pt x="14" y="75"/>
                    <a:pt x="15" y="75"/>
                  </a:cubicBezTo>
                  <a:cubicBezTo>
                    <a:pt x="15" y="75"/>
                    <a:pt x="15" y="75"/>
                    <a:pt x="15" y="75"/>
                  </a:cubicBezTo>
                  <a:cubicBezTo>
                    <a:pt x="16" y="76"/>
                    <a:pt x="17" y="76"/>
                    <a:pt x="18" y="76"/>
                  </a:cubicBezTo>
                  <a:cubicBezTo>
                    <a:pt x="18" y="76"/>
                    <a:pt x="18" y="76"/>
                    <a:pt x="18" y="76"/>
                  </a:cubicBezTo>
                  <a:cubicBezTo>
                    <a:pt x="19" y="76"/>
                    <a:pt x="19" y="75"/>
                    <a:pt x="20" y="74"/>
                  </a:cubicBezTo>
                  <a:cubicBezTo>
                    <a:pt x="20" y="73"/>
                    <a:pt x="20" y="72"/>
                    <a:pt x="20" y="71"/>
                  </a:cubicBezTo>
                  <a:cubicBezTo>
                    <a:pt x="20" y="71"/>
                    <a:pt x="19" y="70"/>
                    <a:pt x="19" y="69"/>
                  </a:cubicBezTo>
                  <a:cubicBezTo>
                    <a:pt x="18" y="69"/>
                    <a:pt x="17" y="69"/>
                    <a:pt x="16" y="69"/>
                  </a:cubicBezTo>
                  <a:cubicBezTo>
                    <a:pt x="16" y="69"/>
                    <a:pt x="16" y="69"/>
                    <a:pt x="16" y="69"/>
                  </a:cubicBezTo>
                  <a:cubicBezTo>
                    <a:pt x="15" y="69"/>
                    <a:pt x="14" y="70"/>
                    <a:pt x="14" y="71"/>
                  </a:cubicBezTo>
                  <a:cubicBezTo>
                    <a:pt x="13" y="71"/>
                    <a:pt x="13" y="72"/>
                    <a:pt x="13" y="73"/>
                  </a:cubicBezTo>
                  <a:close/>
                  <a:moveTo>
                    <a:pt x="65" y="50"/>
                  </a:moveTo>
                  <a:cubicBezTo>
                    <a:pt x="65" y="50"/>
                    <a:pt x="65" y="50"/>
                    <a:pt x="65" y="50"/>
                  </a:cubicBezTo>
                  <a:cubicBezTo>
                    <a:pt x="66" y="52"/>
                    <a:pt x="68" y="53"/>
                    <a:pt x="70" y="52"/>
                  </a:cubicBezTo>
                  <a:cubicBezTo>
                    <a:pt x="71" y="52"/>
                    <a:pt x="71" y="51"/>
                    <a:pt x="72" y="51"/>
                  </a:cubicBezTo>
                  <a:cubicBezTo>
                    <a:pt x="72" y="50"/>
                    <a:pt x="72" y="50"/>
                    <a:pt x="72" y="50"/>
                  </a:cubicBezTo>
                  <a:cubicBezTo>
                    <a:pt x="72" y="50"/>
                    <a:pt x="72" y="49"/>
                    <a:pt x="72" y="48"/>
                  </a:cubicBezTo>
                  <a:cubicBezTo>
                    <a:pt x="72" y="46"/>
                    <a:pt x="70" y="45"/>
                    <a:pt x="68" y="45"/>
                  </a:cubicBezTo>
                  <a:cubicBezTo>
                    <a:pt x="66" y="46"/>
                    <a:pt x="65" y="48"/>
                    <a:pt x="65" y="50"/>
                  </a:cubicBezTo>
                  <a:cubicBezTo>
                    <a:pt x="65" y="50"/>
                    <a:pt x="65" y="50"/>
                    <a:pt x="65" y="50"/>
                  </a:cubicBezTo>
                  <a:cubicBezTo>
                    <a:pt x="65" y="50"/>
                    <a:pt x="65" y="50"/>
                    <a:pt x="65" y="50"/>
                  </a:cubicBezTo>
                  <a:close/>
                  <a:moveTo>
                    <a:pt x="79" y="35"/>
                  </a:moveTo>
                  <a:cubicBezTo>
                    <a:pt x="79" y="35"/>
                    <a:pt x="79" y="35"/>
                    <a:pt x="79" y="35"/>
                  </a:cubicBezTo>
                  <a:cubicBezTo>
                    <a:pt x="7" y="35"/>
                    <a:pt x="7" y="35"/>
                    <a:pt x="7" y="35"/>
                  </a:cubicBezTo>
                  <a:cubicBezTo>
                    <a:pt x="7" y="86"/>
                    <a:pt x="7" y="86"/>
                    <a:pt x="7" y="86"/>
                  </a:cubicBezTo>
                  <a:cubicBezTo>
                    <a:pt x="79" y="86"/>
                    <a:pt x="79" y="86"/>
                    <a:pt x="79" y="86"/>
                  </a:cubicBezTo>
                  <a:cubicBezTo>
                    <a:pt x="79" y="35"/>
                    <a:pt x="79" y="35"/>
                    <a:pt x="79" y="3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cs typeface="+mn-ea"/>
                <a:sym typeface="+mn-lt"/>
              </a:endParaRPr>
            </a:p>
          </p:txBody>
        </p:sp>
        <p:sp>
          <p:nvSpPr>
            <p:cNvPr id="40" name="Freeform 79"/>
            <p:cNvSpPr>
              <a:spLocks noEditPoints="1"/>
            </p:cNvSpPr>
            <p:nvPr/>
          </p:nvSpPr>
          <p:spPr bwMode="auto">
            <a:xfrm>
              <a:off x="6496051" y="5561543"/>
              <a:ext cx="249767" cy="245533"/>
            </a:xfrm>
            <a:custGeom>
              <a:avLst/>
              <a:gdLst>
                <a:gd name="T0" fmla="*/ 2 w 50"/>
                <a:gd name="T1" fmla="*/ 7 h 49"/>
                <a:gd name="T2" fmla="*/ 14 w 50"/>
                <a:gd name="T3" fmla="*/ 5 h 49"/>
                <a:gd name="T4" fmla="*/ 15 w 50"/>
                <a:gd name="T5" fmla="*/ 2 h 49"/>
                <a:gd name="T6" fmla="*/ 31 w 50"/>
                <a:gd name="T7" fmla="*/ 0 h 49"/>
                <a:gd name="T8" fmla="*/ 35 w 50"/>
                <a:gd name="T9" fmla="*/ 2 h 49"/>
                <a:gd name="T10" fmla="*/ 36 w 50"/>
                <a:gd name="T11" fmla="*/ 7 h 49"/>
                <a:gd name="T12" fmla="*/ 50 w 50"/>
                <a:gd name="T13" fmla="*/ 9 h 49"/>
                <a:gd name="T14" fmla="*/ 50 w 50"/>
                <a:gd name="T15" fmla="*/ 29 h 49"/>
                <a:gd name="T16" fmla="*/ 49 w 50"/>
                <a:gd name="T17" fmla="*/ 47 h 49"/>
                <a:gd name="T18" fmla="*/ 47 w 50"/>
                <a:gd name="T19" fmla="*/ 49 h 49"/>
                <a:gd name="T20" fmla="*/ 3 w 50"/>
                <a:gd name="T21" fmla="*/ 49 h 49"/>
                <a:gd name="T22" fmla="*/ 1 w 50"/>
                <a:gd name="T23" fmla="*/ 31 h 49"/>
                <a:gd name="T24" fmla="*/ 0 w 50"/>
                <a:gd name="T25" fmla="*/ 29 h 49"/>
                <a:gd name="T26" fmla="*/ 2 w 50"/>
                <a:gd name="T27" fmla="*/ 7 h 49"/>
                <a:gd name="T28" fmla="*/ 16 w 50"/>
                <a:gd name="T29" fmla="*/ 7 h 49"/>
                <a:gd name="T30" fmla="*/ 34 w 50"/>
                <a:gd name="T31" fmla="*/ 5 h 49"/>
                <a:gd name="T32" fmla="*/ 33 w 50"/>
                <a:gd name="T33" fmla="*/ 3 h 49"/>
                <a:gd name="T34" fmla="*/ 31 w 50"/>
                <a:gd name="T35" fmla="*/ 3 h 49"/>
                <a:gd name="T36" fmla="*/ 17 w 50"/>
                <a:gd name="T37" fmla="*/ 3 h 49"/>
                <a:gd name="T38" fmla="*/ 16 w 50"/>
                <a:gd name="T39" fmla="*/ 5 h 49"/>
                <a:gd name="T40" fmla="*/ 21 w 50"/>
                <a:gd name="T41" fmla="*/ 24 h 49"/>
                <a:gd name="T42" fmla="*/ 21 w 50"/>
                <a:gd name="T43" fmla="*/ 24 h 49"/>
                <a:gd name="T44" fmla="*/ 29 w 50"/>
                <a:gd name="T45" fmla="*/ 24 h 49"/>
                <a:gd name="T46" fmla="*/ 30 w 50"/>
                <a:gd name="T47" fmla="*/ 25 h 49"/>
                <a:gd name="T48" fmla="*/ 46 w 50"/>
                <a:gd name="T49" fmla="*/ 27 h 49"/>
                <a:gd name="T50" fmla="*/ 4 w 50"/>
                <a:gd name="T51" fmla="*/ 11 h 49"/>
                <a:gd name="T52" fmla="*/ 19 w 50"/>
                <a:gd name="T53" fmla="*/ 27 h 49"/>
                <a:gd name="T54" fmla="*/ 21 w 50"/>
                <a:gd name="T55" fmla="*/ 24 h 49"/>
                <a:gd name="T56" fmla="*/ 30 w 50"/>
                <a:gd name="T57" fmla="*/ 31 h 49"/>
                <a:gd name="T58" fmla="*/ 29 w 50"/>
                <a:gd name="T59" fmla="*/ 35 h 49"/>
                <a:gd name="T60" fmla="*/ 25 w 50"/>
                <a:gd name="T61" fmla="*/ 35 h 49"/>
                <a:gd name="T62" fmla="*/ 19 w 50"/>
                <a:gd name="T63" fmla="*/ 33 h 49"/>
                <a:gd name="T64" fmla="*/ 19 w 50"/>
                <a:gd name="T65" fmla="*/ 31 h 49"/>
                <a:gd name="T66" fmla="*/ 5 w 50"/>
                <a:gd name="T67" fmla="*/ 45 h 49"/>
                <a:gd name="T68" fmla="*/ 45 w 50"/>
                <a:gd name="T69" fmla="*/ 31 h 49"/>
                <a:gd name="T70" fmla="*/ 25 w 50"/>
                <a:gd name="T71" fmla="*/ 26 h 49"/>
                <a:gd name="T72" fmla="*/ 22 w 50"/>
                <a:gd name="T73" fmla="*/ 26 h 49"/>
                <a:gd name="T74" fmla="*/ 22 w 50"/>
                <a:gd name="T75" fmla="*/ 32 h 49"/>
                <a:gd name="T76" fmla="*/ 28 w 50"/>
                <a:gd name="T77" fmla="*/ 32 h 49"/>
                <a:gd name="T78" fmla="*/ 28 w 50"/>
                <a:gd name="T79"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0" h="49">
                  <a:moveTo>
                    <a:pt x="2" y="7"/>
                  </a:moveTo>
                  <a:cubicBezTo>
                    <a:pt x="2" y="7"/>
                    <a:pt x="2" y="7"/>
                    <a:pt x="2" y="7"/>
                  </a:cubicBezTo>
                  <a:cubicBezTo>
                    <a:pt x="14" y="7"/>
                    <a:pt x="14" y="7"/>
                    <a:pt x="14" y="7"/>
                  </a:cubicBezTo>
                  <a:cubicBezTo>
                    <a:pt x="14" y="5"/>
                    <a:pt x="14" y="5"/>
                    <a:pt x="14" y="5"/>
                  </a:cubicBezTo>
                  <a:cubicBezTo>
                    <a:pt x="14" y="4"/>
                    <a:pt x="14" y="3"/>
                    <a:pt x="15" y="2"/>
                  </a:cubicBezTo>
                  <a:cubicBezTo>
                    <a:pt x="15" y="2"/>
                    <a:pt x="15" y="2"/>
                    <a:pt x="15" y="2"/>
                  </a:cubicBezTo>
                  <a:cubicBezTo>
                    <a:pt x="16" y="1"/>
                    <a:pt x="17" y="0"/>
                    <a:pt x="19" y="0"/>
                  </a:cubicBezTo>
                  <a:cubicBezTo>
                    <a:pt x="31" y="0"/>
                    <a:pt x="31" y="0"/>
                    <a:pt x="31" y="0"/>
                  </a:cubicBezTo>
                  <a:cubicBezTo>
                    <a:pt x="33" y="0"/>
                    <a:pt x="34" y="1"/>
                    <a:pt x="35" y="2"/>
                  </a:cubicBezTo>
                  <a:cubicBezTo>
                    <a:pt x="35" y="2"/>
                    <a:pt x="35" y="2"/>
                    <a:pt x="35" y="2"/>
                  </a:cubicBezTo>
                  <a:cubicBezTo>
                    <a:pt x="36" y="3"/>
                    <a:pt x="36" y="4"/>
                    <a:pt x="36" y="5"/>
                  </a:cubicBezTo>
                  <a:cubicBezTo>
                    <a:pt x="36" y="7"/>
                    <a:pt x="36" y="7"/>
                    <a:pt x="36" y="7"/>
                  </a:cubicBezTo>
                  <a:cubicBezTo>
                    <a:pt x="48" y="7"/>
                    <a:pt x="48" y="7"/>
                    <a:pt x="48" y="7"/>
                  </a:cubicBezTo>
                  <a:cubicBezTo>
                    <a:pt x="49" y="7"/>
                    <a:pt x="50" y="8"/>
                    <a:pt x="50" y="9"/>
                  </a:cubicBezTo>
                  <a:cubicBezTo>
                    <a:pt x="50" y="9"/>
                    <a:pt x="50" y="9"/>
                    <a:pt x="50" y="9"/>
                  </a:cubicBezTo>
                  <a:cubicBezTo>
                    <a:pt x="50" y="29"/>
                    <a:pt x="50" y="29"/>
                    <a:pt x="50" y="29"/>
                  </a:cubicBezTo>
                  <a:cubicBezTo>
                    <a:pt x="50" y="30"/>
                    <a:pt x="49" y="31"/>
                    <a:pt x="49" y="31"/>
                  </a:cubicBezTo>
                  <a:cubicBezTo>
                    <a:pt x="49" y="47"/>
                    <a:pt x="49" y="47"/>
                    <a:pt x="49" y="47"/>
                  </a:cubicBezTo>
                  <a:cubicBezTo>
                    <a:pt x="49" y="47"/>
                    <a:pt x="49" y="47"/>
                    <a:pt x="49" y="47"/>
                  </a:cubicBezTo>
                  <a:cubicBezTo>
                    <a:pt x="49" y="48"/>
                    <a:pt x="48" y="49"/>
                    <a:pt x="47" y="49"/>
                  </a:cubicBezTo>
                  <a:cubicBezTo>
                    <a:pt x="3" y="49"/>
                    <a:pt x="3" y="49"/>
                    <a:pt x="3" y="49"/>
                  </a:cubicBezTo>
                  <a:cubicBezTo>
                    <a:pt x="3" y="49"/>
                    <a:pt x="3" y="49"/>
                    <a:pt x="3" y="49"/>
                  </a:cubicBezTo>
                  <a:cubicBezTo>
                    <a:pt x="2" y="49"/>
                    <a:pt x="1" y="48"/>
                    <a:pt x="1" y="47"/>
                  </a:cubicBezTo>
                  <a:cubicBezTo>
                    <a:pt x="1" y="31"/>
                    <a:pt x="1" y="31"/>
                    <a:pt x="1" y="31"/>
                  </a:cubicBezTo>
                  <a:cubicBezTo>
                    <a:pt x="1" y="31"/>
                    <a:pt x="0" y="30"/>
                    <a:pt x="0" y="29"/>
                  </a:cubicBezTo>
                  <a:cubicBezTo>
                    <a:pt x="0" y="29"/>
                    <a:pt x="0" y="29"/>
                    <a:pt x="0" y="29"/>
                  </a:cubicBezTo>
                  <a:cubicBezTo>
                    <a:pt x="0" y="9"/>
                    <a:pt x="0" y="9"/>
                    <a:pt x="0" y="9"/>
                  </a:cubicBezTo>
                  <a:cubicBezTo>
                    <a:pt x="0" y="8"/>
                    <a:pt x="1" y="7"/>
                    <a:pt x="2" y="7"/>
                  </a:cubicBezTo>
                  <a:close/>
                  <a:moveTo>
                    <a:pt x="16" y="7"/>
                  </a:moveTo>
                  <a:cubicBezTo>
                    <a:pt x="16" y="7"/>
                    <a:pt x="16" y="7"/>
                    <a:pt x="16" y="7"/>
                  </a:cubicBezTo>
                  <a:cubicBezTo>
                    <a:pt x="34" y="7"/>
                    <a:pt x="34" y="7"/>
                    <a:pt x="34" y="7"/>
                  </a:cubicBezTo>
                  <a:cubicBezTo>
                    <a:pt x="34" y="5"/>
                    <a:pt x="34" y="5"/>
                    <a:pt x="34" y="5"/>
                  </a:cubicBezTo>
                  <a:cubicBezTo>
                    <a:pt x="34" y="5"/>
                    <a:pt x="34" y="4"/>
                    <a:pt x="33" y="3"/>
                  </a:cubicBezTo>
                  <a:cubicBezTo>
                    <a:pt x="33" y="3"/>
                    <a:pt x="33" y="3"/>
                    <a:pt x="33" y="3"/>
                  </a:cubicBezTo>
                  <a:cubicBezTo>
                    <a:pt x="33" y="3"/>
                    <a:pt x="33" y="3"/>
                    <a:pt x="33" y="3"/>
                  </a:cubicBezTo>
                  <a:cubicBezTo>
                    <a:pt x="33" y="3"/>
                    <a:pt x="32" y="3"/>
                    <a:pt x="31" y="3"/>
                  </a:cubicBezTo>
                  <a:cubicBezTo>
                    <a:pt x="19" y="3"/>
                    <a:pt x="19" y="3"/>
                    <a:pt x="19" y="3"/>
                  </a:cubicBezTo>
                  <a:cubicBezTo>
                    <a:pt x="18" y="3"/>
                    <a:pt x="17" y="3"/>
                    <a:pt x="17" y="3"/>
                  </a:cubicBezTo>
                  <a:cubicBezTo>
                    <a:pt x="17" y="3"/>
                    <a:pt x="17" y="3"/>
                    <a:pt x="17" y="3"/>
                  </a:cubicBezTo>
                  <a:cubicBezTo>
                    <a:pt x="16" y="4"/>
                    <a:pt x="16" y="5"/>
                    <a:pt x="16" y="5"/>
                  </a:cubicBezTo>
                  <a:cubicBezTo>
                    <a:pt x="16" y="7"/>
                    <a:pt x="16" y="7"/>
                    <a:pt x="16" y="7"/>
                  </a:cubicBezTo>
                  <a:close/>
                  <a:moveTo>
                    <a:pt x="21" y="24"/>
                  </a:moveTo>
                  <a:cubicBezTo>
                    <a:pt x="21" y="24"/>
                    <a:pt x="21" y="24"/>
                    <a:pt x="21" y="24"/>
                  </a:cubicBezTo>
                  <a:cubicBezTo>
                    <a:pt x="21" y="24"/>
                    <a:pt x="21" y="24"/>
                    <a:pt x="21" y="24"/>
                  </a:cubicBezTo>
                  <a:cubicBezTo>
                    <a:pt x="25" y="24"/>
                    <a:pt x="25" y="24"/>
                    <a:pt x="25" y="24"/>
                  </a:cubicBezTo>
                  <a:cubicBezTo>
                    <a:pt x="29" y="24"/>
                    <a:pt x="29" y="24"/>
                    <a:pt x="29" y="24"/>
                  </a:cubicBezTo>
                  <a:cubicBezTo>
                    <a:pt x="30" y="24"/>
                    <a:pt x="30" y="24"/>
                    <a:pt x="30" y="25"/>
                  </a:cubicBezTo>
                  <a:cubicBezTo>
                    <a:pt x="30" y="25"/>
                    <a:pt x="30" y="25"/>
                    <a:pt x="30" y="25"/>
                  </a:cubicBezTo>
                  <a:cubicBezTo>
                    <a:pt x="30" y="27"/>
                    <a:pt x="30" y="27"/>
                    <a:pt x="30" y="27"/>
                  </a:cubicBezTo>
                  <a:cubicBezTo>
                    <a:pt x="46" y="27"/>
                    <a:pt x="46" y="27"/>
                    <a:pt x="46" y="27"/>
                  </a:cubicBezTo>
                  <a:cubicBezTo>
                    <a:pt x="46" y="11"/>
                    <a:pt x="46" y="11"/>
                    <a:pt x="46" y="11"/>
                  </a:cubicBezTo>
                  <a:cubicBezTo>
                    <a:pt x="4" y="11"/>
                    <a:pt x="4" y="11"/>
                    <a:pt x="4" y="11"/>
                  </a:cubicBezTo>
                  <a:cubicBezTo>
                    <a:pt x="4" y="27"/>
                    <a:pt x="4" y="27"/>
                    <a:pt x="4" y="27"/>
                  </a:cubicBezTo>
                  <a:cubicBezTo>
                    <a:pt x="19" y="27"/>
                    <a:pt x="19" y="27"/>
                    <a:pt x="19" y="27"/>
                  </a:cubicBezTo>
                  <a:cubicBezTo>
                    <a:pt x="19" y="25"/>
                    <a:pt x="19" y="25"/>
                    <a:pt x="19" y="25"/>
                  </a:cubicBezTo>
                  <a:cubicBezTo>
                    <a:pt x="19" y="24"/>
                    <a:pt x="20" y="24"/>
                    <a:pt x="21" y="24"/>
                  </a:cubicBezTo>
                  <a:close/>
                  <a:moveTo>
                    <a:pt x="30" y="31"/>
                  </a:moveTo>
                  <a:cubicBezTo>
                    <a:pt x="30" y="31"/>
                    <a:pt x="30" y="31"/>
                    <a:pt x="30" y="31"/>
                  </a:cubicBezTo>
                  <a:cubicBezTo>
                    <a:pt x="30" y="33"/>
                    <a:pt x="30" y="33"/>
                    <a:pt x="30" y="33"/>
                  </a:cubicBezTo>
                  <a:cubicBezTo>
                    <a:pt x="30" y="34"/>
                    <a:pt x="30" y="35"/>
                    <a:pt x="29" y="35"/>
                  </a:cubicBezTo>
                  <a:cubicBezTo>
                    <a:pt x="29" y="35"/>
                    <a:pt x="29" y="35"/>
                    <a:pt x="29" y="35"/>
                  </a:cubicBezTo>
                  <a:cubicBezTo>
                    <a:pt x="25" y="35"/>
                    <a:pt x="25" y="35"/>
                    <a:pt x="25" y="35"/>
                  </a:cubicBezTo>
                  <a:cubicBezTo>
                    <a:pt x="21" y="35"/>
                    <a:pt x="21" y="35"/>
                    <a:pt x="21" y="35"/>
                  </a:cubicBezTo>
                  <a:cubicBezTo>
                    <a:pt x="20" y="35"/>
                    <a:pt x="19" y="34"/>
                    <a:pt x="19" y="33"/>
                  </a:cubicBezTo>
                  <a:cubicBezTo>
                    <a:pt x="19" y="33"/>
                    <a:pt x="19" y="33"/>
                    <a:pt x="19" y="33"/>
                  </a:cubicBezTo>
                  <a:cubicBezTo>
                    <a:pt x="19" y="31"/>
                    <a:pt x="19" y="31"/>
                    <a:pt x="19" y="31"/>
                  </a:cubicBezTo>
                  <a:cubicBezTo>
                    <a:pt x="5" y="31"/>
                    <a:pt x="5" y="31"/>
                    <a:pt x="5" y="31"/>
                  </a:cubicBezTo>
                  <a:cubicBezTo>
                    <a:pt x="5" y="45"/>
                    <a:pt x="5" y="45"/>
                    <a:pt x="5" y="45"/>
                  </a:cubicBezTo>
                  <a:cubicBezTo>
                    <a:pt x="45" y="45"/>
                    <a:pt x="45" y="45"/>
                    <a:pt x="45" y="45"/>
                  </a:cubicBezTo>
                  <a:cubicBezTo>
                    <a:pt x="45" y="31"/>
                    <a:pt x="45" y="31"/>
                    <a:pt x="45" y="31"/>
                  </a:cubicBezTo>
                  <a:cubicBezTo>
                    <a:pt x="30" y="31"/>
                    <a:pt x="30" y="31"/>
                    <a:pt x="30" y="31"/>
                  </a:cubicBezTo>
                  <a:close/>
                  <a:moveTo>
                    <a:pt x="25" y="26"/>
                  </a:moveTo>
                  <a:cubicBezTo>
                    <a:pt x="25" y="26"/>
                    <a:pt x="25" y="26"/>
                    <a:pt x="25" y="26"/>
                  </a:cubicBezTo>
                  <a:cubicBezTo>
                    <a:pt x="22" y="26"/>
                    <a:pt x="22" y="26"/>
                    <a:pt x="22" y="26"/>
                  </a:cubicBezTo>
                  <a:cubicBezTo>
                    <a:pt x="22" y="29"/>
                    <a:pt x="22" y="29"/>
                    <a:pt x="22" y="29"/>
                  </a:cubicBezTo>
                  <a:cubicBezTo>
                    <a:pt x="22" y="32"/>
                    <a:pt x="22" y="32"/>
                    <a:pt x="22" y="32"/>
                  </a:cubicBezTo>
                  <a:cubicBezTo>
                    <a:pt x="25" y="32"/>
                    <a:pt x="25" y="32"/>
                    <a:pt x="25" y="32"/>
                  </a:cubicBezTo>
                  <a:cubicBezTo>
                    <a:pt x="28" y="32"/>
                    <a:pt x="28" y="32"/>
                    <a:pt x="28" y="32"/>
                  </a:cubicBezTo>
                  <a:cubicBezTo>
                    <a:pt x="28" y="29"/>
                    <a:pt x="28" y="29"/>
                    <a:pt x="28" y="29"/>
                  </a:cubicBezTo>
                  <a:cubicBezTo>
                    <a:pt x="28" y="26"/>
                    <a:pt x="28" y="26"/>
                    <a:pt x="28" y="26"/>
                  </a:cubicBezTo>
                  <a:cubicBezTo>
                    <a:pt x="25" y="26"/>
                    <a:pt x="25" y="26"/>
                    <a:pt x="25" y="2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cs typeface="+mn-ea"/>
                <a:sym typeface="+mn-lt"/>
              </a:endParaRPr>
            </a:p>
          </p:txBody>
        </p:sp>
        <p:sp>
          <p:nvSpPr>
            <p:cNvPr id="41" name="Freeform 80"/>
            <p:cNvSpPr>
              <a:spLocks noEditPoints="1"/>
            </p:cNvSpPr>
            <p:nvPr/>
          </p:nvSpPr>
          <p:spPr bwMode="auto">
            <a:xfrm>
              <a:off x="4620685" y="4323292"/>
              <a:ext cx="340783" cy="264584"/>
            </a:xfrm>
            <a:custGeom>
              <a:avLst/>
              <a:gdLst>
                <a:gd name="T0" fmla="*/ 1 w 68"/>
                <a:gd name="T1" fmla="*/ 18 h 53"/>
                <a:gd name="T2" fmla="*/ 10 w 68"/>
                <a:gd name="T3" fmla="*/ 2 h 53"/>
                <a:gd name="T4" fmla="*/ 12 w 68"/>
                <a:gd name="T5" fmla="*/ 0 h 53"/>
                <a:gd name="T6" fmla="*/ 55 w 68"/>
                <a:gd name="T7" fmla="*/ 0 h 53"/>
                <a:gd name="T8" fmla="*/ 58 w 68"/>
                <a:gd name="T9" fmla="*/ 2 h 53"/>
                <a:gd name="T10" fmla="*/ 67 w 68"/>
                <a:gd name="T11" fmla="*/ 18 h 53"/>
                <a:gd name="T12" fmla="*/ 67 w 68"/>
                <a:gd name="T13" fmla="*/ 21 h 53"/>
                <a:gd name="T14" fmla="*/ 67 w 68"/>
                <a:gd name="T15" fmla="*/ 21 h 53"/>
                <a:gd name="T16" fmla="*/ 36 w 68"/>
                <a:gd name="T17" fmla="*/ 52 h 53"/>
                <a:gd name="T18" fmla="*/ 32 w 68"/>
                <a:gd name="T19" fmla="*/ 52 h 53"/>
                <a:gd name="T20" fmla="*/ 32 w 68"/>
                <a:gd name="T21" fmla="*/ 52 h 53"/>
                <a:gd name="T22" fmla="*/ 1 w 68"/>
                <a:gd name="T23" fmla="*/ 21 h 53"/>
                <a:gd name="T24" fmla="*/ 1 w 68"/>
                <a:gd name="T25" fmla="*/ 18 h 53"/>
                <a:gd name="T26" fmla="*/ 7 w 68"/>
                <a:gd name="T27" fmla="*/ 18 h 53"/>
                <a:gd name="T28" fmla="*/ 7 w 68"/>
                <a:gd name="T29" fmla="*/ 18 h 53"/>
                <a:gd name="T30" fmla="*/ 20 w 68"/>
                <a:gd name="T31" fmla="*/ 18 h 53"/>
                <a:gd name="T32" fmla="*/ 13 w 68"/>
                <a:gd name="T33" fmla="*/ 7 h 53"/>
                <a:gd name="T34" fmla="*/ 7 w 68"/>
                <a:gd name="T35" fmla="*/ 18 h 53"/>
                <a:gd name="T36" fmla="*/ 55 w 68"/>
                <a:gd name="T37" fmla="*/ 7 h 53"/>
                <a:gd name="T38" fmla="*/ 55 w 68"/>
                <a:gd name="T39" fmla="*/ 7 h 53"/>
                <a:gd name="T40" fmla="*/ 48 w 68"/>
                <a:gd name="T41" fmla="*/ 18 h 53"/>
                <a:gd name="T42" fmla="*/ 61 w 68"/>
                <a:gd name="T43" fmla="*/ 18 h 53"/>
                <a:gd name="T44" fmla="*/ 55 w 68"/>
                <a:gd name="T45" fmla="*/ 7 h 53"/>
                <a:gd name="T46" fmla="*/ 60 w 68"/>
                <a:gd name="T47" fmla="*/ 21 h 53"/>
                <a:gd name="T48" fmla="*/ 60 w 68"/>
                <a:gd name="T49" fmla="*/ 21 h 53"/>
                <a:gd name="T50" fmla="*/ 46 w 68"/>
                <a:gd name="T51" fmla="*/ 21 h 53"/>
                <a:gd name="T52" fmla="*/ 39 w 68"/>
                <a:gd name="T53" fmla="*/ 42 h 53"/>
                <a:gd name="T54" fmla="*/ 60 w 68"/>
                <a:gd name="T55" fmla="*/ 21 h 53"/>
                <a:gd name="T56" fmla="*/ 29 w 68"/>
                <a:gd name="T57" fmla="*/ 42 h 53"/>
                <a:gd name="T58" fmla="*/ 29 w 68"/>
                <a:gd name="T59" fmla="*/ 42 h 53"/>
                <a:gd name="T60" fmla="*/ 21 w 68"/>
                <a:gd name="T61" fmla="*/ 21 h 53"/>
                <a:gd name="T62" fmla="*/ 8 w 68"/>
                <a:gd name="T63" fmla="*/ 21 h 53"/>
                <a:gd name="T64" fmla="*/ 29 w 68"/>
                <a:gd name="T65" fmla="*/ 42 h 53"/>
                <a:gd name="T66" fmla="*/ 52 w 68"/>
                <a:gd name="T67" fmla="*/ 5 h 53"/>
                <a:gd name="T68" fmla="*/ 52 w 68"/>
                <a:gd name="T69" fmla="*/ 5 h 53"/>
                <a:gd name="T70" fmla="*/ 38 w 68"/>
                <a:gd name="T71" fmla="*/ 5 h 53"/>
                <a:gd name="T72" fmla="*/ 45 w 68"/>
                <a:gd name="T73" fmla="*/ 16 h 53"/>
                <a:gd name="T74" fmla="*/ 52 w 68"/>
                <a:gd name="T75" fmla="*/ 5 h 53"/>
                <a:gd name="T76" fmla="*/ 30 w 68"/>
                <a:gd name="T77" fmla="*/ 5 h 53"/>
                <a:gd name="T78" fmla="*/ 30 w 68"/>
                <a:gd name="T79" fmla="*/ 5 h 53"/>
                <a:gd name="T80" fmla="*/ 16 w 68"/>
                <a:gd name="T81" fmla="*/ 5 h 53"/>
                <a:gd name="T82" fmla="*/ 23 w 68"/>
                <a:gd name="T83" fmla="*/ 16 h 53"/>
                <a:gd name="T84" fmla="*/ 30 w 68"/>
                <a:gd name="T85" fmla="*/ 5 h 53"/>
                <a:gd name="T86" fmla="*/ 25 w 68"/>
                <a:gd name="T87" fmla="*/ 18 h 53"/>
                <a:gd name="T88" fmla="*/ 25 w 68"/>
                <a:gd name="T89" fmla="*/ 18 h 53"/>
                <a:gd name="T90" fmla="*/ 42 w 68"/>
                <a:gd name="T91" fmla="*/ 18 h 53"/>
                <a:gd name="T92" fmla="*/ 34 w 68"/>
                <a:gd name="T93" fmla="*/ 6 h 53"/>
                <a:gd name="T94" fmla="*/ 25 w 68"/>
                <a:gd name="T95" fmla="*/ 18 h 53"/>
                <a:gd name="T96" fmla="*/ 43 w 68"/>
                <a:gd name="T97" fmla="*/ 21 h 53"/>
                <a:gd name="T98" fmla="*/ 43 w 68"/>
                <a:gd name="T99" fmla="*/ 21 h 53"/>
                <a:gd name="T100" fmla="*/ 25 w 68"/>
                <a:gd name="T101" fmla="*/ 21 h 53"/>
                <a:gd name="T102" fmla="*/ 34 w 68"/>
                <a:gd name="T103" fmla="*/ 46 h 53"/>
                <a:gd name="T104" fmla="*/ 43 w 68"/>
                <a:gd name="T105" fmla="*/ 2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8" h="53">
                  <a:moveTo>
                    <a:pt x="1" y="18"/>
                  </a:moveTo>
                  <a:cubicBezTo>
                    <a:pt x="10" y="2"/>
                    <a:pt x="10" y="2"/>
                    <a:pt x="10" y="2"/>
                  </a:cubicBezTo>
                  <a:cubicBezTo>
                    <a:pt x="11" y="1"/>
                    <a:pt x="12" y="0"/>
                    <a:pt x="12" y="0"/>
                  </a:cubicBezTo>
                  <a:cubicBezTo>
                    <a:pt x="55" y="0"/>
                    <a:pt x="55" y="0"/>
                    <a:pt x="55" y="0"/>
                  </a:cubicBezTo>
                  <a:cubicBezTo>
                    <a:pt x="56" y="0"/>
                    <a:pt x="57" y="1"/>
                    <a:pt x="58" y="2"/>
                  </a:cubicBezTo>
                  <a:cubicBezTo>
                    <a:pt x="67" y="18"/>
                    <a:pt x="67" y="18"/>
                    <a:pt x="67" y="18"/>
                  </a:cubicBezTo>
                  <a:cubicBezTo>
                    <a:pt x="68" y="19"/>
                    <a:pt x="68" y="20"/>
                    <a:pt x="67" y="21"/>
                  </a:cubicBezTo>
                  <a:cubicBezTo>
                    <a:pt x="67" y="21"/>
                    <a:pt x="67" y="21"/>
                    <a:pt x="67" y="21"/>
                  </a:cubicBezTo>
                  <a:cubicBezTo>
                    <a:pt x="36" y="52"/>
                    <a:pt x="36" y="52"/>
                    <a:pt x="36" y="52"/>
                  </a:cubicBezTo>
                  <a:cubicBezTo>
                    <a:pt x="35" y="53"/>
                    <a:pt x="33" y="53"/>
                    <a:pt x="32" y="52"/>
                  </a:cubicBezTo>
                  <a:cubicBezTo>
                    <a:pt x="32" y="52"/>
                    <a:pt x="32" y="52"/>
                    <a:pt x="32" y="52"/>
                  </a:cubicBezTo>
                  <a:cubicBezTo>
                    <a:pt x="1" y="21"/>
                    <a:pt x="1" y="21"/>
                    <a:pt x="1" y="21"/>
                  </a:cubicBezTo>
                  <a:cubicBezTo>
                    <a:pt x="0" y="20"/>
                    <a:pt x="0" y="19"/>
                    <a:pt x="1" y="18"/>
                  </a:cubicBezTo>
                  <a:close/>
                  <a:moveTo>
                    <a:pt x="7" y="18"/>
                  </a:moveTo>
                  <a:cubicBezTo>
                    <a:pt x="7" y="18"/>
                    <a:pt x="7" y="18"/>
                    <a:pt x="7" y="18"/>
                  </a:cubicBezTo>
                  <a:cubicBezTo>
                    <a:pt x="20" y="18"/>
                    <a:pt x="20" y="18"/>
                    <a:pt x="20" y="18"/>
                  </a:cubicBezTo>
                  <a:cubicBezTo>
                    <a:pt x="13" y="7"/>
                    <a:pt x="13" y="7"/>
                    <a:pt x="13" y="7"/>
                  </a:cubicBezTo>
                  <a:cubicBezTo>
                    <a:pt x="7" y="18"/>
                    <a:pt x="7" y="18"/>
                    <a:pt x="7" y="18"/>
                  </a:cubicBezTo>
                  <a:close/>
                  <a:moveTo>
                    <a:pt x="55" y="7"/>
                  </a:moveTo>
                  <a:cubicBezTo>
                    <a:pt x="55" y="7"/>
                    <a:pt x="55" y="7"/>
                    <a:pt x="55" y="7"/>
                  </a:cubicBezTo>
                  <a:cubicBezTo>
                    <a:pt x="48" y="18"/>
                    <a:pt x="48" y="18"/>
                    <a:pt x="48" y="18"/>
                  </a:cubicBezTo>
                  <a:cubicBezTo>
                    <a:pt x="61" y="18"/>
                    <a:pt x="61" y="18"/>
                    <a:pt x="61" y="18"/>
                  </a:cubicBezTo>
                  <a:cubicBezTo>
                    <a:pt x="55" y="7"/>
                    <a:pt x="55" y="7"/>
                    <a:pt x="55" y="7"/>
                  </a:cubicBezTo>
                  <a:close/>
                  <a:moveTo>
                    <a:pt x="60" y="21"/>
                  </a:moveTo>
                  <a:cubicBezTo>
                    <a:pt x="60" y="21"/>
                    <a:pt x="60" y="21"/>
                    <a:pt x="60" y="21"/>
                  </a:cubicBezTo>
                  <a:cubicBezTo>
                    <a:pt x="46" y="21"/>
                    <a:pt x="46" y="21"/>
                    <a:pt x="46" y="21"/>
                  </a:cubicBezTo>
                  <a:cubicBezTo>
                    <a:pt x="39" y="42"/>
                    <a:pt x="39" y="42"/>
                    <a:pt x="39" y="42"/>
                  </a:cubicBezTo>
                  <a:cubicBezTo>
                    <a:pt x="60" y="21"/>
                    <a:pt x="60" y="21"/>
                    <a:pt x="60" y="21"/>
                  </a:cubicBezTo>
                  <a:close/>
                  <a:moveTo>
                    <a:pt x="29" y="42"/>
                  </a:moveTo>
                  <a:cubicBezTo>
                    <a:pt x="29" y="42"/>
                    <a:pt x="29" y="42"/>
                    <a:pt x="29" y="42"/>
                  </a:cubicBezTo>
                  <a:cubicBezTo>
                    <a:pt x="21" y="21"/>
                    <a:pt x="21" y="21"/>
                    <a:pt x="21" y="21"/>
                  </a:cubicBezTo>
                  <a:cubicBezTo>
                    <a:pt x="8" y="21"/>
                    <a:pt x="8" y="21"/>
                    <a:pt x="8" y="21"/>
                  </a:cubicBezTo>
                  <a:cubicBezTo>
                    <a:pt x="29" y="42"/>
                    <a:pt x="29" y="42"/>
                    <a:pt x="29" y="42"/>
                  </a:cubicBezTo>
                  <a:close/>
                  <a:moveTo>
                    <a:pt x="52" y="5"/>
                  </a:moveTo>
                  <a:cubicBezTo>
                    <a:pt x="52" y="5"/>
                    <a:pt x="52" y="5"/>
                    <a:pt x="52" y="5"/>
                  </a:cubicBezTo>
                  <a:cubicBezTo>
                    <a:pt x="38" y="5"/>
                    <a:pt x="38" y="5"/>
                    <a:pt x="38" y="5"/>
                  </a:cubicBezTo>
                  <a:cubicBezTo>
                    <a:pt x="45" y="16"/>
                    <a:pt x="45" y="16"/>
                    <a:pt x="45" y="16"/>
                  </a:cubicBezTo>
                  <a:cubicBezTo>
                    <a:pt x="52" y="5"/>
                    <a:pt x="52" y="5"/>
                    <a:pt x="52" y="5"/>
                  </a:cubicBezTo>
                  <a:close/>
                  <a:moveTo>
                    <a:pt x="30" y="5"/>
                  </a:moveTo>
                  <a:cubicBezTo>
                    <a:pt x="30" y="5"/>
                    <a:pt x="30" y="5"/>
                    <a:pt x="30" y="5"/>
                  </a:cubicBezTo>
                  <a:cubicBezTo>
                    <a:pt x="16" y="5"/>
                    <a:pt x="16" y="5"/>
                    <a:pt x="16" y="5"/>
                  </a:cubicBezTo>
                  <a:cubicBezTo>
                    <a:pt x="23" y="16"/>
                    <a:pt x="23" y="16"/>
                    <a:pt x="23" y="16"/>
                  </a:cubicBezTo>
                  <a:cubicBezTo>
                    <a:pt x="30" y="5"/>
                    <a:pt x="30" y="5"/>
                    <a:pt x="30" y="5"/>
                  </a:cubicBezTo>
                  <a:close/>
                  <a:moveTo>
                    <a:pt x="25" y="18"/>
                  </a:moveTo>
                  <a:cubicBezTo>
                    <a:pt x="25" y="18"/>
                    <a:pt x="25" y="18"/>
                    <a:pt x="25" y="18"/>
                  </a:cubicBezTo>
                  <a:cubicBezTo>
                    <a:pt x="42" y="18"/>
                    <a:pt x="42" y="18"/>
                    <a:pt x="42" y="18"/>
                  </a:cubicBezTo>
                  <a:cubicBezTo>
                    <a:pt x="34" y="6"/>
                    <a:pt x="34" y="6"/>
                    <a:pt x="34" y="6"/>
                  </a:cubicBezTo>
                  <a:cubicBezTo>
                    <a:pt x="25" y="18"/>
                    <a:pt x="25" y="18"/>
                    <a:pt x="25" y="18"/>
                  </a:cubicBezTo>
                  <a:close/>
                  <a:moveTo>
                    <a:pt x="43" y="21"/>
                  </a:moveTo>
                  <a:cubicBezTo>
                    <a:pt x="43" y="21"/>
                    <a:pt x="43" y="21"/>
                    <a:pt x="43" y="21"/>
                  </a:cubicBezTo>
                  <a:cubicBezTo>
                    <a:pt x="25" y="21"/>
                    <a:pt x="25" y="21"/>
                    <a:pt x="25" y="21"/>
                  </a:cubicBezTo>
                  <a:cubicBezTo>
                    <a:pt x="34" y="46"/>
                    <a:pt x="34" y="46"/>
                    <a:pt x="34" y="46"/>
                  </a:cubicBezTo>
                  <a:cubicBezTo>
                    <a:pt x="43" y="21"/>
                    <a:pt x="43" y="21"/>
                    <a:pt x="43" y="2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cs typeface="+mn-ea"/>
                <a:sym typeface="+mn-lt"/>
              </a:endParaRPr>
            </a:p>
          </p:txBody>
        </p:sp>
        <p:sp>
          <p:nvSpPr>
            <p:cNvPr id="42" name="Freeform 81"/>
            <p:cNvSpPr>
              <a:spLocks noEditPoints="1"/>
            </p:cNvSpPr>
            <p:nvPr/>
          </p:nvSpPr>
          <p:spPr bwMode="auto">
            <a:xfrm>
              <a:off x="3725334" y="4918077"/>
              <a:ext cx="256117" cy="264583"/>
            </a:xfrm>
            <a:custGeom>
              <a:avLst/>
              <a:gdLst>
                <a:gd name="T0" fmla="*/ 28 w 51"/>
                <a:gd name="T1" fmla="*/ 44 h 53"/>
                <a:gd name="T2" fmla="*/ 24 w 51"/>
                <a:gd name="T3" fmla="*/ 44 h 53"/>
                <a:gd name="T4" fmla="*/ 11 w 51"/>
                <a:gd name="T5" fmla="*/ 8 h 53"/>
                <a:gd name="T6" fmla="*/ 13 w 51"/>
                <a:gd name="T7" fmla="*/ 10 h 53"/>
                <a:gd name="T8" fmla="*/ 9 w 51"/>
                <a:gd name="T9" fmla="*/ 10 h 53"/>
                <a:gd name="T10" fmla="*/ 40 w 51"/>
                <a:gd name="T11" fmla="*/ 8 h 53"/>
                <a:gd name="T12" fmla="*/ 42 w 51"/>
                <a:gd name="T13" fmla="*/ 10 h 53"/>
                <a:gd name="T14" fmla="*/ 38 w 51"/>
                <a:gd name="T15" fmla="*/ 10 h 53"/>
                <a:gd name="T16" fmla="*/ 26 w 51"/>
                <a:gd name="T17" fmla="*/ 38 h 53"/>
                <a:gd name="T18" fmla="*/ 33 w 51"/>
                <a:gd name="T19" fmla="*/ 29 h 53"/>
                <a:gd name="T20" fmla="*/ 36 w 51"/>
                <a:gd name="T21" fmla="*/ 15 h 53"/>
                <a:gd name="T22" fmla="*/ 35 w 51"/>
                <a:gd name="T23" fmla="*/ 14 h 53"/>
                <a:gd name="T24" fmla="*/ 15 w 51"/>
                <a:gd name="T25" fmla="*/ 15 h 53"/>
                <a:gd name="T26" fmla="*/ 18 w 51"/>
                <a:gd name="T27" fmla="*/ 29 h 53"/>
                <a:gd name="T28" fmla="*/ 36 w 51"/>
                <a:gd name="T29" fmla="*/ 30 h 53"/>
                <a:gd name="T30" fmla="*/ 26 w 51"/>
                <a:gd name="T31" fmla="*/ 41 h 53"/>
                <a:gd name="T32" fmla="*/ 25 w 51"/>
                <a:gd name="T33" fmla="*/ 41 h 53"/>
                <a:gd name="T34" fmla="*/ 12 w 51"/>
                <a:gd name="T35" fmla="*/ 16 h 53"/>
                <a:gd name="T36" fmla="*/ 13 w 51"/>
                <a:gd name="T37" fmla="*/ 14 h 53"/>
                <a:gd name="T38" fmla="*/ 15 w 51"/>
                <a:gd name="T39" fmla="*/ 12 h 53"/>
                <a:gd name="T40" fmla="*/ 36 w 51"/>
                <a:gd name="T41" fmla="*/ 12 h 53"/>
                <a:gd name="T42" fmla="*/ 38 w 51"/>
                <a:gd name="T43" fmla="*/ 14 h 53"/>
                <a:gd name="T44" fmla="*/ 39 w 51"/>
                <a:gd name="T45" fmla="*/ 15 h 53"/>
                <a:gd name="T46" fmla="*/ 36 w 51"/>
                <a:gd name="T47" fmla="*/ 30 h 53"/>
                <a:gd name="T48" fmla="*/ 26 w 51"/>
                <a:gd name="T49" fmla="*/ 49 h 53"/>
                <a:gd name="T50" fmla="*/ 47 w 51"/>
                <a:gd name="T51" fmla="*/ 11 h 53"/>
                <a:gd name="T52" fmla="*/ 11 w 51"/>
                <a:gd name="T53" fmla="*/ 4 h 53"/>
                <a:gd name="T54" fmla="*/ 5 w 51"/>
                <a:gd name="T55" fmla="*/ 12 h 53"/>
                <a:gd name="T56" fmla="*/ 27 w 51"/>
                <a:gd name="T57" fmla="*/ 53 h 53"/>
                <a:gd name="T58" fmla="*/ 25 w 51"/>
                <a:gd name="T59" fmla="*/ 53 h 53"/>
                <a:gd name="T60" fmla="*/ 1 w 51"/>
                <a:gd name="T61" fmla="*/ 10 h 53"/>
                <a:gd name="T62" fmla="*/ 2 w 51"/>
                <a:gd name="T63" fmla="*/ 7 h 53"/>
                <a:gd name="T64" fmla="*/ 7 w 51"/>
                <a:gd name="T65" fmla="*/ 2 h 53"/>
                <a:gd name="T66" fmla="*/ 42 w 51"/>
                <a:gd name="T67" fmla="*/ 0 h 53"/>
                <a:gd name="T68" fmla="*/ 44 w 51"/>
                <a:gd name="T69" fmla="*/ 2 h 53"/>
                <a:gd name="T70" fmla="*/ 51 w 51"/>
                <a:gd name="T71" fmla="*/ 9 h 53"/>
                <a:gd name="T72" fmla="*/ 51 w 51"/>
                <a:gd name="T73" fmla="*/ 1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1" h="53">
                  <a:moveTo>
                    <a:pt x="26" y="42"/>
                  </a:moveTo>
                  <a:cubicBezTo>
                    <a:pt x="27" y="42"/>
                    <a:pt x="28" y="42"/>
                    <a:pt x="28" y="44"/>
                  </a:cubicBezTo>
                  <a:cubicBezTo>
                    <a:pt x="28" y="45"/>
                    <a:pt x="27" y="46"/>
                    <a:pt x="26" y="46"/>
                  </a:cubicBezTo>
                  <a:cubicBezTo>
                    <a:pt x="25" y="46"/>
                    <a:pt x="24" y="45"/>
                    <a:pt x="24" y="44"/>
                  </a:cubicBezTo>
                  <a:cubicBezTo>
                    <a:pt x="24" y="42"/>
                    <a:pt x="25" y="42"/>
                    <a:pt x="26" y="42"/>
                  </a:cubicBezTo>
                  <a:close/>
                  <a:moveTo>
                    <a:pt x="11" y="8"/>
                  </a:moveTo>
                  <a:cubicBezTo>
                    <a:pt x="11" y="8"/>
                    <a:pt x="11" y="8"/>
                    <a:pt x="11" y="8"/>
                  </a:cubicBezTo>
                  <a:cubicBezTo>
                    <a:pt x="12" y="8"/>
                    <a:pt x="13" y="9"/>
                    <a:pt x="13" y="10"/>
                  </a:cubicBezTo>
                  <a:cubicBezTo>
                    <a:pt x="13" y="11"/>
                    <a:pt x="12" y="12"/>
                    <a:pt x="11" y="12"/>
                  </a:cubicBezTo>
                  <a:cubicBezTo>
                    <a:pt x="10" y="12"/>
                    <a:pt x="9" y="11"/>
                    <a:pt x="9" y="10"/>
                  </a:cubicBezTo>
                  <a:cubicBezTo>
                    <a:pt x="9" y="9"/>
                    <a:pt x="10" y="8"/>
                    <a:pt x="11" y="8"/>
                  </a:cubicBezTo>
                  <a:close/>
                  <a:moveTo>
                    <a:pt x="40" y="8"/>
                  </a:moveTo>
                  <a:cubicBezTo>
                    <a:pt x="40" y="8"/>
                    <a:pt x="40" y="8"/>
                    <a:pt x="40" y="8"/>
                  </a:cubicBezTo>
                  <a:cubicBezTo>
                    <a:pt x="41" y="8"/>
                    <a:pt x="42" y="9"/>
                    <a:pt x="42" y="10"/>
                  </a:cubicBezTo>
                  <a:cubicBezTo>
                    <a:pt x="42" y="11"/>
                    <a:pt x="41" y="12"/>
                    <a:pt x="40" y="12"/>
                  </a:cubicBezTo>
                  <a:cubicBezTo>
                    <a:pt x="39" y="12"/>
                    <a:pt x="38" y="11"/>
                    <a:pt x="38" y="10"/>
                  </a:cubicBezTo>
                  <a:cubicBezTo>
                    <a:pt x="38" y="9"/>
                    <a:pt x="39" y="8"/>
                    <a:pt x="40" y="8"/>
                  </a:cubicBezTo>
                  <a:close/>
                  <a:moveTo>
                    <a:pt x="26" y="38"/>
                  </a:moveTo>
                  <a:cubicBezTo>
                    <a:pt x="26" y="38"/>
                    <a:pt x="26" y="38"/>
                    <a:pt x="26" y="38"/>
                  </a:cubicBezTo>
                  <a:cubicBezTo>
                    <a:pt x="29" y="36"/>
                    <a:pt x="31" y="32"/>
                    <a:pt x="33" y="29"/>
                  </a:cubicBezTo>
                  <a:cubicBezTo>
                    <a:pt x="35" y="25"/>
                    <a:pt x="37" y="21"/>
                    <a:pt x="37" y="16"/>
                  </a:cubicBezTo>
                  <a:cubicBezTo>
                    <a:pt x="37" y="16"/>
                    <a:pt x="37" y="16"/>
                    <a:pt x="36" y="15"/>
                  </a:cubicBezTo>
                  <a:cubicBezTo>
                    <a:pt x="36" y="15"/>
                    <a:pt x="36" y="15"/>
                    <a:pt x="36" y="15"/>
                  </a:cubicBezTo>
                  <a:cubicBezTo>
                    <a:pt x="36" y="15"/>
                    <a:pt x="35" y="14"/>
                    <a:pt x="35" y="14"/>
                  </a:cubicBezTo>
                  <a:cubicBezTo>
                    <a:pt x="16" y="14"/>
                    <a:pt x="16" y="14"/>
                    <a:pt x="16" y="14"/>
                  </a:cubicBezTo>
                  <a:cubicBezTo>
                    <a:pt x="16" y="14"/>
                    <a:pt x="16" y="15"/>
                    <a:pt x="15" y="15"/>
                  </a:cubicBezTo>
                  <a:cubicBezTo>
                    <a:pt x="15" y="16"/>
                    <a:pt x="14" y="16"/>
                    <a:pt x="14" y="16"/>
                  </a:cubicBezTo>
                  <a:cubicBezTo>
                    <a:pt x="15" y="21"/>
                    <a:pt x="16" y="25"/>
                    <a:pt x="18" y="29"/>
                  </a:cubicBezTo>
                  <a:cubicBezTo>
                    <a:pt x="20" y="32"/>
                    <a:pt x="23" y="36"/>
                    <a:pt x="26" y="38"/>
                  </a:cubicBezTo>
                  <a:close/>
                  <a:moveTo>
                    <a:pt x="36" y="30"/>
                  </a:moveTo>
                  <a:cubicBezTo>
                    <a:pt x="36" y="30"/>
                    <a:pt x="36" y="30"/>
                    <a:pt x="36" y="30"/>
                  </a:cubicBezTo>
                  <a:cubicBezTo>
                    <a:pt x="33" y="34"/>
                    <a:pt x="30" y="38"/>
                    <a:pt x="26" y="41"/>
                  </a:cubicBezTo>
                  <a:cubicBezTo>
                    <a:pt x="26" y="41"/>
                    <a:pt x="26" y="41"/>
                    <a:pt x="26" y="41"/>
                  </a:cubicBezTo>
                  <a:cubicBezTo>
                    <a:pt x="26" y="41"/>
                    <a:pt x="25" y="41"/>
                    <a:pt x="25" y="41"/>
                  </a:cubicBezTo>
                  <a:cubicBezTo>
                    <a:pt x="21" y="38"/>
                    <a:pt x="18" y="34"/>
                    <a:pt x="16" y="30"/>
                  </a:cubicBezTo>
                  <a:cubicBezTo>
                    <a:pt x="14" y="26"/>
                    <a:pt x="12" y="21"/>
                    <a:pt x="12" y="16"/>
                  </a:cubicBezTo>
                  <a:cubicBezTo>
                    <a:pt x="12" y="16"/>
                    <a:pt x="12" y="15"/>
                    <a:pt x="12" y="15"/>
                  </a:cubicBezTo>
                  <a:cubicBezTo>
                    <a:pt x="13" y="14"/>
                    <a:pt x="13" y="14"/>
                    <a:pt x="13" y="14"/>
                  </a:cubicBezTo>
                  <a:cubicBezTo>
                    <a:pt x="13" y="14"/>
                    <a:pt x="13" y="14"/>
                    <a:pt x="13" y="14"/>
                  </a:cubicBezTo>
                  <a:cubicBezTo>
                    <a:pt x="14" y="13"/>
                    <a:pt x="14" y="13"/>
                    <a:pt x="15" y="12"/>
                  </a:cubicBezTo>
                  <a:cubicBezTo>
                    <a:pt x="15" y="12"/>
                    <a:pt x="15" y="12"/>
                    <a:pt x="16" y="12"/>
                  </a:cubicBezTo>
                  <a:cubicBezTo>
                    <a:pt x="36" y="12"/>
                    <a:pt x="36" y="12"/>
                    <a:pt x="36" y="12"/>
                  </a:cubicBezTo>
                  <a:cubicBezTo>
                    <a:pt x="36" y="12"/>
                    <a:pt x="36" y="12"/>
                    <a:pt x="37" y="12"/>
                  </a:cubicBezTo>
                  <a:cubicBezTo>
                    <a:pt x="37" y="13"/>
                    <a:pt x="38" y="13"/>
                    <a:pt x="38" y="14"/>
                  </a:cubicBezTo>
                  <a:cubicBezTo>
                    <a:pt x="38" y="14"/>
                    <a:pt x="38" y="14"/>
                    <a:pt x="38" y="14"/>
                  </a:cubicBezTo>
                  <a:cubicBezTo>
                    <a:pt x="38" y="14"/>
                    <a:pt x="39" y="14"/>
                    <a:pt x="39" y="15"/>
                  </a:cubicBezTo>
                  <a:cubicBezTo>
                    <a:pt x="40" y="15"/>
                    <a:pt x="40" y="16"/>
                    <a:pt x="40" y="16"/>
                  </a:cubicBezTo>
                  <a:cubicBezTo>
                    <a:pt x="39" y="21"/>
                    <a:pt x="38" y="26"/>
                    <a:pt x="36" y="30"/>
                  </a:cubicBezTo>
                  <a:close/>
                  <a:moveTo>
                    <a:pt x="26" y="49"/>
                  </a:moveTo>
                  <a:cubicBezTo>
                    <a:pt x="26" y="49"/>
                    <a:pt x="26" y="49"/>
                    <a:pt x="26" y="49"/>
                  </a:cubicBezTo>
                  <a:cubicBezTo>
                    <a:pt x="39" y="42"/>
                    <a:pt x="47" y="27"/>
                    <a:pt x="47" y="12"/>
                  </a:cubicBezTo>
                  <a:cubicBezTo>
                    <a:pt x="47" y="11"/>
                    <a:pt x="47" y="11"/>
                    <a:pt x="47" y="11"/>
                  </a:cubicBezTo>
                  <a:cubicBezTo>
                    <a:pt x="44" y="10"/>
                    <a:pt x="41" y="7"/>
                    <a:pt x="41" y="4"/>
                  </a:cubicBezTo>
                  <a:cubicBezTo>
                    <a:pt x="11" y="4"/>
                    <a:pt x="11" y="4"/>
                    <a:pt x="11" y="4"/>
                  </a:cubicBezTo>
                  <a:cubicBezTo>
                    <a:pt x="10" y="7"/>
                    <a:pt x="8" y="10"/>
                    <a:pt x="5" y="11"/>
                  </a:cubicBezTo>
                  <a:cubicBezTo>
                    <a:pt x="5" y="12"/>
                    <a:pt x="5" y="12"/>
                    <a:pt x="5" y="12"/>
                  </a:cubicBezTo>
                  <a:cubicBezTo>
                    <a:pt x="5" y="27"/>
                    <a:pt x="12" y="42"/>
                    <a:pt x="26" y="49"/>
                  </a:cubicBezTo>
                  <a:close/>
                  <a:moveTo>
                    <a:pt x="27" y="53"/>
                  </a:moveTo>
                  <a:cubicBezTo>
                    <a:pt x="27" y="53"/>
                    <a:pt x="27" y="53"/>
                    <a:pt x="27" y="53"/>
                  </a:cubicBezTo>
                  <a:cubicBezTo>
                    <a:pt x="26" y="53"/>
                    <a:pt x="25" y="53"/>
                    <a:pt x="25" y="53"/>
                  </a:cubicBezTo>
                  <a:cubicBezTo>
                    <a:pt x="10" y="45"/>
                    <a:pt x="0" y="29"/>
                    <a:pt x="0" y="12"/>
                  </a:cubicBezTo>
                  <a:cubicBezTo>
                    <a:pt x="0" y="12"/>
                    <a:pt x="1" y="11"/>
                    <a:pt x="1" y="10"/>
                  </a:cubicBezTo>
                  <a:cubicBezTo>
                    <a:pt x="1" y="10"/>
                    <a:pt x="1" y="9"/>
                    <a:pt x="1" y="9"/>
                  </a:cubicBezTo>
                  <a:cubicBezTo>
                    <a:pt x="1" y="8"/>
                    <a:pt x="1" y="7"/>
                    <a:pt x="2" y="7"/>
                  </a:cubicBezTo>
                  <a:cubicBezTo>
                    <a:pt x="5" y="7"/>
                    <a:pt x="7" y="4"/>
                    <a:pt x="7" y="2"/>
                  </a:cubicBezTo>
                  <a:cubicBezTo>
                    <a:pt x="7" y="2"/>
                    <a:pt x="7" y="2"/>
                    <a:pt x="7" y="2"/>
                  </a:cubicBezTo>
                  <a:cubicBezTo>
                    <a:pt x="7" y="1"/>
                    <a:pt x="8" y="0"/>
                    <a:pt x="9" y="0"/>
                  </a:cubicBezTo>
                  <a:cubicBezTo>
                    <a:pt x="42" y="0"/>
                    <a:pt x="42" y="0"/>
                    <a:pt x="42" y="0"/>
                  </a:cubicBezTo>
                  <a:cubicBezTo>
                    <a:pt x="42" y="0"/>
                    <a:pt x="42" y="0"/>
                    <a:pt x="42" y="0"/>
                  </a:cubicBezTo>
                  <a:cubicBezTo>
                    <a:pt x="44" y="0"/>
                    <a:pt x="44" y="1"/>
                    <a:pt x="44" y="2"/>
                  </a:cubicBezTo>
                  <a:cubicBezTo>
                    <a:pt x="44" y="4"/>
                    <a:pt x="46" y="7"/>
                    <a:pt x="49" y="7"/>
                  </a:cubicBezTo>
                  <a:cubicBezTo>
                    <a:pt x="50" y="7"/>
                    <a:pt x="51" y="8"/>
                    <a:pt x="51" y="9"/>
                  </a:cubicBezTo>
                  <a:cubicBezTo>
                    <a:pt x="51" y="9"/>
                    <a:pt x="51" y="10"/>
                    <a:pt x="51" y="10"/>
                  </a:cubicBezTo>
                  <a:cubicBezTo>
                    <a:pt x="51" y="11"/>
                    <a:pt x="51" y="12"/>
                    <a:pt x="51" y="12"/>
                  </a:cubicBezTo>
                  <a:cubicBezTo>
                    <a:pt x="51" y="29"/>
                    <a:pt x="42" y="45"/>
                    <a:pt x="27" y="5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cs typeface="+mn-ea"/>
                <a:sym typeface="+mn-lt"/>
              </a:endParaRPr>
            </a:p>
          </p:txBody>
        </p:sp>
        <p:sp>
          <p:nvSpPr>
            <p:cNvPr id="43" name="Freeform 82"/>
            <p:cNvSpPr>
              <a:spLocks noEditPoints="1"/>
            </p:cNvSpPr>
            <p:nvPr/>
          </p:nvSpPr>
          <p:spPr bwMode="auto">
            <a:xfrm>
              <a:off x="7899400" y="5186893"/>
              <a:ext cx="296333" cy="351367"/>
            </a:xfrm>
            <a:custGeom>
              <a:avLst/>
              <a:gdLst>
                <a:gd name="T0" fmla="*/ 37 w 59"/>
                <a:gd name="T1" fmla="*/ 3 h 70"/>
                <a:gd name="T2" fmla="*/ 48 w 59"/>
                <a:gd name="T3" fmla="*/ 8 h 70"/>
                <a:gd name="T4" fmla="*/ 49 w 59"/>
                <a:gd name="T5" fmla="*/ 10 h 70"/>
                <a:gd name="T6" fmla="*/ 56 w 59"/>
                <a:gd name="T7" fmla="*/ 11 h 70"/>
                <a:gd name="T8" fmla="*/ 59 w 59"/>
                <a:gd name="T9" fmla="*/ 14 h 70"/>
                <a:gd name="T10" fmla="*/ 56 w 59"/>
                <a:gd name="T11" fmla="*/ 70 h 70"/>
                <a:gd name="T12" fmla="*/ 2 w 59"/>
                <a:gd name="T13" fmla="*/ 70 h 70"/>
                <a:gd name="T14" fmla="*/ 0 w 59"/>
                <a:gd name="T15" fmla="*/ 67 h 70"/>
                <a:gd name="T16" fmla="*/ 2 w 59"/>
                <a:gd name="T17" fmla="*/ 11 h 70"/>
                <a:gd name="T18" fmla="*/ 9 w 59"/>
                <a:gd name="T19" fmla="*/ 11 h 70"/>
                <a:gd name="T20" fmla="*/ 11 w 59"/>
                <a:gd name="T21" fmla="*/ 8 h 70"/>
                <a:gd name="T22" fmla="*/ 19 w 59"/>
                <a:gd name="T23" fmla="*/ 8 h 70"/>
                <a:gd name="T24" fmla="*/ 29 w 59"/>
                <a:gd name="T25" fmla="*/ 0 h 70"/>
                <a:gd name="T26" fmla="*/ 41 w 59"/>
                <a:gd name="T27" fmla="*/ 30 h 70"/>
                <a:gd name="T28" fmla="*/ 44 w 59"/>
                <a:gd name="T29" fmla="*/ 34 h 70"/>
                <a:gd name="T30" fmla="*/ 23 w 59"/>
                <a:gd name="T31" fmla="*/ 51 h 70"/>
                <a:gd name="T32" fmla="*/ 14 w 59"/>
                <a:gd name="T33" fmla="*/ 43 h 70"/>
                <a:gd name="T34" fmla="*/ 18 w 59"/>
                <a:gd name="T35" fmla="*/ 39 h 70"/>
                <a:gd name="T36" fmla="*/ 41 w 59"/>
                <a:gd name="T37" fmla="*/ 30 h 70"/>
                <a:gd name="T38" fmla="*/ 36 w 59"/>
                <a:gd name="T39" fmla="*/ 8 h 70"/>
                <a:gd name="T40" fmla="*/ 29 w 59"/>
                <a:gd name="T41" fmla="*/ 4 h 70"/>
                <a:gd name="T42" fmla="*/ 23 w 59"/>
                <a:gd name="T43" fmla="*/ 8 h 70"/>
                <a:gd name="T44" fmla="*/ 36 w 59"/>
                <a:gd name="T45" fmla="*/ 8 h 70"/>
                <a:gd name="T46" fmla="*/ 49 w 59"/>
                <a:gd name="T47" fmla="*/ 16 h 70"/>
                <a:gd name="T48" fmla="*/ 48 w 59"/>
                <a:gd name="T49" fmla="*/ 19 h 70"/>
                <a:gd name="T50" fmla="*/ 29 w 59"/>
                <a:gd name="T51" fmla="*/ 19 h 70"/>
                <a:gd name="T52" fmla="*/ 9 w 59"/>
                <a:gd name="T53" fmla="*/ 18 h 70"/>
                <a:gd name="T54" fmla="*/ 9 w 59"/>
                <a:gd name="T55" fmla="*/ 16 h 70"/>
                <a:gd name="T56" fmla="*/ 5 w 59"/>
                <a:gd name="T57" fmla="*/ 65 h 70"/>
                <a:gd name="T58" fmla="*/ 54 w 59"/>
                <a:gd name="T59" fmla="*/ 16 h 70"/>
                <a:gd name="T60" fmla="*/ 29 w 59"/>
                <a:gd name="T61" fmla="*/ 11 h 70"/>
                <a:gd name="T62" fmla="*/ 13 w 59"/>
                <a:gd name="T63" fmla="*/ 11 h 70"/>
                <a:gd name="T64" fmla="*/ 13 w 59"/>
                <a:gd name="T65" fmla="*/ 16 h 70"/>
                <a:gd name="T66" fmla="*/ 46 w 59"/>
                <a:gd name="T67" fmla="*/ 16 h 70"/>
                <a:gd name="T68" fmla="*/ 46 w 59"/>
                <a:gd name="T69" fmla="*/ 11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70">
                  <a:moveTo>
                    <a:pt x="29" y="0"/>
                  </a:moveTo>
                  <a:cubicBezTo>
                    <a:pt x="32" y="0"/>
                    <a:pt x="35" y="2"/>
                    <a:pt x="37" y="3"/>
                  </a:cubicBezTo>
                  <a:cubicBezTo>
                    <a:pt x="38" y="5"/>
                    <a:pt x="39" y="6"/>
                    <a:pt x="39" y="8"/>
                  </a:cubicBezTo>
                  <a:cubicBezTo>
                    <a:pt x="48" y="8"/>
                    <a:pt x="48" y="8"/>
                    <a:pt x="48" y="8"/>
                  </a:cubicBezTo>
                  <a:cubicBezTo>
                    <a:pt x="48" y="8"/>
                    <a:pt x="49" y="9"/>
                    <a:pt x="49" y="10"/>
                  </a:cubicBezTo>
                  <a:cubicBezTo>
                    <a:pt x="49" y="10"/>
                    <a:pt x="49" y="10"/>
                    <a:pt x="49" y="10"/>
                  </a:cubicBezTo>
                  <a:cubicBezTo>
                    <a:pt x="49" y="11"/>
                    <a:pt x="49" y="11"/>
                    <a:pt x="49" y="11"/>
                  </a:cubicBezTo>
                  <a:cubicBezTo>
                    <a:pt x="56" y="11"/>
                    <a:pt x="56" y="11"/>
                    <a:pt x="56" y="11"/>
                  </a:cubicBezTo>
                  <a:cubicBezTo>
                    <a:pt x="58" y="11"/>
                    <a:pt x="59" y="12"/>
                    <a:pt x="59" y="14"/>
                  </a:cubicBezTo>
                  <a:cubicBezTo>
                    <a:pt x="59" y="14"/>
                    <a:pt x="59" y="14"/>
                    <a:pt x="59" y="14"/>
                  </a:cubicBezTo>
                  <a:cubicBezTo>
                    <a:pt x="59" y="67"/>
                    <a:pt x="59" y="67"/>
                    <a:pt x="59" y="67"/>
                  </a:cubicBezTo>
                  <a:cubicBezTo>
                    <a:pt x="59" y="69"/>
                    <a:pt x="58" y="70"/>
                    <a:pt x="56" y="70"/>
                  </a:cubicBezTo>
                  <a:cubicBezTo>
                    <a:pt x="56" y="70"/>
                    <a:pt x="56" y="70"/>
                    <a:pt x="56" y="70"/>
                  </a:cubicBezTo>
                  <a:cubicBezTo>
                    <a:pt x="2" y="70"/>
                    <a:pt x="2" y="70"/>
                    <a:pt x="2" y="70"/>
                  </a:cubicBezTo>
                  <a:cubicBezTo>
                    <a:pt x="1" y="70"/>
                    <a:pt x="0" y="69"/>
                    <a:pt x="0" y="67"/>
                  </a:cubicBezTo>
                  <a:cubicBezTo>
                    <a:pt x="0" y="67"/>
                    <a:pt x="0" y="67"/>
                    <a:pt x="0" y="67"/>
                  </a:cubicBezTo>
                  <a:cubicBezTo>
                    <a:pt x="0" y="14"/>
                    <a:pt x="0" y="14"/>
                    <a:pt x="0" y="14"/>
                  </a:cubicBezTo>
                  <a:cubicBezTo>
                    <a:pt x="0" y="12"/>
                    <a:pt x="1" y="11"/>
                    <a:pt x="2" y="11"/>
                  </a:cubicBezTo>
                  <a:cubicBezTo>
                    <a:pt x="2" y="11"/>
                    <a:pt x="2" y="11"/>
                    <a:pt x="2" y="11"/>
                  </a:cubicBezTo>
                  <a:cubicBezTo>
                    <a:pt x="9" y="11"/>
                    <a:pt x="9" y="11"/>
                    <a:pt x="9" y="11"/>
                  </a:cubicBezTo>
                  <a:cubicBezTo>
                    <a:pt x="9" y="10"/>
                    <a:pt x="9" y="10"/>
                    <a:pt x="9" y="10"/>
                  </a:cubicBezTo>
                  <a:cubicBezTo>
                    <a:pt x="9" y="9"/>
                    <a:pt x="10" y="8"/>
                    <a:pt x="11" y="8"/>
                  </a:cubicBezTo>
                  <a:cubicBezTo>
                    <a:pt x="11" y="8"/>
                    <a:pt x="11" y="8"/>
                    <a:pt x="11" y="8"/>
                  </a:cubicBezTo>
                  <a:cubicBezTo>
                    <a:pt x="19" y="8"/>
                    <a:pt x="19" y="8"/>
                    <a:pt x="19" y="8"/>
                  </a:cubicBezTo>
                  <a:cubicBezTo>
                    <a:pt x="20" y="6"/>
                    <a:pt x="21" y="5"/>
                    <a:pt x="22" y="3"/>
                  </a:cubicBezTo>
                  <a:cubicBezTo>
                    <a:pt x="24" y="2"/>
                    <a:pt x="27" y="0"/>
                    <a:pt x="29" y="0"/>
                  </a:cubicBezTo>
                  <a:close/>
                  <a:moveTo>
                    <a:pt x="41" y="30"/>
                  </a:moveTo>
                  <a:cubicBezTo>
                    <a:pt x="41" y="30"/>
                    <a:pt x="41" y="30"/>
                    <a:pt x="41" y="30"/>
                  </a:cubicBezTo>
                  <a:cubicBezTo>
                    <a:pt x="42" y="29"/>
                    <a:pt x="43" y="29"/>
                    <a:pt x="44" y="30"/>
                  </a:cubicBezTo>
                  <a:cubicBezTo>
                    <a:pt x="45" y="31"/>
                    <a:pt x="45" y="33"/>
                    <a:pt x="44" y="34"/>
                  </a:cubicBezTo>
                  <a:cubicBezTo>
                    <a:pt x="27" y="51"/>
                    <a:pt x="27" y="51"/>
                    <a:pt x="27" y="51"/>
                  </a:cubicBezTo>
                  <a:cubicBezTo>
                    <a:pt x="26" y="52"/>
                    <a:pt x="24" y="52"/>
                    <a:pt x="23" y="51"/>
                  </a:cubicBezTo>
                  <a:cubicBezTo>
                    <a:pt x="23" y="51"/>
                    <a:pt x="23" y="51"/>
                    <a:pt x="23" y="51"/>
                  </a:cubicBezTo>
                  <a:cubicBezTo>
                    <a:pt x="14" y="43"/>
                    <a:pt x="14" y="43"/>
                    <a:pt x="14" y="43"/>
                  </a:cubicBezTo>
                  <a:cubicBezTo>
                    <a:pt x="13" y="42"/>
                    <a:pt x="13" y="40"/>
                    <a:pt x="14" y="39"/>
                  </a:cubicBezTo>
                  <a:cubicBezTo>
                    <a:pt x="15" y="38"/>
                    <a:pt x="17" y="38"/>
                    <a:pt x="18" y="39"/>
                  </a:cubicBezTo>
                  <a:cubicBezTo>
                    <a:pt x="25" y="46"/>
                    <a:pt x="25" y="46"/>
                    <a:pt x="25" y="46"/>
                  </a:cubicBezTo>
                  <a:cubicBezTo>
                    <a:pt x="41" y="30"/>
                    <a:pt x="41" y="30"/>
                    <a:pt x="41" y="30"/>
                  </a:cubicBezTo>
                  <a:close/>
                  <a:moveTo>
                    <a:pt x="36" y="8"/>
                  </a:moveTo>
                  <a:cubicBezTo>
                    <a:pt x="36" y="8"/>
                    <a:pt x="36" y="8"/>
                    <a:pt x="36" y="8"/>
                  </a:cubicBezTo>
                  <a:cubicBezTo>
                    <a:pt x="36" y="7"/>
                    <a:pt x="35" y="6"/>
                    <a:pt x="34" y="6"/>
                  </a:cubicBezTo>
                  <a:cubicBezTo>
                    <a:pt x="33" y="4"/>
                    <a:pt x="31" y="4"/>
                    <a:pt x="29" y="4"/>
                  </a:cubicBezTo>
                  <a:cubicBezTo>
                    <a:pt x="27" y="4"/>
                    <a:pt x="26" y="4"/>
                    <a:pt x="24" y="6"/>
                  </a:cubicBezTo>
                  <a:cubicBezTo>
                    <a:pt x="24" y="6"/>
                    <a:pt x="23" y="7"/>
                    <a:pt x="23" y="8"/>
                  </a:cubicBezTo>
                  <a:cubicBezTo>
                    <a:pt x="29" y="8"/>
                    <a:pt x="29" y="8"/>
                    <a:pt x="29" y="8"/>
                  </a:cubicBezTo>
                  <a:cubicBezTo>
                    <a:pt x="36" y="8"/>
                    <a:pt x="36" y="8"/>
                    <a:pt x="36" y="8"/>
                  </a:cubicBezTo>
                  <a:close/>
                  <a:moveTo>
                    <a:pt x="49" y="16"/>
                  </a:moveTo>
                  <a:cubicBezTo>
                    <a:pt x="49" y="16"/>
                    <a:pt x="49" y="16"/>
                    <a:pt x="49" y="16"/>
                  </a:cubicBezTo>
                  <a:cubicBezTo>
                    <a:pt x="49" y="18"/>
                    <a:pt x="49" y="18"/>
                    <a:pt x="49" y="18"/>
                  </a:cubicBezTo>
                  <a:cubicBezTo>
                    <a:pt x="49" y="19"/>
                    <a:pt x="48" y="19"/>
                    <a:pt x="48" y="19"/>
                  </a:cubicBezTo>
                  <a:cubicBezTo>
                    <a:pt x="48" y="19"/>
                    <a:pt x="48" y="19"/>
                    <a:pt x="48" y="19"/>
                  </a:cubicBezTo>
                  <a:cubicBezTo>
                    <a:pt x="29" y="19"/>
                    <a:pt x="29" y="19"/>
                    <a:pt x="29" y="19"/>
                  </a:cubicBezTo>
                  <a:cubicBezTo>
                    <a:pt x="11" y="19"/>
                    <a:pt x="11" y="19"/>
                    <a:pt x="11" y="19"/>
                  </a:cubicBezTo>
                  <a:cubicBezTo>
                    <a:pt x="10" y="19"/>
                    <a:pt x="9" y="19"/>
                    <a:pt x="9" y="18"/>
                  </a:cubicBezTo>
                  <a:cubicBezTo>
                    <a:pt x="9" y="18"/>
                    <a:pt x="9" y="18"/>
                    <a:pt x="9" y="18"/>
                  </a:cubicBezTo>
                  <a:cubicBezTo>
                    <a:pt x="9" y="16"/>
                    <a:pt x="9" y="16"/>
                    <a:pt x="9" y="16"/>
                  </a:cubicBezTo>
                  <a:cubicBezTo>
                    <a:pt x="5" y="16"/>
                    <a:pt x="5" y="16"/>
                    <a:pt x="5" y="16"/>
                  </a:cubicBezTo>
                  <a:cubicBezTo>
                    <a:pt x="5" y="65"/>
                    <a:pt x="5" y="65"/>
                    <a:pt x="5" y="65"/>
                  </a:cubicBezTo>
                  <a:cubicBezTo>
                    <a:pt x="54" y="65"/>
                    <a:pt x="54" y="65"/>
                    <a:pt x="54" y="65"/>
                  </a:cubicBezTo>
                  <a:cubicBezTo>
                    <a:pt x="54" y="16"/>
                    <a:pt x="54" y="16"/>
                    <a:pt x="54" y="16"/>
                  </a:cubicBezTo>
                  <a:cubicBezTo>
                    <a:pt x="49" y="16"/>
                    <a:pt x="49" y="16"/>
                    <a:pt x="49" y="16"/>
                  </a:cubicBezTo>
                  <a:close/>
                  <a:moveTo>
                    <a:pt x="29" y="11"/>
                  </a:moveTo>
                  <a:cubicBezTo>
                    <a:pt x="29" y="11"/>
                    <a:pt x="29" y="11"/>
                    <a:pt x="29" y="11"/>
                  </a:cubicBezTo>
                  <a:cubicBezTo>
                    <a:pt x="13" y="11"/>
                    <a:pt x="13" y="11"/>
                    <a:pt x="13" y="11"/>
                  </a:cubicBezTo>
                  <a:cubicBezTo>
                    <a:pt x="13" y="14"/>
                    <a:pt x="13" y="14"/>
                    <a:pt x="13" y="14"/>
                  </a:cubicBezTo>
                  <a:cubicBezTo>
                    <a:pt x="13" y="16"/>
                    <a:pt x="13" y="16"/>
                    <a:pt x="13" y="16"/>
                  </a:cubicBezTo>
                  <a:cubicBezTo>
                    <a:pt x="29" y="16"/>
                    <a:pt x="29" y="16"/>
                    <a:pt x="29" y="16"/>
                  </a:cubicBezTo>
                  <a:cubicBezTo>
                    <a:pt x="46" y="16"/>
                    <a:pt x="46" y="16"/>
                    <a:pt x="46" y="16"/>
                  </a:cubicBezTo>
                  <a:cubicBezTo>
                    <a:pt x="46" y="14"/>
                    <a:pt x="46" y="14"/>
                    <a:pt x="46" y="14"/>
                  </a:cubicBezTo>
                  <a:cubicBezTo>
                    <a:pt x="46" y="11"/>
                    <a:pt x="46" y="11"/>
                    <a:pt x="46" y="11"/>
                  </a:cubicBezTo>
                  <a:cubicBezTo>
                    <a:pt x="29" y="11"/>
                    <a:pt x="29" y="11"/>
                    <a:pt x="29" y="1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cs typeface="+mn-ea"/>
                <a:sym typeface="+mn-lt"/>
              </a:endParaRPr>
            </a:p>
          </p:txBody>
        </p:sp>
      </p:grpSp>
      <p:sp>
        <p:nvSpPr>
          <p:cNvPr id="44" name="文本框 43"/>
          <p:cNvSpPr txBox="1"/>
          <p:nvPr/>
        </p:nvSpPr>
        <p:spPr>
          <a:xfrm>
            <a:off x="609526" y="2243851"/>
            <a:ext cx="3306308" cy="1052596"/>
          </a:xfrm>
          <a:prstGeom prst="rect">
            <a:avLst/>
          </a:prstGeom>
          <a:noFill/>
        </p:spPr>
        <p:txBody>
          <a:bodyPr wrap="square" rtlCol="0">
            <a:spAutoFit/>
          </a:bodyPr>
          <a:lstStyle/>
          <a:p>
            <a:pPr>
              <a:lnSpc>
                <a:spcPct val="130000"/>
              </a:lnSpc>
            </a:pPr>
            <a:r>
              <a:rPr lang="zh-CN" altLang="en-US" sz="1600" dirty="0">
                <a:cs typeface="+mn-ea"/>
                <a:sym typeface="+mn-lt"/>
              </a:rPr>
              <a:t>您的内容打在这里，或者通过复制您的文本后，在此框中选择粘贴，并选择只保留文字。</a:t>
            </a:r>
          </a:p>
        </p:txBody>
      </p:sp>
      <p:sp>
        <p:nvSpPr>
          <p:cNvPr id="45" name="文本框 44"/>
          <p:cNvSpPr txBox="1"/>
          <p:nvPr/>
        </p:nvSpPr>
        <p:spPr>
          <a:xfrm>
            <a:off x="609526" y="1891243"/>
            <a:ext cx="1219200" cy="400110"/>
          </a:xfrm>
          <a:prstGeom prst="rect">
            <a:avLst/>
          </a:prstGeom>
          <a:noFill/>
        </p:spPr>
        <p:txBody>
          <a:bodyPr wrap="square" rtlCol="0">
            <a:spAutoFit/>
          </a:bodyPr>
          <a:lstStyle/>
          <a:p>
            <a:r>
              <a:rPr lang="zh-CN" altLang="en-US" sz="2000" dirty="0">
                <a:solidFill>
                  <a:schemeClr val="accent4"/>
                </a:solidFill>
                <a:cs typeface="+mn-ea"/>
                <a:sym typeface="+mn-lt"/>
              </a:rPr>
              <a:t>添加标题</a:t>
            </a:r>
          </a:p>
        </p:txBody>
      </p:sp>
      <p:sp>
        <p:nvSpPr>
          <p:cNvPr id="46" name="文本框 45"/>
          <p:cNvSpPr txBox="1"/>
          <p:nvPr/>
        </p:nvSpPr>
        <p:spPr>
          <a:xfrm>
            <a:off x="8067337" y="2643961"/>
            <a:ext cx="3306308" cy="1052596"/>
          </a:xfrm>
          <a:prstGeom prst="rect">
            <a:avLst/>
          </a:prstGeom>
          <a:noFill/>
        </p:spPr>
        <p:txBody>
          <a:bodyPr wrap="square" rtlCol="0">
            <a:spAutoFit/>
          </a:bodyPr>
          <a:lstStyle/>
          <a:p>
            <a:pPr>
              <a:lnSpc>
                <a:spcPct val="130000"/>
              </a:lnSpc>
            </a:pPr>
            <a:r>
              <a:rPr lang="zh-CN" altLang="en-US" sz="1600" dirty="0">
                <a:cs typeface="+mn-ea"/>
                <a:sym typeface="+mn-lt"/>
              </a:rPr>
              <a:t>您的内容打在这里，或者通过复制您的文本后，在此框中选择粘贴，并选择只保留文字。</a:t>
            </a:r>
          </a:p>
        </p:txBody>
      </p:sp>
      <p:sp>
        <p:nvSpPr>
          <p:cNvPr id="47" name="文本框 46"/>
          <p:cNvSpPr txBox="1"/>
          <p:nvPr/>
        </p:nvSpPr>
        <p:spPr>
          <a:xfrm>
            <a:off x="8067337" y="2291353"/>
            <a:ext cx="1219200" cy="400110"/>
          </a:xfrm>
          <a:prstGeom prst="rect">
            <a:avLst/>
          </a:prstGeom>
          <a:noFill/>
        </p:spPr>
        <p:txBody>
          <a:bodyPr wrap="square" rtlCol="0">
            <a:spAutoFit/>
          </a:bodyPr>
          <a:lstStyle/>
          <a:p>
            <a:r>
              <a:rPr lang="zh-CN" altLang="en-US" sz="2000" dirty="0">
                <a:solidFill>
                  <a:schemeClr val="accent4"/>
                </a:solidFill>
                <a:cs typeface="+mn-ea"/>
                <a:sym typeface="+mn-lt"/>
              </a:rPr>
              <a:t>添加标题</a:t>
            </a:r>
          </a:p>
        </p:txBody>
      </p:sp>
      <p:sp>
        <p:nvSpPr>
          <p:cNvPr id="48" name="文本框 47"/>
          <p:cNvSpPr txBox="1"/>
          <p:nvPr/>
        </p:nvSpPr>
        <p:spPr>
          <a:xfrm>
            <a:off x="783453" y="5442734"/>
            <a:ext cx="3306308" cy="701346"/>
          </a:xfrm>
          <a:prstGeom prst="rect">
            <a:avLst/>
          </a:prstGeom>
          <a:noFill/>
        </p:spPr>
        <p:txBody>
          <a:bodyPr wrap="square" rtlCol="0">
            <a:spAutoFit/>
          </a:bodyPr>
          <a:lstStyle/>
          <a:p>
            <a:pPr>
              <a:lnSpc>
                <a:spcPct val="130000"/>
              </a:lnSpc>
            </a:pPr>
            <a:r>
              <a:rPr lang="zh-CN" altLang="en-US" sz="1600" dirty="0">
                <a:cs typeface="+mn-ea"/>
                <a:sym typeface="+mn-lt"/>
              </a:rPr>
              <a:t>点击此处输入文字 点击此处输入文字</a:t>
            </a:r>
          </a:p>
        </p:txBody>
      </p:sp>
      <p:sp>
        <p:nvSpPr>
          <p:cNvPr id="49" name="文本框 48"/>
          <p:cNvSpPr txBox="1"/>
          <p:nvPr/>
        </p:nvSpPr>
        <p:spPr>
          <a:xfrm>
            <a:off x="783453" y="5090126"/>
            <a:ext cx="1219200" cy="400110"/>
          </a:xfrm>
          <a:prstGeom prst="rect">
            <a:avLst/>
          </a:prstGeom>
          <a:noFill/>
        </p:spPr>
        <p:txBody>
          <a:bodyPr wrap="square" rtlCol="0">
            <a:spAutoFit/>
          </a:bodyPr>
          <a:lstStyle/>
          <a:p>
            <a:r>
              <a:rPr lang="zh-CN" altLang="en-US" sz="2000" dirty="0">
                <a:solidFill>
                  <a:schemeClr val="accent3"/>
                </a:solidFill>
                <a:cs typeface="+mn-ea"/>
                <a:sym typeface="+mn-lt"/>
              </a:rPr>
              <a:t>添加标题</a:t>
            </a:r>
          </a:p>
        </p:txBody>
      </p:sp>
      <p:sp>
        <p:nvSpPr>
          <p:cNvPr id="50" name="文本框 49"/>
          <p:cNvSpPr txBox="1"/>
          <p:nvPr/>
        </p:nvSpPr>
        <p:spPr>
          <a:xfrm>
            <a:off x="8655052" y="4999691"/>
            <a:ext cx="3306308" cy="701346"/>
          </a:xfrm>
          <a:prstGeom prst="rect">
            <a:avLst/>
          </a:prstGeom>
          <a:noFill/>
        </p:spPr>
        <p:txBody>
          <a:bodyPr wrap="square" rtlCol="0">
            <a:spAutoFit/>
          </a:bodyPr>
          <a:lstStyle/>
          <a:p>
            <a:pPr>
              <a:lnSpc>
                <a:spcPct val="130000"/>
              </a:lnSpc>
            </a:pPr>
            <a:r>
              <a:rPr lang="zh-CN" altLang="en-US" sz="1600" dirty="0">
                <a:cs typeface="+mn-ea"/>
                <a:sym typeface="+mn-lt"/>
              </a:rPr>
              <a:t>点击此处输入文字 点击此处输入文字</a:t>
            </a:r>
          </a:p>
        </p:txBody>
      </p:sp>
      <p:sp>
        <p:nvSpPr>
          <p:cNvPr id="51" name="文本框 50"/>
          <p:cNvSpPr txBox="1"/>
          <p:nvPr/>
        </p:nvSpPr>
        <p:spPr>
          <a:xfrm>
            <a:off x="8655052" y="4647083"/>
            <a:ext cx="1219200" cy="400110"/>
          </a:xfrm>
          <a:prstGeom prst="rect">
            <a:avLst/>
          </a:prstGeom>
          <a:noFill/>
        </p:spPr>
        <p:txBody>
          <a:bodyPr wrap="square" rtlCol="0">
            <a:spAutoFit/>
          </a:bodyPr>
          <a:lstStyle/>
          <a:p>
            <a:r>
              <a:rPr lang="zh-CN" altLang="en-US" sz="2000" dirty="0">
                <a:solidFill>
                  <a:schemeClr val="accent5"/>
                </a:solidFill>
                <a:cs typeface="+mn-ea"/>
                <a:sym typeface="+mn-lt"/>
              </a:rPr>
              <a:t>添加标题</a:t>
            </a:r>
          </a:p>
        </p:txBody>
      </p:sp>
    </p:spTree>
  </p:cSld>
  <p:clrMapOvr>
    <a:masterClrMapping/>
  </p:clrMapOvr>
  <mc:AlternateContent xmlns:mc="http://schemas.openxmlformats.org/markup-compatibility/2006" xmlns:p14="http://schemas.microsoft.com/office/powerpoint/2010/main">
    <mc:Choice Requires="p14">
      <p:transition spd="slow" p14:dur="1250" advClick="0" advTm="5000">
        <p14:flip dir="r"/>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53" presetClass="entr" presetSubtype="16" fill="hold" grpId="0" nodeType="afterEffect">
                                  <p:stCondLst>
                                    <p:cond delay="0"/>
                                  </p:stCondLst>
                                  <p:iterate type="lt">
                                    <p:tmPct val="9000"/>
                                  </p:iterate>
                                  <p:childTnLst>
                                    <p:set>
                                      <p:cBhvr>
                                        <p:cTn id="12" dur="1" fill="hold">
                                          <p:stCondLst>
                                            <p:cond delay="0"/>
                                          </p:stCondLst>
                                        </p:cTn>
                                        <p:tgtEl>
                                          <p:spTgt spid="45"/>
                                        </p:tgtEl>
                                        <p:attrNameLst>
                                          <p:attrName>style.visibility</p:attrName>
                                        </p:attrNameLst>
                                      </p:cBhvr>
                                      <p:to>
                                        <p:strVal val="visible"/>
                                      </p:to>
                                    </p:set>
                                    <p:anim calcmode="lin" valueType="num">
                                      <p:cBhvr>
                                        <p:cTn id="13" dur="500" fill="hold"/>
                                        <p:tgtEl>
                                          <p:spTgt spid="45"/>
                                        </p:tgtEl>
                                        <p:attrNameLst>
                                          <p:attrName>ppt_w</p:attrName>
                                        </p:attrNameLst>
                                      </p:cBhvr>
                                      <p:tavLst>
                                        <p:tav tm="0">
                                          <p:val>
                                            <p:fltVal val="0"/>
                                          </p:val>
                                        </p:tav>
                                        <p:tav tm="100000">
                                          <p:val>
                                            <p:strVal val="#ppt_w"/>
                                          </p:val>
                                        </p:tav>
                                      </p:tavLst>
                                    </p:anim>
                                    <p:anim calcmode="lin" valueType="num">
                                      <p:cBhvr>
                                        <p:cTn id="14" dur="500" fill="hold"/>
                                        <p:tgtEl>
                                          <p:spTgt spid="45"/>
                                        </p:tgtEl>
                                        <p:attrNameLst>
                                          <p:attrName>ppt_h</p:attrName>
                                        </p:attrNameLst>
                                      </p:cBhvr>
                                      <p:tavLst>
                                        <p:tav tm="0">
                                          <p:val>
                                            <p:fltVal val="0"/>
                                          </p:val>
                                        </p:tav>
                                        <p:tav tm="100000">
                                          <p:val>
                                            <p:strVal val="#ppt_h"/>
                                          </p:val>
                                        </p:tav>
                                      </p:tavLst>
                                    </p:anim>
                                    <p:animEffect transition="in" filter="fade">
                                      <p:cBhvr>
                                        <p:cTn id="15" dur="500"/>
                                        <p:tgtEl>
                                          <p:spTgt spid="45"/>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44"/>
                                        </p:tgtEl>
                                        <p:attrNameLst>
                                          <p:attrName>style.visibility</p:attrName>
                                        </p:attrNameLst>
                                      </p:cBhvr>
                                      <p:to>
                                        <p:strVal val="visible"/>
                                      </p:to>
                                    </p:set>
                                    <p:animEffect transition="in" filter="wipe(up)">
                                      <p:cBhvr>
                                        <p:cTn id="18" dur="500"/>
                                        <p:tgtEl>
                                          <p:spTgt spid="44"/>
                                        </p:tgtEl>
                                      </p:cBhvr>
                                    </p:animEffect>
                                  </p:childTnLst>
                                </p:cTn>
                              </p:par>
                            </p:childTnLst>
                          </p:cTn>
                        </p:par>
                        <p:par>
                          <p:cTn id="19" fill="hold">
                            <p:stCondLst>
                              <p:cond delay="1134"/>
                            </p:stCondLst>
                            <p:childTnLst>
                              <p:par>
                                <p:cTn id="20" presetID="53" presetClass="entr" presetSubtype="16" fill="hold" grpId="0" nodeType="afterEffect">
                                  <p:stCondLst>
                                    <p:cond delay="0"/>
                                  </p:stCondLst>
                                  <p:iterate type="lt">
                                    <p:tmPct val="9000"/>
                                  </p:iterate>
                                  <p:childTnLst>
                                    <p:set>
                                      <p:cBhvr>
                                        <p:cTn id="21" dur="1" fill="hold">
                                          <p:stCondLst>
                                            <p:cond delay="0"/>
                                          </p:stCondLst>
                                        </p:cTn>
                                        <p:tgtEl>
                                          <p:spTgt spid="47"/>
                                        </p:tgtEl>
                                        <p:attrNameLst>
                                          <p:attrName>style.visibility</p:attrName>
                                        </p:attrNameLst>
                                      </p:cBhvr>
                                      <p:to>
                                        <p:strVal val="visible"/>
                                      </p:to>
                                    </p:set>
                                    <p:anim calcmode="lin" valueType="num">
                                      <p:cBhvr>
                                        <p:cTn id="22" dur="500" fill="hold"/>
                                        <p:tgtEl>
                                          <p:spTgt spid="47"/>
                                        </p:tgtEl>
                                        <p:attrNameLst>
                                          <p:attrName>ppt_w</p:attrName>
                                        </p:attrNameLst>
                                      </p:cBhvr>
                                      <p:tavLst>
                                        <p:tav tm="0">
                                          <p:val>
                                            <p:fltVal val="0"/>
                                          </p:val>
                                        </p:tav>
                                        <p:tav tm="100000">
                                          <p:val>
                                            <p:strVal val="#ppt_w"/>
                                          </p:val>
                                        </p:tav>
                                      </p:tavLst>
                                    </p:anim>
                                    <p:anim calcmode="lin" valueType="num">
                                      <p:cBhvr>
                                        <p:cTn id="23" dur="500" fill="hold"/>
                                        <p:tgtEl>
                                          <p:spTgt spid="47"/>
                                        </p:tgtEl>
                                        <p:attrNameLst>
                                          <p:attrName>ppt_h</p:attrName>
                                        </p:attrNameLst>
                                      </p:cBhvr>
                                      <p:tavLst>
                                        <p:tav tm="0">
                                          <p:val>
                                            <p:fltVal val="0"/>
                                          </p:val>
                                        </p:tav>
                                        <p:tav tm="100000">
                                          <p:val>
                                            <p:strVal val="#ppt_h"/>
                                          </p:val>
                                        </p:tav>
                                      </p:tavLst>
                                    </p:anim>
                                    <p:animEffect transition="in" filter="fade">
                                      <p:cBhvr>
                                        <p:cTn id="24" dur="500"/>
                                        <p:tgtEl>
                                          <p:spTgt spid="47"/>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46"/>
                                        </p:tgtEl>
                                        <p:attrNameLst>
                                          <p:attrName>style.visibility</p:attrName>
                                        </p:attrNameLst>
                                      </p:cBhvr>
                                      <p:to>
                                        <p:strVal val="visible"/>
                                      </p:to>
                                    </p:set>
                                    <p:animEffect transition="in" filter="wipe(up)">
                                      <p:cBhvr>
                                        <p:cTn id="27" dur="500"/>
                                        <p:tgtEl>
                                          <p:spTgt spid="46"/>
                                        </p:tgtEl>
                                      </p:cBhvr>
                                    </p:animEffect>
                                  </p:childTnLst>
                                </p:cTn>
                              </p:par>
                            </p:childTnLst>
                          </p:cTn>
                        </p:par>
                        <p:par>
                          <p:cTn id="28" fill="hold">
                            <p:stCondLst>
                              <p:cond delay="1769"/>
                            </p:stCondLst>
                            <p:childTnLst>
                              <p:par>
                                <p:cTn id="29" presetID="53" presetClass="entr" presetSubtype="16" fill="hold" grpId="0" nodeType="afterEffect">
                                  <p:stCondLst>
                                    <p:cond delay="0"/>
                                  </p:stCondLst>
                                  <p:iterate type="lt">
                                    <p:tmPct val="9000"/>
                                  </p:iterate>
                                  <p:childTnLst>
                                    <p:set>
                                      <p:cBhvr>
                                        <p:cTn id="30" dur="1" fill="hold">
                                          <p:stCondLst>
                                            <p:cond delay="0"/>
                                          </p:stCondLst>
                                        </p:cTn>
                                        <p:tgtEl>
                                          <p:spTgt spid="49"/>
                                        </p:tgtEl>
                                        <p:attrNameLst>
                                          <p:attrName>style.visibility</p:attrName>
                                        </p:attrNameLst>
                                      </p:cBhvr>
                                      <p:to>
                                        <p:strVal val="visible"/>
                                      </p:to>
                                    </p:set>
                                    <p:anim calcmode="lin" valueType="num">
                                      <p:cBhvr>
                                        <p:cTn id="31" dur="500" fill="hold"/>
                                        <p:tgtEl>
                                          <p:spTgt spid="49"/>
                                        </p:tgtEl>
                                        <p:attrNameLst>
                                          <p:attrName>ppt_w</p:attrName>
                                        </p:attrNameLst>
                                      </p:cBhvr>
                                      <p:tavLst>
                                        <p:tav tm="0">
                                          <p:val>
                                            <p:fltVal val="0"/>
                                          </p:val>
                                        </p:tav>
                                        <p:tav tm="100000">
                                          <p:val>
                                            <p:strVal val="#ppt_w"/>
                                          </p:val>
                                        </p:tav>
                                      </p:tavLst>
                                    </p:anim>
                                    <p:anim calcmode="lin" valueType="num">
                                      <p:cBhvr>
                                        <p:cTn id="32" dur="500" fill="hold"/>
                                        <p:tgtEl>
                                          <p:spTgt spid="49"/>
                                        </p:tgtEl>
                                        <p:attrNameLst>
                                          <p:attrName>ppt_h</p:attrName>
                                        </p:attrNameLst>
                                      </p:cBhvr>
                                      <p:tavLst>
                                        <p:tav tm="0">
                                          <p:val>
                                            <p:fltVal val="0"/>
                                          </p:val>
                                        </p:tav>
                                        <p:tav tm="100000">
                                          <p:val>
                                            <p:strVal val="#ppt_h"/>
                                          </p:val>
                                        </p:tav>
                                      </p:tavLst>
                                    </p:anim>
                                    <p:animEffect transition="in" filter="fade">
                                      <p:cBhvr>
                                        <p:cTn id="33" dur="500"/>
                                        <p:tgtEl>
                                          <p:spTgt spid="49"/>
                                        </p:tgtEl>
                                      </p:cBhvr>
                                    </p:animEffect>
                                  </p:childTnLst>
                                </p:cTn>
                              </p:par>
                              <p:par>
                                <p:cTn id="34" presetID="22" presetClass="entr" presetSubtype="1" fill="hold" grpId="0" nodeType="withEffect">
                                  <p:stCondLst>
                                    <p:cond delay="0"/>
                                  </p:stCondLst>
                                  <p:childTnLst>
                                    <p:set>
                                      <p:cBhvr>
                                        <p:cTn id="35" dur="1" fill="hold">
                                          <p:stCondLst>
                                            <p:cond delay="0"/>
                                          </p:stCondLst>
                                        </p:cTn>
                                        <p:tgtEl>
                                          <p:spTgt spid="48"/>
                                        </p:tgtEl>
                                        <p:attrNameLst>
                                          <p:attrName>style.visibility</p:attrName>
                                        </p:attrNameLst>
                                      </p:cBhvr>
                                      <p:to>
                                        <p:strVal val="visible"/>
                                      </p:to>
                                    </p:set>
                                    <p:animEffect transition="in" filter="wipe(up)">
                                      <p:cBhvr>
                                        <p:cTn id="36" dur="500"/>
                                        <p:tgtEl>
                                          <p:spTgt spid="48"/>
                                        </p:tgtEl>
                                      </p:cBhvr>
                                    </p:animEffect>
                                  </p:childTnLst>
                                </p:cTn>
                              </p:par>
                            </p:childTnLst>
                          </p:cTn>
                        </p:par>
                        <p:par>
                          <p:cTn id="37" fill="hold">
                            <p:stCondLst>
                              <p:cond delay="2404"/>
                            </p:stCondLst>
                            <p:childTnLst>
                              <p:par>
                                <p:cTn id="38" presetID="53" presetClass="entr" presetSubtype="16" fill="hold" grpId="0" nodeType="afterEffect">
                                  <p:stCondLst>
                                    <p:cond delay="0"/>
                                  </p:stCondLst>
                                  <p:iterate type="lt">
                                    <p:tmPct val="9000"/>
                                  </p:iterate>
                                  <p:childTnLst>
                                    <p:set>
                                      <p:cBhvr>
                                        <p:cTn id="39" dur="1" fill="hold">
                                          <p:stCondLst>
                                            <p:cond delay="0"/>
                                          </p:stCondLst>
                                        </p:cTn>
                                        <p:tgtEl>
                                          <p:spTgt spid="51"/>
                                        </p:tgtEl>
                                        <p:attrNameLst>
                                          <p:attrName>style.visibility</p:attrName>
                                        </p:attrNameLst>
                                      </p:cBhvr>
                                      <p:to>
                                        <p:strVal val="visible"/>
                                      </p:to>
                                    </p:set>
                                    <p:anim calcmode="lin" valueType="num">
                                      <p:cBhvr>
                                        <p:cTn id="40" dur="500" fill="hold"/>
                                        <p:tgtEl>
                                          <p:spTgt spid="51"/>
                                        </p:tgtEl>
                                        <p:attrNameLst>
                                          <p:attrName>ppt_w</p:attrName>
                                        </p:attrNameLst>
                                      </p:cBhvr>
                                      <p:tavLst>
                                        <p:tav tm="0">
                                          <p:val>
                                            <p:fltVal val="0"/>
                                          </p:val>
                                        </p:tav>
                                        <p:tav tm="100000">
                                          <p:val>
                                            <p:strVal val="#ppt_w"/>
                                          </p:val>
                                        </p:tav>
                                      </p:tavLst>
                                    </p:anim>
                                    <p:anim calcmode="lin" valueType="num">
                                      <p:cBhvr>
                                        <p:cTn id="41" dur="500" fill="hold"/>
                                        <p:tgtEl>
                                          <p:spTgt spid="51"/>
                                        </p:tgtEl>
                                        <p:attrNameLst>
                                          <p:attrName>ppt_h</p:attrName>
                                        </p:attrNameLst>
                                      </p:cBhvr>
                                      <p:tavLst>
                                        <p:tav tm="0">
                                          <p:val>
                                            <p:fltVal val="0"/>
                                          </p:val>
                                        </p:tav>
                                        <p:tav tm="100000">
                                          <p:val>
                                            <p:strVal val="#ppt_h"/>
                                          </p:val>
                                        </p:tav>
                                      </p:tavLst>
                                    </p:anim>
                                    <p:animEffect transition="in" filter="fade">
                                      <p:cBhvr>
                                        <p:cTn id="42" dur="500"/>
                                        <p:tgtEl>
                                          <p:spTgt spid="51"/>
                                        </p:tgtEl>
                                      </p:cBhvr>
                                    </p:animEffect>
                                  </p:childTnLst>
                                </p:cTn>
                              </p:par>
                              <p:par>
                                <p:cTn id="43" presetID="22" presetClass="entr" presetSubtype="1"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up)">
                                      <p:cBhvr>
                                        <p:cTn id="4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5" grpId="0"/>
      <p:bldP spid="46" grpId="0"/>
      <p:bldP spid="47" grpId="0"/>
      <p:bldP spid="48" grpId="0"/>
      <p:bldP spid="49" grpId="0"/>
      <p:bldP spid="50" grpId="0"/>
      <p:bldP spid="5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Arrow Connector 6"/>
          <p:cNvCxnSpPr/>
          <p:nvPr/>
        </p:nvCxnSpPr>
        <p:spPr>
          <a:xfrm flipV="1">
            <a:off x="6424048" y="1397000"/>
            <a:ext cx="0" cy="5461000"/>
          </a:xfrm>
          <a:prstGeom prst="straightConnector1">
            <a:avLst/>
          </a:prstGeom>
          <a:ln w="28575">
            <a:solidFill>
              <a:schemeClr val="tx1">
                <a:lumMod val="65000"/>
                <a:lumOff val="35000"/>
              </a:schemeClr>
            </a:solidFill>
            <a:tailEnd type="arrow"/>
          </a:ln>
        </p:spPr>
        <p:style>
          <a:lnRef idx="1">
            <a:schemeClr val="accent1"/>
          </a:lnRef>
          <a:fillRef idx="0">
            <a:schemeClr val="accent1"/>
          </a:fillRef>
          <a:effectRef idx="0">
            <a:schemeClr val="accent1"/>
          </a:effectRef>
          <a:fontRef idx="minor">
            <a:schemeClr val="tx1"/>
          </a:fontRef>
        </p:style>
      </p:cxnSp>
      <p:sp>
        <p:nvSpPr>
          <p:cNvPr id="3" name="Oval 7"/>
          <p:cNvSpPr/>
          <p:nvPr/>
        </p:nvSpPr>
        <p:spPr>
          <a:xfrm>
            <a:off x="6269053" y="2103008"/>
            <a:ext cx="309993" cy="309993"/>
          </a:xfrm>
          <a:prstGeom prst="ellipse">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cs typeface="+mn-ea"/>
              <a:sym typeface="+mn-lt"/>
            </a:endParaRPr>
          </a:p>
        </p:txBody>
      </p:sp>
      <p:sp>
        <p:nvSpPr>
          <p:cNvPr id="4" name="Oval 8"/>
          <p:cNvSpPr/>
          <p:nvPr/>
        </p:nvSpPr>
        <p:spPr>
          <a:xfrm>
            <a:off x="6269053" y="3012213"/>
            <a:ext cx="309993" cy="309993"/>
          </a:xfrm>
          <a:prstGeom prst="ellipse">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cs typeface="+mn-ea"/>
              <a:sym typeface="+mn-lt"/>
            </a:endParaRPr>
          </a:p>
        </p:txBody>
      </p:sp>
      <p:sp>
        <p:nvSpPr>
          <p:cNvPr id="5" name="Oval 9"/>
          <p:cNvSpPr/>
          <p:nvPr/>
        </p:nvSpPr>
        <p:spPr>
          <a:xfrm>
            <a:off x="6269053" y="3913914"/>
            <a:ext cx="309993" cy="309993"/>
          </a:xfrm>
          <a:prstGeom prst="ellipse">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cs typeface="+mn-ea"/>
              <a:sym typeface="+mn-lt"/>
            </a:endParaRPr>
          </a:p>
        </p:txBody>
      </p:sp>
      <p:sp>
        <p:nvSpPr>
          <p:cNvPr id="6" name="Oval 10"/>
          <p:cNvSpPr/>
          <p:nvPr/>
        </p:nvSpPr>
        <p:spPr>
          <a:xfrm>
            <a:off x="6269053" y="4846208"/>
            <a:ext cx="309993" cy="309993"/>
          </a:xfrm>
          <a:prstGeom prst="ellipse">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cs typeface="+mn-ea"/>
              <a:sym typeface="+mn-lt"/>
            </a:endParaRPr>
          </a:p>
        </p:txBody>
      </p:sp>
      <p:sp>
        <p:nvSpPr>
          <p:cNvPr id="7" name="Oval 11"/>
          <p:cNvSpPr/>
          <p:nvPr/>
        </p:nvSpPr>
        <p:spPr>
          <a:xfrm>
            <a:off x="6269053" y="5760608"/>
            <a:ext cx="309993" cy="309993"/>
          </a:xfrm>
          <a:prstGeom prst="ellipse">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cs typeface="+mn-ea"/>
              <a:sym typeface="+mn-lt"/>
            </a:endParaRPr>
          </a:p>
        </p:txBody>
      </p:sp>
      <p:grpSp>
        <p:nvGrpSpPr>
          <p:cNvPr id="8" name="Group 12"/>
          <p:cNvGrpSpPr/>
          <p:nvPr/>
        </p:nvGrpSpPr>
        <p:grpSpPr>
          <a:xfrm>
            <a:off x="8256539" y="1803400"/>
            <a:ext cx="650165" cy="662997"/>
            <a:chOff x="7160655" y="2178006"/>
            <a:chExt cx="379359" cy="386846"/>
          </a:xfrm>
          <a:solidFill>
            <a:schemeClr val="accent2"/>
          </a:solidFill>
        </p:grpSpPr>
        <p:sp>
          <p:nvSpPr>
            <p:cNvPr id="9" name="Freeform 36"/>
            <p:cNvSpPr>
              <a:spLocks noEditPoints="1"/>
            </p:cNvSpPr>
            <p:nvPr/>
          </p:nvSpPr>
          <p:spPr bwMode="auto">
            <a:xfrm>
              <a:off x="7277956" y="2178006"/>
              <a:ext cx="262058" cy="262058"/>
            </a:xfrm>
            <a:custGeom>
              <a:avLst/>
              <a:gdLst>
                <a:gd name="T0" fmla="*/ 65 w 79"/>
                <a:gd name="T1" fmla="*/ 14 h 79"/>
                <a:gd name="T2" fmla="*/ 14 w 79"/>
                <a:gd name="T3" fmla="*/ 14 h 79"/>
                <a:gd name="T4" fmla="*/ 11 w 79"/>
                <a:gd name="T5" fmla="*/ 63 h 79"/>
                <a:gd name="T6" fmla="*/ 11 w 79"/>
                <a:gd name="T7" fmla="*/ 63 h 79"/>
                <a:gd name="T8" fmla="*/ 17 w 79"/>
                <a:gd name="T9" fmla="*/ 68 h 79"/>
                <a:gd name="T10" fmla="*/ 64 w 79"/>
                <a:gd name="T11" fmla="*/ 65 h 79"/>
                <a:gd name="T12" fmla="*/ 65 w 79"/>
                <a:gd name="T13" fmla="*/ 14 h 79"/>
                <a:gd name="T14" fmla="*/ 58 w 79"/>
                <a:gd name="T15" fmla="*/ 59 h 79"/>
                <a:gd name="T16" fmla="*/ 20 w 79"/>
                <a:gd name="T17" fmla="*/ 59 h 79"/>
                <a:gd name="T18" fmla="*/ 20 w 79"/>
                <a:gd name="T19" fmla="*/ 21 h 79"/>
                <a:gd name="T20" fmla="*/ 58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0" y="28"/>
                    <a:pt x="0" y="49"/>
                    <a:pt x="11" y="63"/>
                  </a:cubicBezTo>
                  <a:cubicBezTo>
                    <a:pt x="11" y="63"/>
                    <a:pt x="11" y="63"/>
                    <a:pt x="11" y="63"/>
                  </a:cubicBezTo>
                  <a:cubicBezTo>
                    <a:pt x="14" y="66"/>
                    <a:pt x="15" y="67"/>
                    <a:pt x="17" y="68"/>
                  </a:cubicBezTo>
                  <a:cubicBezTo>
                    <a:pt x="31" y="79"/>
                    <a:pt x="51" y="78"/>
                    <a:pt x="64" y="65"/>
                  </a:cubicBezTo>
                  <a:cubicBezTo>
                    <a:pt x="78" y="51"/>
                    <a:pt x="79" y="29"/>
                    <a:pt x="65" y="14"/>
                  </a:cubicBezTo>
                  <a:close/>
                  <a:moveTo>
                    <a:pt x="58" y="59"/>
                  </a:moveTo>
                  <a:cubicBezTo>
                    <a:pt x="47" y="69"/>
                    <a:pt x="30" y="69"/>
                    <a:pt x="20" y="59"/>
                  </a:cubicBezTo>
                  <a:cubicBezTo>
                    <a:pt x="9" y="48"/>
                    <a:pt x="9" y="31"/>
                    <a:pt x="20" y="21"/>
                  </a:cubicBezTo>
                  <a:cubicBezTo>
                    <a:pt x="31" y="10"/>
                    <a:pt x="48" y="10"/>
                    <a:pt x="58" y="21"/>
                  </a:cubicBezTo>
                  <a:cubicBezTo>
                    <a:pt x="69" y="31"/>
                    <a:pt x="69" y="48"/>
                    <a:pt x="58" y="59"/>
                  </a:cubicBezTo>
                  <a:close/>
                </a:path>
              </a:pathLst>
            </a:custGeom>
            <a:grp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lt1"/>
                </a:solidFill>
                <a:cs typeface="+mn-ea"/>
                <a:sym typeface="+mn-lt"/>
              </a:endParaRPr>
            </a:p>
          </p:txBody>
        </p:sp>
        <p:sp>
          <p:nvSpPr>
            <p:cNvPr id="10" name="Freeform 37"/>
            <p:cNvSpPr/>
            <p:nvPr/>
          </p:nvSpPr>
          <p:spPr bwMode="auto">
            <a:xfrm>
              <a:off x="7160655" y="2400130"/>
              <a:ext cx="159730" cy="164722"/>
            </a:xfrm>
            <a:custGeom>
              <a:avLst/>
              <a:gdLst>
                <a:gd name="T0" fmla="*/ 0 w 64"/>
                <a:gd name="T1" fmla="*/ 52 h 66"/>
                <a:gd name="T2" fmla="*/ 12 w 64"/>
                <a:gd name="T3" fmla="*/ 66 h 66"/>
                <a:gd name="T4" fmla="*/ 64 w 64"/>
                <a:gd name="T5" fmla="*/ 8 h 66"/>
                <a:gd name="T6" fmla="*/ 55 w 64"/>
                <a:gd name="T7" fmla="*/ 0 h 66"/>
                <a:gd name="T8" fmla="*/ 0 w 64"/>
                <a:gd name="T9" fmla="*/ 52 h 66"/>
              </a:gdLst>
              <a:ahLst/>
              <a:cxnLst>
                <a:cxn ang="0">
                  <a:pos x="T0" y="T1"/>
                </a:cxn>
                <a:cxn ang="0">
                  <a:pos x="T2" y="T3"/>
                </a:cxn>
                <a:cxn ang="0">
                  <a:pos x="T4" y="T5"/>
                </a:cxn>
                <a:cxn ang="0">
                  <a:pos x="T6" y="T7"/>
                </a:cxn>
                <a:cxn ang="0">
                  <a:pos x="T8" y="T9"/>
                </a:cxn>
              </a:cxnLst>
              <a:rect l="0" t="0" r="r" b="b"/>
              <a:pathLst>
                <a:path w="64" h="66">
                  <a:moveTo>
                    <a:pt x="0" y="52"/>
                  </a:moveTo>
                  <a:lnTo>
                    <a:pt x="12" y="66"/>
                  </a:lnTo>
                  <a:lnTo>
                    <a:pt x="64" y="8"/>
                  </a:lnTo>
                  <a:lnTo>
                    <a:pt x="55" y="0"/>
                  </a:lnTo>
                  <a:lnTo>
                    <a:pt x="0" y="52"/>
                  </a:lnTo>
                  <a:close/>
                </a:path>
              </a:pathLst>
            </a:custGeom>
            <a:grp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lt1"/>
                </a:solidFill>
                <a:cs typeface="+mn-ea"/>
                <a:sym typeface="+mn-lt"/>
              </a:endParaRPr>
            </a:p>
          </p:txBody>
        </p:sp>
        <p:sp>
          <p:nvSpPr>
            <p:cNvPr id="11" name="Freeform 38"/>
            <p:cNvSpPr/>
            <p:nvPr/>
          </p:nvSpPr>
          <p:spPr bwMode="auto">
            <a:xfrm>
              <a:off x="7412728" y="2265358"/>
              <a:ext cx="99831" cy="119797"/>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0" y="26"/>
                    <a:pt x="0" y="34"/>
                    <a:pt x="0" y="34"/>
                  </a:cubicBezTo>
                  <a:cubicBezTo>
                    <a:pt x="6" y="36"/>
                    <a:pt x="6" y="36"/>
                    <a:pt x="6" y="36"/>
                  </a:cubicBezTo>
                  <a:cubicBezTo>
                    <a:pt x="30" y="21"/>
                    <a:pt x="16" y="0"/>
                    <a:pt x="16" y="0"/>
                  </a:cubicBezTo>
                  <a:close/>
                </a:path>
              </a:pathLst>
            </a:custGeom>
            <a:grp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lt1"/>
                </a:solidFill>
                <a:cs typeface="+mn-ea"/>
                <a:sym typeface="+mn-lt"/>
              </a:endParaRPr>
            </a:p>
          </p:txBody>
        </p:sp>
      </p:grpSp>
      <p:sp>
        <p:nvSpPr>
          <p:cNvPr id="12" name="Freeform 62"/>
          <p:cNvSpPr>
            <a:spLocks noEditPoints="1"/>
          </p:cNvSpPr>
          <p:nvPr/>
        </p:nvSpPr>
        <p:spPr bwMode="auto">
          <a:xfrm>
            <a:off x="4851846" y="2819400"/>
            <a:ext cx="479189" cy="645576"/>
          </a:xfrm>
          <a:custGeom>
            <a:avLst/>
            <a:gdLst>
              <a:gd name="T0" fmla="*/ 108 w 108"/>
              <a:gd name="T1" fmla="*/ 145 h 145"/>
              <a:gd name="T2" fmla="*/ 0 w 108"/>
              <a:gd name="T3" fmla="*/ 145 h 145"/>
              <a:gd name="T4" fmla="*/ 0 w 108"/>
              <a:gd name="T5" fmla="*/ 136 h 145"/>
              <a:gd name="T6" fmla="*/ 13 w 108"/>
              <a:gd name="T7" fmla="*/ 125 h 145"/>
              <a:gd name="T8" fmla="*/ 96 w 108"/>
              <a:gd name="T9" fmla="*/ 125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2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8 w 108"/>
              <a:gd name="T35" fmla="*/ 12 h 145"/>
              <a:gd name="T36" fmla="*/ 60 w 108"/>
              <a:gd name="T37" fmla="*/ 12 h 145"/>
              <a:gd name="T38" fmla="*/ 67 w 108"/>
              <a:gd name="T39" fmla="*/ 37 h 145"/>
              <a:gd name="T40" fmla="*/ 41 w 108"/>
              <a:gd name="T41" fmla="*/ 37 h 145"/>
              <a:gd name="T42" fmla="*/ 48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6"/>
                  <a:pt x="0" y="136"/>
                  <a:pt x="0" y="136"/>
                </a:cubicBezTo>
                <a:cubicBezTo>
                  <a:pt x="13" y="125"/>
                  <a:pt x="13" y="125"/>
                  <a:pt x="13" y="125"/>
                </a:cubicBezTo>
                <a:cubicBezTo>
                  <a:pt x="96" y="125"/>
                  <a:pt x="96" y="125"/>
                  <a:pt x="96" y="125"/>
                </a:cubicBezTo>
                <a:cubicBezTo>
                  <a:pt x="108" y="135"/>
                  <a:pt x="108" y="135"/>
                  <a:pt x="108" y="135"/>
                </a:cubicBezTo>
                <a:lnTo>
                  <a:pt x="108" y="145"/>
                </a:lnTo>
                <a:close/>
                <a:moveTo>
                  <a:pt x="16" y="116"/>
                </a:moveTo>
                <a:cubicBezTo>
                  <a:pt x="24" y="91"/>
                  <a:pt x="24" y="91"/>
                  <a:pt x="24" y="91"/>
                </a:cubicBezTo>
                <a:cubicBezTo>
                  <a:pt x="85" y="91"/>
                  <a:pt x="85" y="91"/>
                  <a:pt x="85" y="91"/>
                </a:cubicBezTo>
                <a:cubicBezTo>
                  <a:pt x="92" y="116"/>
                  <a:pt x="92" y="116"/>
                  <a:pt x="92"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8" y="12"/>
                </a:moveTo>
                <a:cubicBezTo>
                  <a:pt x="48" y="12"/>
                  <a:pt x="54" y="0"/>
                  <a:pt x="60" y="12"/>
                </a:cubicBezTo>
                <a:cubicBezTo>
                  <a:pt x="67" y="37"/>
                  <a:pt x="67" y="37"/>
                  <a:pt x="67" y="37"/>
                </a:cubicBezTo>
                <a:cubicBezTo>
                  <a:pt x="41" y="37"/>
                  <a:pt x="41" y="37"/>
                  <a:pt x="41" y="37"/>
                </a:cubicBezTo>
                <a:lnTo>
                  <a:pt x="48" y="12"/>
                </a:lnTo>
                <a:close/>
              </a:path>
            </a:pathLst>
          </a:custGeom>
          <a:solidFill>
            <a:schemeClr val="accent3"/>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lt1"/>
              </a:solidFill>
              <a:cs typeface="+mn-ea"/>
              <a:sym typeface="+mn-lt"/>
            </a:endParaRPr>
          </a:p>
        </p:txBody>
      </p:sp>
      <p:grpSp>
        <p:nvGrpSpPr>
          <p:cNvPr id="13" name="Group 17"/>
          <p:cNvGrpSpPr/>
          <p:nvPr/>
        </p:nvGrpSpPr>
        <p:grpSpPr>
          <a:xfrm>
            <a:off x="3202062" y="1397000"/>
            <a:ext cx="689521" cy="607043"/>
            <a:chOff x="6040049" y="4182118"/>
            <a:chExt cx="521619" cy="459224"/>
          </a:xfrm>
          <a:solidFill>
            <a:schemeClr val="accent1"/>
          </a:solidFill>
        </p:grpSpPr>
        <p:sp>
          <p:nvSpPr>
            <p:cNvPr id="14" name="Freeform 84"/>
            <p:cNvSpPr/>
            <p:nvPr/>
          </p:nvSpPr>
          <p:spPr bwMode="auto">
            <a:xfrm>
              <a:off x="6087469" y="4202084"/>
              <a:ext cx="194671" cy="419291"/>
            </a:xfrm>
            <a:custGeom>
              <a:avLst/>
              <a:gdLst>
                <a:gd name="T0" fmla="*/ 52 w 59"/>
                <a:gd name="T1" fmla="*/ 5 h 126"/>
                <a:gd name="T2" fmla="*/ 9 w 59"/>
                <a:gd name="T3" fmla="*/ 38 h 126"/>
                <a:gd name="T4" fmla="*/ 0 w 59"/>
                <a:gd name="T5" fmla="*/ 39 h 126"/>
                <a:gd name="T6" fmla="*/ 0 w 59"/>
                <a:gd name="T7" fmla="*/ 86 h 126"/>
                <a:gd name="T8" fmla="*/ 9 w 59"/>
                <a:gd name="T9" fmla="*/ 88 h 126"/>
                <a:gd name="T10" fmla="*/ 51 w 59"/>
                <a:gd name="T11" fmla="*/ 119 h 126"/>
                <a:gd name="T12" fmla="*/ 59 w 59"/>
                <a:gd name="T13" fmla="*/ 119 h 126"/>
                <a:gd name="T14" fmla="*/ 59 w 59"/>
                <a:gd name="T15" fmla="*/ 5 h 126"/>
                <a:gd name="T16" fmla="*/ 52 w 59"/>
                <a:gd name="T17" fmla="*/ 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126">
                  <a:moveTo>
                    <a:pt x="52" y="5"/>
                  </a:moveTo>
                  <a:cubicBezTo>
                    <a:pt x="9" y="38"/>
                    <a:pt x="9" y="38"/>
                    <a:pt x="9" y="38"/>
                  </a:cubicBezTo>
                  <a:cubicBezTo>
                    <a:pt x="9" y="38"/>
                    <a:pt x="5" y="38"/>
                    <a:pt x="0" y="39"/>
                  </a:cubicBezTo>
                  <a:cubicBezTo>
                    <a:pt x="0" y="86"/>
                    <a:pt x="0" y="86"/>
                    <a:pt x="0" y="86"/>
                  </a:cubicBezTo>
                  <a:cubicBezTo>
                    <a:pt x="5" y="87"/>
                    <a:pt x="9" y="88"/>
                    <a:pt x="9" y="88"/>
                  </a:cubicBezTo>
                  <a:cubicBezTo>
                    <a:pt x="51" y="119"/>
                    <a:pt x="51" y="119"/>
                    <a:pt x="51" y="119"/>
                  </a:cubicBezTo>
                  <a:cubicBezTo>
                    <a:pt x="51" y="119"/>
                    <a:pt x="59" y="126"/>
                    <a:pt x="59" y="119"/>
                  </a:cubicBezTo>
                  <a:cubicBezTo>
                    <a:pt x="59" y="112"/>
                    <a:pt x="59" y="11"/>
                    <a:pt x="59" y="5"/>
                  </a:cubicBezTo>
                  <a:cubicBezTo>
                    <a:pt x="59" y="0"/>
                    <a:pt x="52" y="5"/>
                    <a:pt x="52" y="5"/>
                  </a:cubicBezTo>
                  <a:close/>
                </a:path>
              </a:pathLst>
            </a:custGeom>
            <a:grp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lt1"/>
                </a:solidFill>
                <a:cs typeface="+mn-ea"/>
                <a:sym typeface="+mn-lt"/>
              </a:endParaRPr>
            </a:p>
          </p:txBody>
        </p:sp>
        <p:sp>
          <p:nvSpPr>
            <p:cNvPr id="15" name="Freeform 85"/>
            <p:cNvSpPr/>
            <p:nvPr/>
          </p:nvSpPr>
          <p:spPr bwMode="auto">
            <a:xfrm>
              <a:off x="6040049" y="4339353"/>
              <a:ext cx="27454" cy="147252"/>
            </a:xfrm>
            <a:custGeom>
              <a:avLst/>
              <a:gdLst>
                <a:gd name="T0" fmla="*/ 0 w 8"/>
                <a:gd name="T1" fmla="*/ 8 h 44"/>
                <a:gd name="T2" fmla="*/ 0 w 8"/>
                <a:gd name="T3" fmla="*/ 38 h 44"/>
                <a:gd name="T4" fmla="*/ 8 w 8"/>
                <a:gd name="T5" fmla="*/ 44 h 44"/>
                <a:gd name="T6" fmla="*/ 8 w 8"/>
                <a:gd name="T7" fmla="*/ 0 h 44"/>
                <a:gd name="T8" fmla="*/ 0 w 8"/>
                <a:gd name="T9" fmla="*/ 8 h 44"/>
              </a:gdLst>
              <a:ahLst/>
              <a:cxnLst>
                <a:cxn ang="0">
                  <a:pos x="T0" y="T1"/>
                </a:cxn>
                <a:cxn ang="0">
                  <a:pos x="T2" y="T3"/>
                </a:cxn>
                <a:cxn ang="0">
                  <a:pos x="T4" y="T5"/>
                </a:cxn>
                <a:cxn ang="0">
                  <a:pos x="T6" y="T7"/>
                </a:cxn>
                <a:cxn ang="0">
                  <a:pos x="T8" y="T9"/>
                </a:cxn>
              </a:cxnLst>
              <a:rect l="0" t="0" r="r" b="b"/>
              <a:pathLst>
                <a:path w="8" h="44">
                  <a:moveTo>
                    <a:pt x="0" y="8"/>
                  </a:moveTo>
                  <a:cubicBezTo>
                    <a:pt x="0" y="16"/>
                    <a:pt x="0" y="32"/>
                    <a:pt x="0" y="38"/>
                  </a:cubicBezTo>
                  <a:cubicBezTo>
                    <a:pt x="0" y="40"/>
                    <a:pt x="4" y="42"/>
                    <a:pt x="8" y="44"/>
                  </a:cubicBezTo>
                  <a:cubicBezTo>
                    <a:pt x="8" y="0"/>
                    <a:pt x="8" y="0"/>
                    <a:pt x="8" y="0"/>
                  </a:cubicBezTo>
                  <a:cubicBezTo>
                    <a:pt x="4" y="2"/>
                    <a:pt x="0" y="4"/>
                    <a:pt x="0" y="8"/>
                  </a:cubicBezTo>
                  <a:close/>
                </a:path>
              </a:pathLst>
            </a:custGeom>
            <a:grp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lt1"/>
                </a:solidFill>
                <a:cs typeface="+mn-ea"/>
                <a:sym typeface="+mn-lt"/>
              </a:endParaRPr>
            </a:p>
          </p:txBody>
        </p:sp>
        <p:sp>
          <p:nvSpPr>
            <p:cNvPr id="16" name="Freeform 86"/>
            <p:cNvSpPr/>
            <p:nvPr/>
          </p:nvSpPr>
          <p:spPr bwMode="auto">
            <a:xfrm>
              <a:off x="6329559" y="4296924"/>
              <a:ext cx="77370" cy="229612"/>
            </a:xfrm>
            <a:custGeom>
              <a:avLst/>
              <a:gdLst>
                <a:gd name="T0" fmla="*/ 10 w 23"/>
                <a:gd name="T1" fmla="*/ 2 h 69"/>
                <a:gd name="T2" fmla="*/ 2 w 23"/>
                <a:gd name="T3" fmla="*/ 2 h 69"/>
                <a:gd name="T4" fmla="*/ 2 w 23"/>
                <a:gd name="T5" fmla="*/ 10 h 69"/>
                <a:gd name="T6" fmla="*/ 12 w 23"/>
                <a:gd name="T7" fmla="*/ 35 h 69"/>
                <a:gd name="T8" fmla="*/ 2 w 23"/>
                <a:gd name="T9" fmla="*/ 60 h 69"/>
                <a:gd name="T10" fmla="*/ 2 w 23"/>
                <a:gd name="T11" fmla="*/ 67 h 69"/>
                <a:gd name="T12" fmla="*/ 6 w 23"/>
                <a:gd name="T13" fmla="*/ 69 h 69"/>
                <a:gd name="T14" fmla="*/ 10 w 23"/>
                <a:gd name="T15" fmla="*/ 67 h 69"/>
                <a:gd name="T16" fmla="*/ 23 w 23"/>
                <a:gd name="T17" fmla="*/ 35 h 69"/>
                <a:gd name="T18" fmla="*/ 10 w 23"/>
                <a:gd name="T19" fmla="*/ 2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69">
                  <a:moveTo>
                    <a:pt x="10" y="2"/>
                  </a:moveTo>
                  <a:cubicBezTo>
                    <a:pt x="7" y="0"/>
                    <a:pt x="4" y="0"/>
                    <a:pt x="2" y="2"/>
                  </a:cubicBezTo>
                  <a:cubicBezTo>
                    <a:pt x="0" y="4"/>
                    <a:pt x="0" y="8"/>
                    <a:pt x="2" y="10"/>
                  </a:cubicBezTo>
                  <a:cubicBezTo>
                    <a:pt x="9" y="17"/>
                    <a:pt x="12" y="26"/>
                    <a:pt x="12" y="35"/>
                  </a:cubicBezTo>
                  <a:cubicBezTo>
                    <a:pt x="12" y="44"/>
                    <a:pt x="9" y="53"/>
                    <a:pt x="2" y="60"/>
                  </a:cubicBezTo>
                  <a:cubicBezTo>
                    <a:pt x="0" y="62"/>
                    <a:pt x="0" y="65"/>
                    <a:pt x="2" y="67"/>
                  </a:cubicBezTo>
                  <a:cubicBezTo>
                    <a:pt x="3" y="68"/>
                    <a:pt x="4" y="69"/>
                    <a:pt x="6" y="69"/>
                  </a:cubicBezTo>
                  <a:cubicBezTo>
                    <a:pt x="7" y="69"/>
                    <a:pt x="9" y="68"/>
                    <a:pt x="10" y="67"/>
                  </a:cubicBezTo>
                  <a:cubicBezTo>
                    <a:pt x="19" y="58"/>
                    <a:pt x="23" y="47"/>
                    <a:pt x="23" y="35"/>
                  </a:cubicBezTo>
                  <a:cubicBezTo>
                    <a:pt x="23" y="23"/>
                    <a:pt x="19" y="11"/>
                    <a:pt x="10" y="2"/>
                  </a:cubicBezTo>
                  <a:close/>
                </a:path>
              </a:pathLst>
            </a:custGeom>
            <a:grp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lt1"/>
                </a:solidFill>
                <a:cs typeface="+mn-ea"/>
                <a:sym typeface="+mn-lt"/>
              </a:endParaRPr>
            </a:p>
          </p:txBody>
        </p:sp>
        <p:sp>
          <p:nvSpPr>
            <p:cNvPr id="17" name="Freeform 87"/>
            <p:cNvSpPr/>
            <p:nvPr/>
          </p:nvSpPr>
          <p:spPr bwMode="auto">
            <a:xfrm>
              <a:off x="6376980" y="4239521"/>
              <a:ext cx="102328" cy="341923"/>
            </a:xfrm>
            <a:custGeom>
              <a:avLst/>
              <a:gdLst>
                <a:gd name="T0" fmla="*/ 10 w 31"/>
                <a:gd name="T1" fmla="*/ 2 h 103"/>
                <a:gd name="T2" fmla="*/ 3 w 31"/>
                <a:gd name="T3" fmla="*/ 2 h 103"/>
                <a:gd name="T4" fmla="*/ 3 w 31"/>
                <a:gd name="T5" fmla="*/ 10 h 103"/>
                <a:gd name="T6" fmla="*/ 20 w 31"/>
                <a:gd name="T7" fmla="*/ 52 h 103"/>
                <a:gd name="T8" fmla="*/ 3 w 31"/>
                <a:gd name="T9" fmla="*/ 94 h 103"/>
                <a:gd name="T10" fmla="*/ 3 w 31"/>
                <a:gd name="T11" fmla="*/ 102 h 103"/>
                <a:gd name="T12" fmla="*/ 6 w 31"/>
                <a:gd name="T13" fmla="*/ 103 h 103"/>
                <a:gd name="T14" fmla="*/ 10 w 31"/>
                <a:gd name="T15" fmla="*/ 102 h 103"/>
                <a:gd name="T16" fmla="*/ 31 w 31"/>
                <a:gd name="T17" fmla="*/ 52 h 103"/>
                <a:gd name="T18" fmla="*/ 10 w 31"/>
                <a:gd name="T19" fmla="*/ 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103">
                  <a:moveTo>
                    <a:pt x="10" y="2"/>
                  </a:moveTo>
                  <a:cubicBezTo>
                    <a:pt x="8" y="0"/>
                    <a:pt x="5" y="0"/>
                    <a:pt x="3" y="2"/>
                  </a:cubicBezTo>
                  <a:cubicBezTo>
                    <a:pt x="0" y="4"/>
                    <a:pt x="0" y="8"/>
                    <a:pt x="3" y="10"/>
                  </a:cubicBezTo>
                  <a:cubicBezTo>
                    <a:pt x="14" y="21"/>
                    <a:pt x="20" y="37"/>
                    <a:pt x="20" y="52"/>
                  </a:cubicBezTo>
                  <a:cubicBezTo>
                    <a:pt x="20" y="67"/>
                    <a:pt x="14" y="82"/>
                    <a:pt x="3" y="94"/>
                  </a:cubicBezTo>
                  <a:cubicBezTo>
                    <a:pt x="0" y="96"/>
                    <a:pt x="0" y="100"/>
                    <a:pt x="3" y="102"/>
                  </a:cubicBezTo>
                  <a:cubicBezTo>
                    <a:pt x="4" y="103"/>
                    <a:pt x="5" y="103"/>
                    <a:pt x="6" y="103"/>
                  </a:cubicBezTo>
                  <a:cubicBezTo>
                    <a:pt x="8" y="103"/>
                    <a:pt x="9" y="103"/>
                    <a:pt x="10" y="102"/>
                  </a:cubicBezTo>
                  <a:cubicBezTo>
                    <a:pt x="24" y="88"/>
                    <a:pt x="31" y="70"/>
                    <a:pt x="31" y="52"/>
                  </a:cubicBezTo>
                  <a:cubicBezTo>
                    <a:pt x="31" y="34"/>
                    <a:pt x="24" y="16"/>
                    <a:pt x="10" y="2"/>
                  </a:cubicBezTo>
                  <a:close/>
                </a:path>
              </a:pathLst>
            </a:custGeom>
            <a:grp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lt1"/>
                </a:solidFill>
                <a:cs typeface="+mn-ea"/>
                <a:sym typeface="+mn-lt"/>
              </a:endParaRPr>
            </a:p>
          </p:txBody>
        </p:sp>
        <p:sp>
          <p:nvSpPr>
            <p:cNvPr id="18" name="Freeform 88"/>
            <p:cNvSpPr/>
            <p:nvPr/>
          </p:nvSpPr>
          <p:spPr bwMode="auto">
            <a:xfrm>
              <a:off x="6436879" y="4182118"/>
              <a:ext cx="124789" cy="459224"/>
            </a:xfrm>
            <a:custGeom>
              <a:avLst/>
              <a:gdLst>
                <a:gd name="T0" fmla="*/ 10 w 38"/>
                <a:gd name="T1" fmla="*/ 2 h 138"/>
                <a:gd name="T2" fmla="*/ 2 w 38"/>
                <a:gd name="T3" fmla="*/ 2 h 138"/>
                <a:gd name="T4" fmla="*/ 2 w 38"/>
                <a:gd name="T5" fmla="*/ 9 h 138"/>
                <a:gd name="T6" fmla="*/ 27 w 38"/>
                <a:gd name="T7" fmla="*/ 69 h 138"/>
                <a:gd name="T8" fmla="*/ 2 w 38"/>
                <a:gd name="T9" fmla="*/ 128 h 138"/>
                <a:gd name="T10" fmla="*/ 2 w 38"/>
                <a:gd name="T11" fmla="*/ 136 h 138"/>
                <a:gd name="T12" fmla="*/ 6 w 38"/>
                <a:gd name="T13" fmla="*/ 138 h 138"/>
                <a:gd name="T14" fmla="*/ 10 w 38"/>
                <a:gd name="T15" fmla="*/ 136 h 138"/>
                <a:gd name="T16" fmla="*/ 38 w 38"/>
                <a:gd name="T17" fmla="*/ 69 h 138"/>
                <a:gd name="T18" fmla="*/ 10 w 38"/>
                <a:gd name="T19" fmla="*/ 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138">
                  <a:moveTo>
                    <a:pt x="10" y="2"/>
                  </a:moveTo>
                  <a:cubicBezTo>
                    <a:pt x="8" y="0"/>
                    <a:pt x="5" y="0"/>
                    <a:pt x="2" y="2"/>
                  </a:cubicBezTo>
                  <a:cubicBezTo>
                    <a:pt x="0" y="4"/>
                    <a:pt x="0" y="7"/>
                    <a:pt x="2" y="9"/>
                  </a:cubicBezTo>
                  <a:cubicBezTo>
                    <a:pt x="19" y="26"/>
                    <a:pt x="27" y="47"/>
                    <a:pt x="27" y="69"/>
                  </a:cubicBezTo>
                  <a:cubicBezTo>
                    <a:pt x="27" y="90"/>
                    <a:pt x="19" y="112"/>
                    <a:pt x="2" y="128"/>
                  </a:cubicBezTo>
                  <a:cubicBezTo>
                    <a:pt x="0" y="130"/>
                    <a:pt x="0" y="134"/>
                    <a:pt x="2" y="136"/>
                  </a:cubicBezTo>
                  <a:cubicBezTo>
                    <a:pt x="4" y="137"/>
                    <a:pt x="5" y="138"/>
                    <a:pt x="6" y="138"/>
                  </a:cubicBezTo>
                  <a:cubicBezTo>
                    <a:pt x="8" y="138"/>
                    <a:pt x="9" y="137"/>
                    <a:pt x="10" y="136"/>
                  </a:cubicBezTo>
                  <a:cubicBezTo>
                    <a:pt x="29" y="117"/>
                    <a:pt x="38" y="93"/>
                    <a:pt x="38" y="69"/>
                  </a:cubicBezTo>
                  <a:cubicBezTo>
                    <a:pt x="38" y="45"/>
                    <a:pt x="29" y="20"/>
                    <a:pt x="10" y="2"/>
                  </a:cubicBezTo>
                  <a:close/>
                </a:path>
              </a:pathLst>
            </a:custGeom>
            <a:grp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lt1"/>
                </a:solidFill>
                <a:cs typeface="+mn-ea"/>
                <a:sym typeface="+mn-lt"/>
              </a:endParaRPr>
            </a:p>
          </p:txBody>
        </p:sp>
      </p:grpSp>
      <p:grpSp>
        <p:nvGrpSpPr>
          <p:cNvPr id="19" name="Group 23"/>
          <p:cNvGrpSpPr/>
          <p:nvPr/>
        </p:nvGrpSpPr>
        <p:grpSpPr>
          <a:xfrm>
            <a:off x="3393413" y="4851401"/>
            <a:ext cx="719543" cy="448097"/>
            <a:chOff x="2942785" y="3296116"/>
            <a:chExt cx="416796" cy="259561"/>
          </a:xfrm>
          <a:solidFill>
            <a:schemeClr val="accent5"/>
          </a:solidFill>
        </p:grpSpPr>
        <p:sp>
          <p:nvSpPr>
            <p:cNvPr id="20" name="Freeform 95"/>
            <p:cNvSpPr>
              <a:spLocks noEditPoints="1"/>
            </p:cNvSpPr>
            <p:nvPr/>
          </p:nvSpPr>
          <p:spPr bwMode="auto">
            <a:xfrm>
              <a:off x="2942785" y="3296116"/>
              <a:ext cx="416796" cy="259561"/>
            </a:xfrm>
            <a:custGeom>
              <a:avLst/>
              <a:gdLst>
                <a:gd name="T0" fmla="*/ 113 w 125"/>
                <a:gd name="T1" fmla="*/ 18 h 78"/>
                <a:gd name="T2" fmla="*/ 113 w 125"/>
                <a:gd name="T3" fmla="*/ 0 h 78"/>
                <a:gd name="T4" fmla="*/ 0 w 125"/>
                <a:gd name="T5" fmla="*/ 0 h 78"/>
                <a:gd name="T6" fmla="*/ 0 w 125"/>
                <a:gd name="T7" fmla="*/ 78 h 78"/>
                <a:gd name="T8" fmla="*/ 113 w 125"/>
                <a:gd name="T9" fmla="*/ 78 h 78"/>
                <a:gd name="T10" fmla="*/ 113 w 125"/>
                <a:gd name="T11" fmla="*/ 60 h 78"/>
                <a:gd name="T12" fmla="*/ 125 w 125"/>
                <a:gd name="T13" fmla="*/ 54 h 78"/>
                <a:gd name="T14" fmla="*/ 125 w 125"/>
                <a:gd name="T15" fmla="*/ 25 h 78"/>
                <a:gd name="T16" fmla="*/ 113 w 125"/>
                <a:gd name="T17" fmla="*/ 18 h 78"/>
                <a:gd name="T18" fmla="*/ 104 w 125"/>
                <a:gd name="T19" fmla="*/ 68 h 78"/>
                <a:gd name="T20" fmla="*/ 10 w 125"/>
                <a:gd name="T21" fmla="*/ 68 h 78"/>
                <a:gd name="T22" fmla="*/ 10 w 125"/>
                <a:gd name="T23" fmla="*/ 9 h 78"/>
                <a:gd name="T24" fmla="*/ 104 w 125"/>
                <a:gd name="T25" fmla="*/ 9 h 78"/>
                <a:gd name="T26" fmla="*/ 104 w 125"/>
                <a:gd name="T27" fmla="*/ 6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 h="78">
                  <a:moveTo>
                    <a:pt x="113" y="18"/>
                  </a:moveTo>
                  <a:cubicBezTo>
                    <a:pt x="113" y="0"/>
                    <a:pt x="113" y="0"/>
                    <a:pt x="113" y="0"/>
                  </a:cubicBezTo>
                  <a:cubicBezTo>
                    <a:pt x="0" y="0"/>
                    <a:pt x="0" y="0"/>
                    <a:pt x="0" y="0"/>
                  </a:cubicBezTo>
                  <a:cubicBezTo>
                    <a:pt x="0" y="78"/>
                    <a:pt x="0" y="78"/>
                    <a:pt x="0" y="78"/>
                  </a:cubicBezTo>
                  <a:cubicBezTo>
                    <a:pt x="113" y="78"/>
                    <a:pt x="113" y="78"/>
                    <a:pt x="113" y="78"/>
                  </a:cubicBezTo>
                  <a:cubicBezTo>
                    <a:pt x="113" y="60"/>
                    <a:pt x="113" y="60"/>
                    <a:pt x="113" y="60"/>
                  </a:cubicBezTo>
                  <a:cubicBezTo>
                    <a:pt x="117" y="60"/>
                    <a:pt x="125" y="61"/>
                    <a:pt x="125" y="54"/>
                  </a:cubicBezTo>
                  <a:cubicBezTo>
                    <a:pt x="125" y="25"/>
                    <a:pt x="125" y="25"/>
                    <a:pt x="125" y="25"/>
                  </a:cubicBezTo>
                  <a:cubicBezTo>
                    <a:pt x="125" y="17"/>
                    <a:pt x="116" y="18"/>
                    <a:pt x="113" y="18"/>
                  </a:cubicBezTo>
                  <a:close/>
                  <a:moveTo>
                    <a:pt x="104" y="68"/>
                  </a:moveTo>
                  <a:cubicBezTo>
                    <a:pt x="10" y="68"/>
                    <a:pt x="10" y="68"/>
                    <a:pt x="10" y="68"/>
                  </a:cubicBezTo>
                  <a:cubicBezTo>
                    <a:pt x="10" y="9"/>
                    <a:pt x="10" y="9"/>
                    <a:pt x="10" y="9"/>
                  </a:cubicBezTo>
                  <a:cubicBezTo>
                    <a:pt x="104" y="9"/>
                    <a:pt x="104" y="9"/>
                    <a:pt x="104" y="9"/>
                  </a:cubicBezTo>
                  <a:lnTo>
                    <a:pt x="104" y="68"/>
                  </a:lnTo>
                  <a:close/>
                </a:path>
              </a:pathLst>
            </a:custGeom>
            <a:grp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lt1"/>
                </a:solidFill>
                <a:cs typeface="+mn-ea"/>
                <a:sym typeface="+mn-lt"/>
              </a:endParaRPr>
            </a:p>
          </p:txBody>
        </p:sp>
        <p:sp>
          <p:nvSpPr>
            <p:cNvPr id="21" name="Rectangle 96"/>
            <p:cNvSpPr>
              <a:spLocks noChangeArrowheads="1"/>
            </p:cNvSpPr>
            <p:nvPr/>
          </p:nvSpPr>
          <p:spPr bwMode="auto">
            <a:xfrm>
              <a:off x="3000187" y="3351023"/>
              <a:ext cx="79865" cy="144755"/>
            </a:xfrm>
            <a:prstGeom prst="rect">
              <a:avLst/>
            </a:prstGeom>
            <a:grp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lt1"/>
                </a:solidFill>
                <a:cs typeface="+mn-ea"/>
                <a:sym typeface="+mn-lt"/>
              </a:endParaRPr>
            </a:p>
          </p:txBody>
        </p:sp>
        <p:sp>
          <p:nvSpPr>
            <p:cNvPr id="22" name="Rectangle 97"/>
            <p:cNvSpPr>
              <a:spLocks noChangeArrowheads="1"/>
            </p:cNvSpPr>
            <p:nvPr/>
          </p:nvSpPr>
          <p:spPr bwMode="auto">
            <a:xfrm>
              <a:off x="3092532" y="3351023"/>
              <a:ext cx="77370" cy="144755"/>
            </a:xfrm>
            <a:prstGeom prst="rect">
              <a:avLst/>
            </a:prstGeom>
            <a:grp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lt1"/>
                </a:solidFill>
                <a:cs typeface="+mn-ea"/>
                <a:sym typeface="+mn-lt"/>
              </a:endParaRPr>
            </a:p>
          </p:txBody>
        </p:sp>
      </p:grpSp>
      <p:grpSp>
        <p:nvGrpSpPr>
          <p:cNvPr id="23" name="Group 27"/>
          <p:cNvGrpSpPr/>
          <p:nvPr/>
        </p:nvGrpSpPr>
        <p:grpSpPr>
          <a:xfrm>
            <a:off x="8278580" y="4181527"/>
            <a:ext cx="572291" cy="568527"/>
            <a:chOff x="6853673" y="3715407"/>
            <a:chExt cx="379359" cy="376864"/>
          </a:xfrm>
          <a:solidFill>
            <a:schemeClr val="accent4"/>
          </a:solidFill>
        </p:grpSpPr>
        <p:sp>
          <p:nvSpPr>
            <p:cNvPr id="24" name="Freeform 150"/>
            <p:cNvSpPr>
              <a:spLocks noEditPoints="1"/>
            </p:cNvSpPr>
            <p:nvPr/>
          </p:nvSpPr>
          <p:spPr bwMode="auto">
            <a:xfrm>
              <a:off x="6853673" y="3715407"/>
              <a:ext cx="379359" cy="376864"/>
            </a:xfrm>
            <a:custGeom>
              <a:avLst/>
              <a:gdLst>
                <a:gd name="T0" fmla="*/ 57 w 114"/>
                <a:gd name="T1" fmla="*/ 0 h 114"/>
                <a:gd name="T2" fmla="*/ 0 w 114"/>
                <a:gd name="T3" fmla="*/ 57 h 114"/>
                <a:gd name="T4" fmla="*/ 57 w 114"/>
                <a:gd name="T5" fmla="*/ 114 h 114"/>
                <a:gd name="T6" fmla="*/ 114 w 114"/>
                <a:gd name="T7" fmla="*/ 57 h 114"/>
                <a:gd name="T8" fmla="*/ 57 w 114"/>
                <a:gd name="T9" fmla="*/ 0 h 114"/>
                <a:gd name="T10" fmla="*/ 57 w 114"/>
                <a:gd name="T11" fmla="*/ 108 h 114"/>
                <a:gd name="T12" fmla="*/ 6 w 114"/>
                <a:gd name="T13" fmla="*/ 57 h 114"/>
                <a:gd name="T14" fmla="*/ 57 w 114"/>
                <a:gd name="T15" fmla="*/ 6 h 114"/>
                <a:gd name="T16" fmla="*/ 108 w 114"/>
                <a:gd name="T17" fmla="*/ 57 h 114"/>
                <a:gd name="T18" fmla="*/ 57 w 114"/>
                <a:gd name="T19" fmla="*/ 108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4" h="114">
                  <a:moveTo>
                    <a:pt x="57" y="0"/>
                  </a:moveTo>
                  <a:cubicBezTo>
                    <a:pt x="25" y="0"/>
                    <a:pt x="0" y="25"/>
                    <a:pt x="0" y="57"/>
                  </a:cubicBezTo>
                  <a:cubicBezTo>
                    <a:pt x="0" y="89"/>
                    <a:pt x="25" y="114"/>
                    <a:pt x="57" y="114"/>
                  </a:cubicBezTo>
                  <a:cubicBezTo>
                    <a:pt x="89" y="114"/>
                    <a:pt x="114" y="89"/>
                    <a:pt x="114" y="57"/>
                  </a:cubicBezTo>
                  <a:cubicBezTo>
                    <a:pt x="114" y="25"/>
                    <a:pt x="89" y="0"/>
                    <a:pt x="57" y="0"/>
                  </a:cubicBezTo>
                  <a:close/>
                  <a:moveTo>
                    <a:pt x="57" y="108"/>
                  </a:moveTo>
                  <a:cubicBezTo>
                    <a:pt x="29" y="108"/>
                    <a:pt x="6" y="85"/>
                    <a:pt x="6" y="57"/>
                  </a:cubicBezTo>
                  <a:cubicBezTo>
                    <a:pt x="6" y="29"/>
                    <a:pt x="29" y="6"/>
                    <a:pt x="57" y="6"/>
                  </a:cubicBezTo>
                  <a:cubicBezTo>
                    <a:pt x="85" y="6"/>
                    <a:pt x="108" y="29"/>
                    <a:pt x="108" y="57"/>
                  </a:cubicBezTo>
                  <a:cubicBezTo>
                    <a:pt x="108" y="85"/>
                    <a:pt x="85" y="108"/>
                    <a:pt x="57" y="108"/>
                  </a:cubicBezTo>
                  <a:close/>
                </a:path>
              </a:pathLst>
            </a:custGeom>
            <a:grp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lt1"/>
                </a:solidFill>
                <a:cs typeface="+mn-ea"/>
                <a:sym typeface="+mn-lt"/>
              </a:endParaRPr>
            </a:p>
          </p:txBody>
        </p:sp>
        <p:sp>
          <p:nvSpPr>
            <p:cNvPr id="25" name="Rectangle 151"/>
            <p:cNvSpPr>
              <a:spLocks noChangeArrowheads="1"/>
            </p:cNvSpPr>
            <p:nvPr/>
          </p:nvSpPr>
          <p:spPr bwMode="auto">
            <a:xfrm>
              <a:off x="6998429" y="3987447"/>
              <a:ext cx="22463" cy="42429"/>
            </a:xfrm>
            <a:prstGeom prst="rect">
              <a:avLst/>
            </a:prstGeom>
            <a:grp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lt1"/>
                </a:solidFill>
                <a:cs typeface="+mn-ea"/>
                <a:sym typeface="+mn-lt"/>
              </a:endParaRPr>
            </a:p>
          </p:txBody>
        </p:sp>
        <p:sp>
          <p:nvSpPr>
            <p:cNvPr id="26" name="Rectangle 152"/>
            <p:cNvSpPr>
              <a:spLocks noChangeArrowheads="1"/>
            </p:cNvSpPr>
            <p:nvPr/>
          </p:nvSpPr>
          <p:spPr bwMode="auto">
            <a:xfrm>
              <a:off x="7033370" y="3987447"/>
              <a:ext cx="19966" cy="42429"/>
            </a:xfrm>
            <a:prstGeom prst="rect">
              <a:avLst/>
            </a:prstGeom>
            <a:grp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lt1"/>
                </a:solidFill>
                <a:cs typeface="+mn-ea"/>
                <a:sym typeface="+mn-lt"/>
              </a:endParaRPr>
            </a:p>
          </p:txBody>
        </p:sp>
        <p:sp>
          <p:nvSpPr>
            <p:cNvPr id="27" name="Rectangle 153"/>
            <p:cNvSpPr>
              <a:spLocks noChangeArrowheads="1"/>
            </p:cNvSpPr>
            <p:nvPr/>
          </p:nvSpPr>
          <p:spPr bwMode="auto">
            <a:xfrm>
              <a:off x="7068311" y="3987447"/>
              <a:ext cx="19966" cy="42429"/>
            </a:xfrm>
            <a:prstGeom prst="rect">
              <a:avLst/>
            </a:prstGeom>
            <a:grp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lt1"/>
                </a:solidFill>
                <a:cs typeface="+mn-ea"/>
                <a:sym typeface="+mn-lt"/>
              </a:endParaRPr>
            </a:p>
          </p:txBody>
        </p:sp>
        <p:sp>
          <p:nvSpPr>
            <p:cNvPr id="28" name="Freeform 154"/>
            <p:cNvSpPr/>
            <p:nvPr/>
          </p:nvSpPr>
          <p:spPr bwMode="auto">
            <a:xfrm>
              <a:off x="6970976" y="3822725"/>
              <a:ext cx="82362" cy="84857"/>
            </a:xfrm>
            <a:custGeom>
              <a:avLst/>
              <a:gdLst>
                <a:gd name="T0" fmla="*/ 19 w 25"/>
                <a:gd name="T1" fmla="*/ 22 h 25"/>
                <a:gd name="T2" fmla="*/ 22 w 25"/>
                <a:gd name="T3" fmla="*/ 25 h 25"/>
                <a:gd name="T4" fmla="*/ 25 w 25"/>
                <a:gd name="T5" fmla="*/ 22 h 25"/>
                <a:gd name="T6" fmla="*/ 22 w 25"/>
                <a:gd name="T7" fmla="*/ 19 h 25"/>
                <a:gd name="T8" fmla="*/ 21 w 25"/>
                <a:gd name="T9" fmla="*/ 19 h 25"/>
                <a:gd name="T10" fmla="*/ 0 w 25"/>
                <a:gd name="T11" fmla="*/ 0 h 25"/>
                <a:gd name="T12" fmla="*/ 19 w 25"/>
                <a:gd name="T13" fmla="*/ 22 h 25"/>
                <a:gd name="T14" fmla="*/ 19 w 25"/>
                <a:gd name="T15" fmla="*/ 22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25">
                  <a:moveTo>
                    <a:pt x="19" y="22"/>
                  </a:moveTo>
                  <a:cubicBezTo>
                    <a:pt x="19" y="24"/>
                    <a:pt x="20" y="25"/>
                    <a:pt x="22" y="25"/>
                  </a:cubicBezTo>
                  <a:cubicBezTo>
                    <a:pt x="24" y="25"/>
                    <a:pt x="25" y="24"/>
                    <a:pt x="25" y="22"/>
                  </a:cubicBezTo>
                  <a:cubicBezTo>
                    <a:pt x="25" y="21"/>
                    <a:pt x="24" y="19"/>
                    <a:pt x="22" y="19"/>
                  </a:cubicBezTo>
                  <a:cubicBezTo>
                    <a:pt x="22" y="19"/>
                    <a:pt x="22" y="19"/>
                    <a:pt x="21" y="19"/>
                  </a:cubicBezTo>
                  <a:cubicBezTo>
                    <a:pt x="0" y="0"/>
                    <a:pt x="0" y="0"/>
                    <a:pt x="0" y="0"/>
                  </a:cubicBezTo>
                  <a:cubicBezTo>
                    <a:pt x="19" y="22"/>
                    <a:pt x="19" y="22"/>
                    <a:pt x="19" y="22"/>
                  </a:cubicBezTo>
                  <a:cubicBezTo>
                    <a:pt x="19" y="22"/>
                    <a:pt x="19" y="22"/>
                    <a:pt x="19" y="22"/>
                  </a:cubicBezTo>
                  <a:close/>
                </a:path>
              </a:pathLst>
            </a:custGeom>
            <a:grp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lt1"/>
                </a:solidFill>
                <a:cs typeface="+mn-ea"/>
                <a:sym typeface="+mn-lt"/>
              </a:endParaRPr>
            </a:p>
          </p:txBody>
        </p:sp>
        <p:sp>
          <p:nvSpPr>
            <p:cNvPr id="29" name="Freeform 155"/>
            <p:cNvSpPr/>
            <p:nvPr/>
          </p:nvSpPr>
          <p:spPr bwMode="auto">
            <a:xfrm>
              <a:off x="6921060" y="3987447"/>
              <a:ext cx="22463" cy="19966"/>
            </a:xfrm>
            <a:custGeom>
              <a:avLst/>
              <a:gdLst>
                <a:gd name="T0" fmla="*/ 0 w 9"/>
                <a:gd name="T1" fmla="*/ 6 h 8"/>
                <a:gd name="T2" fmla="*/ 3 w 9"/>
                <a:gd name="T3" fmla="*/ 8 h 8"/>
                <a:gd name="T4" fmla="*/ 9 w 9"/>
                <a:gd name="T5" fmla="*/ 1 h 8"/>
                <a:gd name="T6" fmla="*/ 7 w 9"/>
                <a:gd name="T7" fmla="*/ 0 h 8"/>
                <a:gd name="T8" fmla="*/ 0 w 9"/>
                <a:gd name="T9" fmla="*/ 6 h 8"/>
              </a:gdLst>
              <a:ahLst/>
              <a:cxnLst>
                <a:cxn ang="0">
                  <a:pos x="T0" y="T1"/>
                </a:cxn>
                <a:cxn ang="0">
                  <a:pos x="T2" y="T3"/>
                </a:cxn>
                <a:cxn ang="0">
                  <a:pos x="T4" y="T5"/>
                </a:cxn>
                <a:cxn ang="0">
                  <a:pos x="T6" y="T7"/>
                </a:cxn>
                <a:cxn ang="0">
                  <a:pos x="T8" y="T9"/>
                </a:cxn>
              </a:cxnLst>
              <a:rect l="0" t="0" r="r" b="b"/>
              <a:pathLst>
                <a:path w="9" h="8">
                  <a:moveTo>
                    <a:pt x="0" y="6"/>
                  </a:moveTo>
                  <a:lnTo>
                    <a:pt x="3" y="8"/>
                  </a:lnTo>
                  <a:lnTo>
                    <a:pt x="9" y="1"/>
                  </a:lnTo>
                  <a:lnTo>
                    <a:pt x="7" y="0"/>
                  </a:lnTo>
                  <a:lnTo>
                    <a:pt x="0" y="6"/>
                  </a:lnTo>
                  <a:close/>
                </a:path>
              </a:pathLst>
            </a:custGeom>
            <a:grp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lt1"/>
                </a:solidFill>
                <a:cs typeface="+mn-ea"/>
                <a:sym typeface="+mn-lt"/>
              </a:endParaRPr>
            </a:p>
          </p:txBody>
        </p:sp>
        <p:sp>
          <p:nvSpPr>
            <p:cNvPr id="30" name="Freeform 156"/>
            <p:cNvSpPr/>
            <p:nvPr/>
          </p:nvSpPr>
          <p:spPr bwMode="auto">
            <a:xfrm>
              <a:off x="6901094" y="3942523"/>
              <a:ext cx="27454" cy="14975"/>
            </a:xfrm>
            <a:custGeom>
              <a:avLst/>
              <a:gdLst>
                <a:gd name="T0" fmla="*/ 9 w 11"/>
                <a:gd name="T1" fmla="*/ 0 h 6"/>
                <a:gd name="T2" fmla="*/ 0 w 11"/>
                <a:gd name="T3" fmla="*/ 3 h 6"/>
                <a:gd name="T4" fmla="*/ 1 w 11"/>
                <a:gd name="T5" fmla="*/ 6 h 6"/>
                <a:gd name="T6" fmla="*/ 11 w 11"/>
                <a:gd name="T7" fmla="*/ 3 h 6"/>
                <a:gd name="T8" fmla="*/ 9 w 11"/>
                <a:gd name="T9" fmla="*/ 0 h 6"/>
              </a:gdLst>
              <a:ahLst/>
              <a:cxnLst>
                <a:cxn ang="0">
                  <a:pos x="T0" y="T1"/>
                </a:cxn>
                <a:cxn ang="0">
                  <a:pos x="T2" y="T3"/>
                </a:cxn>
                <a:cxn ang="0">
                  <a:pos x="T4" y="T5"/>
                </a:cxn>
                <a:cxn ang="0">
                  <a:pos x="T6" y="T7"/>
                </a:cxn>
                <a:cxn ang="0">
                  <a:pos x="T8" y="T9"/>
                </a:cxn>
              </a:cxnLst>
              <a:rect l="0" t="0" r="r" b="b"/>
              <a:pathLst>
                <a:path w="11" h="6">
                  <a:moveTo>
                    <a:pt x="9" y="0"/>
                  </a:moveTo>
                  <a:lnTo>
                    <a:pt x="0" y="3"/>
                  </a:lnTo>
                  <a:lnTo>
                    <a:pt x="1" y="6"/>
                  </a:lnTo>
                  <a:lnTo>
                    <a:pt x="11" y="3"/>
                  </a:lnTo>
                  <a:lnTo>
                    <a:pt x="9" y="0"/>
                  </a:lnTo>
                  <a:close/>
                </a:path>
              </a:pathLst>
            </a:custGeom>
            <a:grp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lt1"/>
                </a:solidFill>
                <a:cs typeface="+mn-ea"/>
                <a:sym typeface="+mn-lt"/>
              </a:endParaRPr>
            </a:p>
          </p:txBody>
        </p:sp>
        <p:sp>
          <p:nvSpPr>
            <p:cNvPr id="31" name="Freeform 157"/>
            <p:cNvSpPr/>
            <p:nvPr/>
          </p:nvSpPr>
          <p:spPr bwMode="auto">
            <a:xfrm>
              <a:off x="6933538" y="3790281"/>
              <a:ext cx="19966" cy="22463"/>
            </a:xfrm>
            <a:custGeom>
              <a:avLst/>
              <a:gdLst>
                <a:gd name="T0" fmla="*/ 0 w 8"/>
                <a:gd name="T1" fmla="*/ 3 h 9"/>
                <a:gd name="T2" fmla="*/ 7 w 8"/>
                <a:gd name="T3" fmla="*/ 9 h 9"/>
                <a:gd name="T4" fmla="*/ 8 w 8"/>
                <a:gd name="T5" fmla="*/ 7 h 9"/>
                <a:gd name="T6" fmla="*/ 2 w 8"/>
                <a:gd name="T7" fmla="*/ 0 h 9"/>
                <a:gd name="T8" fmla="*/ 0 w 8"/>
                <a:gd name="T9" fmla="*/ 3 h 9"/>
              </a:gdLst>
              <a:ahLst/>
              <a:cxnLst>
                <a:cxn ang="0">
                  <a:pos x="T0" y="T1"/>
                </a:cxn>
                <a:cxn ang="0">
                  <a:pos x="T2" y="T3"/>
                </a:cxn>
                <a:cxn ang="0">
                  <a:pos x="T4" y="T5"/>
                </a:cxn>
                <a:cxn ang="0">
                  <a:pos x="T6" y="T7"/>
                </a:cxn>
                <a:cxn ang="0">
                  <a:pos x="T8" y="T9"/>
                </a:cxn>
              </a:cxnLst>
              <a:rect l="0" t="0" r="r" b="b"/>
              <a:pathLst>
                <a:path w="8" h="9">
                  <a:moveTo>
                    <a:pt x="0" y="3"/>
                  </a:moveTo>
                  <a:lnTo>
                    <a:pt x="7" y="9"/>
                  </a:lnTo>
                  <a:lnTo>
                    <a:pt x="8" y="7"/>
                  </a:lnTo>
                  <a:lnTo>
                    <a:pt x="2" y="0"/>
                  </a:lnTo>
                  <a:lnTo>
                    <a:pt x="0" y="3"/>
                  </a:lnTo>
                  <a:close/>
                </a:path>
              </a:pathLst>
            </a:custGeom>
            <a:grp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lt1"/>
                </a:solidFill>
                <a:cs typeface="+mn-ea"/>
                <a:sym typeface="+mn-lt"/>
              </a:endParaRPr>
            </a:p>
          </p:txBody>
        </p:sp>
        <p:sp>
          <p:nvSpPr>
            <p:cNvPr id="32" name="Freeform 158"/>
            <p:cNvSpPr/>
            <p:nvPr/>
          </p:nvSpPr>
          <p:spPr bwMode="auto">
            <a:xfrm>
              <a:off x="6903589" y="3840196"/>
              <a:ext cx="27454" cy="12480"/>
            </a:xfrm>
            <a:custGeom>
              <a:avLst/>
              <a:gdLst>
                <a:gd name="T0" fmla="*/ 11 w 11"/>
                <a:gd name="T1" fmla="*/ 3 h 5"/>
                <a:gd name="T2" fmla="*/ 2 w 11"/>
                <a:gd name="T3" fmla="*/ 0 h 5"/>
                <a:gd name="T4" fmla="*/ 0 w 11"/>
                <a:gd name="T5" fmla="*/ 3 h 5"/>
                <a:gd name="T6" fmla="*/ 10 w 11"/>
                <a:gd name="T7" fmla="*/ 5 h 5"/>
                <a:gd name="T8" fmla="*/ 11 w 11"/>
                <a:gd name="T9" fmla="*/ 3 h 5"/>
              </a:gdLst>
              <a:ahLst/>
              <a:cxnLst>
                <a:cxn ang="0">
                  <a:pos x="T0" y="T1"/>
                </a:cxn>
                <a:cxn ang="0">
                  <a:pos x="T2" y="T3"/>
                </a:cxn>
                <a:cxn ang="0">
                  <a:pos x="T4" y="T5"/>
                </a:cxn>
                <a:cxn ang="0">
                  <a:pos x="T6" y="T7"/>
                </a:cxn>
                <a:cxn ang="0">
                  <a:pos x="T8" y="T9"/>
                </a:cxn>
              </a:cxnLst>
              <a:rect l="0" t="0" r="r" b="b"/>
              <a:pathLst>
                <a:path w="11" h="5">
                  <a:moveTo>
                    <a:pt x="11" y="3"/>
                  </a:moveTo>
                  <a:lnTo>
                    <a:pt x="2" y="0"/>
                  </a:lnTo>
                  <a:lnTo>
                    <a:pt x="0" y="3"/>
                  </a:lnTo>
                  <a:lnTo>
                    <a:pt x="10" y="5"/>
                  </a:lnTo>
                  <a:lnTo>
                    <a:pt x="11" y="3"/>
                  </a:lnTo>
                  <a:close/>
                </a:path>
              </a:pathLst>
            </a:custGeom>
            <a:grp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lt1"/>
                </a:solidFill>
                <a:cs typeface="+mn-ea"/>
                <a:sym typeface="+mn-lt"/>
              </a:endParaRPr>
            </a:p>
          </p:txBody>
        </p:sp>
        <p:sp>
          <p:nvSpPr>
            <p:cNvPr id="33" name="Rectangle 159"/>
            <p:cNvSpPr>
              <a:spLocks noChangeArrowheads="1"/>
            </p:cNvSpPr>
            <p:nvPr/>
          </p:nvSpPr>
          <p:spPr bwMode="auto">
            <a:xfrm>
              <a:off x="7040858" y="3750348"/>
              <a:ext cx="7488" cy="22463"/>
            </a:xfrm>
            <a:prstGeom prst="rect">
              <a:avLst/>
            </a:prstGeom>
            <a:grp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lt1"/>
                </a:solidFill>
                <a:cs typeface="+mn-ea"/>
                <a:sym typeface="+mn-lt"/>
              </a:endParaRPr>
            </a:p>
          </p:txBody>
        </p:sp>
        <p:sp>
          <p:nvSpPr>
            <p:cNvPr id="34" name="Freeform 160"/>
            <p:cNvSpPr/>
            <p:nvPr/>
          </p:nvSpPr>
          <p:spPr bwMode="auto">
            <a:xfrm>
              <a:off x="6973471" y="3760331"/>
              <a:ext cx="17471" cy="22463"/>
            </a:xfrm>
            <a:custGeom>
              <a:avLst/>
              <a:gdLst>
                <a:gd name="T0" fmla="*/ 7 w 7"/>
                <a:gd name="T1" fmla="*/ 8 h 9"/>
                <a:gd name="T2" fmla="*/ 3 w 7"/>
                <a:gd name="T3" fmla="*/ 0 h 9"/>
                <a:gd name="T4" fmla="*/ 0 w 7"/>
                <a:gd name="T5" fmla="*/ 2 h 9"/>
                <a:gd name="T6" fmla="*/ 4 w 7"/>
                <a:gd name="T7" fmla="*/ 9 h 9"/>
                <a:gd name="T8" fmla="*/ 7 w 7"/>
                <a:gd name="T9" fmla="*/ 8 h 9"/>
              </a:gdLst>
              <a:ahLst/>
              <a:cxnLst>
                <a:cxn ang="0">
                  <a:pos x="T0" y="T1"/>
                </a:cxn>
                <a:cxn ang="0">
                  <a:pos x="T2" y="T3"/>
                </a:cxn>
                <a:cxn ang="0">
                  <a:pos x="T4" y="T5"/>
                </a:cxn>
                <a:cxn ang="0">
                  <a:pos x="T6" y="T7"/>
                </a:cxn>
                <a:cxn ang="0">
                  <a:pos x="T8" y="T9"/>
                </a:cxn>
              </a:cxnLst>
              <a:rect l="0" t="0" r="r" b="b"/>
              <a:pathLst>
                <a:path w="7" h="9">
                  <a:moveTo>
                    <a:pt x="7" y="8"/>
                  </a:moveTo>
                  <a:lnTo>
                    <a:pt x="3" y="0"/>
                  </a:lnTo>
                  <a:lnTo>
                    <a:pt x="0" y="2"/>
                  </a:lnTo>
                  <a:lnTo>
                    <a:pt x="4" y="9"/>
                  </a:lnTo>
                  <a:lnTo>
                    <a:pt x="7" y="8"/>
                  </a:lnTo>
                  <a:close/>
                </a:path>
              </a:pathLst>
            </a:custGeom>
            <a:grp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lt1"/>
                </a:solidFill>
                <a:cs typeface="+mn-ea"/>
                <a:sym typeface="+mn-lt"/>
              </a:endParaRPr>
            </a:p>
          </p:txBody>
        </p:sp>
        <p:sp>
          <p:nvSpPr>
            <p:cNvPr id="35" name="Freeform 161"/>
            <p:cNvSpPr/>
            <p:nvPr/>
          </p:nvSpPr>
          <p:spPr bwMode="auto">
            <a:xfrm>
              <a:off x="7088277" y="3760331"/>
              <a:ext cx="12480" cy="27454"/>
            </a:xfrm>
            <a:custGeom>
              <a:avLst/>
              <a:gdLst>
                <a:gd name="T0" fmla="*/ 0 w 5"/>
                <a:gd name="T1" fmla="*/ 9 h 11"/>
                <a:gd name="T2" fmla="*/ 2 w 5"/>
                <a:gd name="T3" fmla="*/ 11 h 11"/>
                <a:gd name="T4" fmla="*/ 5 w 5"/>
                <a:gd name="T5" fmla="*/ 2 h 11"/>
                <a:gd name="T6" fmla="*/ 2 w 5"/>
                <a:gd name="T7" fmla="*/ 0 h 11"/>
                <a:gd name="T8" fmla="*/ 0 w 5"/>
                <a:gd name="T9" fmla="*/ 9 h 11"/>
              </a:gdLst>
              <a:ahLst/>
              <a:cxnLst>
                <a:cxn ang="0">
                  <a:pos x="T0" y="T1"/>
                </a:cxn>
                <a:cxn ang="0">
                  <a:pos x="T2" y="T3"/>
                </a:cxn>
                <a:cxn ang="0">
                  <a:pos x="T4" y="T5"/>
                </a:cxn>
                <a:cxn ang="0">
                  <a:pos x="T6" y="T7"/>
                </a:cxn>
                <a:cxn ang="0">
                  <a:pos x="T8" y="T9"/>
                </a:cxn>
              </a:cxnLst>
              <a:rect l="0" t="0" r="r" b="b"/>
              <a:pathLst>
                <a:path w="5" h="11">
                  <a:moveTo>
                    <a:pt x="0" y="9"/>
                  </a:moveTo>
                  <a:lnTo>
                    <a:pt x="2" y="11"/>
                  </a:lnTo>
                  <a:lnTo>
                    <a:pt x="5" y="2"/>
                  </a:lnTo>
                  <a:lnTo>
                    <a:pt x="2" y="0"/>
                  </a:lnTo>
                  <a:lnTo>
                    <a:pt x="0" y="9"/>
                  </a:lnTo>
                  <a:close/>
                </a:path>
              </a:pathLst>
            </a:custGeom>
            <a:grp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lt1"/>
                </a:solidFill>
                <a:cs typeface="+mn-ea"/>
                <a:sym typeface="+mn-lt"/>
              </a:endParaRPr>
            </a:p>
          </p:txBody>
        </p:sp>
        <p:sp>
          <p:nvSpPr>
            <p:cNvPr id="36" name="Freeform 162"/>
            <p:cNvSpPr/>
            <p:nvPr/>
          </p:nvSpPr>
          <p:spPr bwMode="auto">
            <a:xfrm>
              <a:off x="7130706" y="3987447"/>
              <a:ext cx="22463" cy="19966"/>
            </a:xfrm>
            <a:custGeom>
              <a:avLst/>
              <a:gdLst>
                <a:gd name="T0" fmla="*/ 0 w 9"/>
                <a:gd name="T1" fmla="*/ 1 h 8"/>
                <a:gd name="T2" fmla="*/ 8 w 9"/>
                <a:gd name="T3" fmla="*/ 8 h 8"/>
                <a:gd name="T4" fmla="*/ 9 w 9"/>
                <a:gd name="T5" fmla="*/ 6 h 8"/>
                <a:gd name="T6" fmla="*/ 3 w 9"/>
                <a:gd name="T7" fmla="*/ 0 h 8"/>
                <a:gd name="T8" fmla="*/ 0 w 9"/>
                <a:gd name="T9" fmla="*/ 1 h 8"/>
              </a:gdLst>
              <a:ahLst/>
              <a:cxnLst>
                <a:cxn ang="0">
                  <a:pos x="T0" y="T1"/>
                </a:cxn>
                <a:cxn ang="0">
                  <a:pos x="T2" y="T3"/>
                </a:cxn>
                <a:cxn ang="0">
                  <a:pos x="T4" y="T5"/>
                </a:cxn>
                <a:cxn ang="0">
                  <a:pos x="T6" y="T7"/>
                </a:cxn>
                <a:cxn ang="0">
                  <a:pos x="T8" y="T9"/>
                </a:cxn>
              </a:cxnLst>
              <a:rect l="0" t="0" r="r" b="b"/>
              <a:pathLst>
                <a:path w="9" h="8">
                  <a:moveTo>
                    <a:pt x="0" y="1"/>
                  </a:moveTo>
                  <a:lnTo>
                    <a:pt x="8" y="8"/>
                  </a:lnTo>
                  <a:lnTo>
                    <a:pt x="9" y="6"/>
                  </a:lnTo>
                  <a:lnTo>
                    <a:pt x="3" y="0"/>
                  </a:lnTo>
                  <a:lnTo>
                    <a:pt x="0" y="1"/>
                  </a:lnTo>
                  <a:close/>
                </a:path>
              </a:pathLst>
            </a:custGeom>
            <a:grp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lt1"/>
                </a:solidFill>
                <a:cs typeface="+mn-ea"/>
                <a:sym typeface="+mn-lt"/>
              </a:endParaRPr>
            </a:p>
          </p:txBody>
        </p:sp>
        <p:sp>
          <p:nvSpPr>
            <p:cNvPr id="37" name="Freeform 163"/>
            <p:cNvSpPr/>
            <p:nvPr/>
          </p:nvSpPr>
          <p:spPr bwMode="auto">
            <a:xfrm>
              <a:off x="7158159" y="3942523"/>
              <a:ext cx="24958" cy="14975"/>
            </a:xfrm>
            <a:custGeom>
              <a:avLst/>
              <a:gdLst>
                <a:gd name="T0" fmla="*/ 0 w 10"/>
                <a:gd name="T1" fmla="*/ 3 h 6"/>
                <a:gd name="T2" fmla="*/ 9 w 10"/>
                <a:gd name="T3" fmla="*/ 6 h 6"/>
                <a:gd name="T4" fmla="*/ 10 w 10"/>
                <a:gd name="T5" fmla="*/ 3 h 6"/>
                <a:gd name="T6" fmla="*/ 1 w 10"/>
                <a:gd name="T7" fmla="*/ 0 h 6"/>
                <a:gd name="T8" fmla="*/ 0 w 10"/>
                <a:gd name="T9" fmla="*/ 3 h 6"/>
              </a:gdLst>
              <a:ahLst/>
              <a:cxnLst>
                <a:cxn ang="0">
                  <a:pos x="T0" y="T1"/>
                </a:cxn>
                <a:cxn ang="0">
                  <a:pos x="T2" y="T3"/>
                </a:cxn>
                <a:cxn ang="0">
                  <a:pos x="T4" y="T5"/>
                </a:cxn>
                <a:cxn ang="0">
                  <a:pos x="T6" y="T7"/>
                </a:cxn>
                <a:cxn ang="0">
                  <a:pos x="T8" y="T9"/>
                </a:cxn>
              </a:cxnLst>
              <a:rect l="0" t="0" r="r" b="b"/>
              <a:pathLst>
                <a:path w="10" h="6">
                  <a:moveTo>
                    <a:pt x="0" y="3"/>
                  </a:moveTo>
                  <a:lnTo>
                    <a:pt x="9" y="6"/>
                  </a:lnTo>
                  <a:lnTo>
                    <a:pt x="10" y="3"/>
                  </a:lnTo>
                  <a:lnTo>
                    <a:pt x="1" y="0"/>
                  </a:lnTo>
                  <a:lnTo>
                    <a:pt x="0" y="3"/>
                  </a:lnTo>
                  <a:close/>
                </a:path>
              </a:pathLst>
            </a:custGeom>
            <a:grp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lt1"/>
                </a:solidFill>
                <a:cs typeface="+mn-ea"/>
                <a:sym typeface="+mn-lt"/>
              </a:endParaRPr>
            </a:p>
          </p:txBody>
        </p:sp>
        <p:sp>
          <p:nvSpPr>
            <p:cNvPr id="38" name="Freeform 164"/>
            <p:cNvSpPr/>
            <p:nvPr/>
          </p:nvSpPr>
          <p:spPr bwMode="auto">
            <a:xfrm>
              <a:off x="7128209" y="3790281"/>
              <a:ext cx="22463" cy="22463"/>
            </a:xfrm>
            <a:custGeom>
              <a:avLst/>
              <a:gdLst>
                <a:gd name="T0" fmla="*/ 9 w 9"/>
                <a:gd name="T1" fmla="*/ 3 h 9"/>
                <a:gd name="T2" fmla="*/ 8 w 9"/>
                <a:gd name="T3" fmla="*/ 0 h 9"/>
                <a:gd name="T4" fmla="*/ 0 w 9"/>
                <a:gd name="T5" fmla="*/ 7 h 9"/>
                <a:gd name="T6" fmla="*/ 2 w 9"/>
                <a:gd name="T7" fmla="*/ 9 h 9"/>
                <a:gd name="T8" fmla="*/ 9 w 9"/>
                <a:gd name="T9" fmla="*/ 3 h 9"/>
              </a:gdLst>
              <a:ahLst/>
              <a:cxnLst>
                <a:cxn ang="0">
                  <a:pos x="T0" y="T1"/>
                </a:cxn>
                <a:cxn ang="0">
                  <a:pos x="T2" y="T3"/>
                </a:cxn>
                <a:cxn ang="0">
                  <a:pos x="T4" y="T5"/>
                </a:cxn>
                <a:cxn ang="0">
                  <a:pos x="T6" y="T7"/>
                </a:cxn>
                <a:cxn ang="0">
                  <a:pos x="T8" y="T9"/>
                </a:cxn>
              </a:cxnLst>
              <a:rect l="0" t="0" r="r" b="b"/>
              <a:pathLst>
                <a:path w="9" h="9">
                  <a:moveTo>
                    <a:pt x="9" y="3"/>
                  </a:moveTo>
                  <a:lnTo>
                    <a:pt x="8" y="0"/>
                  </a:lnTo>
                  <a:lnTo>
                    <a:pt x="0" y="7"/>
                  </a:lnTo>
                  <a:lnTo>
                    <a:pt x="2" y="9"/>
                  </a:lnTo>
                  <a:lnTo>
                    <a:pt x="9" y="3"/>
                  </a:lnTo>
                  <a:close/>
                </a:path>
              </a:pathLst>
            </a:custGeom>
            <a:grp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lt1"/>
                </a:solidFill>
                <a:cs typeface="+mn-ea"/>
                <a:sym typeface="+mn-lt"/>
              </a:endParaRPr>
            </a:p>
          </p:txBody>
        </p:sp>
        <p:sp>
          <p:nvSpPr>
            <p:cNvPr id="39" name="Freeform 165"/>
            <p:cNvSpPr/>
            <p:nvPr/>
          </p:nvSpPr>
          <p:spPr bwMode="auto">
            <a:xfrm>
              <a:off x="7153167" y="3840196"/>
              <a:ext cx="27454" cy="12480"/>
            </a:xfrm>
            <a:custGeom>
              <a:avLst/>
              <a:gdLst>
                <a:gd name="T0" fmla="*/ 10 w 11"/>
                <a:gd name="T1" fmla="*/ 0 h 5"/>
                <a:gd name="T2" fmla="*/ 0 w 11"/>
                <a:gd name="T3" fmla="*/ 3 h 5"/>
                <a:gd name="T4" fmla="*/ 2 w 11"/>
                <a:gd name="T5" fmla="*/ 5 h 5"/>
                <a:gd name="T6" fmla="*/ 11 w 11"/>
                <a:gd name="T7" fmla="*/ 3 h 5"/>
                <a:gd name="T8" fmla="*/ 10 w 11"/>
                <a:gd name="T9" fmla="*/ 0 h 5"/>
              </a:gdLst>
              <a:ahLst/>
              <a:cxnLst>
                <a:cxn ang="0">
                  <a:pos x="T0" y="T1"/>
                </a:cxn>
                <a:cxn ang="0">
                  <a:pos x="T2" y="T3"/>
                </a:cxn>
                <a:cxn ang="0">
                  <a:pos x="T4" y="T5"/>
                </a:cxn>
                <a:cxn ang="0">
                  <a:pos x="T6" y="T7"/>
                </a:cxn>
                <a:cxn ang="0">
                  <a:pos x="T8" y="T9"/>
                </a:cxn>
              </a:cxnLst>
              <a:rect l="0" t="0" r="r" b="b"/>
              <a:pathLst>
                <a:path w="11" h="5">
                  <a:moveTo>
                    <a:pt x="10" y="0"/>
                  </a:moveTo>
                  <a:lnTo>
                    <a:pt x="0" y="3"/>
                  </a:lnTo>
                  <a:lnTo>
                    <a:pt x="2" y="5"/>
                  </a:lnTo>
                  <a:lnTo>
                    <a:pt x="11" y="3"/>
                  </a:lnTo>
                  <a:lnTo>
                    <a:pt x="10" y="0"/>
                  </a:lnTo>
                  <a:close/>
                </a:path>
              </a:pathLst>
            </a:custGeom>
            <a:grp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lt1"/>
                </a:solidFill>
                <a:cs typeface="+mn-ea"/>
                <a:sym typeface="+mn-lt"/>
              </a:endParaRPr>
            </a:p>
          </p:txBody>
        </p:sp>
        <p:sp>
          <p:nvSpPr>
            <p:cNvPr id="40" name="Rectangle 166"/>
            <p:cNvSpPr>
              <a:spLocks noChangeArrowheads="1"/>
            </p:cNvSpPr>
            <p:nvPr/>
          </p:nvSpPr>
          <p:spPr bwMode="auto">
            <a:xfrm>
              <a:off x="6893606" y="3890112"/>
              <a:ext cx="24958" cy="7488"/>
            </a:xfrm>
            <a:prstGeom prst="rect">
              <a:avLst/>
            </a:prstGeom>
            <a:grp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lt1"/>
                </a:solidFill>
                <a:cs typeface="+mn-ea"/>
                <a:sym typeface="+mn-lt"/>
              </a:endParaRPr>
            </a:p>
          </p:txBody>
        </p:sp>
        <p:sp>
          <p:nvSpPr>
            <p:cNvPr id="41" name="Rectangle 167"/>
            <p:cNvSpPr>
              <a:spLocks noChangeArrowheads="1"/>
            </p:cNvSpPr>
            <p:nvPr/>
          </p:nvSpPr>
          <p:spPr bwMode="auto">
            <a:xfrm>
              <a:off x="7170638" y="3892607"/>
              <a:ext cx="27454" cy="7488"/>
            </a:xfrm>
            <a:prstGeom prst="rect">
              <a:avLst/>
            </a:prstGeom>
            <a:grp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lt1"/>
                </a:solidFill>
                <a:cs typeface="+mn-ea"/>
                <a:sym typeface="+mn-lt"/>
              </a:endParaRPr>
            </a:p>
          </p:txBody>
        </p:sp>
      </p:grpSp>
      <p:cxnSp>
        <p:nvCxnSpPr>
          <p:cNvPr id="42" name="Elbow Connector 2"/>
          <p:cNvCxnSpPr>
            <a:stCxn id="3" idx="2"/>
          </p:cNvCxnSpPr>
          <p:nvPr/>
        </p:nvCxnSpPr>
        <p:spPr>
          <a:xfrm rot="10800000" flipV="1">
            <a:off x="1062015" y="2258004"/>
            <a:ext cx="5207039" cy="363377"/>
          </a:xfrm>
          <a:prstGeom prst="bentConnector3">
            <a:avLst>
              <a:gd name="adj1" fmla="val 40732"/>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3" name="Elbow Connector 58"/>
          <p:cNvCxnSpPr>
            <a:stCxn id="4" idx="6"/>
          </p:cNvCxnSpPr>
          <p:nvPr/>
        </p:nvCxnSpPr>
        <p:spPr>
          <a:xfrm>
            <a:off x="6579045" y="3167210"/>
            <a:ext cx="4800155" cy="377501"/>
          </a:xfrm>
          <a:prstGeom prst="bentConnector3">
            <a:avLst>
              <a:gd name="adj1" fmla="val 31215"/>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4" name="Elbow Connector 61"/>
          <p:cNvCxnSpPr>
            <a:stCxn id="5" idx="2"/>
          </p:cNvCxnSpPr>
          <p:nvPr/>
        </p:nvCxnSpPr>
        <p:spPr>
          <a:xfrm rot="10800000" flipV="1">
            <a:off x="2470487" y="4068910"/>
            <a:ext cx="3798567" cy="319695"/>
          </a:xfrm>
          <a:prstGeom prst="bentConnector3">
            <a:avLst>
              <a:gd name="adj1" fmla="val 17904"/>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5" name="Elbow Connector 65"/>
          <p:cNvCxnSpPr>
            <a:stCxn id="6" idx="6"/>
          </p:cNvCxnSpPr>
          <p:nvPr/>
        </p:nvCxnSpPr>
        <p:spPr>
          <a:xfrm>
            <a:off x="6579046" y="5001205"/>
            <a:ext cx="4787677" cy="813327"/>
          </a:xfrm>
          <a:prstGeom prst="bentConnector3">
            <a:avLst>
              <a:gd name="adj1" fmla="val 31962"/>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6" name="Elbow Connector 68"/>
          <p:cNvCxnSpPr>
            <a:stCxn id="7" idx="2"/>
          </p:cNvCxnSpPr>
          <p:nvPr/>
        </p:nvCxnSpPr>
        <p:spPr>
          <a:xfrm rot="10800000" flipV="1">
            <a:off x="1062015" y="5915603"/>
            <a:ext cx="5207039" cy="358196"/>
          </a:xfrm>
          <a:prstGeom prst="bentConnector3">
            <a:avLst>
              <a:gd name="adj1" fmla="val 37073"/>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47" name="TextBox 13"/>
          <p:cNvSpPr txBox="1">
            <a:spLocks noChangeArrowheads="1"/>
          </p:cNvSpPr>
          <p:nvPr/>
        </p:nvSpPr>
        <p:spPr bwMode="auto">
          <a:xfrm>
            <a:off x="1524090" y="1631396"/>
            <a:ext cx="14001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b="1" dirty="0">
                <a:solidFill>
                  <a:schemeClr val="accent1"/>
                </a:solidFill>
                <a:latin typeface="+mn-lt"/>
                <a:ea typeface="+mn-ea"/>
                <a:cs typeface="+mn-ea"/>
                <a:sym typeface="+mn-lt"/>
              </a:rPr>
              <a:t>单击编辑标题</a:t>
            </a:r>
            <a:endParaRPr lang="en-US" altLang="zh-CN" b="1" dirty="0">
              <a:solidFill>
                <a:schemeClr val="accent1"/>
              </a:solidFill>
              <a:latin typeface="+mn-lt"/>
              <a:ea typeface="+mn-ea"/>
              <a:cs typeface="+mn-ea"/>
              <a:sym typeface="+mn-lt"/>
            </a:endParaRPr>
          </a:p>
        </p:txBody>
      </p:sp>
      <p:sp>
        <p:nvSpPr>
          <p:cNvPr id="48" name="TextBox 13"/>
          <p:cNvSpPr txBox="1">
            <a:spLocks noChangeArrowheads="1"/>
          </p:cNvSpPr>
          <p:nvPr/>
        </p:nvSpPr>
        <p:spPr bwMode="auto">
          <a:xfrm>
            <a:off x="1062014" y="2074061"/>
            <a:ext cx="233362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1400" dirty="0">
                <a:latin typeface="+mn-lt"/>
                <a:ea typeface="+mn-ea"/>
                <a:cs typeface="+mn-ea"/>
                <a:sym typeface="+mn-lt"/>
              </a:rPr>
              <a:t>单击此处可编辑内容，根据您的需要自由拉伸文本框大小</a:t>
            </a:r>
            <a:endParaRPr lang="en-US" altLang="zh-CN" sz="1400" dirty="0">
              <a:latin typeface="+mn-lt"/>
              <a:ea typeface="+mn-ea"/>
              <a:cs typeface="+mn-ea"/>
              <a:sym typeface="+mn-lt"/>
            </a:endParaRPr>
          </a:p>
        </p:txBody>
      </p:sp>
      <p:sp>
        <p:nvSpPr>
          <p:cNvPr id="49" name="TextBox 13"/>
          <p:cNvSpPr txBox="1">
            <a:spLocks noChangeArrowheads="1"/>
          </p:cNvSpPr>
          <p:nvPr/>
        </p:nvSpPr>
        <p:spPr bwMode="auto">
          <a:xfrm>
            <a:off x="9090631" y="1966764"/>
            <a:ext cx="14001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b="1" dirty="0">
                <a:solidFill>
                  <a:schemeClr val="accent2"/>
                </a:solidFill>
                <a:latin typeface="+mn-lt"/>
                <a:ea typeface="+mn-ea"/>
                <a:cs typeface="+mn-ea"/>
                <a:sym typeface="+mn-lt"/>
              </a:rPr>
              <a:t>单击编辑标题</a:t>
            </a:r>
            <a:endParaRPr lang="en-US" altLang="zh-CN" b="1" dirty="0">
              <a:solidFill>
                <a:schemeClr val="accent2"/>
              </a:solidFill>
              <a:latin typeface="+mn-lt"/>
              <a:ea typeface="+mn-ea"/>
              <a:cs typeface="+mn-ea"/>
              <a:sym typeface="+mn-lt"/>
            </a:endParaRPr>
          </a:p>
        </p:txBody>
      </p:sp>
      <p:sp>
        <p:nvSpPr>
          <p:cNvPr id="50" name="TextBox 13"/>
          <p:cNvSpPr txBox="1">
            <a:spLocks noChangeArrowheads="1"/>
          </p:cNvSpPr>
          <p:nvPr/>
        </p:nvSpPr>
        <p:spPr bwMode="auto">
          <a:xfrm>
            <a:off x="8735141" y="2541234"/>
            <a:ext cx="2799055"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spcBef>
                <a:spcPct val="20000"/>
              </a:spcBef>
            </a:pPr>
            <a:r>
              <a:rPr lang="zh-CN" altLang="en-US" sz="1400" dirty="0">
                <a:latin typeface="+mn-lt"/>
                <a:ea typeface="+mn-ea"/>
                <a:cs typeface="+mn-ea"/>
                <a:sym typeface="+mn-lt"/>
              </a:rPr>
              <a:t>单击此处可编辑内容，根据您的需要自由拉伸文本框大小单击此处可编辑内容，根据您的需要自由拉伸文本框大小</a:t>
            </a:r>
            <a:endParaRPr lang="en-US" altLang="zh-CN" sz="1400" dirty="0">
              <a:latin typeface="+mn-lt"/>
              <a:ea typeface="+mn-ea"/>
              <a:cs typeface="+mn-ea"/>
              <a:sym typeface="+mn-lt"/>
            </a:endParaRPr>
          </a:p>
        </p:txBody>
      </p:sp>
      <p:sp>
        <p:nvSpPr>
          <p:cNvPr id="51" name="TextBox 13"/>
          <p:cNvSpPr txBox="1">
            <a:spLocks noChangeArrowheads="1"/>
          </p:cNvSpPr>
          <p:nvPr/>
        </p:nvSpPr>
        <p:spPr bwMode="auto">
          <a:xfrm>
            <a:off x="3323237" y="3176688"/>
            <a:ext cx="14001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b="1" dirty="0">
                <a:solidFill>
                  <a:schemeClr val="accent3"/>
                </a:solidFill>
                <a:latin typeface="+mn-lt"/>
                <a:ea typeface="+mn-ea"/>
                <a:cs typeface="+mn-ea"/>
                <a:sym typeface="+mn-lt"/>
              </a:rPr>
              <a:t>单击编辑标题</a:t>
            </a:r>
            <a:endParaRPr lang="en-US" altLang="zh-CN" b="1" dirty="0">
              <a:solidFill>
                <a:schemeClr val="accent3"/>
              </a:solidFill>
              <a:latin typeface="+mn-lt"/>
              <a:ea typeface="+mn-ea"/>
              <a:cs typeface="+mn-ea"/>
              <a:sym typeface="+mn-lt"/>
            </a:endParaRPr>
          </a:p>
        </p:txBody>
      </p:sp>
      <p:sp>
        <p:nvSpPr>
          <p:cNvPr id="52" name="TextBox 13"/>
          <p:cNvSpPr txBox="1">
            <a:spLocks noChangeArrowheads="1"/>
          </p:cNvSpPr>
          <p:nvPr/>
        </p:nvSpPr>
        <p:spPr bwMode="auto">
          <a:xfrm>
            <a:off x="1725252" y="3682036"/>
            <a:ext cx="371901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spcBef>
                <a:spcPct val="20000"/>
              </a:spcBef>
            </a:pPr>
            <a:r>
              <a:rPr lang="zh-CN" altLang="en-US" sz="1400" dirty="0">
                <a:latin typeface="+mn-lt"/>
                <a:ea typeface="+mn-ea"/>
                <a:cs typeface="+mn-ea"/>
                <a:sym typeface="+mn-lt"/>
              </a:rPr>
              <a:t>单击此处可编辑内容，根据您的需要自由拉伸文本框大小单击此处可编辑内容，根据您的需要自由拉伸文本框大小</a:t>
            </a:r>
            <a:endParaRPr lang="en-US" altLang="zh-CN" sz="1400" dirty="0">
              <a:latin typeface="+mn-lt"/>
              <a:ea typeface="+mn-ea"/>
              <a:cs typeface="+mn-ea"/>
              <a:sym typeface="+mn-lt"/>
            </a:endParaRPr>
          </a:p>
        </p:txBody>
      </p:sp>
      <p:sp>
        <p:nvSpPr>
          <p:cNvPr id="53" name="TextBox 13"/>
          <p:cNvSpPr txBox="1">
            <a:spLocks noChangeArrowheads="1"/>
          </p:cNvSpPr>
          <p:nvPr/>
        </p:nvSpPr>
        <p:spPr bwMode="auto">
          <a:xfrm>
            <a:off x="9024816" y="4385085"/>
            <a:ext cx="14001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b="1" dirty="0">
                <a:solidFill>
                  <a:schemeClr val="accent4"/>
                </a:solidFill>
                <a:latin typeface="+mn-lt"/>
                <a:ea typeface="+mn-ea"/>
                <a:cs typeface="+mn-ea"/>
                <a:sym typeface="+mn-lt"/>
              </a:rPr>
              <a:t>单击编辑标题</a:t>
            </a:r>
            <a:endParaRPr lang="en-US" altLang="zh-CN" b="1" dirty="0">
              <a:solidFill>
                <a:schemeClr val="accent4"/>
              </a:solidFill>
              <a:latin typeface="+mn-lt"/>
              <a:ea typeface="+mn-ea"/>
              <a:cs typeface="+mn-ea"/>
              <a:sym typeface="+mn-lt"/>
            </a:endParaRPr>
          </a:p>
        </p:txBody>
      </p:sp>
      <p:sp>
        <p:nvSpPr>
          <p:cNvPr id="54" name="TextBox 13"/>
          <p:cNvSpPr txBox="1">
            <a:spLocks noChangeArrowheads="1"/>
          </p:cNvSpPr>
          <p:nvPr/>
        </p:nvSpPr>
        <p:spPr bwMode="auto">
          <a:xfrm>
            <a:off x="8696505" y="4901085"/>
            <a:ext cx="2799055"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spcBef>
                <a:spcPct val="20000"/>
              </a:spcBef>
            </a:pPr>
            <a:r>
              <a:rPr lang="zh-CN" altLang="en-US" sz="1400" dirty="0">
                <a:latin typeface="+mn-lt"/>
                <a:ea typeface="+mn-ea"/>
                <a:cs typeface="+mn-ea"/>
                <a:sym typeface="+mn-lt"/>
              </a:rPr>
              <a:t>单击此处可编辑内容，根据您的需要自由拉伸文本框大小单击此处可编辑内容，根据您的需要自由拉伸文本框大小</a:t>
            </a:r>
            <a:endParaRPr lang="en-US" altLang="zh-CN" sz="1400" dirty="0">
              <a:latin typeface="+mn-lt"/>
              <a:ea typeface="+mn-ea"/>
              <a:cs typeface="+mn-ea"/>
              <a:sym typeface="+mn-lt"/>
            </a:endParaRPr>
          </a:p>
        </p:txBody>
      </p:sp>
      <p:sp>
        <p:nvSpPr>
          <p:cNvPr id="55" name="TextBox 13"/>
          <p:cNvSpPr txBox="1">
            <a:spLocks noChangeArrowheads="1"/>
          </p:cNvSpPr>
          <p:nvPr/>
        </p:nvSpPr>
        <p:spPr bwMode="auto">
          <a:xfrm>
            <a:off x="1838178" y="4936107"/>
            <a:ext cx="14001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b="1" dirty="0">
                <a:solidFill>
                  <a:schemeClr val="accent5"/>
                </a:solidFill>
                <a:latin typeface="+mn-lt"/>
                <a:ea typeface="+mn-ea"/>
                <a:cs typeface="+mn-ea"/>
                <a:sym typeface="+mn-lt"/>
              </a:rPr>
              <a:t>单击编辑标题</a:t>
            </a:r>
            <a:endParaRPr lang="en-US" altLang="zh-CN" b="1" dirty="0">
              <a:solidFill>
                <a:schemeClr val="accent5"/>
              </a:solidFill>
              <a:latin typeface="+mn-lt"/>
              <a:ea typeface="+mn-ea"/>
              <a:cs typeface="+mn-ea"/>
              <a:sym typeface="+mn-lt"/>
            </a:endParaRPr>
          </a:p>
        </p:txBody>
      </p:sp>
      <p:sp>
        <p:nvSpPr>
          <p:cNvPr id="56" name="TextBox 13"/>
          <p:cNvSpPr txBox="1">
            <a:spLocks noChangeArrowheads="1"/>
          </p:cNvSpPr>
          <p:nvPr/>
        </p:nvSpPr>
        <p:spPr bwMode="auto">
          <a:xfrm>
            <a:off x="1092075" y="5532198"/>
            <a:ext cx="312472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spcBef>
                <a:spcPct val="20000"/>
              </a:spcBef>
            </a:pPr>
            <a:r>
              <a:rPr lang="zh-CN" altLang="en-US" sz="1400" dirty="0">
                <a:latin typeface="+mn-lt"/>
                <a:ea typeface="+mn-ea"/>
                <a:cs typeface="+mn-ea"/>
                <a:sym typeface="+mn-lt"/>
              </a:rPr>
              <a:t>单击此处可编辑内容，根据您的需要自由拉伸文本框大小单击此处可编辑内容，根据您的需要自由拉伸文本框大小</a:t>
            </a:r>
            <a:endParaRPr lang="en-US" altLang="zh-CN" sz="1400" dirty="0">
              <a:latin typeface="+mn-lt"/>
              <a:ea typeface="+mn-ea"/>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5000">
        <p14:flip dir="r"/>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350" fill="hold"/>
                                        <p:tgtEl>
                                          <p:spTgt spid="3"/>
                                        </p:tgtEl>
                                        <p:attrNameLst>
                                          <p:attrName>ppt_w</p:attrName>
                                        </p:attrNameLst>
                                      </p:cBhvr>
                                      <p:tavLst>
                                        <p:tav tm="0">
                                          <p:val>
                                            <p:fltVal val="0"/>
                                          </p:val>
                                        </p:tav>
                                        <p:tav tm="100000">
                                          <p:val>
                                            <p:strVal val="#ppt_w"/>
                                          </p:val>
                                        </p:tav>
                                      </p:tavLst>
                                    </p:anim>
                                    <p:anim calcmode="lin" valueType="num">
                                      <p:cBhvr>
                                        <p:cTn id="12" dur="350" fill="hold"/>
                                        <p:tgtEl>
                                          <p:spTgt spid="3"/>
                                        </p:tgtEl>
                                        <p:attrNameLst>
                                          <p:attrName>ppt_h</p:attrName>
                                        </p:attrNameLst>
                                      </p:cBhvr>
                                      <p:tavLst>
                                        <p:tav tm="0">
                                          <p:val>
                                            <p:fltVal val="0"/>
                                          </p:val>
                                        </p:tav>
                                        <p:tav tm="100000">
                                          <p:val>
                                            <p:strVal val="#ppt_h"/>
                                          </p:val>
                                        </p:tav>
                                      </p:tavLst>
                                    </p:anim>
                                    <p:animEffect transition="in" filter="fade">
                                      <p:cBhvr>
                                        <p:cTn id="13" dur="350"/>
                                        <p:tgtEl>
                                          <p:spTgt spid="3"/>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42"/>
                                        </p:tgtEl>
                                        <p:attrNameLst>
                                          <p:attrName>style.visibility</p:attrName>
                                        </p:attrNameLst>
                                      </p:cBhvr>
                                      <p:to>
                                        <p:strVal val="visible"/>
                                      </p:to>
                                    </p:set>
                                    <p:animEffect transition="in" filter="wipe(right)">
                                      <p:cBhvr>
                                        <p:cTn id="17" dur="500"/>
                                        <p:tgtEl>
                                          <p:spTgt spid="42"/>
                                        </p:tgtEl>
                                      </p:cBhvr>
                                    </p:animEffect>
                                  </p:childTnLst>
                                </p:cTn>
                              </p:par>
                              <p:par>
                                <p:cTn id="18" presetID="10" presetClass="entr" presetSubtype="0" fill="hold"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childTnLst>
                          </p:cTn>
                        </p:par>
                        <p:par>
                          <p:cTn id="21" fill="hold">
                            <p:stCondLst>
                              <p:cond delay="1500"/>
                            </p:stCondLst>
                            <p:childTnLst>
                              <p:par>
                                <p:cTn id="22" presetID="42" presetClass="entr" presetSubtype="0" fill="hold" grpId="0" nodeType="afterEffect">
                                  <p:stCondLst>
                                    <p:cond delay="0"/>
                                  </p:stCondLst>
                                  <p:iterate type="lt">
                                    <p:tmPct val="10000"/>
                                  </p:iterate>
                                  <p:childTnLst>
                                    <p:set>
                                      <p:cBhvr>
                                        <p:cTn id="23" dur="1" fill="hold">
                                          <p:stCondLst>
                                            <p:cond delay="0"/>
                                          </p:stCondLst>
                                        </p:cTn>
                                        <p:tgtEl>
                                          <p:spTgt spid="47"/>
                                        </p:tgtEl>
                                        <p:attrNameLst>
                                          <p:attrName>style.visibility</p:attrName>
                                        </p:attrNameLst>
                                      </p:cBhvr>
                                      <p:to>
                                        <p:strVal val="visible"/>
                                      </p:to>
                                    </p:set>
                                    <p:animEffect transition="in" filter="fade">
                                      <p:cBhvr>
                                        <p:cTn id="24" dur="500"/>
                                        <p:tgtEl>
                                          <p:spTgt spid="47"/>
                                        </p:tgtEl>
                                      </p:cBhvr>
                                    </p:animEffect>
                                    <p:anim calcmode="lin" valueType="num">
                                      <p:cBhvr>
                                        <p:cTn id="25" dur="500" fill="hold"/>
                                        <p:tgtEl>
                                          <p:spTgt spid="47"/>
                                        </p:tgtEl>
                                        <p:attrNameLst>
                                          <p:attrName>ppt_x</p:attrName>
                                        </p:attrNameLst>
                                      </p:cBhvr>
                                      <p:tavLst>
                                        <p:tav tm="0">
                                          <p:val>
                                            <p:strVal val="#ppt_x"/>
                                          </p:val>
                                        </p:tav>
                                        <p:tav tm="100000">
                                          <p:val>
                                            <p:strVal val="#ppt_x"/>
                                          </p:val>
                                        </p:tav>
                                      </p:tavLst>
                                    </p:anim>
                                    <p:anim calcmode="lin" valueType="num">
                                      <p:cBhvr>
                                        <p:cTn id="26" dur="500" fill="hold"/>
                                        <p:tgtEl>
                                          <p:spTgt spid="47"/>
                                        </p:tgtEl>
                                        <p:attrNameLst>
                                          <p:attrName>ppt_y</p:attrName>
                                        </p:attrNameLst>
                                      </p:cBhvr>
                                      <p:tavLst>
                                        <p:tav tm="0">
                                          <p:val>
                                            <p:strVal val="#ppt_y+.1"/>
                                          </p:val>
                                        </p:tav>
                                        <p:tav tm="100000">
                                          <p:val>
                                            <p:strVal val="#ppt_y"/>
                                          </p:val>
                                        </p:tav>
                                      </p:tavLst>
                                    </p:anim>
                                  </p:childTnLst>
                                </p:cTn>
                              </p:par>
                            </p:childTnLst>
                          </p:cTn>
                        </p:par>
                        <p:par>
                          <p:cTn id="27" fill="hold">
                            <p:stCondLst>
                              <p:cond delay="2099"/>
                            </p:stCondLst>
                            <p:childTnLst>
                              <p:par>
                                <p:cTn id="28" presetID="42" presetClass="entr" presetSubtype="0" fill="hold" grpId="0" nodeType="afterEffect">
                                  <p:stCondLst>
                                    <p:cond delay="0"/>
                                  </p:stCondLst>
                                  <p:childTnLst>
                                    <p:set>
                                      <p:cBhvr>
                                        <p:cTn id="29" dur="1" fill="hold">
                                          <p:stCondLst>
                                            <p:cond delay="0"/>
                                          </p:stCondLst>
                                        </p:cTn>
                                        <p:tgtEl>
                                          <p:spTgt spid="48"/>
                                        </p:tgtEl>
                                        <p:attrNameLst>
                                          <p:attrName>style.visibility</p:attrName>
                                        </p:attrNameLst>
                                      </p:cBhvr>
                                      <p:to>
                                        <p:strVal val="visible"/>
                                      </p:to>
                                    </p:set>
                                    <p:animEffect transition="in" filter="fade">
                                      <p:cBhvr>
                                        <p:cTn id="30" dur="500"/>
                                        <p:tgtEl>
                                          <p:spTgt spid="48"/>
                                        </p:tgtEl>
                                      </p:cBhvr>
                                    </p:animEffect>
                                    <p:anim calcmode="lin" valueType="num">
                                      <p:cBhvr>
                                        <p:cTn id="31" dur="500" fill="hold"/>
                                        <p:tgtEl>
                                          <p:spTgt spid="48"/>
                                        </p:tgtEl>
                                        <p:attrNameLst>
                                          <p:attrName>ppt_x</p:attrName>
                                        </p:attrNameLst>
                                      </p:cBhvr>
                                      <p:tavLst>
                                        <p:tav tm="0">
                                          <p:val>
                                            <p:strVal val="#ppt_x"/>
                                          </p:val>
                                        </p:tav>
                                        <p:tav tm="100000">
                                          <p:val>
                                            <p:strVal val="#ppt_x"/>
                                          </p:val>
                                        </p:tav>
                                      </p:tavLst>
                                    </p:anim>
                                    <p:anim calcmode="lin" valueType="num">
                                      <p:cBhvr>
                                        <p:cTn id="32" dur="500" fill="hold"/>
                                        <p:tgtEl>
                                          <p:spTgt spid="48"/>
                                        </p:tgtEl>
                                        <p:attrNameLst>
                                          <p:attrName>ppt_y</p:attrName>
                                        </p:attrNameLst>
                                      </p:cBhvr>
                                      <p:tavLst>
                                        <p:tav tm="0">
                                          <p:val>
                                            <p:strVal val="#ppt_y+.1"/>
                                          </p:val>
                                        </p:tav>
                                        <p:tav tm="100000">
                                          <p:val>
                                            <p:strVal val="#ppt_y"/>
                                          </p:val>
                                        </p:tav>
                                      </p:tavLst>
                                    </p:anim>
                                  </p:childTnLst>
                                </p:cTn>
                              </p:par>
                            </p:childTnLst>
                          </p:cTn>
                        </p:par>
                        <p:par>
                          <p:cTn id="33" fill="hold">
                            <p:stCondLst>
                              <p:cond delay="2599"/>
                            </p:stCondLst>
                            <p:childTnLst>
                              <p:par>
                                <p:cTn id="34" presetID="53" presetClass="entr" presetSubtype="16"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350" fill="hold"/>
                                        <p:tgtEl>
                                          <p:spTgt spid="4"/>
                                        </p:tgtEl>
                                        <p:attrNameLst>
                                          <p:attrName>ppt_w</p:attrName>
                                        </p:attrNameLst>
                                      </p:cBhvr>
                                      <p:tavLst>
                                        <p:tav tm="0">
                                          <p:val>
                                            <p:fltVal val="0"/>
                                          </p:val>
                                        </p:tav>
                                        <p:tav tm="100000">
                                          <p:val>
                                            <p:strVal val="#ppt_w"/>
                                          </p:val>
                                        </p:tav>
                                      </p:tavLst>
                                    </p:anim>
                                    <p:anim calcmode="lin" valueType="num">
                                      <p:cBhvr>
                                        <p:cTn id="37" dur="350" fill="hold"/>
                                        <p:tgtEl>
                                          <p:spTgt spid="4"/>
                                        </p:tgtEl>
                                        <p:attrNameLst>
                                          <p:attrName>ppt_h</p:attrName>
                                        </p:attrNameLst>
                                      </p:cBhvr>
                                      <p:tavLst>
                                        <p:tav tm="0">
                                          <p:val>
                                            <p:fltVal val="0"/>
                                          </p:val>
                                        </p:tav>
                                        <p:tav tm="100000">
                                          <p:val>
                                            <p:strVal val="#ppt_h"/>
                                          </p:val>
                                        </p:tav>
                                      </p:tavLst>
                                    </p:anim>
                                    <p:animEffect transition="in" filter="fade">
                                      <p:cBhvr>
                                        <p:cTn id="38" dur="350"/>
                                        <p:tgtEl>
                                          <p:spTgt spid="4"/>
                                        </p:tgtEl>
                                      </p:cBhvr>
                                    </p:animEffect>
                                  </p:childTnLst>
                                </p:cTn>
                              </p:par>
                            </p:childTnLst>
                          </p:cTn>
                        </p:par>
                        <p:par>
                          <p:cTn id="39" fill="hold">
                            <p:stCondLst>
                              <p:cond delay="3099"/>
                            </p:stCondLst>
                            <p:childTnLst>
                              <p:par>
                                <p:cTn id="40" presetID="22" presetClass="entr" presetSubtype="8" fill="hold" nodeType="afterEffect">
                                  <p:stCondLst>
                                    <p:cond delay="0"/>
                                  </p:stCondLst>
                                  <p:childTnLst>
                                    <p:set>
                                      <p:cBhvr>
                                        <p:cTn id="41" dur="1" fill="hold">
                                          <p:stCondLst>
                                            <p:cond delay="0"/>
                                          </p:stCondLst>
                                        </p:cTn>
                                        <p:tgtEl>
                                          <p:spTgt spid="43"/>
                                        </p:tgtEl>
                                        <p:attrNameLst>
                                          <p:attrName>style.visibility</p:attrName>
                                        </p:attrNameLst>
                                      </p:cBhvr>
                                      <p:to>
                                        <p:strVal val="visible"/>
                                      </p:to>
                                    </p:set>
                                    <p:animEffect transition="in" filter="wipe(left)">
                                      <p:cBhvr>
                                        <p:cTn id="42" dur="500"/>
                                        <p:tgtEl>
                                          <p:spTgt spid="43"/>
                                        </p:tgtEl>
                                      </p:cBhvr>
                                    </p:animEffect>
                                  </p:childTnLst>
                                </p:cTn>
                              </p:par>
                              <p:par>
                                <p:cTn id="43" presetID="10" presetClass="entr" presetSubtype="0" fill="hold" nodeType="with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fade">
                                      <p:cBhvr>
                                        <p:cTn id="45" dur="500"/>
                                        <p:tgtEl>
                                          <p:spTgt spid="8"/>
                                        </p:tgtEl>
                                      </p:cBhvr>
                                    </p:animEffect>
                                  </p:childTnLst>
                                </p:cTn>
                              </p:par>
                            </p:childTnLst>
                          </p:cTn>
                        </p:par>
                        <p:par>
                          <p:cTn id="46" fill="hold">
                            <p:stCondLst>
                              <p:cond delay="3599"/>
                            </p:stCondLst>
                            <p:childTnLst>
                              <p:par>
                                <p:cTn id="47" presetID="42" presetClass="entr" presetSubtype="0" fill="hold" grpId="0" nodeType="afterEffect">
                                  <p:stCondLst>
                                    <p:cond delay="0"/>
                                  </p:stCondLst>
                                  <p:iterate type="lt">
                                    <p:tmPct val="10000"/>
                                  </p:iterate>
                                  <p:childTnLst>
                                    <p:set>
                                      <p:cBhvr>
                                        <p:cTn id="48" dur="1" fill="hold">
                                          <p:stCondLst>
                                            <p:cond delay="0"/>
                                          </p:stCondLst>
                                        </p:cTn>
                                        <p:tgtEl>
                                          <p:spTgt spid="49"/>
                                        </p:tgtEl>
                                        <p:attrNameLst>
                                          <p:attrName>style.visibility</p:attrName>
                                        </p:attrNameLst>
                                      </p:cBhvr>
                                      <p:to>
                                        <p:strVal val="visible"/>
                                      </p:to>
                                    </p:set>
                                    <p:animEffect transition="in" filter="fade">
                                      <p:cBhvr>
                                        <p:cTn id="49" dur="500"/>
                                        <p:tgtEl>
                                          <p:spTgt spid="49"/>
                                        </p:tgtEl>
                                      </p:cBhvr>
                                    </p:animEffect>
                                    <p:anim calcmode="lin" valueType="num">
                                      <p:cBhvr>
                                        <p:cTn id="50" dur="500" fill="hold"/>
                                        <p:tgtEl>
                                          <p:spTgt spid="49"/>
                                        </p:tgtEl>
                                        <p:attrNameLst>
                                          <p:attrName>ppt_x</p:attrName>
                                        </p:attrNameLst>
                                      </p:cBhvr>
                                      <p:tavLst>
                                        <p:tav tm="0">
                                          <p:val>
                                            <p:strVal val="#ppt_x"/>
                                          </p:val>
                                        </p:tav>
                                        <p:tav tm="100000">
                                          <p:val>
                                            <p:strVal val="#ppt_x"/>
                                          </p:val>
                                        </p:tav>
                                      </p:tavLst>
                                    </p:anim>
                                    <p:anim calcmode="lin" valueType="num">
                                      <p:cBhvr>
                                        <p:cTn id="51" dur="500" fill="hold"/>
                                        <p:tgtEl>
                                          <p:spTgt spid="49"/>
                                        </p:tgtEl>
                                        <p:attrNameLst>
                                          <p:attrName>ppt_y</p:attrName>
                                        </p:attrNameLst>
                                      </p:cBhvr>
                                      <p:tavLst>
                                        <p:tav tm="0">
                                          <p:val>
                                            <p:strVal val="#ppt_y+.1"/>
                                          </p:val>
                                        </p:tav>
                                        <p:tav tm="100000">
                                          <p:val>
                                            <p:strVal val="#ppt_y"/>
                                          </p:val>
                                        </p:tav>
                                      </p:tavLst>
                                    </p:anim>
                                  </p:childTnLst>
                                </p:cTn>
                              </p:par>
                            </p:childTnLst>
                          </p:cTn>
                        </p:par>
                        <p:par>
                          <p:cTn id="52" fill="hold">
                            <p:stCondLst>
                              <p:cond delay="4199"/>
                            </p:stCondLst>
                            <p:childTnLst>
                              <p:par>
                                <p:cTn id="53" presetID="42" presetClass="entr" presetSubtype="0"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fade">
                                      <p:cBhvr>
                                        <p:cTn id="55" dur="500"/>
                                        <p:tgtEl>
                                          <p:spTgt spid="50"/>
                                        </p:tgtEl>
                                      </p:cBhvr>
                                    </p:animEffect>
                                    <p:anim calcmode="lin" valueType="num">
                                      <p:cBhvr>
                                        <p:cTn id="56" dur="500" fill="hold"/>
                                        <p:tgtEl>
                                          <p:spTgt spid="50"/>
                                        </p:tgtEl>
                                        <p:attrNameLst>
                                          <p:attrName>ppt_x</p:attrName>
                                        </p:attrNameLst>
                                      </p:cBhvr>
                                      <p:tavLst>
                                        <p:tav tm="0">
                                          <p:val>
                                            <p:strVal val="#ppt_x"/>
                                          </p:val>
                                        </p:tav>
                                        <p:tav tm="100000">
                                          <p:val>
                                            <p:strVal val="#ppt_x"/>
                                          </p:val>
                                        </p:tav>
                                      </p:tavLst>
                                    </p:anim>
                                    <p:anim calcmode="lin" valueType="num">
                                      <p:cBhvr>
                                        <p:cTn id="57" dur="500" fill="hold"/>
                                        <p:tgtEl>
                                          <p:spTgt spid="50"/>
                                        </p:tgtEl>
                                        <p:attrNameLst>
                                          <p:attrName>ppt_y</p:attrName>
                                        </p:attrNameLst>
                                      </p:cBhvr>
                                      <p:tavLst>
                                        <p:tav tm="0">
                                          <p:val>
                                            <p:strVal val="#ppt_y+.1"/>
                                          </p:val>
                                        </p:tav>
                                        <p:tav tm="100000">
                                          <p:val>
                                            <p:strVal val="#ppt_y"/>
                                          </p:val>
                                        </p:tav>
                                      </p:tavLst>
                                    </p:anim>
                                  </p:childTnLst>
                                </p:cTn>
                              </p:par>
                            </p:childTnLst>
                          </p:cTn>
                        </p:par>
                        <p:par>
                          <p:cTn id="58" fill="hold">
                            <p:stCondLst>
                              <p:cond delay="4699"/>
                            </p:stCondLst>
                            <p:childTnLst>
                              <p:par>
                                <p:cTn id="59" presetID="53" presetClass="entr" presetSubtype="16" fill="hold" grpId="0" nodeType="afterEffect">
                                  <p:stCondLst>
                                    <p:cond delay="0"/>
                                  </p:stCondLst>
                                  <p:childTnLst>
                                    <p:set>
                                      <p:cBhvr>
                                        <p:cTn id="60" dur="1" fill="hold">
                                          <p:stCondLst>
                                            <p:cond delay="0"/>
                                          </p:stCondLst>
                                        </p:cTn>
                                        <p:tgtEl>
                                          <p:spTgt spid="5"/>
                                        </p:tgtEl>
                                        <p:attrNameLst>
                                          <p:attrName>style.visibility</p:attrName>
                                        </p:attrNameLst>
                                      </p:cBhvr>
                                      <p:to>
                                        <p:strVal val="visible"/>
                                      </p:to>
                                    </p:set>
                                    <p:anim calcmode="lin" valueType="num">
                                      <p:cBhvr>
                                        <p:cTn id="61" dur="350" fill="hold"/>
                                        <p:tgtEl>
                                          <p:spTgt spid="5"/>
                                        </p:tgtEl>
                                        <p:attrNameLst>
                                          <p:attrName>ppt_w</p:attrName>
                                        </p:attrNameLst>
                                      </p:cBhvr>
                                      <p:tavLst>
                                        <p:tav tm="0">
                                          <p:val>
                                            <p:fltVal val="0"/>
                                          </p:val>
                                        </p:tav>
                                        <p:tav tm="100000">
                                          <p:val>
                                            <p:strVal val="#ppt_w"/>
                                          </p:val>
                                        </p:tav>
                                      </p:tavLst>
                                    </p:anim>
                                    <p:anim calcmode="lin" valueType="num">
                                      <p:cBhvr>
                                        <p:cTn id="62" dur="350" fill="hold"/>
                                        <p:tgtEl>
                                          <p:spTgt spid="5"/>
                                        </p:tgtEl>
                                        <p:attrNameLst>
                                          <p:attrName>ppt_h</p:attrName>
                                        </p:attrNameLst>
                                      </p:cBhvr>
                                      <p:tavLst>
                                        <p:tav tm="0">
                                          <p:val>
                                            <p:fltVal val="0"/>
                                          </p:val>
                                        </p:tav>
                                        <p:tav tm="100000">
                                          <p:val>
                                            <p:strVal val="#ppt_h"/>
                                          </p:val>
                                        </p:tav>
                                      </p:tavLst>
                                    </p:anim>
                                    <p:animEffect transition="in" filter="fade">
                                      <p:cBhvr>
                                        <p:cTn id="63" dur="350"/>
                                        <p:tgtEl>
                                          <p:spTgt spid="5"/>
                                        </p:tgtEl>
                                      </p:cBhvr>
                                    </p:animEffect>
                                  </p:childTnLst>
                                </p:cTn>
                              </p:par>
                            </p:childTnLst>
                          </p:cTn>
                        </p:par>
                        <p:par>
                          <p:cTn id="64" fill="hold">
                            <p:stCondLst>
                              <p:cond delay="5199"/>
                            </p:stCondLst>
                            <p:childTnLst>
                              <p:par>
                                <p:cTn id="65" presetID="22" presetClass="entr" presetSubtype="2" fill="hold"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right)">
                                      <p:cBhvr>
                                        <p:cTn id="67" dur="500"/>
                                        <p:tgtEl>
                                          <p:spTgt spid="44"/>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12"/>
                                        </p:tgtEl>
                                        <p:attrNameLst>
                                          <p:attrName>style.visibility</p:attrName>
                                        </p:attrNameLst>
                                      </p:cBhvr>
                                      <p:to>
                                        <p:strVal val="visible"/>
                                      </p:to>
                                    </p:set>
                                    <p:animEffect transition="in" filter="fade">
                                      <p:cBhvr>
                                        <p:cTn id="70" dur="500"/>
                                        <p:tgtEl>
                                          <p:spTgt spid="12"/>
                                        </p:tgtEl>
                                      </p:cBhvr>
                                    </p:animEffect>
                                  </p:childTnLst>
                                </p:cTn>
                              </p:par>
                            </p:childTnLst>
                          </p:cTn>
                        </p:par>
                        <p:par>
                          <p:cTn id="71" fill="hold">
                            <p:stCondLst>
                              <p:cond delay="5699"/>
                            </p:stCondLst>
                            <p:childTnLst>
                              <p:par>
                                <p:cTn id="72" presetID="42" presetClass="entr" presetSubtype="0" fill="hold" grpId="0" nodeType="afterEffect">
                                  <p:stCondLst>
                                    <p:cond delay="0"/>
                                  </p:stCondLst>
                                  <p:iterate type="lt">
                                    <p:tmPct val="10000"/>
                                  </p:iterate>
                                  <p:childTnLst>
                                    <p:set>
                                      <p:cBhvr>
                                        <p:cTn id="73" dur="1" fill="hold">
                                          <p:stCondLst>
                                            <p:cond delay="0"/>
                                          </p:stCondLst>
                                        </p:cTn>
                                        <p:tgtEl>
                                          <p:spTgt spid="51"/>
                                        </p:tgtEl>
                                        <p:attrNameLst>
                                          <p:attrName>style.visibility</p:attrName>
                                        </p:attrNameLst>
                                      </p:cBhvr>
                                      <p:to>
                                        <p:strVal val="visible"/>
                                      </p:to>
                                    </p:set>
                                    <p:animEffect transition="in" filter="fade">
                                      <p:cBhvr>
                                        <p:cTn id="74" dur="500"/>
                                        <p:tgtEl>
                                          <p:spTgt spid="51"/>
                                        </p:tgtEl>
                                      </p:cBhvr>
                                    </p:animEffect>
                                    <p:anim calcmode="lin" valueType="num">
                                      <p:cBhvr>
                                        <p:cTn id="75" dur="500" fill="hold"/>
                                        <p:tgtEl>
                                          <p:spTgt spid="51"/>
                                        </p:tgtEl>
                                        <p:attrNameLst>
                                          <p:attrName>ppt_x</p:attrName>
                                        </p:attrNameLst>
                                      </p:cBhvr>
                                      <p:tavLst>
                                        <p:tav tm="0">
                                          <p:val>
                                            <p:strVal val="#ppt_x"/>
                                          </p:val>
                                        </p:tav>
                                        <p:tav tm="100000">
                                          <p:val>
                                            <p:strVal val="#ppt_x"/>
                                          </p:val>
                                        </p:tav>
                                      </p:tavLst>
                                    </p:anim>
                                    <p:anim calcmode="lin" valueType="num">
                                      <p:cBhvr>
                                        <p:cTn id="76" dur="500" fill="hold"/>
                                        <p:tgtEl>
                                          <p:spTgt spid="51"/>
                                        </p:tgtEl>
                                        <p:attrNameLst>
                                          <p:attrName>ppt_y</p:attrName>
                                        </p:attrNameLst>
                                      </p:cBhvr>
                                      <p:tavLst>
                                        <p:tav tm="0">
                                          <p:val>
                                            <p:strVal val="#ppt_y+.1"/>
                                          </p:val>
                                        </p:tav>
                                        <p:tav tm="100000">
                                          <p:val>
                                            <p:strVal val="#ppt_y"/>
                                          </p:val>
                                        </p:tav>
                                      </p:tavLst>
                                    </p:anim>
                                  </p:childTnLst>
                                </p:cTn>
                              </p:par>
                            </p:childTnLst>
                          </p:cTn>
                        </p:par>
                        <p:par>
                          <p:cTn id="77" fill="hold">
                            <p:stCondLst>
                              <p:cond delay="6299"/>
                            </p:stCondLst>
                            <p:childTnLst>
                              <p:par>
                                <p:cTn id="78" presetID="42" presetClass="entr" presetSubtype="0" fill="hold" grpId="0" nodeType="afterEffect">
                                  <p:stCondLst>
                                    <p:cond delay="0"/>
                                  </p:stCondLst>
                                  <p:childTnLst>
                                    <p:set>
                                      <p:cBhvr>
                                        <p:cTn id="79" dur="1" fill="hold">
                                          <p:stCondLst>
                                            <p:cond delay="0"/>
                                          </p:stCondLst>
                                        </p:cTn>
                                        <p:tgtEl>
                                          <p:spTgt spid="52"/>
                                        </p:tgtEl>
                                        <p:attrNameLst>
                                          <p:attrName>style.visibility</p:attrName>
                                        </p:attrNameLst>
                                      </p:cBhvr>
                                      <p:to>
                                        <p:strVal val="visible"/>
                                      </p:to>
                                    </p:set>
                                    <p:animEffect transition="in" filter="fade">
                                      <p:cBhvr>
                                        <p:cTn id="80" dur="500"/>
                                        <p:tgtEl>
                                          <p:spTgt spid="52"/>
                                        </p:tgtEl>
                                      </p:cBhvr>
                                    </p:animEffect>
                                    <p:anim calcmode="lin" valueType="num">
                                      <p:cBhvr>
                                        <p:cTn id="81" dur="500" fill="hold"/>
                                        <p:tgtEl>
                                          <p:spTgt spid="52"/>
                                        </p:tgtEl>
                                        <p:attrNameLst>
                                          <p:attrName>ppt_x</p:attrName>
                                        </p:attrNameLst>
                                      </p:cBhvr>
                                      <p:tavLst>
                                        <p:tav tm="0">
                                          <p:val>
                                            <p:strVal val="#ppt_x"/>
                                          </p:val>
                                        </p:tav>
                                        <p:tav tm="100000">
                                          <p:val>
                                            <p:strVal val="#ppt_x"/>
                                          </p:val>
                                        </p:tav>
                                      </p:tavLst>
                                    </p:anim>
                                    <p:anim calcmode="lin" valueType="num">
                                      <p:cBhvr>
                                        <p:cTn id="82" dur="500" fill="hold"/>
                                        <p:tgtEl>
                                          <p:spTgt spid="52"/>
                                        </p:tgtEl>
                                        <p:attrNameLst>
                                          <p:attrName>ppt_y</p:attrName>
                                        </p:attrNameLst>
                                      </p:cBhvr>
                                      <p:tavLst>
                                        <p:tav tm="0">
                                          <p:val>
                                            <p:strVal val="#ppt_y+.1"/>
                                          </p:val>
                                        </p:tav>
                                        <p:tav tm="100000">
                                          <p:val>
                                            <p:strVal val="#ppt_y"/>
                                          </p:val>
                                        </p:tav>
                                      </p:tavLst>
                                    </p:anim>
                                  </p:childTnLst>
                                </p:cTn>
                              </p:par>
                            </p:childTnLst>
                          </p:cTn>
                        </p:par>
                        <p:par>
                          <p:cTn id="83" fill="hold">
                            <p:stCondLst>
                              <p:cond delay="6799"/>
                            </p:stCondLst>
                            <p:childTnLst>
                              <p:par>
                                <p:cTn id="84" presetID="53" presetClass="entr" presetSubtype="16" fill="hold" grpId="0" nodeType="afterEffect">
                                  <p:stCondLst>
                                    <p:cond delay="0"/>
                                  </p:stCondLst>
                                  <p:childTnLst>
                                    <p:set>
                                      <p:cBhvr>
                                        <p:cTn id="85" dur="1" fill="hold">
                                          <p:stCondLst>
                                            <p:cond delay="0"/>
                                          </p:stCondLst>
                                        </p:cTn>
                                        <p:tgtEl>
                                          <p:spTgt spid="6"/>
                                        </p:tgtEl>
                                        <p:attrNameLst>
                                          <p:attrName>style.visibility</p:attrName>
                                        </p:attrNameLst>
                                      </p:cBhvr>
                                      <p:to>
                                        <p:strVal val="visible"/>
                                      </p:to>
                                    </p:set>
                                    <p:anim calcmode="lin" valueType="num">
                                      <p:cBhvr>
                                        <p:cTn id="86" dur="350" fill="hold"/>
                                        <p:tgtEl>
                                          <p:spTgt spid="6"/>
                                        </p:tgtEl>
                                        <p:attrNameLst>
                                          <p:attrName>ppt_w</p:attrName>
                                        </p:attrNameLst>
                                      </p:cBhvr>
                                      <p:tavLst>
                                        <p:tav tm="0">
                                          <p:val>
                                            <p:fltVal val="0"/>
                                          </p:val>
                                        </p:tav>
                                        <p:tav tm="100000">
                                          <p:val>
                                            <p:strVal val="#ppt_w"/>
                                          </p:val>
                                        </p:tav>
                                      </p:tavLst>
                                    </p:anim>
                                    <p:anim calcmode="lin" valueType="num">
                                      <p:cBhvr>
                                        <p:cTn id="87" dur="350" fill="hold"/>
                                        <p:tgtEl>
                                          <p:spTgt spid="6"/>
                                        </p:tgtEl>
                                        <p:attrNameLst>
                                          <p:attrName>ppt_h</p:attrName>
                                        </p:attrNameLst>
                                      </p:cBhvr>
                                      <p:tavLst>
                                        <p:tav tm="0">
                                          <p:val>
                                            <p:fltVal val="0"/>
                                          </p:val>
                                        </p:tav>
                                        <p:tav tm="100000">
                                          <p:val>
                                            <p:strVal val="#ppt_h"/>
                                          </p:val>
                                        </p:tav>
                                      </p:tavLst>
                                    </p:anim>
                                    <p:animEffect transition="in" filter="fade">
                                      <p:cBhvr>
                                        <p:cTn id="88" dur="350"/>
                                        <p:tgtEl>
                                          <p:spTgt spid="6"/>
                                        </p:tgtEl>
                                      </p:cBhvr>
                                    </p:animEffect>
                                  </p:childTnLst>
                                </p:cTn>
                              </p:par>
                            </p:childTnLst>
                          </p:cTn>
                        </p:par>
                        <p:par>
                          <p:cTn id="89" fill="hold">
                            <p:stCondLst>
                              <p:cond delay="7299"/>
                            </p:stCondLst>
                            <p:childTnLst>
                              <p:par>
                                <p:cTn id="90" presetID="22" presetClass="entr" presetSubtype="8" fill="hold" nodeType="afterEffect">
                                  <p:stCondLst>
                                    <p:cond delay="0"/>
                                  </p:stCondLst>
                                  <p:childTnLst>
                                    <p:set>
                                      <p:cBhvr>
                                        <p:cTn id="91" dur="1" fill="hold">
                                          <p:stCondLst>
                                            <p:cond delay="0"/>
                                          </p:stCondLst>
                                        </p:cTn>
                                        <p:tgtEl>
                                          <p:spTgt spid="45"/>
                                        </p:tgtEl>
                                        <p:attrNameLst>
                                          <p:attrName>style.visibility</p:attrName>
                                        </p:attrNameLst>
                                      </p:cBhvr>
                                      <p:to>
                                        <p:strVal val="visible"/>
                                      </p:to>
                                    </p:set>
                                    <p:animEffect transition="in" filter="wipe(left)">
                                      <p:cBhvr>
                                        <p:cTn id="92" dur="500"/>
                                        <p:tgtEl>
                                          <p:spTgt spid="45"/>
                                        </p:tgtEl>
                                      </p:cBhvr>
                                    </p:animEffect>
                                  </p:childTnLst>
                                </p:cTn>
                              </p:par>
                              <p:par>
                                <p:cTn id="93" presetID="10" presetClass="entr" presetSubtype="0" fill="hold" nodeType="withEffect">
                                  <p:stCondLst>
                                    <p:cond delay="0"/>
                                  </p:stCondLst>
                                  <p:childTnLst>
                                    <p:set>
                                      <p:cBhvr>
                                        <p:cTn id="94" dur="1" fill="hold">
                                          <p:stCondLst>
                                            <p:cond delay="0"/>
                                          </p:stCondLst>
                                        </p:cTn>
                                        <p:tgtEl>
                                          <p:spTgt spid="23"/>
                                        </p:tgtEl>
                                        <p:attrNameLst>
                                          <p:attrName>style.visibility</p:attrName>
                                        </p:attrNameLst>
                                      </p:cBhvr>
                                      <p:to>
                                        <p:strVal val="visible"/>
                                      </p:to>
                                    </p:set>
                                    <p:animEffect transition="in" filter="fade">
                                      <p:cBhvr>
                                        <p:cTn id="95" dur="500"/>
                                        <p:tgtEl>
                                          <p:spTgt spid="23"/>
                                        </p:tgtEl>
                                      </p:cBhvr>
                                    </p:animEffect>
                                  </p:childTnLst>
                                </p:cTn>
                              </p:par>
                            </p:childTnLst>
                          </p:cTn>
                        </p:par>
                        <p:par>
                          <p:cTn id="96" fill="hold">
                            <p:stCondLst>
                              <p:cond delay="7799"/>
                            </p:stCondLst>
                            <p:childTnLst>
                              <p:par>
                                <p:cTn id="97" presetID="42" presetClass="entr" presetSubtype="0" fill="hold" grpId="0" nodeType="afterEffect">
                                  <p:stCondLst>
                                    <p:cond delay="0"/>
                                  </p:stCondLst>
                                  <p:iterate type="lt">
                                    <p:tmPct val="10000"/>
                                  </p:iterate>
                                  <p:childTnLst>
                                    <p:set>
                                      <p:cBhvr>
                                        <p:cTn id="98" dur="1" fill="hold">
                                          <p:stCondLst>
                                            <p:cond delay="0"/>
                                          </p:stCondLst>
                                        </p:cTn>
                                        <p:tgtEl>
                                          <p:spTgt spid="53"/>
                                        </p:tgtEl>
                                        <p:attrNameLst>
                                          <p:attrName>style.visibility</p:attrName>
                                        </p:attrNameLst>
                                      </p:cBhvr>
                                      <p:to>
                                        <p:strVal val="visible"/>
                                      </p:to>
                                    </p:set>
                                    <p:animEffect transition="in" filter="fade">
                                      <p:cBhvr>
                                        <p:cTn id="99" dur="500"/>
                                        <p:tgtEl>
                                          <p:spTgt spid="53"/>
                                        </p:tgtEl>
                                      </p:cBhvr>
                                    </p:animEffect>
                                    <p:anim calcmode="lin" valueType="num">
                                      <p:cBhvr>
                                        <p:cTn id="100" dur="500" fill="hold"/>
                                        <p:tgtEl>
                                          <p:spTgt spid="53"/>
                                        </p:tgtEl>
                                        <p:attrNameLst>
                                          <p:attrName>ppt_x</p:attrName>
                                        </p:attrNameLst>
                                      </p:cBhvr>
                                      <p:tavLst>
                                        <p:tav tm="0">
                                          <p:val>
                                            <p:strVal val="#ppt_x"/>
                                          </p:val>
                                        </p:tav>
                                        <p:tav tm="100000">
                                          <p:val>
                                            <p:strVal val="#ppt_x"/>
                                          </p:val>
                                        </p:tav>
                                      </p:tavLst>
                                    </p:anim>
                                    <p:anim calcmode="lin" valueType="num">
                                      <p:cBhvr>
                                        <p:cTn id="101" dur="500" fill="hold"/>
                                        <p:tgtEl>
                                          <p:spTgt spid="53"/>
                                        </p:tgtEl>
                                        <p:attrNameLst>
                                          <p:attrName>ppt_y</p:attrName>
                                        </p:attrNameLst>
                                      </p:cBhvr>
                                      <p:tavLst>
                                        <p:tav tm="0">
                                          <p:val>
                                            <p:strVal val="#ppt_y+.1"/>
                                          </p:val>
                                        </p:tav>
                                        <p:tav tm="100000">
                                          <p:val>
                                            <p:strVal val="#ppt_y"/>
                                          </p:val>
                                        </p:tav>
                                      </p:tavLst>
                                    </p:anim>
                                  </p:childTnLst>
                                </p:cTn>
                              </p:par>
                            </p:childTnLst>
                          </p:cTn>
                        </p:par>
                        <p:par>
                          <p:cTn id="102" fill="hold">
                            <p:stCondLst>
                              <p:cond delay="8399"/>
                            </p:stCondLst>
                            <p:childTnLst>
                              <p:par>
                                <p:cTn id="103" presetID="42" presetClass="entr" presetSubtype="0"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fade">
                                      <p:cBhvr>
                                        <p:cTn id="105" dur="500"/>
                                        <p:tgtEl>
                                          <p:spTgt spid="54"/>
                                        </p:tgtEl>
                                      </p:cBhvr>
                                    </p:animEffect>
                                    <p:anim calcmode="lin" valueType="num">
                                      <p:cBhvr>
                                        <p:cTn id="106" dur="500" fill="hold"/>
                                        <p:tgtEl>
                                          <p:spTgt spid="54"/>
                                        </p:tgtEl>
                                        <p:attrNameLst>
                                          <p:attrName>ppt_x</p:attrName>
                                        </p:attrNameLst>
                                      </p:cBhvr>
                                      <p:tavLst>
                                        <p:tav tm="0">
                                          <p:val>
                                            <p:strVal val="#ppt_x"/>
                                          </p:val>
                                        </p:tav>
                                        <p:tav tm="100000">
                                          <p:val>
                                            <p:strVal val="#ppt_x"/>
                                          </p:val>
                                        </p:tav>
                                      </p:tavLst>
                                    </p:anim>
                                    <p:anim calcmode="lin" valueType="num">
                                      <p:cBhvr>
                                        <p:cTn id="107" dur="500" fill="hold"/>
                                        <p:tgtEl>
                                          <p:spTgt spid="54"/>
                                        </p:tgtEl>
                                        <p:attrNameLst>
                                          <p:attrName>ppt_y</p:attrName>
                                        </p:attrNameLst>
                                      </p:cBhvr>
                                      <p:tavLst>
                                        <p:tav tm="0">
                                          <p:val>
                                            <p:strVal val="#ppt_y+.1"/>
                                          </p:val>
                                        </p:tav>
                                        <p:tav tm="100000">
                                          <p:val>
                                            <p:strVal val="#ppt_y"/>
                                          </p:val>
                                        </p:tav>
                                      </p:tavLst>
                                    </p:anim>
                                  </p:childTnLst>
                                </p:cTn>
                              </p:par>
                            </p:childTnLst>
                          </p:cTn>
                        </p:par>
                        <p:par>
                          <p:cTn id="108" fill="hold">
                            <p:stCondLst>
                              <p:cond delay="8899"/>
                            </p:stCondLst>
                            <p:childTnLst>
                              <p:par>
                                <p:cTn id="109" presetID="53" presetClass="entr" presetSubtype="16" fill="hold" grpId="0" nodeType="afterEffect">
                                  <p:stCondLst>
                                    <p:cond delay="0"/>
                                  </p:stCondLst>
                                  <p:childTnLst>
                                    <p:set>
                                      <p:cBhvr>
                                        <p:cTn id="110" dur="1" fill="hold">
                                          <p:stCondLst>
                                            <p:cond delay="0"/>
                                          </p:stCondLst>
                                        </p:cTn>
                                        <p:tgtEl>
                                          <p:spTgt spid="7"/>
                                        </p:tgtEl>
                                        <p:attrNameLst>
                                          <p:attrName>style.visibility</p:attrName>
                                        </p:attrNameLst>
                                      </p:cBhvr>
                                      <p:to>
                                        <p:strVal val="visible"/>
                                      </p:to>
                                    </p:set>
                                    <p:anim calcmode="lin" valueType="num">
                                      <p:cBhvr>
                                        <p:cTn id="111" dur="350" fill="hold"/>
                                        <p:tgtEl>
                                          <p:spTgt spid="7"/>
                                        </p:tgtEl>
                                        <p:attrNameLst>
                                          <p:attrName>ppt_w</p:attrName>
                                        </p:attrNameLst>
                                      </p:cBhvr>
                                      <p:tavLst>
                                        <p:tav tm="0">
                                          <p:val>
                                            <p:fltVal val="0"/>
                                          </p:val>
                                        </p:tav>
                                        <p:tav tm="100000">
                                          <p:val>
                                            <p:strVal val="#ppt_w"/>
                                          </p:val>
                                        </p:tav>
                                      </p:tavLst>
                                    </p:anim>
                                    <p:anim calcmode="lin" valueType="num">
                                      <p:cBhvr>
                                        <p:cTn id="112" dur="350" fill="hold"/>
                                        <p:tgtEl>
                                          <p:spTgt spid="7"/>
                                        </p:tgtEl>
                                        <p:attrNameLst>
                                          <p:attrName>ppt_h</p:attrName>
                                        </p:attrNameLst>
                                      </p:cBhvr>
                                      <p:tavLst>
                                        <p:tav tm="0">
                                          <p:val>
                                            <p:fltVal val="0"/>
                                          </p:val>
                                        </p:tav>
                                        <p:tav tm="100000">
                                          <p:val>
                                            <p:strVal val="#ppt_h"/>
                                          </p:val>
                                        </p:tav>
                                      </p:tavLst>
                                    </p:anim>
                                    <p:animEffect transition="in" filter="fade">
                                      <p:cBhvr>
                                        <p:cTn id="113" dur="350"/>
                                        <p:tgtEl>
                                          <p:spTgt spid="7"/>
                                        </p:tgtEl>
                                      </p:cBhvr>
                                    </p:animEffect>
                                  </p:childTnLst>
                                </p:cTn>
                              </p:par>
                            </p:childTnLst>
                          </p:cTn>
                        </p:par>
                        <p:par>
                          <p:cTn id="114" fill="hold">
                            <p:stCondLst>
                              <p:cond delay="9399"/>
                            </p:stCondLst>
                            <p:childTnLst>
                              <p:par>
                                <p:cTn id="115" presetID="22" presetClass="entr" presetSubtype="2" fill="hold" nodeType="afterEffect">
                                  <p:stCondLst>
                                    <p:cond delay="0"/>
                                  </p:stCondLst>
                                  <p:childTnLst>
                                    <p:set>
                                      <p:cBhvr>
                                        <p:cTn id="116" dur="1" fill="hold">
                                          <p:stCondLst>
                                            <p:cond delay="0"/>
                                          </p:stCondLst>
                                        </p:cTn>
                                        <p:tgtEl>
                                          <p:spTgt spid="46"/>
                                        </p:tgtEl>
                                        <p:attrNameLst>
                                          <p:attrName>style.visibility</p:attrName>
                                        </p:attrNameLst>
                                      </p:cBhvr>
                                      <p:to>
                                        <p:strVal val="visible"/>
                                      </p:to>
                                    </p:set>
                                    <p:animEffect transition="in" filter="wipe(right)">
                                      <p:cBhvr>
                                        <p:cTn id="117" dur="500"/>
                                        <p:tgtEl>
                                          <p:spTgt spid="46"/>
                                        </p:tgtEl>
                                      </p:cBhvr>
                                    </p:animEffect>
                                  </p:childTnLst>
                                </p:cTn>
                              </p:par>
                              <p:par>
                                <p:cTn id="118" presetID="10" presetClass="entr" presetSubtype="0" fill="hold" nodeType="withEffect">
                                  <p:stCondLst>
                                    <p:cond delay="0"/>
                                  </p:stCondLst>
                                  <p:childTnLst>
                                    <p:set>
                                      <p:cBhvr>
                                        <p:cTn id="119" dur="1" fill="hold">
                                          <p:stCondLst>
                                            <p:cond delay="0"/>
                                          </p:stCondLst>
                                        </p:cTn>
                                        <p:tgtEl>
                                          <p:spTgt spid="19"/>
                                        </p:tgtEl>
                                        <p:attrNameLst>
                                          <p:attrName>style.visibility</p:attrName>
                                        </p:attrNameLst>
                                      </p:cBhvr>
                                      <p:to>
                                        <p:strVal val="visible"/>
                                      </p:to>
                                    </p:set>
                                    <p:animEffect transition="in" filter="fade">
                                      <p:cBhvr>
                                        <p:cTn id="120" dur="500"/>
                                        <p:tgtEl>
                                          <p:spTgt spid="19"/>
                                        </p:tgtEl>
                                      </p:cBhvr>
                                    </p:animEffect>
                                  </p:childTnLst>
                                </p:cTn>
                              </p:par>
                            </p:childTnLst>
                          </p:cTn>
                        </p:par>
                        <p:par>
                          <p:cTn id="121" fill="hold">
                            <p:stCondLst>
                              <p:cond delay="9899"/>
                            </p:stCondLst>
                            <p:childTnLst>
                              <p:par>
                                <p:cTn id="122" presetID="42" presetClass="entr" presetSubtype="0" fill="hold" grpId="0" nodeType="afterEffect">
                                  <p:stCondLst>
                                    <p:cond delay="0"/>
                                  </p:stCondLst>
                                  <p:iterate type="lt">
                                    <p:tmPct val="10000"/>
                                  </p:iterate>
                                  <p:childTnLst>
                                    <p:set>
                                      <p:cBhvr>
                                        <p:cTn id="123" dur="1" fill="hold">
                                          <p:stCondLst>
                                            <p:cond delay="0"/>
                                          </p:stCondLst>
                                        </p:cTn>
                                        <p:tgtEl>
                                          <p:spTgt spid="55"/>
                                        </p:tgtEl>
                                        <p:attrNameLst>
                                          <p:attrName>style.visibility</p:attrName>
                                        </p:attrNameLst>
                                      </p:cBhvr>
                                      <p:to>
                                        <p:strVal val="visible"/>
                                      </p:to>
                                    </p:set>
                                    <p:animEffect transition="in" filter="fade">
                                      <p:cBhvr>
                                        <p:cTn id="124" dur="500"/>
                                        <p:tgtEl>
                                          <p:spTgt spid="55"/>
                                        </p:tgtEl>
                                      </p:cBhvr>
                                    </p:animEffect>
                                    <p:anim calcmode="lin" valueType="num">
                                      <p:cBhvr>
                                        <p:cTn id="125" dur="500" fill="hold"/>
                                        <p:tgtEl>
                                          <p:spTgt spid="55"/>
                                        </p:tgtEl>
                                        <p:attrNameLst>
                                          <p:attrName>ppt_x</p:attrName>
                                        </p:attrNameLst>
                                      </p:cBhvr>
                                      <p:tavLst>
                                        <p:tav tm="0">
                                          <p:val>
                                            <p:strVal val="#ppt_x"/>
                                          </p:val>
                                        </p:tav>
                                        <p:tav tm="100000">
                                          <p:val>
                                            <p:strVal val="#ppt_x"/>
                                          </p:val>
                                        </p:tav>
                                      </p:tavLst>
                                    </p:anim>
                                    <p:anim calcmode="lin" valueType="num">
                                      <p:cBhvr>
                                        <p:cTn id="126" dur="500" fill="hold"/>
                                        <p:tgtEl>
                                          <p:spTgt spid="55"/>
                                        </p:tgtEl>
                                        <p:attrNameLst>
                                          <p:attrName>ppt_y</p:attrName>
                                        </p:attrNameLst>
                                      </p:cBhvr>
                                      <p:tavLst>
                                        <p:tav tm="0">
                                          <p:val>
                                            <p:strVal val="#ppt_y+.1"/>
                                          </p:val>
                                        </p:tav>
                                        <p:tav tm="100000">
                                          <p:val>
                                            <p:strVal val="#ppt_y"/>
                                          </p:val>
                                        </p:tav>
                                      </p:tavLst>
                                    </p:anim>
                                  </p:childTnLst>
                                </p:cTn>
                              </p:par>
                            </p:childTnLst>
                          </p:cTn>
                        </p:par>
                        <p:par>
                          <p:cTn id="127" fill="hold">
                            <p:stCondLst>
                              <p:cond delay="10500"/>
                            </p:stCondLst>
                            <p:childTnLst>
                              <p:par>
                                <p:cTn id="128" presetID="42" presetClass="entr" presetSubtype="0" fill="hold" grpId="0"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500"/>
                                        <p:tgtEl>
                                          <p:spTgt spid="56"/>
                                        </p:tgtEl>
                                      </p:cBhvr>
                                    </p:animEffect>
                                    <p:anim calcmode="lin" valueType="num">
                                      <p:cBhvr>
                                        <p:cTn id="131" dur="500" fill="hold"/>
                                        <p:tgtEl>
                                          <p:spTgt spid="56"/>
                                        </p:tgtEl>
                                        <p:attrNameLst>
                                          <p:attrName>ppt_x</p:attrName>
                                        </p:attrNameLst>
                                      </p:cBhvr>
                                      <p:tavLst>
                                        <p:tav tm="0">
                                          <p:val>
                                            <p:strVal val="#ppt_x"/>
                                          </p:val>
                                        </p:tav>
                                        <p:tav tm="100000">
                                          <p:val>
                                            <p:strVal val="#ppt_x"/>
                                          </p:val>
                                        </p:tav>
                                      </p:tavLst>
                                    </p:anim>
                                    <p:anim calcmode="lin" valueType="num">
                                      <p:cBhvr>
                                        <p:cTn id="132" dur="5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12" grpId="0" animBg="1"/>
      <p:bldP spid="47" grpId="0"/>
      <p:bldP spid="48" grpId="0"/>
      <p:bldP spid="49" grpId="0"/>
      <p:bldP spid="50" grpId="0"/>
      <p:bldP spid="51" grpId="0"/>
      <p:bldP spid="52" grpId="0"/>
      <p:bldP spid="53" grpId="0"/>
      <p:bldP spid="54" grpId="0"/>
      <p:bldP spid="55" grpId="0"/>
      <p:bldP spid="5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6"/>
          <p:cNvSpPr>
            <a:spLocks noEditPoints="1"/>
          </p:cNvSpPr>
          <p:nvPr/>
        </p:nvSpPr>
        <p:spPr bwMode="auto">
          <a:xfrm>
            <a:off x="2572555" y="1727202"/>
            <a:ext cx="2023935" cy="2022957"/>
          </a:xfrm>
          <a:custGeom>
            <a:avLst/>
            <a:gdLst>
              <a:gd name="T0" fmla="*/ 421 w 421"/>
              <a:gd name="T1" fmla="*/ 229 h 421"/>
              <a:gd name="T2" fmla="*/ 398 w 421"/>
              <a:gd name="T3" fmla="*/ 188 h 421"/>
              <a:gd name="T4" fmla="*/ 367 w 421"/>
              <a:gd name="T5" fmla="*/ 146 h 421"/>
              <a:gd name="T6" fmla="*/ 402 w 421"/>
              <a:gd name="T7" fmla="*/ 122 h 421"/>
              <a:gd name="T8" fmla="*/ 361 w 421"/>
              <a:gd name="T9" fmla="*/ 97 h 421"/>
              <a:gd name="T10" fmla="*/ 314 w 421"/>
              <a:gd name="T11" fmla="*/ 77 h 421"/>
              <a:gd name="T12" fmla="*/ 332 w 421"/>
              <a:gd name="T13" fmla="*/ 38 h 421"/>
              <a:gd name="T14" fmla="*/ 285 w 421"/>
              <a:gd name="T15" fmla="*/ 37 h 421"/>
              <a:gd name="T16" fmla="*/ 233 w 421"/>
              <a:gd name="T17" fmla="*/ 43 h 421"/>
              <a:gd name="T18" fmla="*/ 229 w 421"/>
              <a:gd name="T19" fmla="*/ 0 h 421"/>
              <a:gd name="T20" fmla="*/ 188 w 421"/>
              <a:gd name="T21" fmla="*/ 23 h 421"/>
              <a:gd name="T22" fmla="*/ 146 w 421"/>
              <a:gd name="T23" fmla="*/ 54 h 421"/>
              <a:gd name="T24" fmla="*/ 122 w 421"/>
              <a:gd name="T25" fmla="*/ 19 h 421"/>
              <a:gd name="T26" fmla="*/ 98 w 421"/>
              <a:gd name="T27" fmla="*/ 60 h 421"/>
              <a:gd name="T28" fmla="*/ 77 w 421"/>
              <a:gd name="T29" fmla="*/ 107 h 421"/>
              <a:gd name="T30" fmla="*/ 38 w 421"/>
              <a:gd name="T31" fmla="*/ 89 h 421"/>
              <a:gd name="T32" fmla="*/ 37 w 421"/>
              <a:gd name="T33" fmla="*/ 136 h 421"/>
              <a:gd name="T34" fmla="*/ 43 w 421"/>
              <a:gd name="T35" fmla="*/ 188 h 421"/>
              <a:gd name="T36" fmla="*/ 0 w 421"/>
              <a:gd name="T37" fmla="*/ 192 h 421"/>
              <a:gd name="T38" fmla="*/ 24 w 421"/>
              <a:gd name="T39" fmla="*/ 233 h 421"/>
              <a:gd name="T40" fmla="*/ 54 w 421"/>
              <a:gd name="T41" fmla="*/ 274 h 421"/>
              <a:gd name="T42" fmla="*/ 19 w 421"/>
              <a:gd name="T43" fmla="*/ 299 h 421"/>
              <a:gd name="T44" fmla="*/ 60 w 421"/>
              <a:gd name="T45" fmla="*/ 323 h 421"/>
              <a:gd name="T46" fmla="*/ 107 w 421"/>
              <a:gd name="T47" fmla="*/ 344 h 421"/>
              <a:gd name="T48" fmla="*/ 89 w 421"/>
              <a:gd name="T49" fmla="*/ 383 h 421"/>
              <a:gd name="T50" fmla="*/ 137 w 421"/>
              <a:gd name="T51" fmla="*/ 384 h 421"/>
              <a:gd name="T52" fmla="*/ 188 w 421"/>
              <a:gd name="T53" fmla="*/ 378 h 421"/>
              <a:gd name="T54" fmla="*/ 192 w 421"/>
              <a:gd name="T55" fmla="*/ 421 h 421"/>
              <a:gd name="T56" fmla="*/ 233 w 421"/>
              <a:gd name="T57" fmla="*/ 397 h 421"/>
              <a:gd name="T58" fmla="*/ 275 w 421"/>
              <a:gd name="T59" fmla="*/ 367 h 421"/>
              <a:gd name="T60" fmla="*/ 299 w 421"/>
              <a:gd name="T61" fmla="*/ 402 h 421"/>
              <a:gd name="T62" fmla="*/ 324 w 421"/>
              <a:gd name="T63" fmla="*/ 361 h 421"/>
              <a:gd name="T64" fmla="*/ 344 w 421"/>
              <a:gd name="T65" fmla="*/ 314 h 421"/>
              <a:gd name="T66" fmla="*/ 383 w 421"/>
              <a:gd name="T67" fmla="*/ 332 h 421"/>
              <a:gd name="T68" fmla="*/ 384 w 421"/>
              <a:gd name="T69" fmla="*/ 284 h 421"/>
              <a:gd name="T70" fmla="*/ 378 w 421"/>
              <a:gd name="T71" fmla="*/ 233 h 421"/>
              <a:gd name="T72" fmla="*/ 211 w 421"/>
              <a:gd name="T73" fmla="*/ 236 h 421"/>
              <a:gd name="T74" fmla="*/ 211 w 421"/>
              <a:gd name="T75" fmla="*/ 185 h 421"/>
              <a:gd name="T76" fmla="*/ 211 w 421"/>
              <a:gd name="T77" fmla="*/ 236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21" h="421">
                <a:moveTo>
                  <a:pt x="398" y="233"/>
                </a:moveTo>
                <a:cubicBezTo>
                  <a:pt x="421" y="229"/>
                  <a:pt x="421" y="229"/>
                  <a:pt x="421" y="229"/>
                </a:cubicBezTo>
                <a:cubicBezTo>
                  <a:pt x="421" y="192"/>
                  <a:pt x="421" y="192"/>
                  <a:pt x="421" y="192"/>
                </a:cubicBezTo>
                <a:cubicBezTo>
                  <a:pt x="398" y="188"/>
                  <a:pt x="398" y="188"/>
                  <a:pt x="398" y="188"/>
                </a:cubicBezTo>
                <a:cubicBezTo>
                  <a:pt x="378" y="188"/>
                  <a:pt x="378" y="188"/>
                  <a:pt x="378" y="188"/>
                </a:cubicBezTo>
                <a:cubicBezTo>
                  <a:pt x="376" y="173"/>
                  <a:pt x="372" y="159"/>
                  <a:pt x="367" y="146"/>
                </a:cubicBezTo>
                <a:cubicBezTo>
                  <a:pt x="384" y="136"/>
                  <a:pt x="384" y="136"/>
                  <a:pt x="384" y="136"/>
                </a:cubicBezTo>
                <a:cubicBezTo>
                  <a:pt x="402" y="122"/>
                  <a:pt x="402" y="122"/>
                  <a:pt x="402" y="122"/>
                </a:cubicBezTo>
                <a:cubicBezTo>
                  <a:pt x="383" y="89"/>
                  <a:pt x="383" y="89"/>
                  <a:pt x="383" y="89"/>
                </a:cubicBezTo>
                <a:cubicBezTo>
                  <a:pt x="361" y="97"/>
                  <a:pt x="361" y="97"/>
                  <a:pt x="361" y="97"/>
                </a:cubicBezTo>
                <a:cubicBezTo>
                  <a:pt x="344" y="107"/>
                  <a:pt x="344" y="107"/>
                  <a:pt x="344" y="107"/>
                </a:cubicBezTo>
                <a:cubicBezTo>
                  <a:pt x="336" y="96"/>
                  <a:pt x="325" y="85"/>
                  <a:pt x="314" y="77"/>
                </a:cubicBezTo>
                <a:cubicBezTo>
                  <a:pt x="324" y="60"/>
                  <a:pt x="324" y="60"/>
                  <a:pt x="324" y="60"/>
                </a:cubicBezTo>
                <a:cubicBezTo>
                  <a:pt x="332" y="38"/>
                  <a:pt x="332" y="38"/>
                  <a:pt x="332" y="38"/>
                </a:cubicBezTo>
                <a:cubicBezTo>
                  <a:pt x="299" y="19"/>
                  <a:pt x="299" y="19"/>
                  <a:pt x="299" y="19"/>
                </a:cubicBezTo>
                <a:cubicBezTo>
                  <a:pt x="285" y="37"/>
                  <a:pt x="285" y="37"/>
                  <a:pt x="285" y="37"/>
                </a:cubicBezTo>
                <a:cubicBezTo>
                  <a:pt x="275" y="54"/>
                  <a:pt x="275" y="54"/>
                  <a:pt x="275" y="54"/>
                </a:cubicBezTo>
                <a:cubicBezTo>
                  <a:pt x="262" y="49"/>
                  <a:pt x="248" y="45"/>
                  <a:pt x="233" y="43"/>
                </a:cubicBezTo>
                <a:cubicBezTo>
                  <a:pt x="233" y="23"/>
                  <a:pt x="233" y="23"/>
                  <a:pt x="233" y="23"/>
                </a:cubicBezTo>
                <a:cubicBezTo>
                  <a:pt x="229" y="0"/>
                  <a:pt x="229" y="0"/>
                  <a:pt x="229" y="0"/>
                </a:cubicBezTo>
                <a:cubicBezTo>
                  <a:pt x="192" y="0"/>
                  <a:pt x="192" y="0"/>
                  <a:pt x="192" y="0"/>
                </a:cubicBezTo>
                <a:cubicBezTo>
                  <a:pt x="188" y="23"/>
                  <a:pt x="188" y="23"/>
                  <a:pt x="188" y="23"/>
                </a:cubicBezTo>
                <a:cubicBezTo>
                  <a:pt x="188" y="43"/>
                  <a:pt x="188" y="43"/>
                  <a:pt x="188" y="43"/>
                </a:cubicBezTo>
                <a:cubicBezTo>
                  <a:pt x="173" y="45"/>
                  <a:pt x="160" y="49"/>
                  <a:pt x="146" y="54"/>
                </a:cubicBezTo>
                <a:cubicBezTo>
                  <a:pt x="137" y="37"/>
                  <a:pt x="137" y="37"/>
                  <a:pt x="137" y="37"/>
                </a:cubicBezTo>
                <a:cubicBezTo>
                  <a:pt x="122" y="19"/>
                  <a:pt x="122" y="19"/>
                  <a:pt x="122" y="19"/>
                </a:cubicBezTo>
                <a:cubicBezTo>
                  <a:pt x="89" y="38"/>
                  <a:pt x="89" y="38"/>
                  <a:pt x="89" y="38"/>
                </a:cubicBezTo>
                <a:cubicBezTo>
                  <a:pt x="98" y="60"/>
                  <a:pt x="98" y="60"/>
                  <a:pt x="98" y="60"/>
                </a:cubicBezTo>
                <a:cubicBezTo>
                  <a:pt x="107" y="77"/>
                  <a:pt x="107" y="77"/>
                  <a:pt x="107" y="77"/>
                </a:cubicBezTo>
                <a:cubicBezTo>
                  <a:pt x="96" y="85"/>
                  <a:pt x="86" y="96"/>
                  <a:pt x="77" y="107"/>
                </a:cubicBezTo>
                <a:cubicBezTo>
                  <a:pt x="60" y="97"/>
                  <a:pt x="60" y="97"/>
                  <a:pt x="60" y="97"/>
                </a:cubicBezTo>
                <a:cubicBezTo>
                  <a:pt x="38" y="89"/>
                  <a:pt x="38" y="89"/>
                  <a:pt x="38" y="89"/>
                </a:cubicBezTo>
                <a:cubicBezTo>
                  <a:pt x="19" y="122"/>
                  <a:pt x="19" y="122"/>
                  <a:pt x="19" y="122"/>
                </a:cubicBezTo>
                <a:cubicBezTo>
                  <a:pt x="37" y="136"/>
                  <a:pt x="37" y="136"/>
                  <a:pt x="37" y="136"/>
                </a:cubicBezTo>
                <a:cubicBezTo>
                  <a:pt x="54" y="146"/>
                  <a:pt x="54" y="146"/>
                  <a:pt x="54" y="146"/>
                </a:cubicBezTo>
                <a:cubicBezTo>
                  <a:pt x="49" y="159"/>
                  <a:pt x="45" y="173"/>
                  <a:pt x="43" y="188"/>
                </a:cubicBezTo>
                <a:cubicBezTo>
                  <a:pt x="24" y="188"/>
                  <a:pt x="24" y="188"/>
                  <a:pt x="24" y="188"/>
                </a:cubicBezTo>
                <a:cubicBezTo>
                  <a:pt x="0" y="192"/>
                  <a:pt x="0" y="192"/>
                  <a:pt x="0" y="192"/>
                </a:cubicBezTo>
                <a:cubicBezTo>
                  <a:pt x="0" y="229"/>
                  <a:pt x="0" y="229"/>
                  <a:pt x="0" y="229"/>
                </a:cubicBezTo>
                <a:cubicBezTo>
                  <a:pt x="24" y="233"/>
                  <a:pt x="24" y="233"/>
                  <a:pt x="24" y="233"/>
                </a:cubicBezTo>
                <a:cubicBezTo>
                  <a:pt x="43" y="233"/>
                  <a:pt x="43" y="233"/>
                  <a:pt x="43" y="233"/>
                </a:cubicBezTo>
                <a:cubicBezTo>
                  <a:pt x="45" y="247"/>
                  <a:pt x="49" y="261"/>
                  <a:pt x="54" y="274"/>
                </a:cubicBezTo>
                <a:cubicBezTo>
                  <a:pt x="37" y="284"/>
                  <a:pt x="37" y="284"/>
                  <a:pt x="37" y="284"/>
                </a:cubicBezTo>
                <a:cubicBezTo>
                  <a:pt x="19" y="299"/>
                  <a:pt x="19" y="299"/>
                  <a:pt x="19" y="299"/>
                </a:cubicBezTo>
                <a:cubicBezTo>
                  <a:pt x="38" y="332"/>
                  <a:pt x="38" y="332"/>
                  <a:pt x="38" y="332"/>
                </a:cubicBezTo>
                <a:cubicBezTo>
                  <a:pt x="60" y="323"/>
                  <a:pt x="60" y="323"/>
                  <a:pt x="60" y="323"/>
                </a:cubicBezTo>
                <a:cubicBezTo>
                  <a:pt x="77" y="314"/>
                  <a:pt x="77" y="314"/>
                  <a:pt x="77" y="314"/>
                </a:cubicBezTo>
                <a:cubicBezTo>
                  <a:pt x="86" y="325"/>
                  <a:pt x="96" y="335"/>
                  <a:pt x="107" y="344"/>
                </a:cubicBezTo>
                <a:cubicBezTo>
                  <a:pt x="98" y="361"/>
                  <a:pt x="98" y="361"/>
                  <a:pt x="98" y="361"/>
                </a:cubicBezTo>
                <a:cubicBezTo>
                  <a:pt x="89" y="383"/>
                  <a:pt x="89" y="383"/>
                  <a:pt x="89" y="383"/>
                </a:cubicBezTo>
                <a:cubicBezTo>
                  <a:pt x="122" y="402"/>
                  <a:pt x="122" y="402"/>
                  <a:pt x="122" y="402"/>
                </a:cubicBezTo>
                <a:cubicBezTo>
                  <a:pt x="137" y="384"/>
                  <a:pt x="137" y="384"/>
                  <a:pt x="137" y="384"/>
                </a:cubicBezTo>
                <a:cubicBezTo>
                  <a:pt x="146" y="367"/>
                  <a:pt x="146" y="367"/>
                  <a:pt x="146" y="367"/>
                </a:cubicBezTo>
                <a:cubicBezTo>
                  <a:pt x="160" y="372"/>
                  <a:pt x="173" y="376"/>
                  <a:pt x="188" y="378"/>
                </a:cubicBezTo>
                <a:cubicBezTo>
                  <a:pt x="188" y="397"/>
                  <a:pt x="188" y="397"/>
                  <a:pt x="188" y="397"/>
                </a:cubicBezTo>
                <a:cubicBezTo>
                  <a:pt x="192" y="421"/>
                  <a:pt x="192" y="421"/>
                  <a:pt x="192" y="421"/>
                </a:cubicBezTo>
                <a:cubicBezTo>
                  <a:pt x="229" y="421"/>
                  <a:pt x="229" y="421"/>
                  <a:pt x="229" y="421"/>
                </a:cubicBezTo>
                <a:cubicBezTo>
                  <a:pt x="233" y="397"/>
                  <a:pt x="233" y="397"/>
                  <a:pt x="233" y="397"/>
                </a:cubicBezTo>
                <a:cubicBezTo>
                  <a:pt x="233" y="378"/>
                  <a:pt x="233" y="378"/>
                  <a:pt x="233" y="378"/>
                </a:cubicBezTo>
                <a:cubicBezTo>
                  <a:pt x="248" y="376"/>
                  <a:pt x="262" y="372"/>
                  <a:pt x="275" y="367"/>
                </a:cubicBezTo>
                <a:cubicBezTo>
                  <a:pt x="285" y="384"/>
                  <a:pt x="285" y="384"/>
                  <a:pt x="285" y="384"/>
                </a:cubicBezTo>
                <a:cubicBezTo>
                  <a:pt x="299" y="402"/>
                  <a:pt x="299" y="402"/>
                  <a:pt x="299" y="402"/>
                </a:cubicBezTo>
                <a:cubicBezTo>
                  <a:pt x="332" y="383"/>
                  <a:pt x="332" y="383"/>
                  <a:pt x="332" y="383"/>
                </a:cubicBezTo>
                <a:cubicBezTo>
                  <a:pt x="324" y="361"/>
                  <a:pt x="324" y="361"/>
                  <a:pt x="324" y="361"/>
                </a:cubicBezTo>
                <a:cubicBezTo>
                  <a:pt x="314" y="344"/>
                  <a:pt x="314" y="344"/>
                  <a:pt x="314" y="344"/>
                </a:cubicBezTo>
                <a:cubicBezTo>
                  <a:pt x="325" y="335"/>
                  <a:pt x="336" y="325"/>
                  <a:pt x="344" y="314"/>
                </a:cubicBezTo>
                <a:cubicBezTo>
                  <a:pt x="361" y="323"/>
                  <a:pt x="361" y="323"/>
                  <a:pt x="361" y="323"/>
                </a:cubicBezTo>
                <a:cubicBezTo>
                  <a:pt x="383" y="332"/>
                  <a:pt x="383" y="332"/>
                  <a:pt x="383" y="332"/>
                </a:cubicBezTo>
                <a:cubicBezTo>
                  <a:pt x="402" y="299"/>
                  <a:pt x="402" y="299"/>
                  <a:pt x="402" y="299"/>
                </a:cubicBezTo>
                <a:cubicBezTo>
                  <a:pt x="384" y="284"/>
                  <a:pt x="384" y="284"/>
                  <a:pt x="384" y="284"/>
                </a:cubicBezTo>
                <a:cubicBezTo>
                  <a:pt x="367" y="274"/>
                  <a:pt x="367" y="274"/>
                  <a:pt x="367" y="274"/>
                </a:cubicBezTo>
                <a:cubicBezTo>
                  <a:pt x="372" y="261"/>
                  <a:pt x="376" y="247"/>
                  <a:pt x="378" y="233"/>
                </a:cubicBezTo>
                <a:lnTo>
                  <a:pt x="398" y="233"/>
                </a:lnTo>
                <a:close/>
                <a:moveTo>
                  <a:pt x="211" y="236"/>
                </a:moveTo>
                <a:cubicBezTo>
                  <a:pt x="197" y="236"/>
                  <a:pt x="185" y="224"/>
                  <a:pt x="185" y="210"/>
                </a:cubicBezTo>
                <a:cubicBezTo>
                  <a:pt x="185" y="196"/>
                  <a:pt x="197" y="185"/>
                  <a:pt x="211" y="185"/>
                </a:cubicBezTo>
                <a:cubicBezTo>
                  <a:pt x="225" y="185"/>
                  <a:pt x="236" y="196"/>
                  <a:pt x="236" y="210"/>
                </a:cubicBezTo>
                <a:cubicBezTo>
                  <a:pt x="236" y="224"/>
                  <a:pt x="225" y="236"/>
                  <a:pt x="211" y="236"/>
                </a:cubicBezTo>
                <a:close/>
              </a:path>
            </a:pathLst>
          </a:custGeom>
          <a:solidFill>
            <a:schemeClr val="accent1"/>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1218565">
              <a:defRPr/>
            </a:pPr>
            <a:endParaRPr lang="zh-CN" altLang="en-US" sz="1350">
              <a:solidFill>
                <a:schemeClr val="tx1">
                  <a:lumMod val="85000"/>
                  <a:lumOff val="15000"/>
                </a:schemeClr>
              </a:solidFill>
              <a:cs typeface="+mn-ea"/>
              <a:sym typeface="+mn-lt"/>
            </a:endParaRPr>
          </a:p>
        </p:txBody>
      </p:sp>
      <p:sp>
        <p:nvSpPr>
          <p:cNvPr id="3" name="Freeform 12"/>
          <p:cNvSpPr>
            <a:spLocks noEditPoints="1"/>
          </p:cNvSpPr>
          <p:nvPr/>
        </p:nvSpPr>
        <p:spPr bwMode="auto">
          <a:xfrm>
            <a:off x="3800327" y="2953803"/>
            <a:ext cx="2540597" cy="2537856"/>
          </a:xfrm>
          <a:custGeom>
            <a:avLst/>
            <a:gdLst>
              <a:gd name="T0" fmla="*/ 529 w 529"/>
              <a:gd name="T1" fmla="*/ 283 h 528"/>
              <a:gd name="T2" fmla="*/ 506 w 529"/>
              <a:gd name="T3" fmla="*/ 241 h 528"/>
              <a:gd name="T4" fmla="*/ 479 w 529"/>
              <a:gd name="T5" fmla="*/ 200 h 528"/>
              <a:gd name="T6" fmla="*/ 516 w 529"/>
              <a:gd name="T7" fmla="*/ 180 h 528"/>
              <a:gd name="T8" fmla="*/ 479 w 529"/>
              <a:gd name="T9" fmla="*/ 151 h 528"/>
              <a:gd name="T10" fmla="*/ 438 w 529"/>
              <a:gd name="T11" fmla="*/ 123 h 528"/>
              <a:gd name="T12" fmla="*/ 465 w 529"/>
              <a:gd name="T13" fmla="*/ 90 h 528"/>
              <a:gd name="T14" fmla="*/ 420 w 529"/>
              <a:gd name="T15" fmla="*/ 77 h 528"/>
              <a:gd name="T16" fmla="*/ 371 w 529"/>
              <a:gd name="T17" fmla="*/ 67 h 528"/>
              <a:gd name="T18" fmla="*/ 383 w 529"/>
              <a:gd name="T19" fmla="*/ 27 h 528"/>
              <a:gd name="T20" fmla="*/ 336 w 529"/>
              <a:gd name="T21" fmla="*/ 32 h 528"/>
              <a:gd name="T22" fmla="*/ 288 w 529"/>
              <a:gd name="T23" fmla="*/ 42 h 528"/>
              <a:gd name="T24" fmla="*/ 284 w 529"/>
              <a:gd name="T25" fmla="*/ 0 h 528"/>
              <a:gd name="T26" fmla="*/ 242 w 529"/>
              <a:gd name="T27" fmla="*/ 23 h 528"/>
              <a:gd name="T28" fmla="*/ 201 w 529"/>
              <a:gd name="T29" fmla="*/ 50 h 528"/>
              <a:gd name="T30" fmla="*/ 181 w 529"/>
              <a:gd name="T31" fmla="*/ 13 h 528"/>
              <a:gd name="T32" fmla="*/ 152 w 529"/>
              <a:gd name="T33" fmla="*/ 50 h 528"/>
              <a:gd name="T34" fmla="*/ 124 w 529"/>
              <a:gd name="T35" fmla="*/ 91 h 528"/>
              <a:gd name="T36" fmla="*/ 91 w 529"/>
              <a:gd name="T37" fmla="*/ 64 h 528"/>
              <a:gd name="T38" fmla="*/ 78 w 529"/>
              <a:gd name="T39" fmla="*/ 109 h 528"/>
              <a:gd name="T40" fmla="*/ 68 w 529"/>
              <a:gd name="T41" fmla="*/ 158 h 528"/>
              <a:gd name="T42" fmla="*/ 28 w 529"/>
              <a:gd name="T43" fmla="*/ 145 h 528"/>
              <a:gd name="T44" fmla="*/ 33 w 529"/>
              <a:gd name="T45" fmla="*/ 193 h 528"/>
              <a:gd name="T46" fmla="*/ 42 w 529"/>
              <a:gd name="T47" fmla="*/ 241 h 528"/>
              <a:gd name="T48" fmla="*/ 0 w 529"/>
              <a:gd name="T49" fmla="*/ 245 h 528"/>
              <a:gd name="T50" fmla="*/ 24 w 529"/>
              <a:gd name="T51" fmla="*/ 287 h 528"/>
              <a:gd name="T52" fmla="*/ 51 w 529"/>
              <a:gd name="T53" fmla="*/ 328 h 528"/>
              <a:gd name="T54" fmla="*/ 13 w 529"/>
              <a:gd name="T55" fmla="*/ 348 h 528"/>
              <a:gd name="T56" fmla="*/ 51 w 529"/>
              <a:gd name="T57" fmla="*/ 377 h 528"/>
              <a:gd name="T58" fmla="*/ 92 w 529"/>
              <a:gd name="T59" fmla="*/ 405 h 528"/>
              <a:gd name="T60" fmla="*/ 65 w 529"/>
              <a:gd name="T61" fmla="*/ 438 h 528"/>
              <a:gd name="T62" fmla="*/ 110 w 529"/>
              <a:gd name="T63" fmla="*/ 451 h 528"/>
              <a:gd name="T64" fmla="*/ 159 w 529"/>
              <a:gd name="T65" fmla="*/ 461 h 528"/>
              <a:gd name="T66" fmla="*/ 146 w 529"/>
              <a:gd name="T67" fmla="*/ 501 h 528"/>
              <a:gd name="T68" fmla="*/ 193 w 529"/>
              <a:gd name="T69" fmla="*/ 496 h 528"/>
              <a:gd name="T70" fmla="*/ 242 w 529"/>
              <a:gd name="T71" fmla="*/ 486 h 528"/>
              <a:gd name="T72" fmla="*/ 246 w 529"/>
              <a:gd name="T73" fmla="*/ 528 h 528"/>
              <a:gd name="T74" fmla="*/ 288 w 529"/>
              <a:gd name="T75" fmla="*/ 505 h 528"/>
              <a:gd name="T76" fmla="*/ 329 w 529"/>
              <a:gd name="T77" fmla="*/ 478 h 528"/>
              <a:gd name="T78" fmla="*/ 349 w 529"/>
              <a:gd name="T79" fmla="*/ 516 h 528"/>
              <a:gd name="T80" fmla="*/ 378 w 529"/>
              <a:gd name="T81" fmla="*/ 478 h 528"/>
              <a:gd name="T82" fmla="*/ 406 w 529"/>
              <a:gd name="T83" fmla="*/ 437 h 528"/>
              <a:gd name="T84" fmla="*/ 439 w 529"/>
              <a:gd name="T85" fmla="*/ 464 h 528"/>
              <a:gd name="T86" fmla="*/ 452 w 529"/>
              <a:gd name="T87" fmla="*/ 419 h 528"/>
              <a:gd name="T88" fmla="*/ 462 w 529"/>
              <a:gd name="T89" fmla="*/ 370 h 528"/>
              <a:gd name="T90" fmla="*/ 502 w 529"/>
              <a:gd name="T91" fmla="*/ 383 h 528"/>
              <a:gd name="T92" fmla="*/ 496 w 529"/>
              <a:gd name="T93" fmla="*/ 335 h 528"/>
              <a:gd name="T94" fmla="*/ 487 w 529"/>
              <a:gd name="T95" fmla="*/ 287 h 528"/>
              <a:gd name="T96" fmla="*/ 265 w 529"/>
              <a:gd name="T97" fmla="*/ 290 h 528"/>
              <a:gd name="T98" fmla="*/ 265 w 529"/>
              <a:gd name="T99" fmla="*/ 238 h 528"/>
              <a:gd name="T100" fmla="*/ 265 w 529"/>
              <a:gd name="T101" fmla="*/ 290 h 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29" h="528">
                <a:moveTo>
                  <a:pt x="506" y="287"/>
                </a:moveTo>
                <a:cubicBezTo>
                  <a:pt x="529" y="283"/>
                  <a:pt x="529" y="283"/>
                  <a:pt x="529" y="283"/>
                </a:cubicBezTo>
                <a:cubicBezTo>
                  <a:pt x="529" y="245"/>
                  <a:pt x="529" y="245"/>
                  <a:pt x="529" y="245"/>
                </a:cubicBezTo>
                <a:cubicBezTo>
                  <a:pt x="506" y="241"/>
                  <a:pt x="506" y="241"/>
                  <a:pt x="506" y="241"/>
                </a:cubicBezTo>
                <a:cubicBezTo>
                  <a:pt x="487" y="241"/>
                  <a:pt x="487" y="241"/>
                  <a:pt x="487" y="241"/>
                </a:cubicBezTo>
                <a:cubicBezTo>
                  <a:pt x="486" y="227"/>
                  <a:pt x="483" y="213"/>
                  <a:pt x="479" y="200"/>
                </a:cubicBezTo>
                <a:cubicBezTo>
                  <a:pt x="496" y="193"/>
                  <a:pt x="496" y="193"/>
                  <a:pt x="496" y="193"/>
                </a:cubicBezTo>
                <a:cubicBezTo>
                  <a:pt x="516" y="180"/>
                  <a:pt x="516" y="180"/>
                  <a:pt x="516" y="180"/>
                </a:cubicBezTo>
                <a:cubicBezTo>
                  <a:pt x="502" y="145"/>
                  <a:pt x="502" y="145"/>
                  <a:pt x="502" y="145"/>
                </a:cubicBezTo>
                <a:cubicBezTo>
                  <a:pt x="479" y="151"/>
                  <a:pt x="479" y="151"/>
                  <a:pt x="479" y="151"/>
                </a:cubicBezTo>
                <a:cubicBezTo>
                  <a:pt x="462" y="158"/>
                  <a:pt x="462" y="158"/>
                  <a:pt x="462" y="158"/>
                </a:cubicBezTo>
                <a:cubicBezTo>
                  <a:pt x="455" y="145"/>
                  <a:pt x="447" y="134"/>
                  <a:pt x="438" y="123"/>
                </a:cubicBezTo>
                <a:cubicBezTo>
                  <a:pt x="452" y="109"/>
                  <a:pt x="452" y="109"/>
                  <a:pt x="452" y="109"/>
                </a:cubicBezTo>
                <a:cubicBezTo>
                  <a:pt x="465" y="90"/>
                  <a:pt x="465" y="90"/>
                  <a:pt x="465" y="90"/>
                </a:cubicBezTo>
                <a:cubicBezTo>
                  <a:pt x="439" y="64"/>
                  <a:pt x="439" y="64"/>
                  <a:pt x="439" y="64"/>
                </a:cubicBezTo>
                <a:cubicBezTo>
                  <a:pt x="420" y="77"/>
                  <a:pt x="420" y="77"/>
                  <a:pt x="420" y="77"/>
                </a:cubicBezTo>
                <a:cubicBezTo>
                  <a:pt x="406" y="91"/>
                  <a:pt x="406" y="91"/>
                  <a:pt x="406" y="91"/>
                </a:cubicBezTo>
                <a:cubicBezTo>
                  <a:pt x="395" y="82"/>
                  <a:pt x="383" y="74"/>
                  <a:pt x="371" y="67"/>
                </a:cubicBezTo>
                <a:cubicBezTo>
                  <a:pt x="378" y="50"/>
                  <a:pt x="378" y="50"/>
                  <a:pt x="378" y="50"/>
                </a:cubicBezTo>
                <a:cubicBezTo>
                  <a:pt x="383" y="27"/>
                  <a:pt x="383" y="27"/>
                  <a:pt x="383" y="27"/>
                </a:cubicBezTo>
                <a:cubicBezTo>
                  <a:pt x="349" y="13"/>
                  <a:pt x="349" y="13"/>
                  <a:pt x="349" y="13"/>
                </a:cubicBezTo>
                <a:cubicBezTo>
                  <a:pt x="336" y="32"/>
                  <a:pt x="336" y="32"/>
                  <a:pt x="336" y="32"/>
                </a:cubicBezTo>
                <a:cubicBezTo>
                  <a:pt x="329" y="50"/>
                  <a:pt x="329" y="50"/>
                  <a:pt x="329" y="50"/>
                </a:cubicBezTo>
                <a:cubicBezTo>
                  <a:pt x="316" y="46"/>
                  <a:pt x="302" y="43"/>
                  <a:pt x="288" y="42"/>
                </a:cubicBezTo>
                <a:cubicBezTo>
                  <a:pt x="288" y="23"/>
                  <a:pt x="288" y="23"/>
                  <a:pt x="288" y="23"/>
                </a:cubicBezTo>
                <a:cubicBezTo>
                  <a:pt x="284" y="0"/>
                  <a:pt x="284" y="0"/>
                  <a:pt x="284" y="0"/>
                </a:cubicBezTo>
                <a:cubicBezTo>
                  <a:pt x="246" y="0"/>
                  <a:pt x="246" y="0"/>
                  <a:pt x="246" y="0"/>
                </a:cubicBezTo>
                <a:cubicBezTo>
                  <a:pt x="242" y="23"/>
                  <a:pt x="242" y="23"/>
                  <a:pt x="242" y="23"/>
                </a:cubicBezTo>
                <a:cubicBezTo>
                  <a:pt x="242" y="42"/>
                  <a:pt x="242" y="42"/>
                  <a:pt x="242" y="42"/>
                </a:cubicBezTo>
                <a:cubicBezTo>
                  <a:pt x="228" y="43"/>
                  <a:pt x="214" y="46"/>
                  <a:pt x="201" y="50"/>
                </a:cubicBezTo>
                <a:cubicBezTo>
                  <a:pt x="193" y="32"/>
                  <a:pt x="193" y="32"/>
                  <a:pt x="193" y="32"/>
                </a:cubicBezTo>
                <a:cubicBezTo>
                  <a:pt x="181" y="13"/>
                  <a:pt x="181" y="13"/>
                  <a:pt x="181" y="13"/>
                </a:cubicBezTo>
                <a:cubicBezTo>
                  <a:pt x="146" y="27"/>
                  <a:pt x="146" y="27"/>
                  <a:pt x="146" y="27"/>
                </a:cubicBezTo>
                <a:cubicBezTo>
                  <a:pt x="152" y="50"/>
                  <a:pt x="152" y="50"/>
                  <a:pt x="152" y="50"/>
                </a:cubicBezTo>
                <a:cubicBezTo>
                  <a:pt x="159" y="67"/>
                  <a:pt x="159" y="67"/>
                  <a:pt x="159" y="67"/>
                </a:cubicBezTo>
                <a:cubicBezTo>
                  <a:pt x="146" y="74"/>
                  <a:pt x="135" y="82"/>
                  <a:pt x="124" y="91"/>
                </a:cubicBezTo>
                <a:cubicBezTo>
                  <a:pt x="110" y="77"/>
                  <a:pt x="110" y="77"/>
                  <a:pt x="110" y="77"/>
                </a:cubicBezTo>
                <a:cubicBezTo>
                  <a:pt x="91" y="64"/>
                  <a:pt x="91" y="64"/>
                  <a:pt x="91" y="64"/>
                </a:cubicBezTo>
                <a:cubicBezTo>
                  <a:pt x="65" y="90"/>
                  <a:pt x="65" y="90"/>
                  <a:pt x="65" y="90"/>
                </a:cubicBezTo>
                <a:cubicBezTo>
                  <a:pt x="78" y="109"/>
                  <a:pt x="78" y="109"/>
                  <a:pt x="78" y="109"/>
                </a:cubicBezTo>
                <a:cubicBezTo>
                  <a:pt x="92" y="123"/>
                  <a:pt x="92" y="123"/>
                  <a:pt x="92" y="123"/>
                </a:cubicBezTo>
                <a:cubicBezTo>
                  <a:pt x="83" y="134"/>
                  <a:pt x="75" y="145"/>
                  <a:pt x="68" y="158"/>
                </a:cubicBezTo>
                <a:cubicBezTo>
                  <a:pt x="51" y="151"/>
                  <a:pt x="51" y="151"/>
                  <a:pt x="51" y="151"/>
                </a:cubicBezTo>
                <a:cubicBezTo>
                  <a:pt x="28" y="145"/>
                  <a:pt x="28" y="145"/>
                  <a:pt x="28" y="145"/>
                </a:cubicBezTo>
                <a:cubicBezTo>
                  <a:pt x="13" y="180"/>
                  <a:pt x="13" y="180"/>
                  <a:pt x="13" y="180"/>
                </a:cubicBezTo>
                <a:cubicBezTo>
                  <a:pt x="33" y="193"/>
                  <a:pt x="33" y="193"/>
                  <a:pt x="33" y="193"/>
                </a:cubicBezTo>
                <a:cubicBezTo>
                  <a:pt x="51" y="200"/>
                  <a:pt x="51" y="200"/>
                  <a:pt x="51" y="200"/>
                </a:cubicBezTo>
                <a:cubicBezTo>
                  <a:pt x="47" y="213"/>
                  <a:pt x="44" y="227"/>
                  <a:pt x="42" y="241"/>
                </a:cubicBezTo>
                <a:cubicBezTo>
                  <a:pt x="24" y="241"/>
                  <a:pt x="24" y="241"/>
                  <a:pt x="24" y="241"/>
                </a:cubicBezTo>
                <a:cubicBezTo>
                  <a:pt x="0" y="245"/>
                  <a:pt x="0" y="245"/>
                  <a:pt x="0" y="245"/>
                </a:cubicBezTo>
                <a:cubicBezTo>
                  <a:pt x="0" y="283"/>
                  <a:pt x="0" y="283"/>
                  <a:pt x="0" y="283"/>
                </a:cubicBezTo>
                <a:cubicBezTo>
                  <a:pt x="24" y="287"/>
                  <a:pt x="24" y="287"/>
                  <a:pt x="24" y="287"/>
                </a:cubicBezTo>
                <a:cubicBezTo>
                  <a:pt x="42" y="287"/>
                  <a:pt x="42" y="287"/>
                  <a:pt x="42" y="287"/>
                </a:cubicBezTo>
                <a:cubicBezTo>
                  <a:pt x="44" y="301"/>
                  <a:pt x="47" y="315"/>
                  <a:pt x="51" y="328"/>
                </a:cubicBezTo>
                <a:cubicBezTo>
                  <a:pt x="33" y="335"/>
                  <a:pt x="33" y="335"/>
                  <a:pt x="33" y="335"/>
                </a:cubicBezTo>
                <a:cubicBezTo>
                  <a:pt x="13" y="348"/>
                  <a:pt x="13" y="348"/>
                  <a:pt x="13" y="348"/>
                </a:cubicBezTo>
                <a:cubicBezTo>
                  <a:pt x="28" y="383"/>
                  <a:pt x="28" y="383"/>
                  <a:pt x="28" y="383"/>
                </a:cubicBezTo>
                <a:cubicBezTo>
                  <a:pt x="51" y="377"/>
                  <a:pt x="51" y="377"/>
                  <a:pt x="51" y="377"/>
                </a:cubicBezTo>
                <a:cubicBezTo>
                  <a:pt x="68" y="370"/>
                  <a:pt x="68" y="370"/>
                  <a:pt x="68" y="370"/>
                </a:cubicBezTo>
                <a:cubicBezTo>
                  <a:pt x="75" y="383"/>
                  <a:pt x="83" y="394"/>
                  <a:pt x="92" y="405"/>
                </a:cubicBezTo>
                <a:cubicBezTo>
                  <a:pt x="78" y="419"/>
                  <a:pt x="78" y="419"/>
                  <a:pt x="78" y="419"/>
                </a:cubicBezTo>
                <a:cubicBezTo>
                  <a:pt x="65" y="438"/>
                  <a:pt x="65" y="438"/>
                  <a:pt x="65" y="438"/>
                </a:cubicBezTo>
                <a:cubicBezTo>
                  <a:pt x="91" y="464"/>
                  <a:pt x="91" y="464"/>
                  <a:pt x="91" y="464"/>
                </a:cubicBezTo>
                <a:cubicBezTo>
                  <a:pt x="110" y="451"/>
                  <a:pt x="110" y="451"/>
                  <a:pt x="110" y="451"/>
                </a:cubicBezTo>
                <a:cubicBezTo>
                  <a:pt x="124" y="437"/>
                  <a:pt x="124" y="437"/>
                  <a:pt x="124" y="437"/>
                </a:cubicBezTo>
                <a:cubicBezTo>
                  <a:pt x="135" y="446"/>
                  <a:pt x="146" y="454"/>
                  <a:pt x="159" y="461"/>
                </a:cubicBezTo>
                <a:cubicBezTo>
                  <a:pt x="152" y="478"/>
                  <a:pt x="152" y="478"/>
                  <a:pt x="152" y="478"/>
                </a:cubicBezTo>
                <a:cubicBezTo>
                  <a:pt x="146" y="501"/>
                  <a:pt x="146" y="501"/>
                  <a:pt x="146" y="501"/>
                </a:cubicBezTo>
                <a:cubicBezTo>
                  <a:pt x="181" y="516"/>
                  <a:pt x="181" y="516"/>
                  <a:pt x="181" y="516"/>
                </a:cubicBezTo>
                <a:cubicBezTo>
                  <a:pt x="193" y="496"/>
                  <a:pt x="193" y="496"/>
                  <a:pt x="193" y="496"/>
                </a:cubicBezTo>
                <a:cubicBezTo>
                  <a:pt x="201" y="478"/>
                  <a:pt x="201" y="478"/>
                  <a:pt x="201" y="478"/>
                </a:cubicBezTo>
                <a:cubicBezTo>
                  <a:pt x="214" y="482"/>
                  <a:pt x="228" y="485"/>
                  <a:pt x="242" y="486"/>
                </a:cubicBezTo>
                <a:cubicBezTo>
                  <a:pt x="242" y="505"/>
                  <a:pt x="242" y="505"/>
                  <a:pt x="242" y="505"/>
                </a:cubicBezTo>
                <a:cubicBezTo>
                  <a:pt x="246" y="528"/>
                  <a:pt x="246" y="528"/>
                  <a:pt x="246" y="528"/>
                </a:cubicBezTo>
                <a:cubicBezTo>
                  <a:pt x="284" y="528"/>
                  <a:pt x="284" y="528"/>
                  <a:pt x="284" y="528"/>
                </a:cubicBezTo>
                <a:cubicBezTo>
                  <a:pt x="288" y="505"/>
                  <a:pt x="288" y="505"/>
                  <a:pt x="288" y="505"/>
                </a:cubicBezTo>
                <a:cubicBezTo>
                  <a:pt x="288" y="486"/>
                  <a:pt x="288" y="486"/>
                  <a:pt x="288" y="486"/>
                </a:cubicBezTo>
                <a:cubicBezTo>
                  <a:pt x="302" y="485"/>
                  <a:pt x="316" y="482"/>
                  <a:pt x="329" y="478"/>
                </a:cubicBezTo>
                <a:cubicBezTo>
                  <a:pt x="336" y="496"/>
                  <a:pt x="336" y="496"/>
                  <a:pt x="336" y="496"/>
                </a:cubicBezTo>
                <a:cubicBezTo>
                  <a:pt x="349" y="516"/>
                  <a:pt x="349" y="516"/>
                  <a:pt x="349" y="516"/>
                </a:cubicBezTo>
                <a:cubicBezTo>
                  <a:pt x="383" y="501"/>
                  <a:pt x="383" y="501"/>
                  <a:pt x="383" y="501"/>
                </a:cubicBezTo>
                <a:cubicBezTo>
                  <a:pt x="378" y="478"/>
                  <a:pt x="378" y="478"/>
                  <a:pt x="378" y="478"/>
                </a:cubicBezTo>
                <a:cubicBezTo>
                  <a:pt x="371" y="461"/>
                  <a:pt x="371" y="461"/>
                  <a:pt x="371" y="461"/>
                </a:cubicBezTo>
                <a:cubicBezTo>
                  <a:pt x="383" y="454"/>
                  <a:pt x="395" y="446"/>
                  <a:pt x="406" y="437"/>
                </a:cubicBezTo>
                <a:cubicBezTo>
                  <a:pt x="420" y="451"/>
                  <a:pt x="420" y="451"/>
                  <a:pt x="420" y="451"/>
                </a:cubicBezTo>
                <a:cubicBezTo>
                  <a:pt x="439" y="464"/>
                  <a:pt x="439" y="464"/>
                  <a:pt x="439" y="464"/>
                </a:cubicBezTo>
                <a:cubicBezTo>
                  <a:pt x="465" y="438"/>
                  <a:pt x="465" y="438"/>
                  <a:pt x="465" y="438"/>
                </a:cubicBezTo>
                <a:cubicBezTo>
                  <a:pt x="452" y="419"/>
                  <a:pt x="452" y="419"/>
                  <a:pt x="452" y="419"/>
                </a:cubicBezTo>
                <a:cubicBezTo>
                  <a:pt x="438" y="405"/>
                  <a:pt x="438" y="405"/>
                  <a:pt x="438" y="405"/>
                </a:cubicBezTo>
                <a:cubicBezTo>
                  <a:pt x="447" y="394"/>
                  <a:pt x="455" y="383"/>
                  <a:pt x="462" y="370"/>
                </a:cubicBezTo>
                <a:cubicBezTo>
                  <a:pt x="479" y="377"/>
                  <a:pt x="479" y="377"/>
                  <a:pt x="479" y="377"/>
                </a:cubicBezTo>
                <a:cubicBezTo>
                  <a:pt x="502" y="383"/>
                  <a:pt x="502" y="383"/>
                  <a:pt x="502" y="383"/>
                </a:cubicBezTo>
                <a:cubicBezTo>
                  <a:pt x="516" y="348"/>
                  <a:pt x="516" y="348"/>
                  <a:pt x="516" y="348"/>
                </a:cubicBezTo>
                <a:cubicBezTo>
                  <a:pt x="496" y="335"/>
                  <a:pt x="496" y="335"/>
                  <a:pt x="496" y="335"/>
                </a:cubicBezTo>
                <a:cubicBezTo>
                  <a:pt x="479" y="328"/>
                  <a:pt x="479" y="328"/>
                  <a:pt x="479" y="328"/>
                </a:cubicBezTo>
                <a:cubicBezTo>
                  <a:pt x="483" y="315"/>
                  <a:pt x="486" y="301"/>
                  <a:pt x="487" y="287"/>
                </a:cubicBezTo>
                <a:lnTo>
                  <a:pt x="506" y="287"/>
                </a:lnTo>
                <a:close/>
                <a:moveTo>
                  <a:pt x="265" y="290"/>
                </a:moveTo>
                <a:cubicBezTo>
                  <a:pt x="251" y="290"/>
                  <a:pt x="239" y="278"/>
                  <a:pt x="239" y="264"/>
                </a:cubicBezTo>
                <a:cubicBezTo>
                  <a:pt x="239" y="250"/>
                  <a:pt x="251" y="238"/>
                  <a:pt x="265" y="238"/>
                </a:cubicBezTo>
                <a:cubicBezTo>
                  <a:pt x="279" y="238"/>
                  <a:pt x="291" y="250"/>
                  <a:pt x="291" y="264"/>
                </a:cubicBezTo>
                <a:cubicBezTo>
                  <a:pt x="291" y="278"/>
                  <a:pt x="279" y="290"/>
                  <a:pt x="265" y="290"/>
                </a:cubicBezTo>
                <a:close/>
              </a:path>
            </a:pathLst>
          </a:custGeom>
          <a:solidFill>
            <a:schemeClr val="accent2"/>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1218565">
              <a:defRPr/>
            </a:pPr>
            <a:endParaRPr lang="zh-CN" altLang="en-US" sz="1350">
              <a:solidFill>
                <a:schemeClr val="tx1">
                  <a:lumMod val="85000"/>
                  <a:lumOff val="15000"/>
                </a:schemeClr>
              </a:solidFill>
              <a:cs typeface="+mn-ea"/>
              <a:sym typeface="+mn-lt"/>
            </a:endParaRPr>
          </a:p>
        </p:txBody>
      </p:sp>
      <p:sp>
        <p:nvSpPr>
          <p:cNvPr id="4" name="Freeform 18"/>
          <p:cNvSpPr>
            <a:spLocks noEditPoints="1"/>
          </p:cNvSpPr>
          <p:nvPr/>
        </p:nvSpPr>
        <p:spPr bwMode="auto">
          <a:xfrm>
            <a:off x="5968684" y="2476558"/>
            <a:ext cx="1665933" cy="1691225"/>
          </a:xfrm>
          <a:custGeom>
            <a:avLst/>
            <a:gdLst>
              <a:gd name="T0" fmla="*/ 309 w 347"/>
              <a:gd name="T1" fmla="*/ 176 h 352"/>
              <a:gd name="T2" fmla="*/ 326 w 347"/>
              <a:gd name="T3" fmla="*/ 150 h 352"/>
              <a:gd name="T4" fmla="*/ 335 w 347"/>
              <a:gd name="T5" fmla="*/ 103 h 352"/>
              <a:gd name="T6" fmla="*/ 294 w 347"/>
              <a:gd name="T7" fmla="*/ 113 h 352"/>
              <a:gd name="T8" fmla="*/ 282 w 347"/>
              <a:gd name="T9" fmla="*/ 65 h 352"/>
              <a:gd name="T10" fmla="*/ 262 w 347"/>
              <a:gd name="T11" fmla="*/ 22 h 352"/>
              <a:gd name="T12" fmla="*/ 234 w 347"/>
              <a:gd name="T13" fmla="*/ 54 h 352"/>
              <a:gd name="T14" fmla="*/ 196 w 347"/>
              <a:gd name="T15" fmla="*/ 23 h 352"/>
              <a:gd name="T16" fmla="*/ 155 w 347"/>
              <a:gd name="T17" fmla="*/ 0 h 352"/>
              <a:gd name="T18" fmla="*/ 151 w 347"/>
              <a:gd name="T19" fmla="*/ 42 h 352"/>
              <a:gd name="T20" fmla="*/ 102 w 347"/>
              <a:gd name="T21" fmla="*/ 39 h 352"/>
              <a:gd name="T22" fmla="*/ 55 w 347"/>
              <a:gd name="T23" fmla="*/ 44 h 352"/>
              <a:gd name="T24" fmla="*/ 77 w 347"/>
              <a:gd name="T25" fmla="*/ 81 h 352"/>
              <a:gd name="T26" fmla="*/ 35 w 347"/>
              <a:gd name="T27" fmla="*/ 107 h 352"/>
              <a:gd name="T28" fmla="*/ 0 w 347"/>
              <a:gd name="T29" fmla="*/ 139 h 352"/>
              <a:gd name="T30" fmla="*/ 39 w 347"/>
              <a:gd name="T31" fmla="*/ 156 h 352"/>
              <a:gd name="T32" fmla="*/ 39 w 347"/>
              <a:gd name="T33" fmla="*/ 195 h 352"/>
              <a:gd name="T34" fmla="*/ 0 w 347"/>
              <a:gd name="T35" fmla="*/ 212 h 352"/>
              <a:gd name="T36" fmla="*/ 35 w 347"/>
              <a:gd name="T37" fmla="*/ 244 h 352"/>
              <a:gd name="T38" fmla="*/ 77 w 347"/>
              <a:gd name="T39" fmla="*/ 271 h 352"/>
              <a:gd name="T40" fmla="*/ 55 w 347"/>
              <a:gd name="T41" fmla="*/ 307 h 352"/>
              <a:gd name="T42" fmla="*/ 102 w 347"/>
              <a:gd name="T43" fmla="*/ 313 h 352"/>
              <a:gd name="T44" fmla="*/ 151 w 347"/>
              <a:gd name="T45" fmla="*/ 309 h 352"/>
              <a:gd name="T46" fmla="*/ 155 w 347"/>
              <a:gd name="T47" fmla="*/ 352 h 352"/>
              <a:gd name="T48" fmla="*/ 196 w 347"/>
              <a:gd name="T49" fmla="*/ 329 h 352"/>
              <a:gd name="T50" fmla="*/ 234 w 347"/>
              <a:gd name="T51" fmla="*/ 297 h 352"/>
              <a:gd name="T52" fmla="*/ 262 w 347"/>
              <a:gd name="T53" fmla="*/ 329 h 352"/>
              <a:gd name="T54" fmla="*/ 282 w 347"/>
              <a:gd name="T55" fmla="*/ 286 h 352"/>
              <a:gd name="T56" fmla="*/ 294 w 347"/>
              <a:gd name="T57" fmla="*/ 239 h 352"/>
              <a:gd name="T58" fmla="*/ 335 w 347"/>
              <a:gd name="T59" fmla="*/ 248 h 352"/>
              <a:gd name="T60" fmla="*/ 326 w 347"/>
              <a:gd name="T61" fmla="*/ 201 h 352"/>
              <a:gd name="T62" fmla="*/ 174 w 347"/>
              <a:gd name="T63" fmla="*/ 201 h 352"/>
              <a:gd name="T64" fmla="*/ 174 w 347"/>
              <a:gd name="T65" fmla="*/ 150 h 352"/>
              <a:gd name="T66" fmla="*/ 174 w 347"/>
              <a:gd name="T67" fmla="*/ 201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7" h="352">
                <a:moveTo>
                  <a:pt x="308" y="195"/>
                </a:moveTo>
                <a:cubicBezTo>
                  <a:pt x="309" y="189"/>
                  <a:pt x="309" y="182"/>
                  <a:pt x="309" y="176"/>
                </a:cubicBezTo>
                <a:cubicBezTo>
                  <a:pt x="309" y="169"/>
                  <a:pt x="309" y="162"/>
                  <a:pt x="308" y="156"/>
                </a:cubicBezTo>
                <a:cubicBezTo>
                  <a:pt x="326" y="150"/>
                  <a:pt x="326" y="150"/>
                  <a:pt x="326" y="150"/>
                </a:cubicBezTo>
                <a:cubicBezTo>
                  <a:pt x="347" y="139"/>
                  <a:pt x="347" y="139"/>
                  <a:pt x="347" y="139"/>
                </a:cubicBezTo>
                <a:cubicBezTo>
                  <a:pt x="335" y="103"/>
                  <a:pt x="335" y="103"/>
                  <a:pt x="335" y="103"/>
                </a:cubicBezTo>
                <a:cubicBezTo>
                  <a:pt x="312" y="107"/>
                  <a:pt x="312" y="107"/>
                  <a:pt x="312" y="107"/>
                </a:cubicBezTo>
                <a:cubicBezTo>
                  <a:pt x="294" y="113"/>
                  <a:pt x="294" y="113"/>
                  <a:pt x="294" y="113"/>
                </a:cubicBezTo>
                <a:cubicBezTo>
                  <a:pt x="288" y="101"/>
                  <a:pt x="280" y="90"/>
                  <a:pt x="271" y="81"/>
                </a:cubicBezTo>
                <a:cubicBezTo>
                  <a:pt x="282" y="65"/>
                  <a:pt x="282" y="65"/>
                  <a:pt x="282" y="65"/>
                </a:cubicBezTo>
                <a:cubicBezTo>
                  <a:pt x="292" y="44"/>
                  <a:pt x="292" y="44"/>
                  <a:pt x="292" y="44"/>
                </a:cubicBezTo>
                <a:cubicBezTo>
                  <a:pt x="262" y="22"/>
                  <a:pt x="262" y="22"/>
                  <a:pt x="262" y="22"/>
                </a:cubicBezTo>
                <a:cubicBezTo>
                  <a:pt x="245" y="39"/>
                  <a:pt x="245" y="39"/>
                  <a:pt x="245" y="39"/>
                </a:cubicBezTo>
                <a:cubicBezTo>
                  <a:pt x="234" y="54"/>
                  <a:pt x="234" y="54"/>
                  <a:pt x="234" y="54"/>
                </a:cubicBezTo>
                <a:cubicBezTo>
                  <a:pt x="222" y="48"/>
                  <a:pt x="210" y="44"/>
                  <a:pt x="196" y="42"/>
                </a:cubicBezTo>
                <a:cubicBezTo>
                  <a:pt x="196" y="23"/>
                  <a:pt x="196" y="23"/>
                  <a:pt x="196" y="23"/>
                </a:cubicBezTo>
                <a:cubicBezTo>
                  <a:pt x="192" y="0"/>
                  <a:pt x="192" y="0"/>
                  <a:pt x="192" y="0"/>
                </a:cubicBezTo>
                <a:cubicBezTo>
                  <a:pt x="155" y="0"/>
                  <a:pt x="155" y="0"/>
                  <a:pt x="155" y="0"/>
                </a:cubicBezTo>
                <a:cubicBezTo>
                  <a:pt x="151" y="23"/>
                  <a:pt x="151" y="23"/>
                  <a:pt x="151" y="23"/>
                </a:cubicBezTo>
                <a:cubicBezTo>
                  <a:pt x="151" y="42"/>
                  <a:pt x="151" y="42"/>
                  <a:pt x="151" y="42"/>
                </a:cubicBezTo>
                <a:cubicBezTo>
                  <a:pt x="138" y="44"/>
                  <a:pt x="125" y="48"/>
                  <a:pt x="113" y="54"/>
                </a:cubicBezTo>
                <a:cubicBezTo>
                  <a:pt x="102" y="39"/>
                  <a:pt x="102" y="39"/>
                  <a:pt x="102" y="39"/>
                </a:cubicBezTo>
                <a:cubicBezTo>
                  <a:pt x="85" y="22"/>
                  <a:pt x="85" y="22"/>
                  <a:pt x="85" y="22"/>
                </a:cubicBezTo>
                <a:cubicBezTo>
                  <a:pt x="55" y="44"/>
                  <a:pt x="55" y="44"/>
                  <a:pt x="55" y="44"/>
                </a:cubicBezTo>
                <a:cubicBezTo>
                  <a:pt x="65" y="65"/>
                  <a:pt x="65" y="65"/>
                  <a:pt x="65" y="65"/>
                </a:cubicBezTo>
                <a:cubicBezTo>
                  <a:pt x="77" y="81"/>
                  <a:pt x="77" y="81"/>
                  <a:pt x="77" y="81"/>
                </a:cubicBezTo>
                <a:cubicBezTo>
                  <a:pt x="67" y="90"/>
                  <a:pt x="60" y="101"/>
                  <a:pt x="53" y="113"/>
                </a:cubicBezTo>
                <a:cubicBezTo>
                  <a:pt x="35" y="107"/>
                  <a:pt x="35" y="107"/>
                  <a:pt x="35" y="107"/>
                </a:cubicBezTo>
                <a:cubicBezTo>
                  <a:pt x="12" y="103"/>
                  <a:pt x="12" y="103"/>
                  <a:pt x="12" y="103"/>
                </a:cubicBezTo>
                <a:cubicBezTo>
                  <a:pt x="0" y="139"/>
                  <a:pt x="0" y="139"/>
                  <a:pt x="0" y="139"/>
                </a:cubicBezTo>
                <a:cubicBezTo>
                  <a:pt x="21" y="150"/>
                  <a:pt x="21" y="150"/>
                  <a:pt x="21" y="150"/>
                </a:cubicBezTo>
                <a:cubicBezTo>
                  <a:pt x="39" y="156"/>
                  <a:pt x="39" y="156"/>
                  <a:pt x="39" y="156"/>
                </a:cubicBezTo>
                <a:cubicBezTo>
                  <a:pt x="38" y="162"/>
                  <a:pt x="38" y="169"/>
                  <a:pt x="38" y="176"/>
                </a:cubicBezTo>
                <a:cubicBezTo>
                  <a:pt x="38" y="182"/>
                  <a:pt x="38" y="189"/>
                  <a:pt x="39" y="195"/>
                </a:cubicBezTo>
                <a:cubicBezTo>
                  <a:pt x="21" y="201"/>
                  <a:pt x="21" y="201"/>
                  <a:pt x="21" y="201"/>
                </a:cubicBezTo>
                <a:cubicBezTo>
                  <a:pt x="0" y="212"/>
                  <a:pt x="0" y="212"/>
                  <a:pt x="0" y="212"/>
                </a:cubicBezTo>
                <a:cubicBezTo>
                  <a:pt x="12" y="248"/>
                  <a:pt x="12" y="248"/>
                  <a:pt x="12" y="248"/>
                </a:cubicBezTo>
                <a:cubicBezTo>
                  <a:pt x="35" y="244"/>
                  <a:pt x="35" y="244"/>
                  <a:pt x="35" y="244"/>
                </a:cubicBezTo>
                <a:cubicBezTo>
                  <a:pt x="53" y="239"/>
                  <a:pt x="53" y="239"/>
                  <a:pt x="53" y="239"/>
                </a:cubicBezTo>
                <a:cubicBezTo>
                  <a:pt x="60" y="250"/>
                  <a:pt x="67" y="261"/>
                  <a:pt x="77" y="271"/>
                </a:cubicBezTo>
                <a:cubicBezTo>
                  <a:pt x="65" y="286"/>
                  <a:pt x="65" y="286"/>
                  <a:pt x="65" y="286"/>
                </a:cubicBezTo>
                <a:cubicBezTo>
                  <a:pt x="55" y="307"/>
                  <a:pt x="55" y="307"/>
                  <a:pt x="55" y="307"/>
                </a:cubicBezTo>
                <a:cubicBezTo>
                  <a:pt x="85" y="329"/>
                  <a:pt x="85" y="329"/>
                  <a:pt x="85" y="329"/>
                </a:cubicBezTo>
                <a:cubicBezTo>
                  <a:pt x="102" y="313"/>
                  <a:pt x="102" y="313"/>
                  <a:pt x="102" y="313"/>
                </a:cubicBezTo>
                <a:cubicBezTo>
                  <a:pt x="113" y="297"/>
                  <a:pt x="113" y="297"/>
                  <a:pt x="113" y="297"/>
                </a:cubicBezTo>
                <a:cubicBezTo>
                  <a:pt x="125" y="303"/>
                  <a:pt x="138" y="307"/>
                  <a:pt x="151" y="309"/>
                </a:cubicBezTo>
                <a:cubicBezTo>
                  <a:pt x="151" y="329"/>
                  <a:pt x="151" y="329"/>
                  <a:pt x="151" y="329"/>
                </a:cubicBezTo>
                <a:cubicBezTo>
                  <a:pt x="155" y="352"/>
                  <a:pt x="155" y="352"/>
                  <a:pt x="155" y="352"/>
                </a:cubicBezTo>
                <a:cubicBezTo>
                  <a:pt x="192" y="352"/>
                  <a:pt x="192" y="352"/>
                  <a:pt x="192" y="352"/>
                </a:cubicBezTo>
                <a:cubicBezTo>
                  <a:pt x="196" y="329"/>
                  <a:pt x="196" y="329"/>
                  <a:pt x="196" y="329"/>
                </a:cubicBezTo>
                <a:cubicBezTo>
                  <a:pt x="196" y="309"/>
                  <a:pt x="196" y="309"/>
                  <a:pt x="196" y="309"/>
                </a:cubicBezTo>
                <a:cubicBezTo>
                  <a:pt x="210" y="307"/>
                  <a:pt x="222" y="303"/>
                  <a:pt x="234" y="297"/>
                </a:cubicBezTo>
                <a:cubicBezTo>
                  <a:pt x="245" y="313"/>
                  <a:pt x="245" y="313"/>
                  <a:pt x="245" y="313"/>
                </a:cubicBezTo>
                <a:cubicBezTo>
                  <a:pt x="262" y="329"/>
                  <a:pt x="262" y="329"/>
                  <a:pt x="262" y="329"/>
                </a:cubicBezTo>
                <a:cubicBezTo>
                  <a:pt x="292" y="307"/>
                  <a:pt x="292" y="307"/>
                  <a:pt x="292" y="307"/>
                </a:cubicBezTo>
                <a:cubicBezTo>
                  <a:pt x="282" y="286"/>
                  <a:pt x="282" y="286"/>
                  <a:pt x="282" y="286"/>
                </a:cubicBezTo>
                <a:cubicBezTo>
                  <a:pt x="271" y="271"/>
                  <a:pt x="271" y="271"/>
                  <a:pt x="271" y="271"/>
                </a:cubicBezTo>
                <a:cubicBezTo>
                  <a:pt x="280" y="261"/>
                  <a:pt x="288" y="250"/>
                  <a:pt x="294" y="239"/>
                </a:cubicBezTo>
                <a:cubicBezTo>
                  <a:pt x="312" y="244"/>
                  <a:pt x="312" y="244"/>
                  <a:pt x="312" y="244"/>
                </a:cubicBezTo>
                <a:cubicBezTo>
                  <a:pt x="335" y="248"/>
                  <a:pt x="335" y="248"/>
                  <a:pt x="335" y="248"/>
                </a:cubicBezTo>
                <a:cubicBezTo>
                  <a:pt x="347" y="212"/>
                  <a:pt x="347" y="212"/>
                  <a:pt x="347" y="212"/>
                </a:cubicBezTo>
                <a:cubicBezTo>
                  <a:pt x="326" y="201"/>
                  <a:pt x="326" y="201"/>
                  <a:pt x="326" y="201"/>
                </a:cubicBezTo>
                <a:lnTo>
                  <a:pt x="308" y="195"/>
                </a:lnTo>
                <a:close/>
                <a:moveTo>
                  <a:pt x="174" y="201"/>
                </a:moveTo>
                <a:cubicBezTo>
                  <a:pt x="159" y="201"/>
                  <a:pt x="148" y="190"/>
                  <a:pt x="148" y="176"/>
                </a:cubicBezTo>
                <a:cubicBezTo>
                  <a:pt x="148" y="162"/>
                  <a:pt x="159" y="150"/>
                  <a:pt x="174" y="150"/>
                </a:cubicBezTo>
                <a:cubicBezTo>
                  <a:pt x="188" y="150"/>
                  <a:pt x="199" y="162"/>
                  <a:pt x="199" y="176"/>
                </a:cubicBezTo>
                <a:cubicBezTo>
                  <a:pt x="199" y="190"/>
                  <a:pt x="188" y="201"/>
                  <a:pt x="174" y="201"/>
                </a:cubicBezTo>
                <a:close/>
              </a:path>
            </a:pathLst>
          </a:custGeom>
          <a:solidFill>
            <a:schemeClr val="accent3"/>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1218565">
              <a:defRPr/>
            </a:pPr>
            <a:endParaRPr lang="zh-CN" altLang="en-US" sz="1350">
              <a:solidFill>
                <a:schemeClr val="tx1">
                  <a:lumMod val="85000"/>
                  <a:lumOff val="15000"/>
                </a:schemeClr>
              </a:solidFill>
              <a:cs typeface="+mn-ea"/>
              <a:sym typeface="+mn-lt"/>
            </a:endParaRPr>
          </a:p>
        </p:txBody>
      </p:sp>
      <p:sp>
        <p:nvSpPr>
          <p:cNvPr id="5" name="Freeform 6"/>
          <p:cNvSpPr>
            <a:spLocks noEditPoints="1"/>
          </p:cNvSpPr>
          <p:nvPr/>
        </p:nvSpPr>
        <p:spPr bwMode="auto">
          <a:xfrm>
            <a:off x="7402755" y="2785903"/>
            <a:ext cx="2023935" cy="2022957"/>
          </a:xfrm>
          <a:custGeom>
            <a:avLst/>
            <a:gdLst>
              <a:gd name="T0" fmla="*/ 421 w 421"/>
              <a:gd name="T1" fmla="*/ 229 h 421"/>
              <a:gd name="T2" fmla="*/ 398 w 421"/>
              <a:gd name="T3" fmla="*/ 188 h 421"/>
              <a:gd name="T4" fmla="*/ 367 w 421"/>
              <a:gd name="T5" fmla="*/ 146 h 421"/>
              <a:gd name="T6" fmla="*/ 402 w 421"/>
              <a:gd name="T7" fmla="*/ 122 h 421"/>
              <a:gd name="T8" fmla="*/ 361 w 421"/>
              <a:gd name="T9" fmla="*/ 97 h 421"/>
              <a:gd name="T10" fmla="*/ 314 w 421"/>
              <a:gd name="T11" fmla="*/ 77 h 421"/>
              <a:gd name="T12" fmla="*/ 332 w 421"/>
              <a:gd name="T13" fmla="*/ 38 h 421"/>
              <a:gd name="T14" fmla="*/ 285 w 421"/>
              <a:gd name="T15" fmla="*/ 37 h 421"/>
              <a:gd name="T16" fmla="*/ 233 w 421"/>
              <a:gd name="T17" fmla="*/ 43 h 421"/>
              <a:gd name="T18" fmla="*/ 229 w 421"/>
              <a:gd name="T19" fmla="*/ 0 h 421"/>
              <a:gd name="T20" fmla="*/ 188 w 421"/>
              <a:gd name="T21" fmla="*/ 23 h 421"/>
              <a:gd name="T22" fmla="*/ 146 w 421"/>
              <a:gd name="T23" fmla="*/ 54 h 421"/>
              <a:gd name="T24" fmla="*/ 122 w 421"/>
              <a:gd name="T25" fmla="*/ 19 h 421"/>
              <a:gd name="T26" fmla="*/ 98 w 421"/>
              <a:gd name="T27" fmla="*/ 60 h 421"/>
              <a:gd name="T28" fmla="*/ 77 w 421"/>
              <a:gd name="T29" fmla="*/ 107 h 421"/>
              <a:gd name="T30" fmla="*/ 38 w 421"/>
              <a:gd name="T31" fmla="*/ 89 h 421"/>
              <a:gd name="T32" fmla="*/ 37 w 421"/>
              <a:gd name="T33" fmla="*/ 136 h 421"/>
              <a:gd name="T34" fmla="*/ 43 w 421"/>
              <a:gd name="T35" fmla="*/ 188 h 421"/>
              <a:gd name="T36" fmla="*/ 0 w 421"/>
              <a:gd name="T37" fmla="*/ 192 h 421"/>
              <a:gd name="T38" fmla="*/ 24 w 421"/>
              <a:gd name="T39" fmla="*/ 233 h 421"/>
              <a:gd name="T40" fmla="*/ 54 w 421"/>
              <a:gd name="T41" fmla="*/ 274 h 421"/>
              <a:gd name="T42" fmla="*/ 19 w 421"/>
              <a:gd name="T43" fmla="*/ 299 h 421"/>
              <a:gd name="T44" fmla="*/ 60 w 421"/>
              <a:gd name="T45" fmla="*/ 323 h 421"/>
              <a:gd name="T46" fmla="*/ 107 w 421"/>
              <a:gd name="T47" fmla="*/ 344 h 421"/>
              <a:gd name="T48" fmla="*/ 89 w 421"/>
              <a:gd name="T49" fmla="*/ 383 h 421"/>
              <a:gd name="T50" fmla="*/ 137 w 421"/>
              <a:gd name="T51" fmla="*/ 384 h 421"/>
              <a:gd name="T52" fmla="*/ 188 w 421"/>
              <a:gd name="T53" fmla="*/ 378 h 421"/>
              <a:gd name="T54" fmla="*/ 192 w 421"/>
              <a:gd name="T55" fmla="*/ 421 h 421"/>
              <a:gd name="T56" fmla="*/ 233 w 421"/>
              <a:gd name="T57" fmla="*/ 397 h 421"/>
              <a:gd name="T58" fmla="*/ 275 w 421"/>
              <a:gd name="T59" fmla="*/ 367 h 421"/>
              <a:gd name="T60" fmla="*/ 299 w 421"/>
              <a:gd name="T61" fmla="*/ 402 h 421"/>
              <a:gd name="T62" fmla="*/ 324 w 421"/>
              <a:gd name="T63" fmla="*/ 361 h 421"/>
              <a:gd name="T64" fmla="*/ 344 w 421"/>
              <a:gd name="T65" fmla="*/ 314 h 421"/>
              <a:gd name="T66" fmla="*/ 383 w 421"/>
              <a:gd name="T67" fmla="*/ 332 h 421"/>
              <a:gd name="T68" fmla="*/ 384 w 421"/>
              <a:gd name="T69" fmla="*/ 284 h 421"/>
              <a:gd name="T70" fmla="*/ 378 w 421"/>
              <a:gd name="T71" fmla="*/ 233 h 421"/>
              <a:gd name="T72" fmla="*/ 211 w 421"/>
              <a:gd name="T73" fmla="*/ 236 h 421"/>
              <a:gd name="T74" fmla="*/ 211 w 421"/>
              <a:gd name="T75" fmla="*/ 185 h 421"/>
              <a:gd name="T76" fmla="*/ 211 w 421"/>
              <a:gd name="T77" fmla="*/ 236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21" h="421">
                <a:moveTo>
                  <a:pt x="398" y="233"/>
                </a:moveTo>
                <a:cubicBezTo>
                  <a:pt x="421" y="229"/>
                  <a:pt x="421" y="229"/>
                  <a:pt x="421" y="229"/>
                </a:cubicBezTo>
                <a:cubicBezTo>
                  <a:pt x="421" y="192"/>
                  <a:pt x="421" y="192"/>
                  <a:pt x="421" y="192"/>
                </a:cubicBezTo>
                <a:cubicBezTo>
                  <a:pt x="398" y="188"/>
                  <a:pt x="398" y="188"/>
                  <a:pt x="398" y="188"/>
                </a:cubicBezTo>
                <a:cubicBezTo>
                  <a:pt x="378" y="188"/>
                  <a:pt x="378" y="188"/>
                  <a:pt x="378" y="188"/>
                </a:cubicBezTo>
                <a:cubicBezTo>
                  <a:pt x="376" y="173"/>
                  <a:pt x="372" y="159"/>
                  <a:pt x="367" y="146"/>
                </a:cubicBezTo>
                <a:cubicBezTo>
                  <a:pt x="384" y="136"/>
                  <a:pt x="384" y="136"/>
                  <a:pt x="384" y="136"/>
                </a:cubicBezTo>
                <a:cubicBezTo>
                  <a:pt x="402" y="122"/>
                  <a:pt x="402" y="122"/>
                  <a:pt x="402" y="122"/>
                </a:cubicBezTo>
                <a:cubicBezTo>
                  <a:pt x="383" y="89"/>
                  <a:pt x="383" y="89"/>
                  <a:pt x="383" y="89"/>
                </a:cubicBezTo>
                <a:cubicBezTo>
                  <a:pt x="361" y="97"/>
                  <a:pt x="361" y="97"/>
                  <a:pt x="361" y="97"/>
                </a:cubicBezTo>
                <a:cubicBezTo>
                  <a:pt x="344" y="107"/>
                  <a:pt x="344" y="107"/>
                  <a:pt x="344" y="107"/>
                </a:cubicBezTo>
                <a:cubicBezTo>
                  <a:pt x="336" y="96"/>
                  <a:pt x="325" y="85"/>
                  <a:pt x="314" y="77"/>
                </a:cubicBezTo>
                <a:cubicBezTo>
                  <a:pt x="324" y="60"/>
                  <a:pt x="324" y="60"/>
                  <a:pt x="324" y="60"/>
                </a:cubicBezTo>
                <a:cubicBezTo>
                  <a:pt x="332" y="38"/>
                  <a:pt x="332" y="38"/>
                  <a:pt x="332" y="38"/>
                </a:cubicBezTo>
                <a:cubicBezTo>
                  <a:pt x="299" y="19"/>
                  <a:pt x="299" y="19"/>
                  <a:pt x="299" y="19"/>
                </a:cubicBezTo>
                <a:cubicBezTo>
                  <a:pt x="285" y="37"/>
                  <a:pt x="285" y="37"/>
                  <a:pt x="285" y="37"/>
                </a:cubicBezTo>
                <a:cubicBezTo>
                  <a:pt x="275" y="54"/>
                  <a:pt x="275" y="54"/>
                  <a:pt x="275" y="54"/>
                </a:cubicBezTo>
                <a:cubicBezTo>
                  <a:pt x="262" y="49"/>
                  <a:pt x="248" y="45"/>
                  <a:pt x="233" y="43"/>
                </a:cubicBezTo>
                <a:cubicBezTo>
                  <a:pt x="233" y="23"/>
                  <a:pt x="233" y="23"/>
                  <a:pt x="233" y="23"/>
                </a:cubicBezTo>
                <a:cubicBezTo>
                  <a:pt x="229" y="0"/>
                  <a:pt x="229" y="0"/>
                  <a:pt x="229" y="0"/>
                </a:cubicBezTo>
                <a:cubicBezTo>
                  <a:pt x="192" y="0"/>
                  <a:pt x="192" y="0"/>
                  <a:pt x="192" y="0"/>
                </a:cubicBezTo>
                <a:cubicBezTo>
                  <a:pt x="188" y="23"/>
                  <a:pt x="188" y="23"/>
                  <a:pt x="188" y="23"/>
                </a:cubicBezTo>
                <a:cubicBezTo>
                  <a:pt x="188" y="43"/>
                  <a:pt x="188" y="43"/>
                  <a:pt x="188" y="43"/>
                </a:cubicBezTo>
                <a:cubicBezTo>
                  <a:pt x="173" y="45"/>
                  <a:pt x="160" y="49"/>
                  <a:pt x="146" y="54"/>
                </a:cubicBezTo>
                <a:cubicBezTo>
                  <a:pt x="137" y="37"/>
                  <a:pt x="137" y="37"/>
                  <a:pt x="137" y="37"/>
                </a:cubicBezTo>
                <a:cubicBezTo>
                  <a:pt x="122" y="19"/>
                  <a:pt x="122" y="19"/>
                  <a:pt x="122" y="19"/>
                </a:cubicBezTo>
                <a:cubicBezTo>
                  <a:pt x="89" y="38"/>
                  <a:pt x="89" y="38"/>
                  <a:pt x="89" y="38"/>
                </a:cubicBezTo>
                <a:cubicBezTo>
                  <a:pt x="98" y="60"/>
                  <a:pt x="98" y="60"/>
                  <a:pt x="98" y="60"/>
                </a:cubicBezTo>
                <a:cubicBezTo>
                  <a:pt x="107" y="77"/>
                  <a:pt x="107" y="77"/>
                  <a:pt x="107" y="77"/>
                </a:cubicBezTo>
                <a:cubicBezTo>
                  <a:pt x="96" y="85"/>
                  <a:pt x="86" y="96"/>
                  <a:pt x="77" y="107"/>
                </a:cubicBezTo>
                <a:cubicBezTo>
                  <a:pt x="60" y="97"/>
                  <a:pt x="60" y="97"/>
                  <a:pt x="60" y="97"/>
                </a:cubicBezTo>
                <a:cubicBezTo>
                  <a:pt x="38" y="89"/>
                  <a:pt x="38" y="89"/>
                  <a:pt x="38" y="89"/>
                </a:cubicBezTo>
                <a:cubicBezTo>
                  <a:pt x="19" y="122"/>
                  <a:pt x="19" y="122"/>
                  <a:pt x="19" y="122"/>
                </a:cubicBezTo>
                <a:cubicBezTo>
                  <a:pt x="37" y="136"/>
                  <a:pt x="37" y="136"/>
                  <a:pt x="37" y="136"/>
                </a:cubicBezTo>
                <a:cubicBezTo>
                  <a:pt x="54" y="146"/>
                  <a:pt x="54" y="146"/>
                  <a:pt x="54" y="146"/>
                </a:cubicBezTo>
                <a:cubicBezTo>
                  <a:pt x="49" y="159"/>
                  <a:pt x="45" y="173"/>
                  <a:pt x="43" y="188"/>
                </a:cubicBezTo>
                <a:cubicBezTo>
                  <a:pt x="24" y="188"/>
                  <a:pt x="24" y="188"/>
                  <a:pt x="24" y="188"/>
                </a:cubicBezTo>
                <a:cubicBezTo>
                  <a:pt x="0" y="192"/>
                  <a:pt x="0" y="192"/>
                  <a:pt x="0" y="192"/>
                </a:cubicBezTo>
                <a:cubicBezTo>
                  <a:pt x="0" y="229"/>
                  <a:pt x="0" y="229"/>
                  <a:pt x="0" y="229"/>
                </a:cubicBezTo>
                <a:cubicBezTo>
                  <a:pt x="24" y="233"/>
                  <a:pt x="24" y="233"/>
                  <a:pt x="24" y="233"/>
                </a:cubicBezTo>
                <a:cubicBezTo>
                  <a:pt x="43" y="233"/>
                  <a:pt x="43" y="233"/>
                  <a:pt x="43" y="233"/>
                </a:cubicBezTo>
                <a:cubicBezTo>
                  <a:pt x="45" y="247"/>
                  <a:pt x="49" y="261"/>
                  <a:pt x="54" y="274"/>
                </a:cubicBezTo>
                <a:cubicBezTo>
                  <a:pt x="37" y="284"/>
                  <a:pt x="37" y="284"/>
                  <a:pt x="37" y="284"/>
                </a:cubicBezTo>
                <a:cubicBezTo>
                  <a:pt x="19" y="299"/>
                  <a:pt x="19" y="299"/>
                  <a:pt x="19" y="299"/>
                </a:cubicBezTo>
                <a:cubicBezTo>
                  <a:pt x="38" y="332"/>
                  <a:pt x="38" y="332"/>
                  <a:pt x="38" y="332"/>
                </a:cubicBezTo>
                <a:cubicBezTo>
                  <a:pt x="60" y="323"/>
                  <a:pt x="60" y="323"/>
                  <a:pt x="60" y="323"/>
                </a:cubicBezTo>
                <a:cubicBezTo>
                  <a:pt x="77" y="314"/>
                  <a:pt x="77" y="314"/>
                  <a:pt x="77" y="314"/>
                </a:cubicBezTo>
                <a:cubicBezTo>
                  <a:pt x="86" y="325"/>
                  <a:pt x="96" y="335"/>
                  <a:pt x="107" y="344"/>
                </a:cubicBezTo>
                <a:cubicBezTo>
                  <a:pt x="98" y="361"/>
                  <a:pt x="98" y="361"/>
                  <a:pt x="98" y="361"/>
                </a:cubicBezTo>
                <a:cubicBezTo>
                  <a:pt x="89" y="383"/>
                  <a:pt x="89" y="383"/>
                  <a:pt x="89" y="383"/>
                </a:cubicBezTo>
                <a:cubicBezTo>
                  <a:pt x="122" y="402"/>
                  <a:pt x="122" y="402"/>
                  <a:pt x="122" y="402"/>
                </a:cubicBezTo>
                <a:cubicBezTo>
                  <a:pt x="137" y="384"/>
                  <a:pt x="137" y="384"/>
                  <a:pt x="137" y="384"/>
                </a:cubicBezTo>
                <a:cubicBezTo>
                  <a:pt x="146" y="367"/>
                  <a:pt x="146" y="367"/>
                  <a:pt x="146" y="367"/>
                </a:cubicBezTo>
                <a:cubicBezTo>
                  <a:pt x="160" y="372"/>
                  <a:pt x="173" y="376"/>
                  <a:pt x="188" y="378"/>
                </a:cubicBezTo>
                <a:cubicBezTo>
                  <a:pt x="188" y="397"/>
                  <a:pt x="188" y="397"/>
                  <a:pt x="188" y="397"/>
                </a:cubicBezTo>
                <a:cubicBezTo>
                  <a:pt x="192" y="421"/>
                  <a:pt x="192" y="421"/>
                  <a:pt x="192" y="421"/>
                </a:cubicBezTo>
                <a:cubicBezTo>
                  <a:pt x="229" y="421"/>
                  <a:pt x="229" y="421"/>
                  <a:pt x="229" y="421"/>
                </a:cubicBezTo>
                <a:cubicBezTo>
                  <a:pt x="233" y="397"/>
                  <a:pt x="233" y="397"/>
                  <a:pt x="233" y="397"/>
                </a:cubicBezTo>
                <a:cubicBezTo>
                  <a:pt x="233" y="378"/>
                  <a:pt x="233" y="378"/>
                  <a:pt x="233" y="378"/>
                </a:cubicBezTo>
                <a:cubicBezTo>
                  <a:pt x="248" y="376"/>
                  <a:pt x="262" y="372"/>
                  <a:pt x="275" y="367"/>
                </a:cubicBezTo>
                <a:cubicBezTo>
                  <a:pt x="285" y="384"/>
                  <a:pt x="285" y="384"/>
                  <a:pt x="285" y="384"/>
                </a:cubicBezTo>
                <a:cubicBezTo>
                  <a:pt x="299" y="402"/>
                  <a:pt x="299" y="402"/>
                  <a:pt x="299" y="402"/>
                </a:cubicBezTo>
                <a:cubicBezTo>
                  <a:pt x="332" y="383"/>
                  <a:pt x="332" y="383"/>
                  <a:pt x="332" y="383"/>
                </a:cubicBezTo>
                <a:cubicBezTo>
                  <a:pt x="324" y="361"/>
                  <a:pt x="324" y="361"/>
                  <a:pt x="324" y="361"/>
                </a:cubicBezTo>
                <a:cubicBezTo>
                  <a:pt x="314" y="344"/>
                  <a:pt x="314" y="344"/>
                  <a:pt x="314" y="344"/>
                </a:cubicBezTo>
                <a:cubicBezTo>
                  <a:pt x="325" y="335"/>
                  <a:pt x="336" y="325"/>
                  <a:pt x="344" y="314"/>
                </a:cubicBezTo>
                <a:cubicBezTo>
                  <a:pt x="361" y="323"/>
                  <a:pt x="361" y="323"/>
                  <a:pt x="361" y="323"/>
                </a:cubicBezTo>
                <a:cubicBezTo>
                  <a:pt x="383" y="332"/>
                  <a:pt x="383" y="332"/>
                  <a:pt x="383" y="332"/>
                </a:cubicBezTo>
                <a:cubicBezTo>
                  <a:pt x="402" y="299"/>
                  <a:pt x="402" y="299"/>
                  <a:pt x="402" y="299"/>
                </a:cubicBezTo>
                <a:cubicBezTo>
                  <a:pt x="384" y="284"/>
                  <a:pt x="384" y="284"/>
                  <a:pt x="384" y="284"/>
                </a:cubicBezTo>
                <a:cubicBezTo>
                  <a:pt x="367" y="274"/>
                  <a:pt x="367" y="274"/>
                  <a:pt x="367" y="274"/>
                </a:cubicBezTo>
                <a:cubicBezTo>
                  <a:pt x="372" y="261"/>
                  <a:pt x="376" y="247"/>
                  <a:pt x="378" y="233"/>
                </a:cubicBezTo>
                <a:lnTo>
                  <a:pt x="398" y="233"/>
                </a:lnTo>
                <a:close/>
                <a:moveTo>
                  <a:pt x="211" y="236"/>
                </a:moveTo>
                <a:cubicBezTo>
                  <a:pt x="197" y="236"/>
                  <a:pt x="185" y="224"/>
                  <a:pt x="185" y="210"/>
                </a:cubicBezTo>
                <a:cubicBezTo>
                  <a:pt x="185" y="196"/>
                  <a:pt x="197" y="185"/>
                  <a:pt x="211" y="185"/>
                </a:cubicBezTo>
                <a:cubicBezTo>
                  <a:pt x="225" y="185"/>
                  <a:pt x="236" y="196"/>
                  <a:pt x="236" y="210"/>
                </a:cubicBezTo>
                <a:cubicBezTo>
                  <a:pt x="236" y="224"/>
                  <a:pt x="225" y="236"/>
                  <a:pt x="211" y="236"/>
                </a:cubicBezTo>
                <a:close/>
              </a:path>
            </a:pathLst>
          </a:custGeom>
          <a:solidFill>
            <a:schemeClr val="accent4"/>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1218565">
              <a:defRPr/>
            </a:pPr>
            <a:endParaRPr lang="zh-CN" altLang="en-US" sz="1350">
              <a:solidFill>
                <a:schemeClr val="tx1">
                  <a:lumMod val="85000"/>
                  <a:lumOff val="15000"/>
                </a:schemeClr>
              </a:solidFill>
              <a:cs typeface="+mn-ea"/>
              <a:sym typeface="+mn-lt"/>
            </a:endParaRPr>
          </a:p>
        </p:txBody>
      </p:sp>
      <p:sp>
        <p:nvSpPr>
          <p:cNvPr id="6" name="TextBox 6"/>
          <p:cNvSpPr txBox="1"/>
          <p:nvPr/>
        </p:nvSpPr>
        <p:spPr>
          <a:xfrm>
            <a:off x="744294" y="3323064"/>
            <a:ext cx="1526743" cy="431323"/>
          </a:xfrm>
          <a:prstGeom prst="rect">
            <a:avLst/>
          </a:prstGeom>
          <a:noFill/>
        </p:spPr>
        <p:txBody>
          <a:bodyPr wrap="square" lIns="91872" tIns="45936" rIns="91872" bIns="45936" rtlCol="0" anchor="ctr">
            <a:spAutoFit/>
          </a:bodyPr>
          <a:lstStyle/>
          <a:p>
            <a:pPr defTabSz="1218565">
              <a:defRPr/>
            </a:pPr>
            <a:r>
              <a:rPr lang="zh-CN" altLang="en-US" sz="1100" dirty="0">
                <a:solidFill>
                  <a:schemeClr val="tx1">
                    <a:lumMod val="85000"/>
                    <a:lumOff val="15000"/>
                  </a:schemeClr>
                </a:solidFill>
                <a:cs typeface="+mn-ea"/>
                <a:sym typeface="+mn-lt"/>
              </a:rPr>
              <a:t>单击添加文本单击添加文本单击添加文本</a:t>
            </a:r>
          </a:p>
        </p:txBody>
      </p:sp>
      <p:sp>
        <p:nvSpPr>
          <p:cNvPr id="7" name="矩形 6"/>
          <p:cNvSpPr/>
          <p:nvPr/>
        </p:nvSpPr>
        <p:spPr>
          <a:xfrm>
            <a:off x="2781336" y="1268761"/>
            <a:ext cx="1606371" cy="338990"/>
          </a:xfrm>
          <a:prstGeom prst="rect">
            <a:avLst/>
          </a:prstGeom>
        </p:spPr>
        <p:txBody>
          <a:bodyPr wrap="square" lIns="91872" tIns="45936" rIns="91872" bIns="45936">
            <a:spAutoFit/>
          </a:bodyPr>
          <a:lstStyle/>
          <a:p>
            <a:pPr algn="ctr" defTabSz="1218565">
              <a:defRPr/>
            </a:pPr>
            <a:r>
              <a:rPr lang="zh-CN" altLang="en-US" sz="1600" dirty="0">
                <a:solidFill>
                  <a:schemeClr val="tx1">
                    <a:lumMod val="85000"/>
                    <a:lumOff val="15000"/>
                  </a:schemeClr>
                </a:solidFill>
                <a:cs typeface="+mn-ea"/>
                <a:sym typeface="+mn-lt"/>
              </a:rPr>
              <a:t>添加标题</a:t>
            </a:r>
            <a:endParaRPr lang="en-US" altLang="zh-CN" sz="1600" dirty="0">
              <a:solidFill>
                <a:schemeClr val="tx1">
                  <a:lumMod val="85000"/>
                  <a:lumOff val="15000"/>
                </a:schemeClr>
              </a:solidFill>
              <a:cs typeface="+mn-ea"/>
              <a:sym typeface="+mn-lt"/>
            </a:endParaRPr>
          </a:p>
        </p:txBody>
      </p:sp>
      <p:sp>
        <p:nvSpPr>
          <p:cNvPr id="8" name="TextBox 8"/>
          <p:cNvSpPr txBox="1"/>
          <p:nvPr/>
        </p:nvSpPr>
        <p:spPr>
          <a:xfrm>
            <a:off x="1585488" y="4207897"/>
            <a:ext cx="1677633" cy="600601"/>
          </a:xfrm>
          <a:prstGeom prst="rect">
            <a:avLst/>
          </a:prstGeom>
          <a:noFill/>
        </p:spPr>
        <p:txBody>
          <a:bodyPr wrap="square" lIns="91872" tIns="45936" rIns="91872" bIns="45936" rtlCol="0" anchor="ctr">
            <a:spAutoFit/>
          </a:bodyPr>
          <a:lstStyle/>
          <a:p>
            <a:pPr defTabSz="1218565">
              <a:defRPr/>
            </a:pPr>
            <a:r>
              <a:rPr lang="zh-CN" altLang="en-US" sz="1100" dirty="0">
                <a:solidFill>
                  <a:schemeClr val="tx1">
                    <a:lumMod val="85000"/>
                    <a:lumOff val="15000"/>
                  </a:schemeClr>
                </a:solidFill>
                <a:cs typeface="+mn-ea"/>
                <a:sym typeface="+mn-lt"/>
              </a:rPr>
              <a:t>单击添加文本单击添加文本单击添加文本单击添加文本</a:t>
            </a:r>
          </a:p>
        </p:txBody>
      </p:sp>
      <p:sp>
        <p:nvSpPr>
          <p:cNvPr id="9" name="矩形 8"/>
          <p:cNvSpPr/>
          <p:nvPr/>
        </p:nvSpPr>
        <p:spPr>
          <a:xfrm>
            <a:off x="4267441" y="5547956"/>
            <a:ext cx="1606371" cy="338990"/>
          </a:xfrm>
          <a:prstGeom prst="rect">
            <a:avLst/>
          </a:prstGeom>
        </p:spPr>
        <p:txBody>
          <a:bodyPr wrap="square" lIns="91872" tIns="45936" rIns="91872" bIns="45936">
            <a:spAutoFit/>
          </a:bodyPr>
          <a:lstStyle/>
          <a:p>
            <a:pPr algn="ctr" defTabSz="1218565">
              <a:defRPr/>
            </a:pPr>
            <a:r>
              <a:rPr lang="zh-CN" altLang="en-US" sz="1600" dirty="0">
                <a:solidFill>
                  <a:schemeClr val="tx1">
                    <a:lumMod val="85000"/>
                    <a:lumOff val="15000"/>
                  </a:schemeClr>
                </a:solidFill>
                <a:cs typeface="+mn-ea"/>
                <a:sym typeface="+mn-lt"/>
              </a:rPr>
              <a:t>添加标题</a:t>
            </a:r>
            <a:endParaRPr lang="en-US" altLang="zh-CN" sz="1600" dirty="0">
              <a:solidFill>
                <a:schemeClr val="tx1">
                  <a:lumMod val="85000"/>
                  <a:lumOff val="15000"/>
                </a:schemeClr>
              </a:solidFill>
              <a:cs typeface="+mn-ea"/>
              <a:sym typeface="+mn-lt"/>
            </a:endParaRPr>
          </a:p>
        </p:txBody>
      </p:sp>
      <p:sp>
        <p:nvSpPr>
          <p:cNvPr id="10" name="TextBox 10"/>
          <p:cNvSpPr txBox="1"/>
          <p:nvPr/>
        </p:nvSpPr>
        <p:spPr>
          <a:xfrm>
            <a:off x="8136906" y="1995056"/>
            <a:ext cx="1775519" cy="431323"/>
          </a:xfrm>
          <a:prstGeom prst="rect">
            <a:avLst/>
          </a:prstGeom>
          <a:noFill/>
        </p:spPr>
        <p:txBody>
          <a:bodyPr wrap="square" lIns="91872" tIns="45936" rIns="91872" bIns="45936" rtlCol="0" anchor="ctr">
            <a:spAutoFit/>
          </a:bodyPr>
          <a:lstStyle/>
          <a:p>
            <a:pPr defTabSz="1218565">
              <a:defRPr/>
            </a:pPr>
            <a:r>
              <a:rPr lang="zh-CN" altLang="en-US" sz="1100" dirty="0">
                <a:solidFill>
                  <a:schemeClr val="tx1">
                    <a:lumMod val="85000"/>
                    <a:lumOff val="15000"/>
                  </a:schemeClr>
                </a:solidFill>
                <a:cs typeface="+mn-ea"/>
                <a:sym typeface="+mn-lt"/>
              </a:rPr>
              <a:t>单击添加文本单击添加文本单击添加文本</a:t>
            </a:r>
          </a:p>
        </p:txBody>
      </p:sp>
      <p:sp>
        <p:nvSpPr>
          <p:cNvPr id="11" name="矩形 10"/>
          <p:cNvSpPr/>
          <p:nvPr/>
        </p:nvSpPr>
        <p:spPr>
          <a:xfrm>
            <a:off x="5998464" y="1998677"/>
            <a:ext cx="1606371" cy="338990"/>
          </a:xfrm>
          <a:prstGeom prst="rect">
            <a:avLst/>
          </a:prstGeom>
        </p:spPr>
        <p:txBody>
          <a:bodyPr wrap="square" lIns="91872" tIns="45936" rIns="91872" bIns="45936">
            <a:spAutoFit/>
          </a:bodyPr>
          <a:lstStyle/>
          <a:p>
            <a:pPr algn="ctr" defTabSz="1218565">
              <a:defRPr/>
            </a:pPr>
            <a:r>
              <a:rPr lang="zh-CN" altLang="en-US" sz="1600" dirty="0">
                <a:solidFill>
                  <a:schemeClr val="tx1">
                    <a:lumMod val="85000"/>
                    <a:lumOff val="15000"/>
                  </a:schemeClr>
                </a:solidFill>
                <a:cs typeface="+mn-ea"/>
                <a:sym typeface="+mn-lt"/>
              </a:rPr>
              <a:t>添加标题</a:t>
            </a:r>
            <a:endParaRPr lang="en-US" altLang="zh-CN" sz="1600" dirty="0">
              <a:solidFill>
                <a:schemeClr val="tx1">
                  <a:lumMod val="85000"/>
                  <a:lumOff val="15000"/>
                </a:schemeClr>
              </a:solidFill>
              <a:cs typeface="+mn-ea"/>
              <a:sym typeface="+mn-lt"/>
            </a:endParaRPr>
          </a:p>
        </p:txBody>
      </p:sp>
      <p:sp>
        <p:nvSpPr>
          <p:cNvPr id="12" name="TextBox 12"/>
          <p:cNvSpPr txBox="1"/>
          <p:nvPr/>
        </p:nvSpPr>
        <p:spPr>
          <a:xfrm>
            <a:off x="9552385" y="4246391"/>
            <a:ext cx="1656184" cy="431323"/>
          </a:xfrm>
          <a:prstGeom prst="rect">
            <a:avLst/>
          </a:prstGeom>
          <a:noFill/>
        </p:spPr>
        <p:txBody>
          <a:bodyPr wrap="square" lIns="91872" tIns="45936" rIns="91872" bIns="45936" rtlCol="0" anchor="ctr">
            <a:spAutoFit/>
          </a:bodyPr>
          <a:lstStyle/>
          <a:p>
            <a:pPr defTabSz="1218565">
              <a:defRPr/>
            </a:pPr>
            <a:r>
              <a:rPr lang="zh-CN" altLang="en-US" sz="1100" dirty="0">
                <a:solidFill>
                  <a:schemeClr val="tx1">
                    <a:lumMod val="85000"/>
                    <a:lumOff val="15000"/>
                  </a:schemeClr>
                </a:solidFill>
                <a:cs typeface="+mn-ea"/>
                <a:sym typeface="+mn-lt"/>
              </a:rPr>
              <a:t>单击添加文本单击添加文本单击添加文本</a:t>
            </a:r>
          </a:p>
        </p:txBody>
      </p:sp>
      <p:sp>
        <p:nvSpPr>
          <p:cNvPr id="13" name="矩形 12"/>
          <p:cNvSpPr/>
          <p:nvPr/>
        </p:nvSpPr>
        <p:spPr>
          <a:xfrm>
            <a:off x="7611541" y="4885227"/>
            <a:ext cx="1606371" cy="338990"/>
          </a:xfrm>
          <a:prstGeom prst="rect">
            <a:avLst/>
          </a:prstGeom>
        </p:spPr>
        <p:txBody>
          <a:bodyPr wrap="square" lIns="91872" tIns="45936" rIns="91872" bIns="45936">
            <a:spAutoFit/>
          </a:bodyPr>
          <a:lstStyle/>
          <a:p>
            <a:pPr algn="ctr" defTabSz="1218565">
              <a:defRPr/>
            </a:pPr>
            <a:r>
              <a:rPr lang="zh-CN" altLang="en-US" sz="1600" dirty="0">
                <a:solidFill>
                  <a:schemeClr val="tx1">
                    <a:lumMod val="85000"/>
                    <a:lumOff val="15000"/>
                  </a:schemeClr>
                </a:solidFill>
                <a:cs typeface="+mn-ea"/>
                <a:sym typeface="+mn-lt"/>
              </a:rPr>
              <a:t>添加标题</a:t>
            </a:r>
            <a:endParaRPr lang="en-US" altLang="zh-CN" sz="1600" dirty="0">
              <a:solidFill>
                <a:schemeClr val="tx1">
                  <a:lumMod val="85000"/>
                  <a:lumOff val="15000"/>
                </a:schemeClr>
              </a:solidFill>
              <a:cs typeface="+mn-ea"/>
              <a:sym typeface="+mn-lt"/>
            </a:endParaRPr>
          </a:p>
        </p:txBody>
      </p:sp>
      <p:cxnSp>
        <p:nvCxnSpPr>
          <p:cNvPr id="14" name="肘形连接符 16"/>
          <p:cNvCxnSpPr/>
          <p:nvPr/>
        </p:nvCxnSpPr>
        <p:spPr>
          <a:xfrm rot="10800000" flipV="1">
            <a:off x="767408" y="3068872"/>
            <a:ext cx="1805152" cy="728509"/>
          </a:xfrm>
          <a:prstGeom prst="bentConnector3">
            <a:avLst>
              <a:gd name="adj1" fmla="val 18594"/>
            </a:avLst>
          </a:prstGeom>
          <a:ln>
            <a:solidFill>
              <a:schemeClr val="accent3"/>
            </a:solidFill>
            <a:prstDash val="sysDash"/>
          </a:ln>
        </p:spPr>
        <p:style>
          <a:lnRef idx="1">
            <a:schemeClr val="accent1"/>
          </a:lnRef>
          <a:fillRef idx="0">
            <a:schemeClr val="accent1"/>
          </a:fillRef>
          <a:effectRef idx="0">
            <a:schemeClr val="accent1"/>
          </a:effectRef>
          <a:fontRef idx="minor">
            <a:schemeClr val="tx1"/>
          </a:fontRef>
        </p:style>
      </p:cxnSp>
      <p:cxnSp>
        <p:nvCxnSpPr>
          <p:cNvPr id="15" name="肘形连接符 17"/>
          <p:cNvCxnSpPr/>
          <p:nvPr/>
        </p:nvCxnSpPr>
        <p:spPr>
          <a:xfrm rot="10800000">
            <a:off x="1669985" y="4124661"/>
            <a:ext cx="2130348" cy="503723"/>
          </a:xfrm>
          <a:prstGeom prst="bentConnector3">
            <a:avLst>
              <a:gd name="adj1" fmla="val 27680"/>
            </a:avLst>
          </a:prstGeom>
          <a:ln>
            <a:solidFill>
              <a:schemeClr val="accent3"/>
            </a:solidFill>
            <a:prstDash val="sysDash"/>
          </a:ln>
        </p:spPr>
        <p:style>
          <a:lnRef idx="1">
            <a:schemeClr val="accent1"/>
          </a:lnRef>
          <a:fillRef idx="0">
            <a:schemeClr val="accent1"/>
          </a:fillRef>
          <a:effectRef idx="0">
            <a:schemeClr val="accent1"/>
          </a:effectRef>
          <a:fontRef idx="minor">
            <a:schemeClr val="tx1"/>
          </a:fontRef>
        </p:style>
      </p:cxnSp>
      <p:cxnSp>
        <p:nvCxnSpPr>
          <p:cNvPr id="16" name="肘形连接符 18"/>
          <p:cNvCxnSpPr/>
          <p:nvPr/>
        </p:nvCxnSpPr>
        <p:spPr>
          <a:xfrm rot="10800000" flipV="1">
            <a:off x="9206845" y="4167783"/>
            <a:ext cx="1929716" cy="494540"/>
          </a:xfrm>
          <a:prstGeom prst="bentConnector3">
            <a:avLst>
              <a:gd name="adj1" fmla="val 84117"/>
            </a:avLst>
          </a:prstGeom>
          <a:ln>
            <a:solidFill>
              <a:schemeClr val="accent3"/>
            </a:solidFill>
            <a:prstDash val="sysDash"/>
          </a:ln>
        </p:spPr>
        <p:style>
          <a:lnRef idx="1">
            <a:schemeClr val="accent1"/>
          </a:lnRef>
          <a:fillRef idx="0">
            <a:schemeClr val="accent1"/>
          </a:fillRef>
          <a:effectRef idx="0">
            <a:schemeClr val="accent1"/>
          </a:effectRef>
          <a:fontRef idx="minor">
            <a:schemeClr val="tx1"/>
          </a:fontRef>
        </p:style>
      </p:cxnSp>
      <p:cxnSp>
        <p:nvCxnSpPr>
          <p:cNvPr id="17" name="肘形连接符 19"/>
          <p:cNvCxnSpPr/>
          <p:nvPr/>
        </p:nvCxnSpPr>
        <p:spPr>
          <a:xfrm rot="10800000" flipV="1">
            <a:off x="7604837" y="1932185"/>
            <a:ext cx="2235580" cy="695635"/>
          </a:xfrm>
          <a:prstGeom prst="bentConnector3">
            <a:avLst>
              <a:gd name="adj1" fmla="val 80677"/>
            </a:avLst>
          </a:prstGeom>
          <a:ln>
            <a:solidFill>
              <a:schemeClr val="accent3"/>
            </a:solidFill>
            <a:prstDash val="sys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250" advClick="0" advTm="5000">
        <p14:flip dir="r"/>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8" presetClass="emph" presetSubtype="0" repeatCount="indefinite" fill="hold" grpId="1" nodeType="withEffect">
                                  <p:stCondLst>
                                    <p:cond delay="0"/>
                                  </p:stCondLst>
                                  <p:childTnLst>
                                    <p:animRot by="-86400000">
                                      <p:cBhvr>
                                        <p:cTn id="9" dur="8000" fill="hold"/>
                                        <p:tgtEl>
                                          <p:spTgt spid="2"/>
                                        </p:tgtEl>
                                        <p:attrNameLst>
                                          <p:attrName>r</p:attrName>
                                        </p:attrNameLst>
                                      </p:cBhvr>
                                    </p:animRot>
                                  </p:childTnLst>
                                </p:cTn>
                              </p:par>
                              <p:par>
                                <p:cTn id="10" presetID="22" presetClass="entr" presetSubtype="2"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right)">
                                      <p:cBhvr>
                                        <p:cTn id="12" dur="500"/>
                                        <p:tgtEl>
                                          <p:spTgt spid="14"/>
                                        </p:tgtEl>
                                      </p:cBhvr>
                                    </p:animEffect>
                                  </p:childTnLst>
                                </p:cTn>
                              </p:par>
                              <p:par>
                                <p:cTn id="13" presetID="53" presetClass="entr" presetSubtype="16"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fltVal val="0"/>
                                          </p:val>
                                        </p:tav>
                                        <p:tav tm="100000">
                                          <p:val>
                                            <p:strVal val="#ppt_h"/>
                                          </p:val>
                                        </p:tav>
                                      </p:tavLst>
                                    </p:anim>
                                    <p:animEffect transition="in" filter="fade">
                                      <p:cBhvr>
                                        <p:cTn id="17" dur="500"/>
                                        <p:tgtEl>
                                          <p:spTgt spid="6"/>
                                        </p:tgtEl>
                                      </p:cBhvr>
                                    </p:animEffect>
                                  </p:childTnLst>
                                </p:cTn>
                              </p:par>
                              <p:par>
                                <p:cTn id="18" presetID="47" presetClass="entr" presetSubtype="0" fill="hold" grpId="0" nodeType="withEffect">
                                  <p:stCondLst>
                                    <p:cond delay="50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ppt_x</p:attrName>
                                        </p:attrNameLst>
                                      </p:cBhvr>
                                      <p:tavLst>
                                        <p:tav tm="0">
                                          <p:val>
                                            <p:strVal val="#ppt_x"/>
                                          </p:val>
                                        </p:tav>
                                        <p:tav tm="100000">
                                          <p:val>
                                            <p:strVal val="#ppt_x"/>
                                          </p:val>
                                        </p:tav>
                                      </p:tavLst>
                                    </p:anim>
                                    <p:anim calcmode="lin" valueType="num">
                                      <p:cBhvr>
                                        <p:cTn id="22" dur="1000" fill="hold"/>
                                        <p:tgtEl>
                                          <p:spTgt spid="7"/>
                                        </p:tgtEl>
                                        <p:attrNameLst>
                                          <p:attrName>ppt_y</p:attrName>
                                        </p:attrNameLst>
                                      </p:cBhvr>
                                      <p:tavLst>
                                        <p:tav tm="0">
                                          <p:val>
                                            <p:strVal val="#ppt_y-.1"/>
                                          </p:val>
                                        </p:tav>
                                        <p:tav tm="100000">
                                          <p:val>
                                            <p:strVal val="#ppt_y"/>
                                          </p:val>
                                        </p:tav>
                                      </p:tavLst>
                                    </p:anim>
                                  </p:childTnLst>
                                </p:cTn>
                              </p:par>
                              <p:par>
                                <p:cTn id="23" presetID="10" presetClass="entr" presetSubtype="0" fill="hold" grpId="0" nodeType="withEffect">
                                  <p:stCondLst>
                                    <p:cond delay="50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500"/>
                                        <p:tgtEl>
                                          <p:spTgt spid="3"/>
                                        </p:tgtEl>
                                      </p:cBhvr>
                                    </p:animEffect>
                                  </p:childTnLst>
                                </p:cTn>
                              </p:par>
                              <p:par>
                                <p:cTn id="26" presetID="8" presetClass="emph" presetSubtype="0" repeatCount="indefinite" fill="hold" grpId="1" nodeType="withEffect">
                                  <p:stCondLst>
                                    <p:cond delay="500"/>
                                  </p:stCondLst>
                                  <p:childTnLst>
                                    <p:animRot by="76680000">
                                      <p:cBhvr>
                                        <p:cTn id="27" dur="7500" fill="hold"/>
                                        <p:tgtEl>
                                          <p:spTgt spid="3"/>
                                        </p:tgtEl>
                                        <p:attrNameLst>
                                          <p:attrName>r</p:attrName>
                                        </p:attrNameLst>
                                      </p:cBhvr>
                                    </p:animRot>
                                  </p:childTnLst>
                                </p:cTn>
                              </p:par>
                              <p:par>
                                <p:cTn id="28" presetID="22" presetClass="entr" presetSubtype="2" fill="hold" nodeType="withEffect">
                                  <p:stCondLst>
                                    <p:cond delay="500"/>
                                  </p:stCondLst>
                                  <p:childTnLst>
                                    <p:set>
                                      <p:cBhvr>
                                        <p:cTn id="29" dur="1" fill="hold">
                                          <p:stCondLst>
                                            <p:cond delay="0"/>
                                          </p:stCondLst>
                                        </p:cTn>
                                        <p:tgtEl>
                                          <p:spTgt spid="15"/>
                                        </p:tgtEl>
                                        <p:attrNameLst>
                                          <p:attrName>style.visibility</p:attrName>
                                        </p:attrNameLst>
                                      </p:cBhvr>
                                      <p:to>
                                        <p:strVal val="visible"/>
                                      </p:to>
                                    </p:set>
                                    <p:animEffect transition="in" filter="wipe(right)">
                                      <p:cBhvr>
                                        <p:cTn id="30" dur="500"/>
                                        <p:tgtEl>
                                          <p:spTgt spid="15"/>
                                        </p:tgtEl>
                                      </p:cBhvr>
                                    </p:animEffect>
                                  </p:childTnLst>
                                </p:cTn>
                              </p:par>
                              <p:par>
                                <p:cTn id="31" presetID="53" presetClass="entr" presetSubtype="16" fill="hold" grpId="0" nodeType="withEffect">
                                  <p:stCondLst>
                                    <p:cond delay="500"/>
                                  </p:stCondLst>
                                  <p:childTnLst>
                                    <p:set>
                                      <p:cBhvr>
                                        <p:cTn id="32" dur="1" fill="hold">
                                          <p:stCondLst>
                                            <p:cond delay="0"/>
                                          </p:stCondLst>
                                        </p:cTn>
                                        <p:tgtEl>
                                          <p:spTgt spid="8"/>
                                        </p:tgtEl>
                                        <p:attrNameLst>
                                          <p:attrName>style.visibility</p:attrName>
                                        </p:attrNameLst>
                                      </p:cBhvr>
                                      <p:to>
                                        <p:strVal val="visible"/>
                                      </p:to>
                                    </p:set>
                                    <p:anim calcmode="lin" valueType="num">
                                      <p:cBhvr>
                                        <p:cTn id="33" dur="500" fill="hold"/>
                                        <p:tgtEl>
                                          <p:spTgt spid="8"/>
                                        </p:tgtEl>
                                        <p:attrNameLst>
                                          <p:attrName>ppt_w</p:attrName>
                                        </p:attrNameLst>
                                      </p:cBhvr>
                                      <p:tavLst>
                                        <p:tav tm="0">
                                          <p:val>
                                            <p:fltVal val="0"/>
                                          </p:val>
                                        </p:tav>
                                        <p:tav tm="100000">
                                          <p:val>
                                            <p:strVal val="#ppt_w"/>
                                          </p:val>
                                        </p:tav>
                                      </p:tavLst>
                                    </p:anim>
                                    <p:anim calcmode="lin" valueType="num">
                                      <p:cBhvr>
                                        <p:cTn id="34" dur="500" fill="hold"/>
                                        <p:tgtEl>
                                          <p:spTgt spid="8"/>
                                        </p:tgtEl>
                                        <p:attrNameLst>
                                          <p:attrName>ppt_h</p:attrName>
                                        </p:attrNameLst>
                                      </p:cBhvr>
                                      <p:tavLst>
                                        <p:tav tm="0">
                                          <p:val>
                                            <p:fltVal val="0"/>
                                          </p:val>
                                        </p:tav>
                                        <p:tav tm="100000">
                                          <p:val>
                                            <p:strVal val="#ppt_h"/>
                                          </p:val>
                                        </p:tav>
                                      </p:tavLst>
                                    </p:anim>
                                    <p:animEffect transition="in" filter="fade">
                                      <p:cBhvr>
                                        <p:cTn id="35" dur="500"/>
                                        <p:tgtEl>
                                          <p:spTgt spid="8"/>
                                        </p:tgtEl>
                                      </p:cBhvr>
                                    </p:animEffect>
                                  </p:childTnLst>
                                </p:cTn>
                              </p:par>
                              <p:par>
                                <p:cTn id="36" presetID="42" presetClass="entr" presetSubtype="0" fill="hold" grpId="0" nodeType="withEffect">
                                  <p:stCondLst>
                                    <p:cond delay="500"/>
                                  </p:stCondLst>
                                  <p:childTnLst>
                                    <p:set>
                                      <p:cBhvr>
                                        <p:cTn id="37" dur="1" fill="hold">
                                          <p:stCondLst>
                                            <p:cond delay="0"/>
                                          </p:stCondLst>
                                        </p:cTn>
                                        <p:tgtEl>
                                          <p:spTgt spid="9"/>
                                        </p:tgtEl>
                                        <p:attrNameLst>
                                          <p:attrName>style.visibility</p:attrName>
                                        </p:attrNameLst>
                                      </p:cBhvr>
                                      <p:to>
                                        <p:strVal val="visible"/>
                                      </p:to>
                                    </p:set>
                                    <p:animEffect transition="in" filter="fade">
                                      <p:cBhvr>
                                        <p:cTn id="38" dur="1000"/>
                                        <p:tgtEl>
                                          <p:spTgt spid="9"/>
                                        </p:tgtEl>
                                      </p:cBhvr>
                                    </p:animEffect>
                                    <p:anim calcmode="lin" valueType="num">
                                      <p:cBhvr>
                                        <p:cTn id="39" dur="1000" fill="hold"/>
                                        <p:tgtEl>
                                          <p:spTgt spid="9"/>
                                        </p:tgtEl>
                                        <p:attrNameLst>
                                          <p:attrName>ppt_x</p:attrName>
                                        </p:attrNameLst>
                                      </p:cBhvr>
                                      <p:tavLst>
                                        <p:tav tm="0">
                                          <p:val>
                                            <p:strVal val="#ppt_x"/>
                                          </p:val>
                                        </p:tav>
                                        <p:tav tm="100000">
                                          <p:val>
                                            <p:strVal val="#ppt_x"/>
                                          </p:val>
                                        </p:tav>
                                      </p:tavLst>
                                    </p:anim>
                                    <p:anim calcmode="lin" valueType="num">
                                      <p:cBhvr>
                                        <p:cTn id="40" dur="1000" fill="hold"/>
                                        <p:tgtEl>
                                          <p:spTgt spid="9"/>
                                        </p:tgtEl>
                                        <p:attrNameLst>
                                          <p:attrName>ppt_y</p:attrName>
                                        </p:attrNameLst>
                                      </p:cBhvr>
                                      <p:tavLst>
                                        <p:tav tm="0">
                                          <p:val>
                                            <p:strVal val="#ppt_y+.1"/>
                                          </p:val>
                                        </p:tav>
                                        <p:tav tm="100000">
                                          <p:val>
                                            <p:strVal val="#ppt_y"/>
                                          </p:val>
                                        </p:tav>
                                      </p:tavLst>
                                    </p:anim>
                                  </p:childTnLst>
                                </p:cTn>
                              </p:par>
                              <p:par>
                                <p:cTn id="41" presetID="10" presetClass="entr" presetSubtype="0" fill="hold" grpId="0" nodeType="withEffect">
                                  <p:stCondLst>
                                    <p:cond delay="500"/>
                                  </p:stCondLst>
                                  <p:childTnLst>
                                    <p:set>
                                      <p:cBhvr>
                                        <p:cTn id="42" dur="1" fill="hold">
                                          <p:stCondLst>
                                            <p:cond delay="0"/>
                                          </p:stCondLst>
                                        </p:cTn>
                                        <p:tgtEl>
                                          <p:spTgt spid="4"/>
                                        </p:tgtEl>
                                        <p:attrNameLst>
                                          <p:attrName>style.visibility</p:attrName>
                                        </p:attrNameLst>
                                      </p:cBhvr>
                                      <p:to>
                                        <p:strVal val="visible"/>
                                      </p:to>
                                    </p:set>
                                    <p:animEffect transition="in" filter="fade">
                                      <p:cBhvr>
                                        <p:cTn id="43" dur="500"/>
                                        <p:tgtEl>
                                          <p:spTgt spid="4"/>
                                        </p:tgtEl>
                                      </p:cBhvr>
                                    </p:animEffect>
                                  </p:childTnLst>
                                </p:cTn>
                              </p:par>
                              <p:par>
                                <p:cTn id="44" presetID="8" presetClass="emph" presetSubtype="0" repeatCount="indefinite" fill="hold" grpId="1" nodeType="withEffect">
                                  <p:stCondLst>
                                    <p:cond delay="500"/>
                                  </p:stCondLst>
                                  <p:childTnLst>
                                    <p:animRot by="-108000000">
                                      <p:cBhvr>
                                        <p:cTn id="45" dur="7000" fill="hold"/>
                                        <p:tgtEl>
                                          <p:spTgt spid="4"/>
                                        </p:tgtEl>
                                        <p:attrNameLst>
                                          <p:attrName>r</p:attrName>
                                        </p:attrNameLst>
                                      </p:cBhvr>
                                    </p:animRot>
                                  </p:childTnLst>
                                </p:cTn>
                              </p:par>
                              <p:par>
                                <p:cTn id="46" presetID="22" presetClass="entr" presetSubtype="8" fill="hold" nodeType="withEffect">
                                  <p:stCondLst>
                                    <p:cond delay="1000"/>
                                  </p:stCondLst>
                                  <p:childTnLst>
                                    <p:set>
                                      <p:cBhvr>
                                        <p:cTn id="47" dur="1" fill="hold">
                                          <p:stCondLst>
                                            <p:cond delay="0"/>
                                          </p:stCondLst>
                                        </p:cTn>
                                        <p:tgtEl>
                                          <p:spTgt spid="17"/>
                                        </p:tgtEl>
                                        <p:attrNameLst>
                                          <p:attrName>style.visibility</p:attrName>
                                        </p:attrNameLst>
                                      </p:cBhvr>
                                      <p:to>
                                        <p:strVal val="visible"/>
                                      </p:to>
                                    </p:set>
                                    <p:animEffect transition="in" filter="wipe(left)">
                                      <p:cBhvr>
                                        <p:cTn id="48" dur="500"/>
                                        <p:tgtEl>
                                          <p:spTgt spid="17"/>
                                        </p:tgtEl>
                                      </p:cBhvr>
                                    </p:animEffect>
                                  </p:childTnLst>
                                </p:cTn>
                              </p:par>
                              <p:par>
                                <p:cTn id="49" presetID="53" presetClass="entr" presetSubtype="16" fill="hold" grpId="0" nodeType="withEffect">
                                  <p:stCondLst>
                                    <p:cond delay="1000"/>
                                  </p:stCondLst>
                                  <p:childTnLst>
                                    <p:set>
                                      <p:cBhvr>
                                        <p:cTn id="50" dur="1" fill="hold">
                                          <p:stCondLst>
                                            <p:cond delay="0"/>
                                          </p:stCondLst>
                                        </p:cTn>
                                        <p:tgtEl>
                                          <p:spTgt spid="10"/>
                                        </p:tgtEl>
                                        <p:attrNameLst>
                                          <p:attrName>style.visibility</p:attrName>
                                        </p:attrNameLst>
                                      </p:cBhvr>
                                      <p:to>
                                        <p:strVal val="visible"/>
                                      </p:to>
                                    </p:set>
                                    <p:anim calcmode="lin" valueType="num">
                                      <p:cBhvr>
                                        <p:cTn id="51" dur="500" fill="hold"/>
                                        <p:tgtEl>
                                          <p:spTgt spid="10"/>
                                        </p:tgtEl>
                                        <p:attrNameLst>
                                          <p:attrName>ppt_w</p:attrName>
                                        </p:attrNameLst>
                                      </p:cBhvr>
                                      <p:tavLst>
                                        <p:tav tm="0">
                                          <p:val>
                                            <p:fltVal val="0"/>
                                          </p:val>
                                        </p:tav>
                                        <p:tav tm="100000">
                                          <p:val>
                                            <p:strVal val="#ppt_w"/>
                                          </p:val>
                                        </p:tav>
                                      </p:tavLst>
                                    </p:anim>
                                    <p:anim calcmode="lin" valueType="num">
                                      <p:cBhvr>
                                        <p:cTn id="52" dur="500" fill="hold"/>
                                        <p:tgtEl>
                                          <p:spTgt spid="10"/>
                                        </p:tgtEl>
                                        <p:attrNameLst>
                                          <p:attrName>ppt_h</p:attrName>
                                        </p:attrNameLst>
                                      </p:cBhvr>
                                      <p:tavLst>
                                        <p:tav tm="0">
                                          <p:val>
                                            <p:fltVal val="0"/>
                                          </p:val>
                                        </p:tav>
                                        <p:tav tm="100000">
                                          <p:val>
                                            <p:strVal val="#ppt_h"/>
                                          </p:val>
                                        </p:tav>
                                      </p:tavLst>
                                    </p:anim>
                                    <p:animEffect transition="in" filter="fade">
                                      <p:cBhvr>
                                        <p:cTn id="53" dur="500"/>
                                        <p:tgtEl>
                                          <p:spTgt spid="10"/>
                                        </p:tgtEl>
                                      </p:cBhvr>
                                    </p:animEffect>
                                  </p:childTnLst>
                                </p:cTn>
                              </p:par>
                              <p:par>
                                <p:cTn id="54" presetID="47" presetClass="entr" presetSubtype="0" fill="hold" grpId="0" nodeType="withEffect">
                                  <p:stCondLst>
                                    <p:cond delay="1000"/>
                                  </p:stCondLst>
                                  <p:childTnLst>
                                    <p:set>
                                      <p:cBhvr>
                                        <p:cTn id="55" dur="1" fill="hold">
                                          <p:stCondLst>
                                            <p:cond delay="0"/>
                                          </p:stCondLst>
                                        </p:cTn>
                                        <p:tgtEl>
                                          <p:spTgt spid="11"/>
                                        </p:tgtEl>
                                        <p:attrNameLst>
                                          <p:attrName>style.visibility</p:attrName>
                                        </p:attrNameLst>
                                      </p:cBhvr>
                                      <p:to>
                                        <p:strVal val="visible"/>
                                      </p:to>
                                    </p:set>
                                    <p:animEffect transition="in" filter="fade">
                                      <p:cBhvr>
                                        <p:cTn id="56" dur="1000"/>
                                        <p:tgtEl>
                                          <p:spTgt spid="11"/>
                                        </p:tgtEl>
                                      </p:cBhvr>
                                    </p:animEffect>
                                    <p:anim calcmode="lin" valueType="num">
                                      <p:cBhvr>
                                        <p:cTn id="57" dur="1000" fill="hold"/>
                                        <p:tgtEl>
                                          <p:spTgt spid="11"/>
                                        </p:tgtEl>
                                        <p:attrNameLst>
                                          <p:attrName>ppt_x</p:attrName>
                                        </p:attrNameLst>
                                      </p:cBhvr>
                                      <p:tavLst>
                                        <p:tav tm="0">
                                          <p:val>
                                            <p:strVal val="#ppt_x"/>
                                          </p:val>
                                        </p:tav>
                                        <p:tav tm="100000">
                                          <p:val>
                                            <p:strVal val="#ppt_x"/>
                                          </p:val>
                                        </p:tav>
                                      </p:tavLst>
                                    </p:anim>
                                    <p:anim calcmode="lin" valueType="num">
                                      <p:cBhvr>
                                        <p:cTn id="58" dur="1000" fill="hold"/>
                                        <p:tgtEl>
                                          <p:spTgt spid="11"/>
                                        </p:tgtEl>
                                        <p:attrNameLst>
                                          <p:attrName>ppt_y</p:attrName>
                                        </p:attrNameLst>
                                      </p:cBhvr>
                                      <p:tavLst>
                                        <p:tav tm="0">
                                          <p:val>
                                            <p:strVal val="#ppt_y-.1"/>
                                          </p:val>
                                        </p:tav>
                                        <p:tav tm="100000">
                                          <p:val>
                                            <p:strVal val="#ppt_y"/>
                                          </p:val>
                                        </p:tav>
                                      </p:tavLst>
                                    </p:anim>
                                  </p:childTnLst>
                                </p:cTn>
                              </p:par>
                              <p:par>
                                <p:cTn id="59" presetID="10" presetClass="entr" presetSubtype="0" fill="hold" grpId="0" nodeType="withEffect">
                                  <p:stCondLst>
                                    <p:cond delay="1000"/>
                                  </p:stCondLst>
                                  <p:childTnLst>
                                    <p:set>
                                      <p:cBhvr>
                                        <p:cTn id="60" dur="1" fill="hold">
                                          <p:stCondLst>
                                            <p:cond delay="0"/>
                                          </p:stCondLst>
                                        </p:cTn>
                                        <p:tgtEl>
                                          <p:spTgt spid="5"/>
                                        </p:tgtEl>
                                        <p:attrNameLst>
                                          <p:attrName>style.visibility</p:attrName>
                                        </p:attrNameLst>
                                      </p:cBhvr>
                                      <p:to>
                                        <p:strVal val="visible"/>
                                      </p:to>
                                    </p:set>
                                    <p:animEffect transition="in" filter="fade">
                                      <p:cBhvr>
                                        <p:cTn id="61" dur="500"/>
                                        <p:tgtEl>
                                          <p:spTgt spid="5"/>
                                        </p:tgtEl>
                                      </p:cBhvr>
                                    </p:animEffect>
                                  </p:childTnLst>
                                </p:cTn>
                              </p:par>
                              <p:par>
                                <p:cTn id="62" presetID="8" presetClass="emph" presetSubtype="0" repeatCount="indefinite" fill="hold" grpId="1" nodeType="withEffect">
                                  <p:stCondLst>
                                    <p:cond delay="1000"/>
                                  </p:stCondLst>
                                  <p:childTnLst>
                                    <p:animRot by="86400000">
                                      <p:cBhvr>
                                        <p:cTn id="63" dur="6500" fill="hold"/>
                                        <p:tgtEl>
                                          <p:spTgt spid="5"/>
                                        </p:tgtEl>
                                        <p:attrNameLst>
                                          <p:attrName>r</p:attrName>
                                        </p:attrNameLst>
                                      </p:cBhvr>
                                    </p:animRot>
                                  </p:childTnLst>
                                </p:cTn>
                              </p:par>
                              <p:par>
                                <p:cTn id="64" presetID="22" presetClass="entr" presetSubtype="8" fill="hold" nodeType="withEffect">
                                  <p:stCondLst>
                                    <p:cond delay="1500"/>
                                  </p:stCondLst>
                                  <p:childTnLst>
                                    <p:set>
                                      <p:cBhvr>
                                        <p:cTn id="65" dur="1" fill="hold">
                                          <p:stCondLst>
                                            <p:cond delay="0"/>
                                          </p:stCondLst>
                                        </p:cTn>
                                        <p:tgtEl>
                                          <p:spTgt spid="16"/>
                                        </p:tgtEl>
                                        <p:attrNameLst>
                                          <p:attrName>style.visibility</p:attrName>
                                        </p:attrNameLst>
                                      </p:cBhvr>
                                      <p:to>
                                        <p:strVal val="visible"/>
                                      </p:to>
                                    </p:set>
                                    <p:animEffect transition="in" filter="wipe(left)">
                                      <p:cBhvr>
                                        <p:cTn id="66" dur="500"/>
                                        <p:tgtEl>
                                          <p:spTgt spid="16"/>
                                        </p:tgtEl>
                                      </p:cBhvr>
                                    </p:animEffect>
                                  </p:childTnLst>
                                </p:cTn>
                              </p:par>
                              <p:par>
                                <p:cTn id="67" presetID="53" presetClass="entr" presetSubtype="16" fill="hold" grpId="0" nodeType="withEffect">
                                  <p:stCondLst>
                                    <p:cond delay="1500"/>
                                  </p:stCondLst>
                                  <p:childTnLst>
                                    <p:set>
                                      <p:cBhvr>
                                        <p:cTn id="68" dur="1" fill="hold">
                                          <p:stCondLst>
                                            <p:cond delay="0"/>
                                          </p:stCondLst>
                                        </p:cTn>
                                        <p:tgtEl>
                                          <p:spTgt spid="12"/>
                                        </p:tgtEl>
                                        <p:attrNameLst>
                                          <p:attrName>style.visibility</p:attrName>
                                        </p:attrNameLst>
                                      </p:cBhvr>
                                      <p:to>
                                        <p:strVal val="visible"/>
                                      </p:to>
                                    </p:set>
                                    <p:anim calcmode="lin" valueType="num">
                                      <p:cBhvr>
                                        <p:cTn id="69" dur="500" fill="hold"/>
                                        <p:tgtEl>
                                          <p:spTgt spid="12"/>
                                        </p:tgtEl>
                                        <p:attrNameLst>
                                          <p:attrName>ppt_w</p:attrName>
                                        </p:attrNameLst>
                                      </p:cBhvr>
                                      <p:tavLst>
                                        <p:tav tm="0">
                                          <p:val>
                                            <p:fltVal val="0"/>
                                          </p:val>
                                        </p:tav>
                                        <p:tav tm="100000">
                                          <p:val>
                                            <p:strVal val="#ppt_w"/>
                                          </p:val>
                                        </p:tav>
                                      </p:tavLst>
                                    </p:anim>
                                    <p:anim calcmode="lin" valueType="num">
                                      <p:cBhvr>
                                        <p:cTn id="70" dur="500" fill="hold"/>
                                        <p:tgtEl>
                                          <p:spTgt spid="12"/>
                                        </p:tgtEl>
                                        <p:attrNameLst>
                                          <p:attrName>ppt_h</p:attrName>
                                        </p:attrNameLst>
                                      </p:cBhvr>
                                      <p:tavLst>
                                        <p:tav tm="0">
                                          <p:val>
                                            <p:fltVal val="0"/>
                                          </p:val>
                                        </p:tav>
                                        <p:tav tm="100000">
                                          <p:val>
                                            <p:strVal val="#ppt_h"/>
                                          </p:val>
                                        </p:tav>
                                      </p:tavLst>
                                    </p:anim>
                                    <p:animEffect transition="in" filter="fade">
                                      <p:cBhvr>
                                        <p:cTn id="71" dur="500"/>
                                        <p:tgtEl>
                                          <p:spTgt spid="12"/>
                                        </p:tgtEl>
                                      </p:cBhvr>
                                    </p:animEffect>
                                  </p:childTnLst>
                                </p:cTn>
                              </p:par>
                              <p:par>
                                <p:cTn id="72" presetID="42" presetClass="entr" presetSubtype="0" fill="hold" grpId="0" nodeType="withEffect">
                                  <p:stCondLst>
                                    <p:cond delay="1500"/>
                                  </p:stCondLst>
                                  <p:childTnLst>
                                    <p:set>
                                      <p:cBhvr>
                                        <p:cTn id="73" dur="1" fill="hold">
                                          <p:stCondLst>
                                            <p:cond delay="0"/>
                                          </p:stCondLst>
                                        </p:cTn>
                                        <p:tgtEl>
                                          <p:spTgt spid="13"/>
                                        </p:tgtEl>
                                        <p:attrNameLst>
                                          <p:attrName>style.visibility</p:attrName>
                                        </p:attrNameLst>
                                      </p:cBhvr>
                                      <p:to>
                                        <p:strVal val="visible"/>
                                      </p:to>
                                    </p:set>
                                    <p:animEffect transition="in" filter="fade">
                                      <p:cBhvr>
                                        <p:cTn id="74" dur="1000"/>
                                        <p:tgtEl>
                                          <p:spTgt spid="13"/>
                                        </p:tgtEl>
                                      </p:cBhvr>
                                    </p:animEffect>
                                    <p:anim calcmode="lin" valueType="num">
                                      <p:cBhvr>
                                        <p:cTn id="75" dur="1000" fill="hold"/>
                                        <p:tgtEl>
                                          <p:spTgt spid="13"/>
                                        </p:tgtEl>
                                        <p:attrNameLst>
                                          <p:attrName>ppt_x</p:attrName>
                                        </p:attrNameLst>
                                      </p:cBhvr>
                                      <p:tavLst>
                                        <p:tav tm="0">
                                          <p:val>
                                            <p:strVal val="#ppt_x"/>
                                          </p:val>
                                        </p:tav>
                                        <p:tav tm="100000">
                                          <p:val>
                                            <p:strVal val="#ppt_x"/>
                                          </p:val>
                                        </p:tav>
                                      </p:tavLst>
                                    </p:anim>
                                    <p:anim calcmode="lin" valueType="num">
                                      <p:cBhvr>
                                        <p:cTn id="7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animBg="1"/>
      <p:bldP spid="3" grpId="1" animBg="1"/>
      <p:bldP spid="4" grpId="0" animBg="1"/>
      <p:bldP spid="4" grpId="1" animBg="1"/>
      <p:bldP spid="5" grpId="0" animBg="1"/>
      <p:bldP spid="5" grpId="1" animBg="1"/>
      <p:bldP spid="6" grpId="0"/>
      <p:bldP spid="7" grpId="0"/>
      <p:bldP spid="8" grpId="0"/>
      <p:bldP spid="9" grpId="0"/>
      <p:bldP spid="10" grpId="0"/>
      <p:bldP spid="11" grpId="0"/>
      <p:bldP spid="12"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6"/>
          <p:cNvSpPr txBox="1"/>
          <p:nvPr/>
        </p:nvSpPr>
        <p:spPr>
          <a:xfrm>
            <a:off x="6868592" y="1493731"/>
            <a:ext cx="1762771" cy="1641349"/>
          </a:xfrm>
          <a:prstGeom prst="rect">
            <a:avLst/>
          </a:prstGeom>
          <a:noFill/>
        </p:spPr>
        <p:txBody>
          <a:bodyPr wrap="square" lIns="0" tIns="0" rIns="0" bIns="0" rtlCol="0">
            <a:spAutoFit/>
          </a:bodyPr>
          <a:lstStyle/>
          <a:p>
            <a:pPr algn="ctr"/>
            <a:r>
              <a:rPr lang="en-US" altLang="zh-CN" sz="10665" dirty="0">
                <a:solidFill>
                  <a:schemeClr val="bg1"/>
                </a:solidFill>
                <a:cs typeface="+mn-ea"/>
                <a:sym typeface="+mn-lt"/>
              </a:rPr>
              <a:t>04</a:t>
            </a:r>
            <a:endParaRPr lang="zh-CN" altLang="en-US" sz="10665" dirty="0">
              <a:solidFill>
                <a:schemeClr val="bg1"/>
              </a:solidFill>
              <a:cs typeface="+mn-ea"/>
              <a:sym typeface="+mn-lt"/>
            </a:endParaRPr>
          </a:p>
        </p:txBody>
      </p:sp>
      <p:sp>
        <p:nvSpPr>
          <p:cNvPr id="3" name="矩形 2"/>
          <p:cNvSpPr/>
          <p:nvPr/>
        </p:nvSpPr>
        <p:spPr>
          <a:xfrm>
            <a:off x="5667614" y="3135080"/>
            <a:ext cx="4164729" cy="700320"/>
          </a:xfrm>
          <a:prstGeom prst="rect">
            <a:avLst/>
          </a:prstGeom>
        </p:spPr>
        <p:txBody>
          <a:bodyPr wrap="square" lIns="0" tIns="0" rIns="0" bIns="0">
            <a:spAutoFit/>
          </a:bodyPr>
          <a:lstStyle/>
          <a:p>
            <a:r>
              <a:rPr lang="zh-CN" altLang="en-US" sz="4550" b="1" dirty="0">
                <a:solidFill>
                  <a:schemeClr val="bg1"/>
                </a:solidFill>
                <a:cs typeface="+mn-ea"/>
                <a:sym typeface="+mn-lt"/>
              </a:rPr>
              <a:t>请输入您的标题</a:t>
            </a:r>
          </a:p>
        </p:txBody>
      </p:sp>
      <p:sp>
        <p:nvSpPr>
          <p:cNvPr id="4" name="TextBox 11"/>
          <p:cNvSpPr txBox="1"/>
          <p:nvPr/>
        </p:nvSpPr>
        <p:spPr>
          <a:xfrm>
            <a:off x="5781506" y="3906421"/>
            <a:ext cx="2346390" cy="296556"/>
          </a:xfrm>
          <a:prstGeom prst="rect">
            <a:avLst/>
          </a:prstGeom>
          <a:noFill/>
        </p:spPr>
        <p:txBody>
          <a:bodyPr wrap="square" rtlCol="0">
            <a:spAutoFit/>
          </a:bodyPr>
          <a:lstStyle/>
          <a:p>
            <a:pPr marL="162560" lvl="1" indent="-162560">
              <a:buFont typeface="Arial" panose="020B0604020202020204" pitchFamily="34" charset="0"/>
              <a:buChar char="•"/>
            </a:pPr>
            <a:r>
              <a:rPr lang="zh-CN" altLang="en-US" sz="1325" dirty="0">
                <a:solidFill>
                  <a:schemeClr val="bg1"/>
                </a:solidFill>
                <a:cs typeface="+mn-ea"/>
                <a:sym typeface="+mn-lt"/>
              </a:rPr>
              <a:t>添加相关标题文字</a:t>
            </a:r>
            <a:endParaRPr lang="en-US" altLang="zh-CN" sz="1325" dirty="0">
              <a:solidFill>
                <a:schemeClr val="bg1"/>
              </a:solidFill>
              <a:cs typeface="+mn-ea"/>
              <a:sym typeface="+mn-lt"/>
            </a:endParaRPr>
          </a:p>
        </p:txBody>
      </p:sp>
      <p:sp>
        <p:nvSpPr>
          <p:cNvPr id="5" name="TextBox 11"/>
          <p:cNvSpPr txBox="1"/>
          <p:nvPr/>
        </p:nvSpPr>
        <p:spPr>
          <a:xfrm>
            <a:off x="7658169" y="3906421"/>
            <a:ext cx="2346390" cy="296556"/>
          </a:xfrm>
          <a:prstGeom prst="rect">
            <a:avLst/>
          </a:prstGeom>
          <a:noFill/>
        </p:spPr>
        <p:txBody>
          <a:bodyPr wrap="square" rtlCol="0">
            <a:spAutoFit/>
          </a:bodyPr>
          <a:lstStyle/>
          <a:p>
            <a:pPr marL="162560" lvl="1" indent="-162560">
              <a:buFont typeface="Arial" panose="020B0604020202020204" pitchFamily="34" charset="0"/>
              <a:buChar char="•"/>
            </a:pPr>
            <a:r>
              <a:rPr lang="zh-CN" altLang="en-US" sz="1325" dirty="0">
                <a:solidFill>
                  <a:schemeClr val="bg1"/>
                </a:solidFill>
                <a:cs typeface="+mn-ea"/>
                <a:sym typeface="+mn-lt"/>
              </a:rPr>
              <a:t>添加相关标题文字</a:t>
            </a:r>
            <a:endParaRPr lang="en-US" altLang="zh-CN" sz="1325" dirty="0">
              <a:solidFill>
                <a:schemeClr val="bg1"/>
              </a:solidFill>
              <a:cs typeface="+mn-ea"/>
              <a:sym typeface="+mn-lt"/>
            </a:endParaRPr>
          </a:p>
        </p:txBody>
      </p:sp>
      <p:sp>
        <p:nvSpPr>
          <p:cNvPr id="6" name="TextBox 11"/>
          <p:cNvSpPr txBox="1"/>
          <p:nvPr/>
        </p:nvSpPr>
        <p:spPr>
          <a:xfrm>
            <a:off x="5781506" y="4255416"/>
            <a:ext cx="2346390" cy="296556"/>
          </a:xfrm>
          <a:prstGeom prst="rect">
            <a:avLst/>
          </a:prstGeom>
          <a:noFill/>
        </p:spPr>
        <p:txBody>
          <a:bodyPr wrap="square" rtlCol="0">
            <a:spAutoFit/>
          </a:bodyPr>
          <a:lstStyle/>
          <a:p>
            <a:pPr marL="162560" lvl="1" indent="-162560">
              <a:buFont typeface="Arial" panose="020B0604020202020204" pitchFamily="34" charset="0"/>
              <a:buChar char="•"/>
            </a:pPr>
            <a:r>
              <a:rPr lang="zh-CN" altLang="en-US" sz="1325" dirty="0">
                <a:solidFill>
                  <a:schemeClr val="bg1"/>
                </a:solidFill>
                <a:cs typeface="+mn-ea"/>
                <a:sym typeface="+mn-lt"/>
              </a:rPr>
              <a:t>添加相关标题文字</a:t>
            </a:r>
            <a:endParaRPr lang="en-US" altLang="zh-CN" sz="1325" dirty="0">
              <a:solidFill>
                <a:schemeClr val="bg1"/>
              </a:solidFill>
              <a:cs typeface="+mn-ea"/>
              <a:sym typeface="+mn-lt"/>
            </a:endParaRPr>
          </a:p>
        </p:txBody>
      </p:sp>
      <p:sp>
        <p:nvSpPr>
          <p:cNvPr id="7" name="TextBox 11"/>
          <p:cNvSpPr txBox="1"/>
          <p:nvPr/>
        </p:nvSpPr>
        <p:spPr>
          <a:xfrm>
            <a:off x="7658169" y="4255416"/>
            <a:ext cx="2346390" cy="296556"/>
          </a:xfrm>
          <a:prstGeom prst="rect">
            <a:avLst/>
          </a:prstGeom>
          <a:noFill/>
        </p:spPr>
        <p:txBody>
          <a:bodyPr wrap="square" rtlCol="0">
            <a:spAutoFit/>
          </a:bodyPr>
          <a:lstStyle/>
          <a:p>
            <a:pPr marL="162560" lvl="1" indent="-162560">
              <a:buFont typeface="Arial" panose="020B0604020202020204" pitchFamily="34" charset="0"/>
              <a:buChar char="•"/>
            </a:pPr>
            <a:r>
              <a:rPr lang="zh-CN" altLang="en-US" sz="1325" dirty="0">
                <a:solidFill>
                  <a:schemeClr val="bg1"/>
                </a:solidFill>
                <a:cs typeface="+mn-ea"/>
                <a:sym typeface="+mn-lt"/>
              </a:rPr>
              <a:t>添加相关标题文字</a:t>
            </a:r>
            <a:endParaRPr lang="en-US" altLang="zh-CN" sz="1325" dirty="0">
              <a:solidFill>
                <a:schemeClr val="bg1"/>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900" advClick="0" advTm="5000">
        <p14:warp dir="in"/>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3" presetClass="entr" presetSubtype="32"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strVal val="4*#ppt_w"/>
                                          </p:val>
                                        </p:tav>
                                        <p:tav tm="100000">
                                          <p:val>
                                            <p:strVal val="#ppt_w"/>
                                          </p:val>
                                        </p:tav>
                                      </p:tavLst>
                                    </p:anim>
                                    <p:anim calcmode="lin" valueType="num">
                                      <p:cBhvr>
                                        <p:cTn id="15" dur="500" fill="hold"/>
                                        <p:tgtEl>
                                          <p:spTgt spid="3"/>
                                        </p:tgtEl>
                                        <p:attrNameLst>
                                          <p:attrName>ppt_h</p:attrName>
                                        </p:attrNameLst>
                                      </p:cBhvr>
                                      <p:tavLst>
                                        <p:tav tm="0">
                                          <p:val>
                                            <p:strVal val="4*#ppt_h"/>
                                          </p:val>
                                        </p:tav>
                                        <p:tav tm="100000">
                                          <p:val>
                                            <p:strVal val="#ppt_h"/>
                                          </p:val>
                                        </p:tav>
                                      </p:tavLst>
                                    </p:anim>
                                  </p:childTnLst>
                                </p:cTn>
                              </p:par>
                            </p:childTnLst>
                          </p:cTn>
                        </p:par>
                        <p:par>
                          <p:cTn id="16" fill="hold">
                            <p:stCondLst>
                              <p:cond delay="500"/>
                            </p:stCondLst>
                            <p:childTnLst>
                              <p:par>
                                <p:cTn id="17" presetID="12" presetClass="entr" presetSubtype="8"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p:tgtEl>
                                          <p:spTgt spid="4"/>
                                        </p:tgtEl>
                                        <p:attrNameLst>
                                          <p:attrName>ppt_x</p:attrName>
                                        </p:attrNameLst>
                                      </p:cBhvr>
                                      <p:tavLst>
                                        <p:tav tm="0">
                                          <p:val>
                                            <p:strVal val="#ppt_x-#ppt_w*1.125000"/>
                                          </p:val>
                                        </p:tav>
                                        <p:tav tm="100000">
                                          <p:val>
                                            <p:strVal val="#ppt_x"/>
                                          </p:val>
                                        </p:tav>
                                      </p:tavLst>
                                    </p:anim>
                                    <p:animEffect transition="in" filter="wipe(right)">
                                      <p:cBhvr>
                                        <p:cTn id="20" dur="500"/>
                                        <p:tgtEl>
                                          <p:spTgt spid="4"/>
                                        </p:tgtEl>
                                      </p:cBhvr>
                                    </p:animEffect>
                                  </p:childTnLst>
                                </p:cTn>
                              </p:par>
                            </p:childTnLst>
                          </p:cTn>
                        </p:par>
                        <p:par>
                          <p:cTn id="21" fill="hold">
                            <p:stCondLst>
                              <p:cond delay="1000"/>
                            </p:stCondLst>
                            <p:childTnLst>
                              <p:par>
                                <p:cTn id="22" presetID="12" presetClass="entr" presetSubtype="8"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500"/>
                                        <p:tgtEl>
                                          <p:spTgt spid="5"/>
                                        </p:tgtEl>
                                        <p:attrNameLst>
                                          <p:attrName>ppt_x</p:attrName>
                                        </p:attrNameLst>
                                      </p:cBhvr>
                                      <p:tavLst>
                                        <p:tav tm="0">
                                          <p:val>
                                            <p:strVal val="#ppt_x-#ppt_w*1.125000"/>
                                          </p:val>
                                        </p:tav>
                                        <p:tav tm="100000">
                                          <p:val>
                                            <p:strVal val="#ppt_x"/>
                                          </p:val>
                                        </p:tav>
                                      </p:tavLst>
                                    </p:anim>
                                    <p:animEffect transition="in" filter="wipe(right)">
                                      <p:cBhvr>
                                        <p:cTn id="25" dur="500"/>
                                        <p:tgtEl>
                                          <p:spTgt spid="5"/>
                                        </p:tgtEl>
                                      </p:cBhvr>
                                    </p:animEffect>
                                  </p:childTnLst>
                                </p:cTn>
                              </p:par>
                            </p:childTnLst>
                          </p:cTn>
                        </p:par>
                        <p:par>
                          <p:cTn id="26" fill="hold">
                            <p:stCondLst>
                              <p:cond delay="1500"/>
                            </p:stCondLst>
                            <p:childTnLst>
                              <p:par>
                                <p:cTn id="27" presetID="12" presetClass="entr" presetSubtype="8"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500"/>
                                        <p:tgtEl>
                                          <p:spTgt spid="6"/>
                                        </p:tgtEl>
                                        <p:attrNameLst>
                                          <p:attrName>ppt_x</p:attrName>
                                        </p:attrNameLst>
                                      </p:cBhvr>
                                      <p:tavLst>
                                        <p:tav tm="0">
                                          <p:val>
                                            <p:strVal val="#ppt_x-#ppt_w*1.125000"/>
                                          </p:val>
                                        </p:tav>
                                        <p:tav tm="100000">
                                          <p:val>
                                            <p:strVal val="#ppt_x"/>
                                          </p:val>
                                        </p:tav>
                                      </p:tavLst>
                                    </p:anim>
                                    <p:animEffect transition="in" filter="wipe(right)">
                                      <p:cBhvr>
                                        <p:cTn id="30" dur="500"/>
                                        <p:tgtEl>
                                          <p:spTgt spid="6"/>
                                        </p:tgtEl>
                                      </p:cBhvr>
                                    </p:animEffect>
                                  </p:childTnLst>
                                </p:cTn>
                              </p:par>
                            </p:childTnLst>
                          </p:cTn>
                        </p:par>
                        <p:par>
                          <p:cTn id="31" fill="hold">
                            <p:stCondLst>
                              <p:cond delay="2000"/>
                            </p:stCondLst>
                            <p:childTnLst>
                              <p:par>
                                <p:cTn id="32" presetID="1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additive="base">
                                        <p:cTn id="34" dur="500"/>
                                        <p:tgtEl>
                                          <p:spTgt spid="7"/>
                                        </p:tgtEl>
                                        <p:attrNameLst>
                                          <p:attrName>ppt_x</p:attrName>
                                        </p:attrNameLst>
                                      </p:cBhvr>
                                      <p:tavLst>
                                        <p:tav tm="0">
                                          <p:val>
                                            <p:strVal val="#ppt_x-#ppt_w*1.125000"/>
                                          </p:val>
                                        </p:tav>
                                        <p:tav tm="100000">
                                          <p:val>
                                            <p:strVal val="#ppt_x"/>
                                          </p:val>
                                        </p:tav>
                                      </p:tavLst>
                                    </p:anim>
                                    <p:animEffect transition="in" filter="wipe(right)">
                                      <p:cBhvr>
                                        <p:cTn id="3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5"/>
          <p:cNvSpPr>
            <a:spLocks noChangeArrowheads="1"/>
          </p:cNvSpPr>
          <p:nvPr/>
        </p:nvSpPr>
        <p:spPr bwMode="auto">
          <a:xfrm rot="16200000">
            <a:off x="3295862" y="2820795"/>
            <a:ext cx="3300839" cy="1594676"/>
          </a:xfrm>
          <a:custGeom>
            <a:avLst/>
            <a:gdLst>
              <a:gd name="T0" fmla="*/ 3003033 w 21600"/>
              <a:gd name="T1" fmla="*/ 796925 h 21600"/>
              <a:gd name="T2" fmla="*/ 1670844 w 21600"/>
              <a:gd name="T3" fmla="*/ 1593850 h 21600"/>
              <a:gd name="T4" fmla="*/ 338655 w 21600"/>
              <a:gd name="T5" fmla="*/ 796925 h 21600"/>
              <a:gd name="T6" fmla="*/ 1670844 w 21600"/>
              <a:gd name="T7" fmla="*/ 0 h 21600"/>
              <a:gd name="T8" fmla="*/ 0 60000 65536"/>
              <a:gd name="T9" fmla="*/ 0 60000 65536"/>
              <a:gd name="T10" fmla="*/ 0 60000 65536"/>
              <a:gd name="T11" fmla="*/ 0 60000 65536"/>
              <a:gd name="T12" fmla="*/ 3989 w 21600"/>
              <a:gd name="T13" fmla="*/ 3989 h 21600"/>
              <a:gd name="T14" fmla="*/ 17611 w 21600"/>
              <a:gd name="T15" fmla="*/ 17611 h 21600"/>
            </a:gdLst>
            <a:ahLst/>
            <a:cxnLst>
              <a:cxn ang="T8">
                <a:pos x="T0" y="T1"/>
              </a:cxn>
              <a:cxn ang="T9">
                <a:pos x="T2" y="T3"/>
              </a:cxn>
              <a:cxn ang="T10">
                <a:pos x="T4" y="T5"/>
              </a:cxn>
              <a:cxn ang="T11">
                <a:pos x="T6" y="T7"/>
              </a:cxn>
            </a:cxnLst>
            <a:rect l="T12" t="T13" r="T14" b="T15"/>
            <a:pathLst>
              <a:path w="21600" h="21600">
                <a:moveTo>
                  <a:pt x="0" y="0"/>
                </a:moveTo>
                <a:lnTo>
                  <a:pt x="4378" y="21600"/>
                </a:lnTo>
                <a:lnTo>
                  <a:pt x="17222" y="21600"/>
                </a:lnTo>
                <a:lnTo>
                  <a:pt x="21600" y="0"/>
                </a:lnTo>
                <a:close/>
              </a:path>
            </a:pathLst>
          </a:custGeom>
          <a:solidFill>
            <a:schemeClr val="accent2"/>
          </a:solidFill>
          <a:ln w="9525">
            <a:noFill/>
            <a:miter lim="800000"/>
          </a:ln>
          <a:effectLst>
            <a:outerShdw dist="40161" dir="9693903" algn="ctr" rotWithShape="0">
              <a:schemeClr val="tx1">
                <a:alpha val="50000"/>
              </a:schemeClr>
            </a:outerShdw>
          </a:effectLst>
        </p:spPr>
        <p:txBody>
          <a:bodyPr wrap="none" anchor="ctr"/>
          <a:lstStyle/>
          <a:p>
            <a:pPr>
              <a:defRPr/>
            </a:pPr>
            <a:endParaRPr lang="zh-CN" altLang="en-US" sz="1695">
              <a:cs typeface="+mn-ea"/>
              <a:sym typeface="+mn-lt"/>
            </a:endParaRPr>
          </a:p>
        </p:txBody>
      </p:sp>
      <p:sp>
        <p:nvSpPr>
          <p:cNvPr id="3" name="AutoShape 26"/>
          <p:cNvSpPr>
            <a:spLocks noChangeArrowheads="1"/>
          </p:cNvSpPr>
          <p:nvPr/>
        </p:nvSpPr>
        <p:spPr bwMode="auto">
          <a:xfrm rot="16200000">
            <a:off x="5658013" y="2831745"/>
            <a:ext cx="3298847" cy="1594676"/>
          </a:xfrm>
          <a:custGeom>
            <a:avLst/>
            <a:gdLst>
              <a:gd name="T0" fmla="*/ 3003032 w 21600"/>
              <a:gd name="T1" fmla="*/ 796925 h 21600"/>
              <a:gd name="T2" fmla="*/ 1670844 w 21600"/>
              <a:gd name="T3" fmla="*/ 1593850 h 21600"/>
              <a:gd name="T4" fmla="*/ 338655 w 21600"/>
              <a:gd name="T5" fmla="*/ 796925 h 21600"/>
              <a:gd name="T6" fmla="*/ 1670844 w 21600"/>
              <a:gd name="T7" fmla="*/ 0 h 21600"/>
              <a:gd name="T8" fmla="*/ 0 60000 65536"/>
              <a:gd name="T9" fmla="*/ 0 60000 65536"/>
              <a:gd name="T10" fmla="*/ 0 60000 65536"/>
              <a:gd name="T11" fmla="*/ 0 60000 65536"/>
              <a:gd name="T12" fmla="*/ 3989 w 21600"/>
              <a:gd name="T13" fmla="*/ 3989 h 21600"/>
              <a:gd name="T14" fmla="*/ 17611 w 21600"/>
              <a:gd name="T15" fmla="*/ 17611 h 21600"/>
            </a:gdLst>
            <a:ahLst/>
            <a:cxnLst>
              <a:cxn ang="T8">
                <a:pos x="T0" y="T1"/>
              </a:cxn>
              <a:cxn ang="T9">
                <a:pos x="T2" y="T3"/>
              </a:cxn>
              <a:cxn ang="T10">
                <a:pos x="T4" y="T5"/>
              </a:cxn>
              <a:cxn ang="T11">
                <a:pos x="T6" y="T7"/>
              </a:cxn>
            </a:cxnLst>
            <a:rect l="T12" t="T13" r="T14" b="T15"/>
            <a:pathLst>
              <a:path w="21600" h="21600">
                <a:moveTo>
                  <a:pt x="0" y="0"/>
                </a:moveTo>
                <a:lnTo>
                  <a:pt x="4378" y="21600"/>
                </a:lnTo>
                <a:lnTo>
                  <a:pt x="17222" y="21600"/>
                </a:lnTo>
                <a:lnTo>
                  <a:pt x="21600" y="0"/>
                </a:lnTo>
                <a:close/>
              </a:path>
            </a:pathLst>
          </a:custGeom>
          <a:solidFill>
            <a:schemeClr val="accent3"/>
          </a:solidFill>
          <a:ln w="9525">
            <a:noFill/>
            <a:miter lim="800000"/>
          </a:ln>
          <a:effectLst>
            <a:outerShdw dist="40161" dir="9693903" algn="ctr" rotWithShape="0">
              <a:schemeClr val="tx1">
                <a:alpha val="50000"/>
              </a:schemeClr>
            </a:outerShdw>
          </a:effectLst>
        </p:spPr>
        <p:txBody>
          <a:bodyPr wrap="none" anchor="ctr"/>
          <a:lstStyle/>
          <a:p>
            <a:pPr>
              <a:defRPr/>
            </a:pPr>
            <a:endParaRPr lang="zh-CN" altLang="en-US" sz="1695">
              <a:cs typeface="+mn-ea"/>
              <a:sym typeface="+mn-lt"/>
            </a:endParaRPr>
          </a:p>
        </p:txBody>
      </p:sp>
      <p:sp>
        <p:nvSpPr>
          <p:cNvPr id="4" name="AutoShape 27"/>
          <p:cNvSpPr>
            <a:spLocks noChangeArrowheads="1"/>
          </p:cNvSpPr>
          <p:nvPr/>
        </p:nvSpPr>
        <p:spPr bwMode="auto">
          <a:xfrm rot="16200000">
            <a:off x="8033103" y="2859618"/>
            <a:ext cx="3300839" cy="1592684"/>
          </a:xfrm>
          <a:custGeom>
            <a:avLst/>
            <a:gdLst>
              <a:gd name="T0" fmla="*/ 3003033 w 21600"/>
              <a:gd name="T1" fmla="*/ 796925 h 21600"/>
              <a:gd name="T2" fmla="*/ 1670844 w 21600"/>
              <a:gd name="T3" fmla="*/ 1593850 h 21600"/>
              <a:gd name="T4" fmla="*/ 338655 w 21600"/>
              <a:gd name="T5" fmla="*/ 796925 h 21600"/>
              <a:gd name="T6" fmla="*/ 1670844 w 21600"/>
              <a:gd name="T7" fmla="*/ 0 h 21600"/>
              <a:gd name="T8" fmla="*/ 0 60000 65536"/>
              <a:gd name="T9" fmla="*/ 0 60000 65536"/>
              <a:gd name="T10" fmla="*/ 0 60000 65536"/>
              <a:gd name="T11" fmla="*/ 0 60000 65536"/>
              <a:gd name="T12" fmla="*/ 3989 w 21600"/>
              <a:gd name="T13" fmla="*/ 3989 h 21600"/>
              <a:gd name="T14" fmla="*/ 17611 w 21600"/>
              <a:gd name="T15" fmla="*/ 17611 h 21600"/>
            </a:gdLst>
            <a:ahLst/>
            <a:cxnLst>
              <a:cxn ang="T8">
                <a:pos x="T0" y="T1"/>
              </a:cxn>
              <a:cxn ang="T9">
                <a:pos x="T2" y="T3"/>
              </a:cxn>
              <a:cxn ang="T10">
                <a:pos x="T4" y="T5"/>
              </a:cxn>
              <a:cxn ang="T11">
                <a:pos x="T6" y="T7"/>
              </a:cxn>
            </a:cxnLst>
            <a:rect l="T12" t="T13" r="T14" b="T15"/>
            <a:pathLst>
              <a:path w="21600" h="21600">
                <a:moveTo>
                  <a:pt x="0" y="0"/>
                </a:moveTo>
                <a:lnTo>
                  <a:pt x="4378" y="21600"/>
                </a:lnTo>
                <a:lnTo>
                  <a:pt x="17222" y="21600"/>
                </a:lnTo>
                <a:lnTo>
                  <a:pt x="21600" y="0"/>
                </a:lnTo>
                <a:close/>
              </a:path>
            </a:pathLst>
          </a:custGeom>
          <a:solidFill>
            <a:schemeClr val="accent4"/>
          </a:solidFill>
          <a:ln w="9525">
            <a:noFill/>
            <a:miter lim="800000"/>
          </a:ln>
          <a:effectLst>
            <a:outerShdw dist="40161" dir="9693903" algn="ctr" rotWithShape="0">
              <a:schemeClr val="tx1">
                <a:alpha val="50000"/>
              </a:schemeClr>
            </a:outerShdw>
          </a:effectLst>
        </p:spPr>
        <p:txBody>
          <a:bodyPr wrap="none" anchor="ctr"/>
          <a:lstStyle/>
          <a:p>
            <a:pPr>
              <a:defRPr/>
            </a:pPr>
            <a:endParaRPr lang="zh-CN" altLang="en-US" sz="1695">
              <a:cs typeface="+mn-ea"/>
              <a:sym typeface="+mn-lt"/>
            </a:endParaRPr>
          </a:p>
        </p:txBody>
      </p:sp>
      <p:sp>
        <p:nvSpPr>
          <p:cNvPr id="5" name="AutoShape 21"/>
          <p:cNvSpPr>
            <a:spLocks noChangeArrowheads="1"/>
          </p:cNvSpPr>
          <p:nvPr/>
        </p:nvSpPr>
        <p:spPr bwMode="auto">
          <a:xfrm rot="16200000">
            <a:off x="919777" y="2841701"/>
            <a:ext cx="3300839" cy="1592684"/>
          </a:xfrm>
          <a:custGeom>
            <a:avLst/>
            <a:gdLst>
              <a:gd name="T0" fmla="*/ 3003032 w 21600"/>
              <a:gd name="T1" fmla="*/ 796925 h 21600"/>
              <a:gd name="T2" fmla="*/ 1670844 w 21600"/>
              <a:gd name="T3" fmla="*/ 1593850 h 21600"/>
              <a:gd name="T4" fmla="*/ 338655 w 21600"/>
              <a:gd name="T5" fmla="*/ 796925 h 21600"/>
              <a:gd name="T6" fmla="*/ 1670844 w 21600"/>
              <a:gd name="T7" fmla="*/ 0 h 21600"/>
              <a:gd name="T8" fmla="*/ 0 60000 65536"/>
              <a:gd name="T9" fmla="*/ 0 60000 65536"/>
              <a:gd name="T10" fmla="*/ 0 60000 65536"/>
              <a:gd name="T11" fmla="*/ 0 60000 65536"/>
              <a:gd name="T12" fmla="*/ 3989 w 21600"/>
              <a:gd name="T13" fmla="*/ 3989 h 21600"/>
              <a:gd name="T14" fmla="*/ 17611 w 21600"/>
              <a:gd name="T15" fmla="*/ 17611 h 21600"/>
            </a:gdLst>
            <a:ahLst/>
            <a:cxnLst>
              <a:cxn ang="T8">
                <a:pos x="T0" y="T1"/>
              </a:cxn>
              <a:cxn ang="T9">
                <a:pos x="T2" y="T3"/>
              </a:cxn>
              <a:cxn ang="T10">
                <a:pos x="T4" y="T5"/>
              </a:cxn>
              <a:cxn ang="T11">
                <a:pos x="T6" y="T7"/>
              </a:cxn>
            </a:cxnLst>
            <a:rect l="T12" t="T13" r="T14" b="T15"/>
            <a:pathLst>
              <a:path w="21600" h="21600">
                <a:moveTo>
                  <a:pt x="0" y="0"/>
                </a:moveTo>
                <a:lnTo>
                  <a:pt x="4378" y="21600"/>
                </a:lnTo>
                <a:lnTo>
                  <a:pt x="17222" y="21600"/>
                </a:lnTo>
                <a:lnTo>
                  <a:pt x="21600" y="0"/>
                </a:lnTo>
                <a:close/>
              </a:path>
            </a:pathLst>
          </a:custGeom>
          <a:solidFill>
            <a:schemeClr val="accent1"/>
          </a:solidFill>
          <a:ln w="9525">
            <a:noFill/>
            <a:miter lim="800000"/>
          </a:ln>
          <a:effectLst>
            <a:outerShdw dist="40161" dir="9693903" algn="ctr" rotWithShape="0">
              <a:schemeClr val="tx1">
                <a:alpha val="50000"/>
              </a:schemeClr>
            </a:outerShdw>
          </a:effectLst>
        </p:spPr>
        <p:txBody>
          <a:bodyPr wrap="none" anchor="ctr"/>
          <a:lstStyle/>
          <a:p>
            <a:pPr>
              <a:defRPr/>
            </a:pPr>
            <a:endParaRPr lang="zh-CN" altLang="en-US" sz="1695">
              <a:cs typeface="+mn-ea"/>
              <a:sym typeface="+mn-lt"/>
            </a:endParaRPr>
          </a:p>
        </p:txBody>
      </p:sp>
      <p:sp>
        <p:nvSpPr>
          <p:cNvPr id="6" name="KSO_Shape"/>
          <p:cNvSpPr/>
          <p:nvPr/>
        </p:nvSpPr>
        <p:spPr bwMode="auto">
          <a:xfrm>
            <a:off x="2215824" y="2754100"/>
            <a:ext cx="585312" cy="567395"/>
          </a:xfrm>
          <a:custGeom>
            <a:avLst/>
            <a:gdLst>
              <a:gd name="T0" fmla="*/ 2147483647 w 6140"/>
              <a:gd name="T1" fmla="*/ 2147483647 h 6040"/>
              <a:gd name="T2" fmla="*/ 2147483647 w 6140"/>
              <a:gd name="T3" fmla="*/ 2147483647 h 6040"/>
              <a:gd name="T4" fmla="*/ 2147483647 w 6140"/>
              <a:gd name="T5" fmla="*/ 2147483647 h 6040"/>
              <a:gd name="T6" fmla="*/ 2147483647 w 6140"/>
              <a:gd name="T7" fmla="*/ 2147483647 h 6040"/>
              <a:gd name="T8" fmla="*/ 2147483647 w 6140"/>
              <a:gd name="T9" fmla="*/ 2147483647 h 6040"/>
              <a:gd name="T10" fmla="*/ 2147483647 w 6140"/>
              <a:gd name="T11" fmla="*/ 2147483647 h 6040"/>
              <a:gd name="T12" fmla="*/ 2147483647 w 6140"/>
              <a:gd name="T13" fmla="*/ 2147483647 h 6040"/>
              <a:gd name="T14" fmla="*/ 2147483647 w 6140"/>
              <a:gd name="T15" fmla="*/ 2147483647 h 6040"/>
              <a:gd name="T16" fmla="*/ 2147483647 w 6140"/>
              <a:gd name="T17" fmla="*/ 2147483647 h 6040"/>
              <a:gd name="T18" fmla="*/ 2147483647 w 6140"/>
              <a:gd name="T19" fmla="*/ 2147483647 h 6040"/>
              <a:gd name="T20" fmla="*/ 2147483647 w 6140"/>
              <a:gd name="T21" fmla="*/ 2147483647 h 6040"/>
              <a:gd name="T22" fmla="*/ 2147483647 w 6140"/>
              <a:gd name="T23" fmla="*/ 2147483647 h 6040"/>
              <a:gd name="T24" fmla="*/ 2147483647 w 6140"/>
              <a:gd name="T25" fmla="*/ 2147483647 h 6040"/>
              <a:gd name="T26" fmla="*/ 2147483647 w 6140"/>
              <a:gd name="T27" fmla="*/ 2147483647 h 6040"/>
              <a:gd name="T28" fmla="*/ 2147483647 w 6140"/>
              <a:gd name="T29" fmla="*/ 2147483647 h 6040"/>
              <a:gd name="T30" fmla="*/ 2147483647 w 6140"/>
              <a:gd name="T31" fmla="*/ 2147483647 h 6040"/>
              <a:gd name="T32" fmla="*/ 2147483647 w 6140"/>
              <a:gd name="T33" fmla="*/ 2147483647 h 6040"/>
              <a:gd name="T34" fmla="*/ 2147483647 w 6140"/>
              <a:gd name="T35" fmla="*/ 2147483647 h 6040"/>
              <a:gd name="T36" fmla="*/ 2147483647 w 6140"/>
              <a:gd name="T37" fmla="*/ 2147483647 h 6040"/>
              <a:gd name="T38" fmla="*/ 2147483647 w 6140"/>
              <a:gd name="T39" fmla="*/ 2147483647 h 6040"/>
              <a:gd name="T40" fmla="*/ 2147483647 w 6140"/>
              <a:gd name="T41" fmla="*/ 2147483647 h 6040"/>
              <a:gd name="T42" fmla="*/ 2147483647 w 6140"/>
              <a:gd name="T43" fmla="*/ 2147483647 h 6040"/>
              <a:gd name="T44" fmla="*/ 2147483647 w 6140"/>
              <a:gd name="T45" fmla="*/ 2147483647 h 6040"/>
              <a:gd name="T46" fmla="*/ 2147483647 w 6140"/>
              <a:gd name="T47" fmla="*/ 2147483647 h 6040"/>
              <a:gd name="T48" fmla="*/ 2147483647 w 6140"/>
              <a:gd name="T49" fmla="*/ 2147483647 h 6040"/>
              <a:gd name="T50" fmla="*/ 2147483647 w 6140"/>
              <a:gd name="T51" fmla="*/ 2147483647 h 6040"/>
              <a:gd name="T52" fmla="*/ 2147483647 w 6140"/>
              <a:gd name="T53" fmla="*/ 2147483647 h 6040"/>
              <a:gd name="T54" fmla="*/ 2147483647 w 6140"/>
              <a:gd name="T55" fmla="*/ 2147483647 h 6040"/>
              <a:gd name="T56" fmla="*/ 2147483647 w 6140"/>
              <a:gd name="T57" fmla="*/ 2147483647 h 6040"/>
              <a:gd name="T58" fmla="*/ 2147483647 w 6140"/>
              <a:gd name="T59" fmla="*/ 2147483647 h 6040"/>
              <a:gd name="T60" fmla="*/ 2147483647 w 6140"/>
              <a:gd name="T61" fmla="*/ 2147483647 h 6040"/>
              <a:gd name="T62" fmla="*/ 2147483647 w 6140"/>
              <a:gd name="T63" fmla="*/ 2147483647 h 6040"/>
              <a:gd name="T64" fmla="*/ 2147483647 w 6140"/>
              <a:gd name="T65" fmla="*/ 2147483647 h 6040"/>
              <a:gd name="T66" fmla="*/ 2147483647 w 6140"/>
              <a:gd name="T67" fmla="*/ 2147483647 h 6040"/>
              <a:gd name="T68" fmla="*/ 2147483647 w 6140"/>
              <a:gd name="T69" fmla="*/ 2147483647 h 6040"/>
              <a:gd name="T70" fmla="*/ 2147483647 w 6140"/>
              <a:gd name="T71" fmla="*/ 2147483647 h 6040"/>
              <a:gd name="T72" fmla="*/ 2147483647 w 6140"/>
              <a:gd name="T73" fmla="*/ 2147483647 h 6040"/>
              <a:gd name="T74" fmla="*/ 2147483647 w 6140"/>
              <a:gd name="T75" fmla="*/ 2147483647 h 6040"/>
              <a:gd name="T76" fmla="*/ 2147483647 w 6140"/>
              <a:gd name="T77" fmla="*/ 2147483647 h 6040"/>
              <a:gd name="T78" fmla="*/ 2147483647 w 6140"/>
              <a:gd name="T79" fmla="*/ 2147483647 h 6040"/>
              <a:gd name="T80" fmla="*/ 2147483647 w 6140"/>
              <a:gd name="T81" fmla="*/ 2147483647 h 6040"/>
              <a:gd name="T82" fmla="*/ 2147483647 w 6140"/>
              <a:gd name="T83" fmla="*/ 2147483647 h 6040"/>
              <a:gd name="T84" fmla="*/ 2147483647 w 6140"/>
              <a:gd name="T85" fmla="*/ 2147483647 h 6040"/>
              <a:gd name="T86" fmla="*/ 2147483647 w 6140"/>
              <a:gd name="T87" fmla="*/ 2147483647 h 6040"/>
              <a:gd name="T88" fmla="*/ 2147483647 w 6140"/>
              <a:gd name="T89" fmla="*/ 2147483647 h 6040"/>
              <a:gd name="T90" fmla="*/ 2147483647 w 6140"/>
              <a:gd name="T91" fmla="*/ 2147483647 h 6040"/>
              <a:gd name="T92" fmla="*/ 2147483647 w 6140"/>
              <a:gd name="T93" fmla="*/ 2147483647 h 6040"/>
              <a:gd name="T94" fmla="*/ 2147483647 w 6140"/>
              <a:gd name="T95" fmla="*/ 2147483647 h 6040"/>
              <a:gd name="T96" fmla="*/ 2147483647 w 6140"/>
              <a:gd name="T97" fmla="*/ 2147483647 h 6040"/>
              <a:gd name="T98" fmla="*/ 2147483647 w 6140"/>
              <a:gd name="T99" fmla="*/ 2147483647 h 6040"/>
              <a:gd name="T100" fmla="*/ 2147483647 w 6140"/>
              <a:gd name="T101" fmla="*/ 2147483647 h 6040"/>
              <a:gd name="T102" fmla="*/ 2147483647 w 6140"/>
              <a:gd name="T103" fmla="*/ 2147483647 h 6040"/>
              <a:gd name="T104" fmla="*/ 2147483647 w 6140"/>
              <a:gd name="T105" fmla="*/ 2147483647 h 6040"/>
              <a:gd name="T106" fmla="*/ 2147483647 w 6140"/>
              <a:gd name="T107" fmla="*/ 2147483647 h 6040"/>
              <a:gd name="T108" fmla="*/ 2147483647 w 6140"/>
              <a:gd name="T109" fmla="*/ 2147483647 h 6040"/>
              <a:gd name="T110" fmla="*/ 2147483647 w 6140"/>
              <a:gd name="T111" fmla="*/ 2147483647 h 6040"/>
              <a:gd name="T112" fmla="*/ 2147483647 w 6140"/>
              <a:gd name="T113" fmla="*/ 2147483647 h 6040"/>
              <a:gd name="T114" fmla="*/ 2147483647 w 6140"/>
              <a:gd name="T115" fmla="*/ 2147483647 h 6040"/>
              <a:gd name="T116" fmla="*/ 2147483647 w 6140"/>
              <a:gd name="T117" fmla="*/ 2147483647 h 6040"/>
              <a:gd name="T118" fmla="*/ 2147483647 w 6140"/>
              <a:gd name="T119" fmla="*/ 2147483647 h 604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6140"/>
              <a:gd name="T181" fmla="*/ 0 h 6040"/>
              <a:gd name="T182" fmla="*/ 6140 w 6140"/>
              <a:gd name="T183" fmla="*/ 6040 h 604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6140" h="6040">
                <a:moveTo>
                  <a:pt x="3011" y="554"/>
                </a:moveTo>
                <a:lnTo>
                  <a:pt x="5433" y="554"/>
                </a:lnTo>
                <a:lnTo>
                  <a:pt x="5469" y="555"/>
                </a:lnTo>
                <a:lnTo>
                  <a:pt x="5505" y="557"/>
                </a:lnTo>
                <a:lnTo>
                  <a:pt x="5540" y="562"/>
                </a:lnTo>
                <a:lnTo>
                  <a:pt x="5575" y="567"/>
                </a:lnTo>
                <a:lnTo>
                  <a:pt x="5608" y="576"/>
                </a:lnTo>
                <a:lnTo>
                  <a:pt x="5642" y="586"/>
                </a:lnTo>
                <a:lnTo>
                  <a:pt x="5676" y="597"/>
                </a:lnTo>
                <a:lnTo>
                  <a:pt x="5707" y="609"/>
                </a:lnTo>
                <a:lnTo>
                  <a:pt x="5738" y="623"/>
                </a:lnTo>
                <a:lnTo>
                  <a:pt x="5768" y="639"/>
                </a:lnTo>
                <a:lnTo>
                  <a:pt x="5799" y="656"/>
                </a:lnTo>
                <a:lnTo>
                  <a:pt x="5828" y="674"/>
                </a:lnTo>
                <a:lnTo>
                  <a:pt x="5854" y="694"/>
                </a:lnTo>
                <a:lnTo>
                  <a:pt x="5881" y="716"/>
                </a:lnTo>
                <a:lnTo>
                  <a:pt x="5908" y="738"/>
                </a:lnTo>
                <a:lnTo>
                  <a:pt x="5932" y="761"/>
                </a:lnTo>
                <a:lnTo>
                  <a:pt x="5955" y="786"/>
                </a:lnTo>
                <a:lnTo>
                  <a:pt x="5977" y="811"/>
                </a:lnTo>
                <a:lnTo>
                  <a:pt x="5998" y="838"/>
                </a:lnTo>
                <a:lnTo>
                  <a:pt x="6018" y="866"/>
                </a:lnTo>
                <a:lnTo>
                  <a:pt x="6037" y="895"/>
                </a:lnTo>
                <a:lnTo>
                  <a:pt x="6054" y="924"/>
                </a:lnTo>
                <a:lnTo>
                  <a:pt x="6069" y="955"/>
                </a:lnTo>
                <a:lnTo>
                  <a:pt x="6084" y="987"/>
                </a:lnTo>
                <a:lnTo>
                  <a:pt x="6097" y="1018"/>
                </a:lnTo>
                <a:lnTo>
                  <a:pt x="6107" y="1051"/>
                </a:lnTo>
                <a:lnTo>
                  <a:pt x="6117" y="1084"/>
                </a:lnTo>
                <a:lnTo>
                  <a:pt x="6125" y="1119"/>
                </a:lnTo>
                <a:lnTo>
                  <a:pt x="6132" y="1154"/>
                </a:lnTo>
                <a:lnTo>
                  <a:pt x="6136" y="1189"/>
                </a:lnTo>
                <a:lnTo>
                  <a:pt x="6139" y="1225"/>
                </a:lnTo>
                <a:lnTo>
                  <a:pt x="6140" y="1261"/>
                </a:lnTo>
                <a:lnTo>
                  <a:pt x="6140" y="5331"/>
                </a:lnTo>
                <a:lnTo>
                  <a:pt x="6139" y="5369"/>
                </a:lnTo>
                <a:lnTo>
                  <a:pt x="6136" y="5405"/>
                </a:lnTo>
                <a:lnTo>
                  <a:pt x="6132" y="5439"/>
                </a:lnTo>
                <a:lnTo>
                  <a:pt x="6125" y="5474"/>
                </a:lnTo>
                <a:lnTo>
                  <a:pt x="6117" y="5508"/>
                </a:lnTo>
                <a:lnTo>
                  <a:pt x="6107" y="5542"/>
                </a:lnTo>
                <a:lnTo>
                  <a:pt x="6097" y="5574"/>
                </a:lnTo>
                <a:lnTo>
                  <a:pt x="6084" y="5607"/>
                </a:lnTo>
                <a:lnTo>
                  <a:pt x="6069" y="5638"/>
                </a:lnTo>
                <a:lnTo>
                  <a:pt x="6054" y="5668"/>
                </a:lnTo>
                <a:lnTo>
                  <a:pt x="6037" y="5698"/>
                </a:lnTo>
                <a:lnTo>
                  <a:pt x="6018" y="5726"/>
                </a:lnTo>
                <a:lnTo>
                  <a:pt x="5998" y="5754"/>
                </a:lnTo>
                <a:lnTo>
                  <a:pt x="5977" y="5781"/>
                </a:lnTo>
                <a:lnTo>
                  <a:pt x="5955" y="5806"/>
                </a:lnTo>
                <a:lnTo>
                  <a:pt x="5932" y="5832"/>
                </a:lnTo>
                <a:lnTo>
                  <a:pt x="5908" y="5855"/>
                </a:lnTo>
                <a:lnTo>
                  <a:pt x="5881" y="5877"/>
                </a:lnTo>
                <a:lnTo>
                  <a:pt x="5854" y="5898"/>
                </a:lnTo>
                <a:lnTo>
                  <a:pt x="5828" y="5918"/>
                </a:lnTo>
                <a:lnTo>
                  <a:pt x="5799" y="5936"/>
                </a:lnTo>
                <a:lnTo>
                  <a:pt x="5768" y="5954"/>
                </a:lnTo>
                <a:lnTo>
                  <a:pt x="5738" y="5969"/>
                </a:lnTo>
                <a:lnTo>
                  <a:pt x="5707" y="5983"/>
                </a:lnTo>
                <a:lnTo>
                  <a:pt x="5676" y="5996"/>
                </a:lnTo>
                <a:lnTo>
                  <a:pt x="5642" y="6007"/>
                </a:lnTo>
                <a:lnTo>
                  <a:pt x="5608" y="6016"/>
                </a:lnTo>
                <a:lnTo>
                  <a:pt x="5575" y="6025"/>
                </a:lnTo>
                <a:lnTo>
                  <a:pt x="5540" y="6030"/>
                </a:lnTo>
                <a:lnTo>
                  <a:pt x="5505" y="6035"/>
                </a:lnTo>
                <a:lnTo>
                  <a:pt x="5469" y="6039"/>
                </a:lnTo>
                <a:lnTo>
                  <a:pt x="5433" y="6040"/>
                </a:lnTo>
                <a:lnTo>
                  <a:pt x="3011" y="6040"/>
                </a:lnTo>
                <a:lnTo>
                  <a:pt x="2981" y="6039"/>
                </a:lnTo>
                <a:lnTo>
                  <a:pt x="2951" y="6036"/>
                </a:lnTo>
                <a:lnTo>
                  <a:pt x="2921" y="6033"/>
                </a:lnTo>
                <a:lnTo>
                  <a:pt x="2892" y="6029"/>
                </a:lnTo>
                <a:lnTo>
                  <a:pt x="2863" y="6023"/>
                </a:lnTo>
                <a:lnTo>
                  <a:pt x="2834" y="6016"/>
                </a:lnTo>
                <a:lnTo>
                  <a:pt x="2806" y="6008"/>
                </a:lnTo>
                <a:lnTo>
                  <a:pt x="2778" y="5999"/>
                </a:lnTo>
                <a:lnTo>
                  <a:pt x="2750" y="5989"/>
                </a:lnTo>
                <a:lnTo>
                  <a:pt x="2723" y="5978"/>
                </a:lnTo>
                <a:lnTo>
                  <a:pt x="2698" y="5965"/>
                </a:lnTo>
                <a:lnTo>
                  <a:pt x="2672" y="5951"/>
                </a:lnTo>
                <a:lnTo>
                  <a:pt x="2647" y="5938"/>
                </a:lnTo>
                <a:lnTo>
                  <a:pt x="2623" y="5922"/>
                </a:lnTo>
                <a:lnTo>
                  <a:pt x="2599" y="5906"/>
                </a:lnTo>
                <a:lnTo>
                  <a:pt x="2577" y="5889"/>
                </a:lnTo>
                <a:lnTo>
                  <a:pt x="2554" y="5870"/>
                </a:lnTo>
                <a:lnTo>
                  <a:pt x="2533" y="5852"/>
                </a:lnTo>
                <a:lnTo>
                  <a:pt x="2512" y="5832"/>
                </a:lnTo>
                <a:lnTo>
                  <a:pt x="2492" y="5811"/>
                </a:lnTo>
                <a:lnTo>
                  <a:pt x="2474" y="5790"/>
                </a:lnTo>
                <a:lnTo>
                  <a:pt x="2455" y="5768"/>
                </a:lnTo>
                <a:lnTo>
                  <a:pt x="2438" y="5745"/>
                </a:lnTo>
                <a:lnTo>
                  <a:pt x="2421" y="5722"/>
                </a:lnTo>
                <a:lnTo>
                  <a:pt x="2406" y="5697"/>
                </a:lnTo>
                <a:lnTo>
                  <a:pt x="2392" y="5672"/>
                </a:lnTo>
                <a:lnTo>
                  <a:pt x="2378" y="5646"/>
                </a:lnTo>
                <a:lnTo>
                  <a:pt x="2366" y="5621"/>
                </a:lnTo>
                <a:lnTo>
                  <a:pt x="2355" y="5594"/>
                </a:lnTo>
                <a:lnTo>
                  <a:pt x="2345" y="5567"/>
                </a:lnTo>
                <a:lnTo>
                  <a:pt x="2336" y="5539"/>
                </a:lnTo>
                <a:lnTo>
                  <a:pt x="2327" y="5510"/>
                </a:lnTo>
                <a:lnTo>
                  <a:pt x="2315" y="5509"/>
                </a:lnTo>
                <a:lnTo>
                  <a:pt x="2259" y="5501"/>
                </a:lnTo>
                <a:lnTo>
                  <a:pt x="2203" y="5493"/>
                </a:lnTo>
                <a:lnTo>
                  <a:pt x="2147" y="5484"/>
                </a:lnTo>
                <a:lnTo>
                  <a:pt x="2092" y="5474"/>
                </a:lnTo>
                <a:lnTo>
                  <a:pt x="2037" y="5463"/>
                </a:lnTo>
                <a:lnTo>
                  <a:pt x="1983" y="5451"/>
                </a:lnTo>
                <a:lnTo>
                  <a:pt x="1929" y="5439"/>
                </a:lnTo>
                <a:lnTo>
                  <a:pt x="1876" y="5427"/>
                </a:lnTo>
                <a:lnTo>
                  <a:pt x="1824" y="5413"/>
                </a:lnTo>
                <a:lnTo>
                  <a:pt x="1771" y="5398"/>
                </a:lnTo>
                <a:lnTo>
                  <a:pt x="1719" y="5383"/>
                </a:lnTo>
                <a:lnTo>
                  <a:pt x="1668" y="5366"/>
                </a:lnTo>
                <a:lnTo>
                  <a:pt x="1618" y="5350"/>
                </a:lnTo>
                <a:lnTo>
                  <a:pt x="1568" y="5333"/>
                </a:lnTo>
                <a:lnTo>
                  <a:pt x="1519" y="5314"/>
                </a:lnTo>
                <a:lnTo>
                  <a:pt x="1471" y="5295"/>
                </a:lnTo>
                <a:lnTo>
                  <a:pt x="1423" y="5276"/>
                </a:lnTo>
                <a:lnTo>
                  <a:pt x="1375" y="5255"/>
                </a:lnTo>
                <a:lnTo>
                  <a:pt x="1329" y="5234"/>
                </a:lnTo>
                <a:lnTo>
                  <a:pt x="1283" y="5213"/>
                </a:lnTo>
                <a:lnTo>
                  <a:pt x="1237" y="5190"/>
                </a:lnTo>
                <a:lnTo>
                  <a:pt x="1193" y="5167"/>
                </a:lnTo>
                <a:lnTo>
                  <a:pt x="1150" y="5143"/>
                </a:lnTo>
                <a:lnTo>
                  <a:pt x="1107" y="5119"/>
                </a:lnTo>
                <a:lnTo>
                  <a:pt x="1064" y="5093"/>
                </a:lnTo>
                <a:lnTo>
                  <a:pt x="1024" y="5067"/>
                </a:lnTo>
                <a:lnTo>
                  <a:pt x="983" y="5041"/>
                </a:lnTo>
                <a:lnTo>
                  <a:pt x="944" y="5013"/>
                </a:lnTo>
                <a:lnTo>
                  <a:pt x="905" y="4985"/>
                </a:lnTo>
                <a:lnTo>
                  <a:pt x="867" y="4956"/>
                </a:lnTo>
                <a:lnTo>
                  <a:pt x="830" y="4927"/>
                </a:lnTo>
                <a:lnTo>
                  <a:pt x="794" y="4897"/>
                </a:lnTo>
                <a:lnTo>
                  <a:pt x="757" y="4866"/>
                </a:lnTo>
                <a:lnTo>
                  <a:pt x="721" y="4832"/>
                </a:lnTo>
                <a:lnTo>
                  <a:pt x="686" y="4800"/>
                </a:lnTo>
                <a:lnTo>
                  <a:pt x="652" y="4765"/>
                </a:lnTo>
                <a:lnTo>
                  <a:pt x="620" y="4730"/>
                </a:lnTo>
                <a:lnTo>
                  <a:pt x="588" y="4695"/>
                </a:lnTo>
                <a:lnTo>
                  <a:pt x="557" y="4658"/>
                </a:lnTo>
                <a:lnTo>
                  <a:pt x="528" y="4622"/>
                </a:lnTo>
                <a:lnTo>
                  <a:pt x="500" y="4584"/>
                </a:lnTo>
                <a:lnTo>
                  <a:pt x="472" y="4547"/>
                </a:lnTo>
                <a:lnTo>
                  <a:pt x="447" y="4507"/>
                </a:lnTo>
                <a:lnTo>
                  <a:pt x="422" y="4468"/>
                </a:lnTo>
                <a:lnTo>
                  <a:pt x="398" y="4428"/>
                </a:lnTo>
                <a:lnTo>
                  <a:pt x="376" y="4386"/>
                </a:lnTo>
                <a:lnTo>
                  <a:pt x="355" y="4346"/>
                </a:lnTo>
                <a:lnTo>
                  <a:pt x="335" y="4304"/>
                </a:lnTo>
                <a:lnTo>
                  <a:pt x="317" y="4261"/>
                </a:lnTo>
                <a:lnTo>
                  <a:pt x="299" y="4218"/>
                </a:lnTo>
                <a:lnTo>
                  <a:pt x="283" y="4174"/>
                </a:lnTo>
                <a:lnTo>
                  <a:pt x="269" y="4130"/>
                </a:lnTo>
                <a:lnTo>
                  <a:pt x="255" y="4084"/>
                </a:lnTo>
                <a:lnTo>
                  <a:pt x="243" y="4038"/>
                </a:lnTo>
                <a:lnTo>
                  <a:pt x="233" y="3993"/>
                </a:lnTo>
                <a:lnTo>
                  <a:pt x="224" y="3945"/>
                </a:lnTo>
                <a:lnTo>
                  <a:pt x="217" y="3897"/>
                </a:lnTo>
                <a:lnTo>
                  <a:pt x="210" y="3850"/>
                </a:lnTo>
                <a:lnTo>
                  <a:pt x="205" y="3801"/>
                </a:lnTo>
                <a:lnTo>
                  <a:pt x="203" y="3752"/>
                </a:lnTo>
                <a:lnTo>
                  <a:pt x="201" y="3702"/>
                </a:lnTo>
                <a:lnTo>
                  <a:pt x="201" y="3651"/>
                </a:lnTo>
                <a:lnTo>
                  <a:pt x="202" y="3601"/>
                </a:lnTo>
                <a:lnTo>
                  <a:pt x="204" y="3549"/>
                </a:lnTo>
                <a:lnTo>
                  <a:pt x="209" y="3500"/>
                </a:lnTo>
                <a:lnTo>
                  <a:pt x="216" y="3445"/>
                </a:lnTo>
                <a:lnTo>
                  <a:pt x="221" y="3403"/>
                </a:lnTo>
                <a:lnTo>
                  <a:pt x="228" y="3360"/>
                </a:lnTo>
                <a:lnTo>
                  <a:pt x="235" y="3317"/>
                </a:lnTo>
                <a:lnTo>
                  <a:pt x="245" y="3274"/>
                </a:lnTo>
                <a:lnTo>
                  <a:pt x="255" y="3231"/>
                </a:lnTo>
                <a:lnTo>
                  <a:pt x="267" y="3187"/>
                </a:lnTo>
                <a:lnTo>
                  <a:pt x="278" y="3143"/>
                </a:lnTo>
                <a:lnTo>
                  <a:pt x="292" y="3099"/>
                </a:lnTo>
                <a:lnTo>
                  <a:pt x="306" y="3053"/>
                </a:lnTo>
                <a:lnTo>
                  <a:pt x="322" y="3009"/>
                </a:lnTo>
                <a:lnTo>
                  <a:pt x="339" y="2964"/>
                </a:lnTo>
                <a:lnTo>
                  <a:pt x="356" y="2919"/>
                </a:lnTo>
                <a:lnTo>
                  <a:pt x="376" y="2872"/>
                </a:lnTo>
                <a:lnTo>
                  <a:pt x="396" y="2826"/>
                </a:lnTo>
                <a:lnTo>
                  <a:pt x="416" y="2779"/>
                </a:lnTo>
                <a:lnTo>
                  <a:pt x="440" y="2733"/>
                </a:lnTo>
                <a:lnTo>
                  <a:pt x="398" y="2695"/>
                </a:lnTo>
                <a:lnTo>
                  <a:pt x="357" y="2654"/>
                </a:lnTo>
                <a:lnTo>
                  <a:pt x="319" y="2614"/>
                </a:lnTo>
                <a:lnTo>
                  <a:pt x="282" y="2573"/>
                </a:lnTo>
                <a:lnTo>
                  <a:pt x="247" y="2531"/>
                </a:lnTo>
                <a:lnTo>
                  <a:pt x="214" y="2489"/>
                </a:lnTo>
                <a:lnTo>
                  <a:pt x="184" y="2445"/>
                </a:lnTo>
                <a:lnTo>
                  <a:pt x="155" y="2401"/>
                </a:lnTo>
                <a:lnTo>
                  <a:pt x="129" y="2356"/>
                </a:lnTo>
                <a:lnTo>
                  <a:pt x="104" y="2310"/>
                </a:lnTo>
                <a:lnTo>
                  <a:pt x="82" y="2263"/>
                </a:lnTo>
                <a:lnTo>
                  <a:pt x="62" y="2215"/>
                </a:lnTo>
                <a:lnTo>
                  <a:pt x="46" y="2165"/>
                </a:lnTo>
                <a:lnTo>
                  <a:pt x="38" y="2141"/>
                </a:lnTo>
                <a:lnTo>
                  <a:pt x="31" y="2115"/>
                </a:lnTo>
                <a:lnTo>
                  <a:pt x="25" y="2090"/>
                </a:lnTo>
                <a:lnTo>
                  <a:pt x="19" y="2064"/>
                </a:lnTo>
                <a:lnTo>
                  <a:pt x="14" y="2037"/>
                </a:lnTo>
                <a:lnTo>
                  <a:pt x="10" y="2011"/>
                </a:lnTo>
                <a:lnTo>
                  <a:pt x="7" y="1984"/>
                </a:lnTo>
                <a:lnTo>
                  <a:pt x="3" y="1957"/>
                </a:lnTo>
                <a:lnTo>
                  <a:pt x="1" y="1929"/>
                </a:lnTo>
                <a:lnTo>
                  <a:pt x="0" y="1902"/>
                </a:lnTo>
                <a:lnTo>
                  <a:pt x="0" y="1874"/>
                </a:lnTo>
                <a:lnTo>
                  <a:pt x="0" y="1846"/>
                </a:lnTo>
                <a:lnTo>
                  <a:pt x="0" y="1817"/>
                </a:lnTo>
                <a:lnTo>
                  <a:pt x="2" y="1788"/>
                </a:lnTo>
                <a:lnTo>
                  <a:pt x="4" y="1758"/>
                </a:lnTo>
                <a:lnTo>
                  <a:pt x="7" y="1729"/>
                </a:lnTo>
                <a:lnTo>
                  <a:pt x="11" y="1698"/>
                </a:lnTo>
                <a:lnTo>
                  <a:pt x="16" y="1667"/>
                </a:lnTo>
                <a:lnTo>
                  <a:pt x="21" y="1637"/>
                </a:lnTo>
                <a:lnTo>
                  <a:pt x="28" y="1606"/>
                </a:lnTo>
                <a:lnTo>
                  <a:pt x="35" y="1573"/>
                </a:lnTo>
                <a:lnTo>
                  <a:pt x="43" y="1542"/>
                </a:lnTo>
                <a:lnTo>
                  <a:pt x="51" y="1509"/>
                </a:lnTo>
                <a:lnTo>
                  <a:pt x="61" y="1475"/>
                </a:lnTo>
                <a:lnTo>
                  <a:pt x="72" y="1443"/>
                </a:lnTo>
                <a:lnTo>
                  <a:pt x="83" y="1409"/>
                </a:lnTo>
                <a:lnTo>
                  <a:pt x="109" y="1340"/>
                </a:lnTo>
                <a:lnTo>
                  <a:pt x="138" y="1270"/>
                </a:lnTo>
                <a:lnTo>
                  <a:pt x="170" y="1198"/>
                </a:lnTo>
                <a:lnTo>
                  <a:pt x="207" y="1124"/>
                </a:lnTo>
                <a:lnTo>
                  <a:pt x="247" y="1048"/>
                </a:lnTo>
                <a:lnTo>
                  <a:pt x="291" y="970"/>
                </a:lnTo>
                <a:lnTo>
                  <a:pt x="232" y="930"/>
                </a:lnTo>
                <a:lnTo>
                  <a:pt x="966" y="3"/>
                </a:lnTo>
                <a:lnTo>
                  <a:pt x="977" y="2"/>
                </a:lnTo>
                <a:lnTo>
                  <a:pt x="1011" y="1"/>
                </a:lnTo>
                <a:lnTo>
                  <a:pt x="1062" y="0"/>
                </a:lnTo>
                <a:lnTo>
                  <a:pt x="1092" y="1"/>
                </a:lnTo>
                <a:lnTo>
                  <a:pt x="1126" y="2"/>
                </a:lnTo>
                <a:lnTo>
                  <a:pt x="1161" y="4"/>
                </a:lnTo>
                <a:lnTo>
                  <a:pt x="1198" y="9"/>
                </a:lnTo>
                <a:lnTo>
                  <a:pt x="1236" y="14"/>
                </a:lnTo>
                <a:lnTo>
                  <a:pt x="1276" y="22"/>
                </a:lnTo>
                <a:lnTo>
                  <a:pt x="1314" y="31"/>
                </a:lnTo>
                <a:lnTo>
                  <a:pt x="1352" y="43"/>
                </a:lnTo>
                <a:lnTo>
                  <a:pt x="1372" y="48"/>
                </a:lnTo>
                <a:lnTo>
                  <a:pt x="1390" y="57"/>
                </a:lnTo>
                <a:lnTo>
                  <a:pt x="1408" y="65"/>
                </a:lnTo>
                <a:lnTo>
                  <a:pt x="1426" y="73"/>
                </a:lnTo>
                <a:lnTo>
                  <a:pt x="1461" y="93"/>
                </a:lnTo>
                <a:lnTo>
                  <a:pt x="1495" y="114"/>
                </a:lnTo>
                <a:lnTo>
                  <a:pt x="1527" y="136"/>
                </a:lnTo>
                <a:lnTo>
                  <a:pt x="1559" y="159"/>
                </a:lnTo>
                <a:lnTo>
                  <a:pt x="1588" y="182"/>
                </a:lnTo>
                <a:lnTo>
                  <a:pt x="1616" y="205"/>
                </a:lnTo>
                <a:lnTo>
                  <a:pt x="1642" y="230"/>
                </a:lnTo>
                <a:lnTo>
                  <a:pt x="1666" y="252"/>
                </a:lnTo>
                <a:lnTo>
                  <a:pt x="1707" y="293"/>
                </a:lnTo>
                <a:lnTo>
                  <a:pt x="1739" y="327"/>
                </a:lnTo>
                <a:lnTo>
                  <a:pt x="1759" y="350"/>
                </a:lnTo>
                <a:lnTo>
                  <a:pt x="1765" y="359"/>
                </a:lnTo>
                <a:lnTo>
                  <a:pt x="1153" y="1011"/>
                </a:lnTo>
                <a:lnTo>
                  <a:pt x="985" y="843"/>
                </a:lnTo>
                <a:lnTo>
                  <a:pt x="714" y="1251"/>
                </a:lnTo>
                <a:lnTo>
                  <a:pt x="630" y="1196"/>
                </a:lnTo>
                <a:lnTo>
                  <a:pt x="603" y="1246"/>
                </a:lnTo>
                <a:lnTo>
                  <a:pt x="578" y="1294"/>
                </a:lnTo>
                <a:lnTo>
                  <a:pt x="556" y="1342"/>
                </a:lnTo>
                <a:lnTo>
                  <a:pt x="535" y="1390"/>
                </a:lnTo>
                <a:lnTo>
                  <a:pt x="516" y="1435"/>
                </a:lnTo>
                <a:lnTo>
                  <a:pt x="500" y="1480"/>
                </a:lnTo>
                <a:lnTo>
                  <a:pt x="485" y="1524"/>
                </a:lnTo>
                <a:lnTo>
                  <a:pt x="472" y="1567"/>
                </a:lnTo>
                <a:lnTo>
                  <a:pt x="462" y="1609"/>
                </a:lnTo>
                <a:lnTo>
                  <a:pt x="452" y="1650"/>
                </a:lnTo>
                <a:lnTo>
                  <a:pt x="445" y="1690"/>
                </a:lnTo>
                <a:lnTo>
                  <a:pt x="440" y="1729"/>
                </a:lnTo>
                <a:lnTo>
                  <a:pt x="436" y="1768"/>
                </a:lnTo>
                <a:lnTo>
                  <a:pt x="435" y="1805"/>
                </a:lnTo>
                <a:lnTo>
                  <a:pt x="434" y="1842"/>
                </a:lnTo>
                <a:lnTo>
                  <a:pt x="436" y="1878"/>
                </a:lnTo>
                <a:lnTo>
                  <a:pt x="439" y="1913"/>
                </a:lnTo>
                <a:lnTo>
                  <a:pt x="443" y="1948"/>
                </a:lnTo>
                <a:lnTo>
                  <a:pt x="450" y="1982"/>
                </a:lnTo>
                <a:lnTo>
                  <a:pt x="457" y="2014"/>
                </a:lnTo>
                <a:lnTo>
                  <a:pt x="466" y="2047"/>
                </a:lnTo>
                <a:lnTo>
                  <a:pt x="477" y="2079"/>
                </a:lnTo>
                <a:lnTo>
                  <a:pt x="488" y="2111"/>
                </a:lnTo>
                <a:lnTo>
                  <a:pt x="502" y="2141"/>
                </a:lnTo>
                <a:lnTo>
                  <a:pt x="516" y="2171"/>
                </a:lnTo>
                <a:lnTo>
                  <a:pt x="533" y="2200"/>
                </a:lnTo>
                <a:lnTo>
                  <a:pt x="550" y="2229"/>
                </a:lnTo>
                <a:lnTo>
                  <a:pt x="569" y="2257"/>
                </a:lnTo>
                <a:lnTo>
                  <a:pt x="587" y="2285"/>
                </a:lnTo>
                <a:lnTo>
                  <a:pt x="608" y="2313"/>
                </a:lnTo>
                <a:lnTo>
                  <a:pt x="630" y="2339"/>
                </a:lnTo>
                <a:lnTo>
                  <a:pt x="652" y="2366"/>
                </a:lnTo>
                <a:lnTo>
                  <a:pt x="682" y="2322"/>
                </a:lnTo>
                <a:lnTo>
                  <a:pt x="713" y="2278"/>
                </a:lnTo>
                <a:lnTo>
                  <a:pt x="745" y="2234"/>
                </a:lnTo>
                <a:lnTo>
                  <a:pt x="778" y="2188"/>
                </a:lnTo>
                <a:lnTo>
                  <a:pt x="811" y="2144"/>
                </a:lnTo>
                <a:lnTo>
                  <a:pt x="846" y="2099"/>
                </a:lnTo>
                <a:lnTo>
                  <a:pt x="883" y="2054"/>
                </a:lnTo>
                <a:lnTo>
                  <a:pt x="920" y="2007"/>
                </a:lnTo>
                <a:lnTo>
                  <a:pt x="957" y="1962"/>
                </a:lnTo>
                <a:lnTo>
                  <a:pt x="997" y="1916"/>
                </a:lnTo>
                <a:lnTo>
                  <a:pt x="1038" y="1870"/>
                </a:lnTo>
                <a:lnTo>
                  <a:pt x="1079" y="1824"/>
                </a:lnTo>
                <a:lnTo>
                  <a:pt x="1166" y="1730"/>
                </a:lnTo>
                <a:lnTo>
                  <a:pt x="1257" y="1636"/>
                </a:lnTo>
                <a:lnTo>
                  <a:pt x="1247" y="1611"/>
                </a:lnTo>
                <a:lnTo>
                  <a:pt x="1237" y="1586"/>
                </a:lnTo>
                <a:lnTo>
                  <a:pt x="1230" y="1560"/>
                </a:lnTo>
                <a:lnTo>
                  <a:pt x="1223" y="1534"/>
                </a:lnTo>
                <a:lnTo>
                  <a:pt x="1219" y="1507"/>
                </a:lnTo>
                <a:lnTo>
                  <a:pt x="1215" y="1479"/>
                </a:lnTo>
                <a:lnTo>
                  <a:pt x="1213" y="1451"/>
                </a:lnTo>
                <a:lnTo>
                  <a:pt x="1212" y="1423"/>
                </a:lnTo>
                <a:lnTo>
                  <a:pt x="1213" y="1397"/>
                </a:lnTo>
                <a:lnTo>
                  <a:pt x="1214" y="1370"/>
                </a:lnTo>
                <a:lnTo>
                  <a:pt x="1218" y="1344"/>
                </a:lnTo>
                <a:lnTo>
                  <a:pt x="1222" y="1319"/>
                </a:lnTo>
                <a:lnTo>
                  <a:pt x="1228" y="1293"/>
                </a:lnTo>
                <a:lnTo>
                  <a:pt x="1235" y="1269"/>
                </a:lnTo>
                <a:lnTo>
                  <a:pt x="1243" y="1244"/>
                </a:lnTo>
                <a:lnTo>
                  <a:pt x="1252" y="1221"/>
                </a:lnTo>
                <a:lnTo>
                  <a:pt x="1263" y="1198"/>
                </a:lnTo>
                <a:lnTo>
                  <a:pt x="1274" y="1175"/>
                </a:lnTo>
                <a:lnTo>
                  <a:pt x="1287" y="1154"/>
                </a:lnTo>
                <a:lnTo>
                  <a:pt x="1301" y="1132"/>
                </a:lnTo>
                <a:lnTo>
                  <a:pt x="1315" y="1112"/>
                </a:lnTo>
                <a:lnTo>
                  <a:pt x="1331" y="1092"/>
                </a:lnTo>
                <a:lnTo>
                  <a:pt x="1348" y="1073"/>
                </a:lnTo>
                <a:lnTo>
                  <a:pt x="1365" y="1055"/>
                </a:lnTo>
                <a:lnTo>
                  <a:pt x="1365" y="1054"/>
                </a:lnTo>
                <a:lnTo>
                  <a:pt x="1384" y="1037"/>
                </a:lnTo>
                <a:lnTo>
                  <a:pt x="1402" y="1020"/>
                </a:lnTo>
                <a:lnTo>
                  <a:pt x="1422" y="1005"/>
                </a:lnTo>
                <a:lnTo>
                  <a:pt x="1443" y="990"/>
                </a:lnTo>
                <a:lnTo>
                  <a:pt x="1464" y="977"/>
                </a:lnTo>
                <a:lnTo>
                  <a:pt x="1486" y="965"/>
                </a:lnTo>
                <a:lnTo>
                  <a:pt x="1508" y="953"/>
                </a:lnTo>
                <a:lnTo>
                  <a:pt x="1531" y="943"/>
                </a:lnTo>
                <a:lnTo>
                  <a:pt x="1554" y="933"/>
                </a:lnTo>
                <a:lnTo>
                  <a:pt x="1579" y="925"/>
                </a:lnTo>
                <a:lnTo>
                  <a:pt x="1603" y="918"/>
                </a:lnTo>
                <a:lnTo>
                  <a:pt x="1628" y="912"/>
                </a:lnTo>
                <a:lnTo>
                  <a:pt x="1654" y="908"/>
                </a:lnTo>
                <a:lnTo>
                  <a:pt x="1681" y="904"/>
                </a:lnTo>
                <a:lnTo>
                  <a:pt x="1706" y="902"/>
                </a:lnTo>
                <a:lnTo>
                  <a:pt x="1733" y="902"/>
                </a:lnTo>
                <a:lnTo>
                  <a:pt x="1760" y="902"/>
                </a:lnTo>
                <a:lnTo>
                  <a:pt x="1786" y="904"/>
                </a:lnTo>
                <a:lnTo>
                  <a:pt x="1813" y="908"/>
                </a:lnTo>
                <a:lnTo>
                  <a:pt x="1839" y="912"/>
                </a:lnTo>
                <a:lnTo>
                  <a:pt x="1863" y="918"/>
                </a:lnTo>
                <a:lnTo>
                  <a:pt x="1889" y="925"/>
                </a:lnTo>
                <a:lnTo>
                  <a:pt x="1913" y="933"/>
                </a:lnTo>
                <a:lnTo>
                  <a:pt x="1936" y="943"/>
                </a:lnTo>
                <a:lnTo>
                  <a:pt x="1959" y="953"/>
                </a:lnTo>
                <a:lnTo>
                  <a:pt x="1981" y="965"/>
                </a:lnTo>
                <a:lnTo>
                  <a:pt x="2003" y="977"/>
                </a:lnTo>
                <a:lnTo>
                  <a:pt x="2024" y="990"/>
                </a:lnTo>
                <a:lnTo>
                  <a:pt x="2045" y="1005"/>
                </a:lnTo>
                <a:lnTo>
                  <a:pt x="2065" y="1020"/>
                </a:lnTo>
                <a:lnTo>
                  <a:pt x="2084" y="1037"/>
                </a:lnTo>
                <a:lnTo>
                  <a:pt x="2102" y="1054"/>
                </a:lnTo>
                <a:lnTo>
                  <a:pt x="2102" y="1055"/>
                </a:lnTo>
                <a:lnTo>
                  <a:pt x="2118" y="1073"/>
                </a:lnTo>
                <a:lnTo>
                  <a:pt x="2136" y="1091"/>
                </a:lnTo>
                <a:lnTo>
                  <a:pt x="2151" y="1111"/>
                </a:lnTo>
                <a:lnTo>
                  <a:pt x="2165" y="1132"/>
                </a:lnTo>
                <a:lnTo>
                  <a:pt x="2179" y="1153"/>
                </a:lnTo>
                <a:lnTo>
                  <a:pt x="2192" y="1175"/>
                </a:lnTo>
                <a:lnTo>
                  <a:pt x="2203" y="1197"/>
                </a:lnTo>
                <a:lnTo>
                  <a:pt x="2214" y="1220"/>
                </a:lnTo>
                <a:lnTo>
                  <a:pt x="2223" y="1244"/>
                </a:lnTo>
                <a:lnTo>
                  <a:pt x="2231" y="1269"/>
                </a:lnTo>
                <a:lnTo>
                  <a:pt x="2238" y="1293"/>
                </a:lnTo>
                <a:lnTo>
                  <a:pt x="2244" y="1319"/>
                </a:lnTo>
                <a:lnTo>
                  <a:pt x="2248" y="1344"/>
                </a:lnTo>
                <a:lnTo>
                  <a:pt x="2252" y="1370"/>
                </a:lnTo>
                <a:lnTo>
                  <a:pt x="2254" y="1397"/>
                </a:lnTo>
                <a:lnTo>
                  <a:pt x="2254" y="1423"/>
                </a:lnTo>
                <a:lnTo>
                  <a:pt x="2254" y="1450"/>
                </a:lnTo>
                <a:lnTo>
                  <a:pt x="2252" y="1477"/>
                </a:lnTo>
                <a:lnTo>
                  <a:pt x="2248" y="1502"/>
                </a:lnTo>
                <a:lnTo>
                  <a:pt x="2244" y="1528"/>
                </a:lnTo>
                <a:lnTo>
                  <a:pt x="2238" y="1553"/>
                </a:lnTo>
                <a:lnTo>
                  <a:pt x="2231" y="1578"/>
                </a:lnTo>
                <a:lnTo>
                  <a:pt x="2223" y="1602"/>
                </a:lnTo>
                <a:lnTo>
                  <a:pt x="2214" y="1626"/>
                </a:lnTo>
                <a:lnTo>
                  <a:pt x="2203" y="1648"/>
                </a:lnTo>
                <a:lnTo>
                  <a:pt x="2192" y="1672"/>
                </a:lnTo>
                <a:lnTo>
                  <a:pt x="2179" y="1694"/>
                </a:lnTo>
                <a:lnTo>
                  <a:pt x="2166" y="1715"/>
                </a:lnTo>
                <a:lnTo>
                  <a:pt x="2151" y="1734"/>
                </a:lnTo>
                <a:lnTo>
                  <a:pt x="2136" y="1754"/>
                </a:lnTo>
                <a:lnTo>
                  <a:pt x="2120" y="1774"/>
                </a:lnTo>
                <a:lnTo>
                  <a:pt x="2102" y="1791"/>
                </a:lnTo>
                <a:lnTo>
                  <a:pt x="2084" y="1809"/>
                </a:lnTo>
                <a:lnTo>
                  <a:pt x="2065" y="1825"/>
                </a:lnTo>
                <a:lnTo>
                  <a:pt x="2045" y="1841"/>
                </a:lnTo>
                <a:lnTo>
                  <a:pt x="2024" y="1855"/>
                </a:lnTo>
                <a:lnTo>
                  <a:pt x="2003" y="1869"/>
                </a:lnTo>
                <a:lnTo>
                  <a:pt x="1981" y="1882"/>
                </a:lnTo>
                <a:lnTo>
                  <a:pt x="1959" y="1893"/>
                </a:lnTo>
                <a:lnTo>
                  <a:pt x="1936" y="1904"/>
                </a:lnTo>
                <a:lnTo>
                  <a:pt x="1913" y="1913"/>
                </a:lnTo>
                <a:lnTo>
                  <a:pt x="1889" y="1921"/>
                </a:lnTo>
                <a:lnTo>
                  <a:pt x="1863" y="1928"/>
                </a:lnTo>
                <a:lnTo>
                  <a:pt x="1839" y="1934"/>
                </a:lnTo>
                <a:lnTo>
                  <a:pt x="1813" y="1939"/>
                </a:lnTo>
                <a:lnTo>
                  <a:pt x="1786" y="1942"/>
                </a:lnTo>
                <a:lnTo>
                  <a:pt x="1760" y="1943"/>
                </a:lnTo>
                <a:lnTo>
                  <a:pt x="1733" y="1945"/>
                </a:lnTo>
                <a:lnTo>
                  <a:pt x="1710" y="1943"/>
                </a:lnTo>
                <a:lnTo>
                  <a:pt x="1685" y="1942"/>
                </a:lnTo>
                <a:lnTo>
                  <a:pt x="1662" y="1940"/>
                </a:lnTo>
                <a:lnTo>
                  <a:pt x="1640" y="1936"/>
                </a:lnTo>
                <a:lnTo>
                  <a:pt x="1617" y="1932"/>
                </a:lnTo>
                <a:lnTo>
                  <a:pt x="1595" y="1926"/>
                </a:lnTo>
                <a:lnTo>
                  <a:pt x="1573" y="1919"/>
                </a:lnTo>
                <a:lnTo>
                  <a:pt x="1552" y="1912"/>
                </a:lnTo>
                <a:lnTo>
                  <a:pt x="1465" y="2000"/>
                </a:lnTo>
                <a:lnTo>
                  <a:pt x="1384" y="2089"/>
                </a:lnTo>
                <a:lnTo>
                  <a:pt x="1306" y="2177"/>
                </a:lnTo>
                <a:lnTo>
                  <a:pt x="1233" y="2263"/>
                </a:lnTo>
                <a:lnTo>
                  <a:pt x="1164" y="2349"/>
                </a:lnTo>
                <a:lnTo>
                  <a:pt x="1099" y="2433"/>
                </a:lnTo>
                <a:lnTo>
                  <a:pt x="1069" y="2475"/>
                </a:lnTo>
                <a:lnTo>
                  <a:pt x="1039" y="2517"/>
                </a:lnTo>
                <a:lnTo>
                  <a:pt x="1011" y="2558"/>
                </a:lnTo>
                <a:lnTo>
                  <a:pt x="983" y="2599"/>
                </a:lnTo>
                <a:lnTo>
                  <a:pt x="961" y="2633"/>
                </a:lnTo>
                <a:lnTo>
                  <a:pt x="1020" y="2674"/>
                </a:lnTo>
                <a:lnTo>
                  <a:pt x="1081" y="2714"/>
                </a:lnTo>
                <a:lnTo>
                  <a:pt x="1143" y="2755"/>
                </a:lnTo>
                <a:lnTo>
                  <a:pt x="1207" y="2796"/>
                </a:lnTo>
                <a:lnTo>
                  <a:pt x="1341" y="2878"/>
                </a:lnTo>
                <a:lnTo>
                  <a:pt x="1479" y="2962"/>
                </a:lnTo>
                <a:lnTo>
                  <a:pt x="1583" y="3026"/>
                </a:lnTo>
                <a:lnTo>
                  <a:pt x="1689" y="3089"/>
                </a:lnTo>
                <a:lnTo>
                  <a:pt x="1795" y="3156"/>
                </a:lnTo>
                <a:lnTo>
                  <a:pt x="1900" y="3223"/>
                </a:lnTo>
                <a:lnTo>
                  <a:pt x="2003" y="3293"/>
                </a:lnTo>
                <a:lnTo>
                  <a:pt x="2056" y="3329"/>
                </a:lnTo>
                <a:lnTo>
                  <a:pt x="2107" y="3365"/>
                </a:lnTo>
                <a:lnTo>
                  <a:pt x="2157" y="3402"/>
                </a:lnTo>
                <a:lnTo>
                  <a:pt x="2207" y="3439"/>
                </a:lnTo>
                <a:lnTo>
                  <a:pt x="2255" y="3477"/>
                </a:lnTo>
                <a:lnTo>
                  <a:pt x="2304" y="3517"/>
                </a:lnTo>
                <a:lnTo>
                  <a:pt x="2304" y="1261"/>
                </a:lnTo>
                <a:lnTo>
                  <a:pt x="2305" y="1225"/>
                </a:lnTo>
                <a:lnTo>
                  <a:pt x="2308" y="1189"/>
                </a:lnTo>
                <a:lnTo>
                  <a:pt x="2312" y="1154"/>
                </a:lnTo>
                <a:lnTo>
                  <a:pt x="2319" y="1119"/>
                </a:lnTo>
                <a:lnTo>
                  <a:pt x="2326" y="1084"/>
                </a:lnTo>
                <a:lnTo>
                  <a:pt x="2337" y="1051"/>
                </a:lnTo>
                <a:lnTo>
                  <a:pt x="2347" y="1018"/>
                </a:lnTo>
                <a:lnTo>
                  <a:pt x="2360" y="987"/>
                </a:lnTo>
                <a:lnTo>
                  <a:pt x="2374" y="955"/>
                </a:lnTo>
                <a:lnTo>
                  <a:pt x="2390" y="924"/>
                </a:lnTo>
                <a:lnTo>
                  <a:pt x="2407" y="895"/>
                </a:lnTo>
                <a:lnTo>
                  <a:pt x="2425" y="866"/>
                </a:lnTo>
                <a:lnTo>
                  <a:pt x="2445" y="838"/>
                </a:lnTo>
                <a:lnTo>
                  <a:pt x="2467" y="811"/>
                </a:lnTo>
                <a:lnTo>
                  <a:pt x="2489" y="786"/>
                </a:lnTo>
                <a:lnTo>
                  <a:pt x="2512" y="761"/>
                </a:lnTo>
                <a:lnTo>
                  <a:pt x="2536" y="738"/>
                </a:lnTo>
                <a:lnTo>
                  <a:pt x="2562" y="716"/>
                </a:lnTo>
                <a:lnTo>
                  <a:pt x="2589" y="694"/>
                </a:lnTo>
                <a:lnTo>
                  <a:pt x="2616" y="674"/>
                </a:lnTo>
                <a:lnTo>
                  <a:pt x="2645" y="656"/>
                </a:lnTo>
                <a:lnTo>
                  <a:pt x="2674" y="639"/>
                </a:lnTo>
                <a:lnTo>
                  <a:pt x="2706" y="623"/>
                </a:lnTo>
                <a:lnTo>
                  <a:pt x="2737" y="609"/>
                </a:lnTo>
                <a:lnTo>
                  <a:pt x="2769" y="597"/>
                </a:lnTo>
                <a:lnTo>
                  <a:pt x="2802" y="586"/>
                </a:lnTo>
                <a:lnTo>
                  <a:pt x="2835" y="576"/>
                </a:lnTo>
                <a:lnTo>
                  <a:pt x="2870" y="567"/>
                </a:lnTo>
                <a:lnTo>
                  <a:pt x="2904" y="562"/>
                </a:lnTo>
                <a:lnTo>
                  <a:pt x="2939" y="557"/>
                </a:lnTo>
                <a:lnTo>
                  <a:pt x="2975" y="555"/>
                </a:lnTo>
                <a:lnTo>
                  <a:pt x="3011" y="554"/>
                </a:lnTo>
                <a:close/>
                <a:moveTo>
                  <a:pt x="1887" y="1269"/>
                </a:moveTo>
                <a:lnTo>
                  <a:pt x="1887" y="1269"/>
                </a:lnTo>
                <a:lnTo>
                  <a:pt x="1871" y="1255"/>
                </a:lnTo>
                <a:lnTo>
                  <a:pt x="1855" y="1242"/>
                </a:lnTo>
                <a:lnTo>
                  <a:pt x="1837" y="1232"/>
                </a:lnTo>
                <a:lnTo>
                  <a:pt x="1818" y="1222"/>
                </a:lnTo>
                <a:lnTo>
                  <a:pt x="1798" y="1215"/>
                </a:lnTo>
                <a:lnTo>
                  <a:pt x="1777" y="1210"/>
                </a:lnTo>
                <a:lnTo>
                  <a:pt x="1755" y="1206"/>
                </a:lnTo>
                <a:lnTo>
                  <a:pt x="1733" y="1205"/>
                </a:lnTo>
                <a:lnTo>
                  <a:pt x="1711" y="1206"/>
                </a:lnTo>
                <a:lnTo>
                  <a:pt x="1689" y="1210"/>
                </a:lnTo>
                <a:lnTo>
                  <a:pt x="1668" y="1215"/>
                </a:lnTo>
                <a:lnTo>
                  <a:pt x="1648" y="1222"/>
                </a:lnTo>
                <a:lnTo>
                  <a:pt x="1630" y="1232"/>
                </a:lnTo>
                <a:lnTo>
                  <a:pt x="1611" y="1242"/>
                </a:lnTo>
                <a:lnTo>
                  <a:pt x="1595" y="1255"/>
                </a:lnTo>
                <a:lnTo>
                  <a:pt x="1580" y="1269"/>
                </a:lnTo>
                <a:lnTo>
                  <a:pt x="1579" y="1269"/>
                </a:lnTo>
                <a:lnTo>
                  <a:pt x="1565" y="1284"/>
                </a:lnTo>
                <a:lnTo>
                  <a:pt x="1552" y="1301"/>
                </a:lnTo>
                <a:lnTo>
                  <a:pt x="1541" y="1319"/>
                </a:lnTo>
                <a:lnTo>
                  <a:pt x="1532" y="1338"/>
                </a:lnTo>
                <a:lnTo>
                  <a:pt x="1525" y="1358"/>
                </a:lnTo>
                <a:lnTo>
                  <a:pt x="1519" y="1379"/>
                </a:lnTo>
                <a:lnTo>
                  <a:pt x="1517" y="1401"/>
                </a:lnTo>
                <a:lnTo>
                  <a:pt x="1516" y="1423"/>
                </a:lnTo>
                <a:lnTo>
                  <a:pt x="1517" y="1445"/>
                </a:lnTo>
                <a:lnTo>
                  <a:pt x="1519" y="1467"/>
                </a:lnTo>
                <a:lnTo>
                  <a:pt x="1525" y="1488"/>
                </a:lnTo>
                <a:lnTo>
                  <a:pt x="1532" y="1508"/>
                </a:lnTo>
                <a:lnTo>
                  <a:pt x="1541" y="1527"/>
                </a:lnTo>
                <a:lnTo>
                  <a:pt x="1553" y="1545"/>
                </a:lnTo>
                <a:lnTo>
                  <a:pt x="1565" y="1561"/>
                </a:lnTo>
                <a:lnTo>
                  <a:pt x="1580" y="1576"/>
                </a:lnTo>
                <a:lnTo>
                  <a:pt x="1580" y="1578"/>
                </a:lnTo>
                <a:lnTo>
                  <a:pt x="1595" y="1592"/>
                </a:lnTo>
                <a:lnTo>
                  <a:pt x="1611" y="1604"/>
                </a:lnTo>
                <a:lnTo>
                  <a:pt x="1630" y="1615"/>
                </a:lnTo>
                <a:lnTo>
                  <a:pt x="1648" y="1624"/>
                </a:lnTo>
                <a:lnTo>
                  <a:pt x="1668" y="1631"/>
                </a:lnTo>
                <a:lnTo>
                  <a:pt x="1689" y="1637"/>
                </a:lnTo>
                <a:lnTo>
                  <a:pt x="1711" y="1639"/>
                </a:lnTo>
                <a:lnTo>
                  <a:pt x="1733" y="1640"/>
                </a:lnTo>
                <a:lnTo>
                  <a:pt x="1755" y="1639"/>
                </a:lnTo>
                <a:lnTo>
                  <a:pt x="1777" y="1637"/>
                </a:lnTo>
                <a:lnTo>
                  <a:pt x="1798" y="1631"/>
                </a:lnTo>
                <a:lnTo>
                  <a:pt x="1818" y="1624"/>
                </a:lnTo>
                <a:lnTo>
                  <a:pt x="1837" y="1615"/>
                </a:lnTo>
                <a:lnTo>
                  <a:pt x="1855" y="1603"/>
                </a:lnTo>
                <a:lnTo>
                  <a:pt x="1871" y="1592"/>
                </a:lnTo>
                <a:lnTo>
                  <a:pt x="1887" y="1576"/>
                </a:lnTo>
                <a:lnTo>
                  <a:pt x="1901" y="1561"/>
                </a:lnTo>
                <a:lnTo>
                  <a:pt x="1914" y="1545"/>
                </a:lnTo>
                <a:lnTo>
                  <a:pt x="1925" y="1527"/>
                </a:lnTo>
                <a:lnTo>
                  <a:pt x="1934" y="1508"/>
                </a:lnTo>
                <a:lnTo>
                  <a:pt x="1941" y="1488"/>
                </a:lnTo>
                <a:lnTo>
                  <a:pt x="1947" y="1467"/>
                </a:lnTo>
                <a:lnTo>
                  <a:pt x="1950" y="1445"/>
                </a:lnTo>
                <a:lnTo>
                  <a:pt x="1951" y="1423"/>
                </a:lnTo>
                <a:lnTo>
                  <a:pt x="1950" y="1401"/>
                </a:lnTo>
                <a:lnTo>
                  <a:pt x="1947" y="1379"/>
                </a:lnTo>
                <a:lnTo>
                  <a:pt x="1941" y="1358"/>
                </a:lnTo>
                <a:lnTo>
                  <a:pt x="1934" y="1338"/>
                </a:lnTo>
                <a:lnTo>
                  <a:pt x="1925" y="1319"/>
                </a:lnTo>
                <a:lnTo>
                  <a:pt x="1914" y="1301"/>
                </a:lnTo>
                <a:lnTo>
                  <a:pt x="1901" y="1284"/>
                </a:lnTo>
                <a:lnTo>
                  <a:pt x="1887" y="1269"/>
                </a:lnTo>
                <a:close/>
                <a:moveTo>
                  <a:pt x="2304" y="5100"/>
                </a:moveTo>
                <a:lnTo>
                  <a:pt x="2304" y="4074"/>
                </a:lnTo>
                <a:lnTo>
                  <a:pt x="2277" y="4045"/>
                </a:lnTo>
                <a:lnTo>
                  <a:pt x="2251" y="4017"/>
                </a:lnTo>
                <a:lnTo>
                  <a:pt x="2224" y="3989"/>
                </a:lnTo>
                <a:lnTo>
                  <a:pt x="2195" y="3961"/>
                </a:lnTo>
                <a:lnTo>
                  <a:pt x="2138" y="3908"/>
                </a:lnTo>
                <a:lnTo>
                  <a:pt x="2078" y="3856"/>
                </a:lnTo>
                <a:lnTo>
                  <a:pt x="2016" y="3805"/>
                </a:lnTo>
                <a:lnTo>
                  <a:pt x="1952" y="3755"/>
                </a:lnTo>
                <a:lnTo>
                  <a:pt x="1887" y="3706"/>
                </a:lnTo>
                <a:lnTo>
                  <a:pt x="1821" y="3659"/>
                </a:lnTo>
                <a:lnTo>
                  <a:pt x="1754" y="3613"/>
                </a:lnTo>
                <a:lnTo>
                  <a:pt x="1687" y="3567"/>
                </a:lnTo>
                <a:lnTo>
                  <a:pt x="1617" y="3522"/>
                </a:lnTo>
                <a:lnTo>
                  <a:pt x="1548" y="3478"/>
                </a:lnTo>
                <a:lnTo>
                  <a:pt x="1409" y="3392"/>
                </a:lnTo>
                <a:lnTo>
                  <a:pt x="1270" y="3308"/>
                </a:lnTo>
                <a:lnTo>
                  <a:pt x="1140" y="3230"/>
                </a:lnTo>
                <a:lnTo>
                  <a:pt x="1012" y="3151"/>
                </a:lnTo>
                <a:lnTo>
                  <a:pt x="949" y="3111"/>
                </a:lnTo>
                <a:lnTo>
                  <a:pt x="888" y="3071"/>
                </a:lnTo>
                <a:lnTo>
                  <a:pt x="826" y="3030"/>
                </a:lnTo>
                <a:lnTo>
                  <a:pt x="765" y="2988"/>
                </a:lnTo>
                <a:lnTo>
                  <a:pt x="737" y="3056"/>
                </a:lnTo>
                <a:lnTo>
                  <a:pt x="710" y="3122"/>
                </a:lnTo>
                <a:lnTo>
                  <a:pt x="687" y="3186"/>
                </a:lnTo>
                <a:lnTo>
                  <a:pt x="667" y="3250"/>
                </a:lnTo>
                <a:lnTo>
                  <a:pt x="650" y="3313"/>
                </a:lnTo>
                <a:lnTo>
                  <a:pt x="636" y="3375"/>
                </a:lnTo>
                <a:lnTo>
                  <a:pt x="624" y="3435"/>
                </a:lnTo>
                <a:lnTo>
                  <a:pt x="615" y="3496"/>
                </a:lnTo>
                <a:lnTo>
                  <a:pt x="612" y="3533"/>
                </a:lnTo>
                <a:lnTo>
                  <a:pt x="608" y="3577"/>
                </a:lnTo>
                <a:lnTo>
                  <a:pt x="606" y="3615"/>
                </a:lnTo>
                <a:lnTo>
                  <a:pt x="605" y="3652"/>
                </a:lnTo>
                <a:lnTo>
                  <a:pt x="605" y="3691"/>
                </a:lnTo>
                <a:lnTo>
                  <a:pt x="606" y="3728"/>
                </a:lnTo>
                <a:lnTo>
                  <a:pt x="609" y="3765"/>
                </a:lnTo>
                <a:lnTo>
                  <a:pt x="613" y="3801"/>
                </a:lnTo>
                <a:lnTo>
                  <a:pt x="617" y="3837"/>
                </a:lnTo>
                <a:lnTo>
                  <a:pt x="623" y="3873"/>
                </a:lnTo>
                <a:lnTo>
                  <a:pt x="630" y="3908"/>
                </a:lnTo>
                <a:lnTo>
                  <a:pt x="638" y="3943"/>
                </a:lnTo>
                <a:lnTo>
                  <a:pt x="646" y="3976"/>
                </a:lnTo>
                <a:lnTo>
                  <a:pt x="657" y="4010"/>
                </a:lnTo>
                <a:lnTo>
                  <a:pt x="668" y="4044"/>
                </a:lnTo>
                <a:lnTo>
                  <a:pt x="680" y="4076"/>
                </a:lnTo>
                <a:lnTo>
                  <a:pt x="693" y="4109"/>
                </a:lnTo>
                <a:lnTo>
                  <a:pt x="707" y="4141"/>
                </a:lnTo>
                <a:lnTo>
                  <a:pt x="722" y="4173"/>
                </a:lnTo>
                <a:lnTo>
                  <a:pt x="738" y="4204"/>
                </a:lnTo>
                <a:lnTo>
                  <a:pt x="755" y="4234"/>
                </a:lnTo>
                <a:lnTo>
                  <a:pt x="773" y="4264"/>
                </a:lnTo>
                <a:lnTo>
                  <a:pt x="791" y="4295"/>
                </a:lnTo>
                <a:lnTo>
                  <a:pt x="811" y="4324"/>
                </a:lnTo>
                <a:lnTo>
                  <a:pt x="832" y="4353"/>
                </a:lnTo>
                <a:lnTo>
                  <a:pt x="853" y="4380"/>
                </a:lnTo>
                <a:lnTo>
                  <a:pt x="875" y="4408"/>
                </a:lnTo>
                <a:lnTo>
                  <a:pt x="898" y="4436"/>
                </a:lnTo>
                <a:lnTo>
                  <a:pt x="923" y="4463"/>
                </a:lnTo>
                <a:lnTo>
                  <a:pt x="947" y="4488"/>
                </a:lnTo>
                <a:lnTo>
                  <a:pt x="973" y="4515"/>
                </a:lnTo>
                <a:lnTo>
                  <a:pt x="999" y="4540"/>
                </a:lnTo>
                <a:lnTo>
                  <a:pt x="1027" y="4565"/>
                </a:lnTo>
                <a:lnTo>
                  <a:pt x="1055" y="4589"/>
                </a:lnTo>
                <a:lnTo>
                  <a:pt x="1084" y="4614"/>
                </a:lnTo>
                <a:lnTo>
                  <a:pt x="1114" y="4637"/>
                </a:lnTo>
                <a:lnTo>
                  <a:pt x="1144" y="4660"/>
                </a:lnTo>
                <a:lnTo>
                  <a:pt x="1176" y="4684"/>
                </a:lnTo>
                <a:lnTo>
                  <a:pt x="1208" y="4706"/>
                </a:lnTo>
                <a:lnTo>
                  <a:pt x="1242" y="4728"/>
                </a:lnTo>
                <a:lnTo>
                  <a:pt x="1276" y="4749"/>
                </a:lnTo>
                <a:lnTo>
                  <a:pt x="1309" y="4769"/>
                </a:lnTo>
                <a:lnTo>
                  <a:pt x="1344" y="4789"/>
                </a:lnTo>
                <a:lnTo>
                  <a:pt x="1380" y="4809"/>
                </a:lnTo>
                <a:lnTo>
                  <a:pt x="1416" y="4829"/>
                </a:lnTo>
                <a:lnTo>
                  <a:pt x="1453" y="4847"/>
                </a:lnTo>
                <a:lnTo>
                  <a:pt x="1490" y="4865"/>
                </a:lnTo>
                <a:lnTo>
                  <a:pt x="1529" y="4882"/>
                </a:lnTo>
                <a:lnTo>
                  <a:pt x="1568" y="4899"/>
                </a:lnTo>
                <a:lnTo>
                  <a:pt x="1608" y="4916"/>
                </a:lnTo>
                <a:lnTo>
                  <a:pt x="1647" y="4931"/>
                </a:lnTo>
                <a:lnTo>
                  <a:pt x="1688" y="4947"/>
                </a:lnTo>
                <a:lnTo>
                  <a:pt x="1728" y="4961"/>
                </a:lnTo>
                <a:lnTo>
                  <a:pt x="1770" y="4975"/>
                </a:lnTo>
                <a:lnTo>
                  <a:pt x="1855" y="5002"/>
                </a:lnTo>
                <a:lnTo>
                  <a:pt x="1941" y="5026"/>
                </a:lnTo>
                <a:lnTo>
                  <a:pt x="2029" y="5048"/>
                </a:lnTo>
                <a:lnTo>
                  <a:pt x="2120" y="5068"/>
                </a:lnTo>
                <a:lnTo>
                  <a:pt x="2211" y="5085"/>
                </a:lnTo>
                <a:lnTo>
                  <a:pt x="2304" y="5100"/>
                </a:lnTo>
                <a:close/>
                <a:moveTo>
                  <a:pt x="2991" y="1292"/>
                </a:moveTo>
                <a:lnTo>
                  <a:pt x="2991" y="3627"/>
                </a:lnTo>
                <a:lnTo>
                  <a:pt x="5477" y="3627"/>
                </a:lnTo>
                <a:lnTo>
                  <a:pt x="5477" y="1292"/>
                </a:lnTo>
                <a:lnTo>
                  <a:pt x="2991" y="1292"/>
                </a:lnTo>
                <a:close/>
                <a:moveTo>
                  <a:pt x="4212" y="3997"/>
                </a:moveTo>
                <a:lnTo>
                  <a:pt x="4212" y="3997"/>
                </a:lnTo>
                <a:lnTo>
                  <a:pt x="4181" y="3998"/>
                </a:lnTo>
                <a:lnTo>
                  <a:pt x="4150" y="4000"/>
                </a:lnTo>
                <a:lnTo>
                  <a:pt x="4120" y="4003"/>
                </a:lnTo>
                <a:lnTo>
                  <a:pt x="4090" y="4007"/>
                </a:lnTo>
                <a:lnTo>
                  <a:pt x="4060" y="4012"/>
                </a:lnTo>
                <a:lnTo>
                  <a:pt x="4030" y="4018"/>
                </a:lnTo>
                <a:lnTo>
                  <a:pt x="4001" y="4026"/>
                </a:lnTo>
                <a:lnTo>
                  <a:pt x="3974" y="4034"/>
                </a:lnTo>
                <a:lnTo>
                  <a:pt x="3946" y="4044"/>
                </a:lnTo>
                <a:lnTo>
                  <a:pt x="3918" y="4054"/>
                </a:lnTo>
                <a:lnTo>
                  <a:pt x="3891" y="4066"/>
                </a:lnTo>
                <a:lnTo>
                  <a:pt x="3864" y="4079"/>
                </a:lnTo>
                <a:lnTo>
                  <a:pt x="3839" y="4091"/>
                </a:lnTo>
                <a:lnTo>
                  <a:pt x="3813" y="4105"/>
                </a:lnTo>
                <a:lnTo>
                  <a:pt x="3789" y="4120"/>
                </a:lnTo>
                <a:lnTo>
                  <a:pt x="3765" y="4137"/>
                </a:lnTo>
                <a:lnTo>
                  <a:pt x="4227" y="4599"/>
                </a:lnTo>
                <a:lnTo>
                  <a:pt x="4676" y="4149"/>
                </a:lnTo>
                <a:lnTo>
                  <a:pt x="4652" y="4132"/>
                </a:lnTo>
                <a:lnTo>
                  <a:pt x="4626" y="4116"/>
                </a:lnTo>
                <a:lnTo>
                  <a:pt x="4599" y="4100"/>
                </a:lnTo>
                <a:lnTo>
                  <a:pt x="4573" y="4086"/>
                </a:lnTo>
                <a:lnTo>
                  <a:pt x="4546" y="4072"/>
                </a:lnTo>
                <a:lnTo>
                  <a:pt x="4518" y="4059"/>
                </a:lnTo>
                <a:lnTo>
                  <a:pt x="4489" y="4048"/>
                </a:lnTo>
                <a:lnTo>
                  <a:pt x="4460" y="4038"/>
                </a:lnTo>
                <a:lnTo>
                  <a:pt x="4431" y="4029"/>
                </a:lnTo>
                <a:lnTo>
                  <a:pt x="4401" y="4021"/>
                </a:lnTo>
                <a:lnTo>
                  <a:pt x="4371" y="4014"/>
                </a:lnTo>
                <a:lnTo>
                  <a:pt x="4339" y="4008"/>
                </a:lnTo>
                <a:lnTo>
                  <a:pt x="4308" y="4003"/>
                </a:lnTo>
                <a:lnTo>
                  <a:pt x="4277" y="4000"/>
                </a:lnTo>
                <a:lnTo>
                  <a:pt x="4244" y="3998"/>
                </a:lnTo>
                <a:lnTo>
                  <a:pt x="4212" y="3997"/>
                </a:lnTo>
                <a:close/>
                <a:moveTo>
                  <a:pt x="4858" y="4335"/>
                </a:moveTo>
                <a:lnTo>
                  <a:pt x="4411" y="4783"/>
                </a:lnTo>
                <a:lnTo>
                  <a:pt x="4859" y="5233"/>
                </a:lnTo>
                <a:lnTo>
                  <a:pt x="4876" y="5208"/>
                </a:lnTo>
                <a:lnTo>
                  <a:pt x="4891" y="5184"/>
                </a:lnTo>
                <a:lnTo>
                  <a:pt x="4906" y="5158"/>
                </a:lnTo>
                <a:lnTo>
                  <a:pt x="4919" y="5133"/>
                </a:lnTo>
                <a:lnTo>
                  <a:pt x="4931" y="5106"/>
                </a:lnTo>
                <a:lnTo>
                  <a:pt x="4943" y="5079"/>
                </a:lnTo>
                <a:lnTo>
                  <a:pt x="4953" y="5052"/>
                </a:lnTo>
                <a:lnTo>
                  <a:pt x="4963" y="5024"/>
                </a:lnTo>
                <a:lnTo>
                  <a:pt x="4971" y="4995"/>
                </a:lnTo>
                <a:lnTo>
                  <a:pt x="4978" y="4967"/>
                </a:lnTo>
                <a:lnTo>
                  <a:pt x="4985" y="4937"/>
                </a:lnTo>
                <a:lnTo>
                  <a:pt x="4989" y="4908"/>
                </a:lnTo>
                <a:lnTo>
                  <a:pt x="4994" y="4877"/>
                </a:lnTo>
                <a:lnTo>
                  <a:pt x="4996" y="4847"/>
                </a:lnTo>
                <a:lnTo>
                  <a:pt x="4999" y="4816"/>
                </a:lnTo>
                <a:lnTo>
                  <a:pt x="5000" y="4786"/>
                </a:lnTo>
                <a:lnTo>
                  <a:pt x="4999" y="4754"/>
                </a:lnTo>
                <a:lnTo>
                  <a:pt x="4996" y="4723"/>
                </a:lnTo>
                <a:lnTo>
                  <a:pt x="4994" y="4693"/>
                </a:lnTo>
                <a:lnTo>
                  <a:pt x="4989" y="4663"/>
                </a:lnTo>
                <a:lnTo>
                  <a:pt x="4985" y="4632"/>
                </a:lnTo>
                <a:lnTo>
                  <a:pt x="4978" y="4603"/>
                </a:lnTo>
                <a:lnTo>
                  <a:pt x="4971" y="4574"/>
                </a:lnTo>
                <a:lnTo>
                  <a:pt x="4963" y="4545"/>
                </a:lnTo>
                <a:lnTo>
                  <a:pt x="4952" y="4517"/>
                </a:lnTo>
                <a:lnTo>
                  <a:pt x="4942" y="4490"/>
                </a:lnTo>
                <a:lnTo>
                  <a:pt x="4930" y="4463"/>
                </a:lnTo>
                <a:lnTo>
                  <a:pt x="4917" y="4436"/>
                </a:lnTo>
                <a:lnTo>
                  <a:pt x="4905" y="4411"/>
                </a:lnTo>
                <a:lnTo>
                  <a:pt x="4890" y="4385"/>
                </a:lnTo>
                <a:lnTo>
                  <a:pt x="4874" y="4360"/>
                </a:lnTo>
                <a:lnTo>
                  <a:pt x="4858" y="4335"/>
                </a:lnTo>
                <a:close/>
                <a:moveTo>
                  <a:pt x="4678" y="5420"/>
                </a:moveTo>
                <a:lnTo>
                  <a:pt x="4227" y="4968"/>
                </a:lnTo>
                <a:lnTo>
                  <a:pt x="3762" y="5431"/>
                </a:lnTo>
                <a:lnTo>
                  <a:pt x="3787" y="5448"/>
                </a:lnTo>
                <a:lnTo>
                  <a:pt x="3811" y="5464"/>
                </a:lnTo>
                <a:lnTo>
                  <a:pt x="3837" y="5478"/>
                </a:lnTo>
                <a:lnTo>
                  <a:pt x="3863" y="5492"/>
                </a:lnTo>
                <a:lnTo>
                  <a:pt x="3890" y="5503"/>
                </a:lnTo>
                <a:lnTo>
                  <a:pt x="3917" y="5515"/>
                </a:lnTo>
                <a:lnTo>
                  <a:pt x="3945" y="5526"/>
                </a:lnTo>
                <a:lnTo>
                  <a:pt x="3972" y="5536"/>
                </a:lnTo>
                <a:lnTo>
                  <a:pt x="4000" y="5544"/>
                </a:lnTo>
                <a:lnTo>
                  <a:pt x="4029" y="5552"/>
                </a:lnTo>
                <a:lnTo>
                  <a:pt x="4060" y="5558"/>
                </a:lnTo>
                <a:lnTo>
                  <a:pt x="4089" y="5564"/>
                </a:lnTo>
                <a:lnTo>
                  <a:pt x="4119" y="5567"/>
                </a:lnTo>
                <a:lnTo>
                  <a:pt x="4150" y="5571"/>
                </a:lnTo>
                <a:lnTo>
                  <a:pt x="4180" y="5572"/>
                </a:lnTo>
                <a:lnTo>
                  <a:pt x="4212" y="5573"/>
                </a:lnTo>
                <a:lnTo>
                  <a:pt x="4244" y="5572"/>
                </a:lnTo>
                <a:lnTo>
                  <a:pt x="4277" y="5569"/>
                </a:lnTo>
                <a:lnTo>
                  <a:pt x="4308" y="5567"/>
                </a:lnTo>
                <a:lnTo>
                  <a:pt x="4340" y="5562"/>
                </a:lnTo>
                <a:lnTo>
                  <a:pt x="4371" y="5557"/>
                </a:lnTo>
                <a:lnTo>
                  <a:pt x="4402" y="5550"/>
                </a:lnTo>
                <a:lnTo>
                  <a:pt x="4432" y="5542"/>
                </a:lnTo>
                <a:lnTo>
                  <a:pt x="4461" y="5532"/>
                </a:lnTo>
                <a:lnTo>
                  <a:pt x="4490" y="5522"/>
                </a:lnTo>
                <a:lnTo>
                  <a:pt x="4519" y="5510"/>
                </a:lnTo>
                <a:lnTo>
                  <a:pt x="4547" y="5497"/>
                </a:lnTo>
                <a:lnTo>
                  <a:pt x="4575" y="5485"/>
                </a:lnTo>
                <a:lnTo>
                  <a:pt x="4602" y="5470"/>
                </a:lnTo>
                <a:lnTo>
                  <a:pt x="4627" y="5454"/>
                </a:lnTo>
                <a:lnTo>
                  <a:pt x="4653" y="5437"/>
                </a:lnTo>
                <a:lnTo>
                  <a:pt x="4678" y="5420"/>
                </a:lnTo>
                <a:close/>
                <a:moveTo>
                  <a:pt x="3575" y="5249"/>
                </a:moveTo>
                <a:lnTo>
                  <a:pt x="4042" y="4783"/>
                </a:lnTo>
                <a:lnTo>
                  <a:pt x="3578" y="4319"/>
                </a:lnTo>
                <a:lnTo>
                  <a:pt x="3560" y="4343"/>
                </a:lnTo>
                <a:lnTo>
                  <a:pt x="3543" y="4369"/>
                </a:lnTo>
                <a:lnTo>
                  <a:pt x="3528" y="4396"/>
                </a:lnTo>
                <a:lnTo>
                  <a:pt x="3513" y="4422"/>
                </a:lnTo>
                <a:lnTo>
                  <a:pt x="3499" y="4450"/>
                </a:lnTo>
                <a:lnTo>
                  <a:pt x="3487" y="4478"/>
                </a:lnTo>
                <a:lnTo>
                  <a:pt x="3476" y="4506"/>
                </a:lnTo>
                <a:lnTo>
                  <a:pt x="3465" y="4536"/>
                </a:lnTo>
                <a:lnTo>
                  <a:pt x="3456" y="4565"/>
                </a:lnTo>
                <a:lnTo>
                  <a:pt x="3448" y="4595"/>
                </a:lnTo>
                <a:lnTo>
                  <a:pt x="3441" y="4625"/>
                </a:lnTo>
                <a:lnTo>
                  <a:pt x="3435" y="4657"/>
                </a:lnTo>
                <a:lnTo>
                  <a:pt x="3430" y="4688"/>
                </a:lnTo>
                <a:lnTo>
                  <a:pt x="3427" y="4721"/>
                </a:lnTo>
                <a:lnTo>
                  <a:pt x="3426" y="4752"/>
                </a:lnTo>
                <a:lnTo>
                  <a:pt x="3424" y="4786"/>
                </a:lnTo>
                <a:lnTo>
                  <a:pt x="3426" y="4817"/>
                </a:lnTo>
                <a:lnTo>
                  <a:pt x="3427" y="4850"/>
                </a:lnTo>
                <a:lnTo>
                  <a:pt x="3430" y="4881"/>
                </a:lnTo>
                <a:lnTo>
                  <a:pt x="3435" y="4912"/>
                </a:lnTo>
                <a:lnTo>
                  <a:pt x="3441" y="4944"/>
                </a:lnTo>
                <a:lnTo>
                  <a:pt x="3448" y="4974"/>
                </a:lnTo>
                <a:lnTo>
                  <a:pt x="3456" y="5004"/>
                </a:lnTo>
                <a:lnTo>
                  <a:pt x="3464" y="5033"/>
                </a:lnTo>
                <a:lnTo>
                  <a:pt x="3474" y="5062"/>
                </a:lnTo>
                <a:lnTo>
                  <a:pt x="3486" y="5091"/>
                </a:lnTo>
                <a:lnTo>
                  <a:pt x="3499" y="5119"/>
                </a:lnTo>
                <a:lnTo>
                  <a:pt x="3512" y="5147"/>
                </a:lnTo>
                <a:lnTo>
                  <a:pt x="3527" y="5174"/>
                </a:lnTo>
                <a:lnTo>
                  <a:pt x="3542" y="5199"/>
                </a:lnTo>
                <a:lnTo>
                  <a:pt x="3558" y="5225"/>
                </a:lnTo>
                <a:lnTo>
                  <a:pt x="3575" y="5249"/>
                </a:lnTo>
                <a:close/>
              </a:path>
            </a:pathLst>
          </a:custGeom>
          <a:solidFill>
            <a:schemeClr val="bg1"/>
          </a:solidFill>
          <a:ln w="9525">
            <a:noFill/>
            <a:round/>
          </a:ln>
        </p:spPr>
        <p:txBody>
          <a:bodyPr/>
          <a:lstStyle/>
          <a:p>
            <a:endParaRPr lang="zh-CN" altLang="en-US" sz="1695">
              <a:cs typeface="+mn-ea"/>
              <a:sym typeface="+mn-lt"/>
            </a:endParaRPr>
          </a:p>
        </p:txBody>
      </p:sp>
      <p:sp>
        <p:nvSpPr>
          <p:cNvPr id="7" name="KSO_Shape"/>
          <p:cNvSpPr/>
          <p:nvPr/>
        </p:nvSpPr>
        <p:spPr bwMode="auto">
          <a:xfrm>
            <a:off x="4672539" y="2676459"/>
            <a:ext cx="517623" cy="808288"/>
          </a:xfrm>
          <a:custGeom>
            <a:avLst/>
            <a:gdLst>
              <a:gd name="T0" fmla="*/ 2147483647 w 3864"/>
              <a:gd name="T1" fmla="*/ 2147483647 h 6111"/>
              <a:gd name="T2" fmla="*/ 2147483647 w 3864"/>
              <a:gd name="T3" fmla="*/ 2147483647 h 6111"/>
              <a:gd name="T4" fmla="*/ 2147483647 w 3864"/>
              <a:gd name="T5" fmla="*/ 2147483647 h 6111"/>
              <a:gd name="T6" fmla="*/ 2147483647 w 3864"/>
              <a:gd name="T7" fmla="*/ 2147483647 h 6111"/>
              <a:gd name="T8" fmla="*/ 2147483647 w 3864"/>
              <a:gd name="T9" fmla="*/ 2147483647 h 6111"/>
              <a:gd name="T10" fmla="*/ 2147483647 w 3864"/>
              <a:gd name="T11" fmla="*/ 2147483647 h 6111"/>
              <a:gd name="T12" fmla="*/ 2147483647 w 3864"/>
              <a:gd name="T13" fmla="*/ 2147483647 h 6111"/>
              <a:gd name="T14" fmla="*/ 2147483647 w 3864"/>
              <a:gd name="T15" fmla="*/ 2147483647 h 6111"/>
              <a:gd name="T16" fmla="*/ 2147483647 w 3864"/>
              <a:gd name="T17" fmla="*/ 2147483647 h 6111"/>
              <a:gd name="T18" fmla="*/ 2147483647 w 3864"/>
              <a:gd name="T19" fmla="*/ 2147483647 h 6111"/>
              <a:gd name="T20" fmla="*/ 2147483647 w 3864"/>
              <a:gd name="T21" fmla="*/ 2147483647 h 6111"/>
              <a:gd name="T22" fmla="*/ 2147483647 w 3864"/>
              <a:gd name="T23" fmla="*/ 2147483647 h 6111"/>
              <a:gd name="T24" fmla="*/ 2147483647 w 3864"/>
              <a:gd name="T25" fmla="*/ 2147483647 h 6111"/>
              <a:gd name="T26" fmla="*/ 2147483647 w 3864"/>
              <a:gd name="T27" fmla="*/ 2147483647 h 6111"/>
              <a:gd name="T28" fmla="*/ 2147483647 w 3864"/>
              <a:gd name="T29" fmla="*/ 2147483647 h 6111"/>
              <a:gd name="T30" fmla="*/ 2147483647 w 3864"/>
              <a:gd name="T31" fmla="*/ 2147483647 h 6111"/>
              <a:gd name="T32" fmla="*/ 2147483647 w 3864"/>
              <a:gd name="T33" fmla="*/ 2147483647 h 6111"/>
              <a:gd name="T34" fmla="*/ 2147483647 w 3864"/>
              <a:gd name="T35" fmla="*/ 2147483647 h 6111"/>
              <a:gd name="T36" fmla="*/ 2147483647 w 3864"/>
              <a:gd name="T37" fmla="*/ 2147483647 h 6111"/>
              <a:gd name="T38" fmla="*/ 2147483647 w 3864"/>
              <a:gd name="T39" fmla="*/ 2147483647 h 6111"/>
              <a:gd name="T40" fmla="*/ 2147483647 w 3864"/>
              <a:gd name="T41" fmla="*/ 2147483647 h 6111"/>
              <a:gd name="T42" fmla="*/ 2147483647 w 3864"/>
              <a:gd name="T43" fmla="*/ 2147483647 h 6111"/>
              <a:gd name="T44" fmla="*/ 2147483647 w 3864"/>
              <a:gd name="T45" fmla="*/ 2147483647 h 6111"/>
              <a:gd name="T46" fmla="*/ 2147483647 w 3864"/>
              <a:gd name="T47" fmla="*/ 2147483647 h 6111"/>
              <a:gd name="T48" fmla="*/ 2147483647 w 3864"/>
              <a:gd name="T49" fmla="*/ 2147483647 h 6111"/>
              <a:gd name="T50" fmla="*/ 2147483647 w 3864"/>
              <a:gd name="T51" fmla="*/ 2147483647 h 6111"/>
              <a:gd name="T52" fmla="*/ 2147483647 w 3864"/>
              <a:gd name="T53" fmla="*/ 2147483647 h 6111"/>
              <a:gd name="T54" fmla="*/ 2147483647 w 3864"/>
              <a:gd name="T55" fmla="*/ 2147483647 h 6111"/>
              <a:gd name="T56" fmla="*/ 2147483647 w 3864"/>
              <a:gd name="T57" fmla="*/ 2147483647 h 6111"/>
              <a:gd name="T58" fmla="*/ 2147483647 w 3864"/>
              <a:gd name="T59" fmla="*/ 2147483647 h 6111"/>
              <a:gd name="T60" fmla="*/ 2147483647 w 3864"/>
              <a:gd name="T61" fmla="*/ 2147483647 h 6111"/>
              <a:gd name="T62" fmla="*/ 2147483647 w 3864"/>
              <a:gd name="T63" fmla="*/ 2147483647 h 6111"/>
              <a:gd name="T64" fmla="*/ 2147483647 w 3864"/>
              <a:gd name="T65" fmla="*/ 2147483647 h 6111"/>
              <a:gd name="T66" fmla="*/ 2147483647 w 3864"/>
              <a:gd name="T67" fmla="*/ 2147483647 h 6111"/>
              <a:gd name="T68" fmla="*/ 2147483647 w 3864"/>
              <a:gd name="T69" fmla="*/ 2147483647 h 6111"/>
              <a:gd name="T70" fmla="*/ 2147483647 w 3864"/>
              <a:gd name="T71" fmla="*/ 2147483647 h 6111"/>
              <a:gd name="T72" fmla="*/ 2147483647 w 3864"/>
              <a:gd name="T73" fmla="*/ 2147483647 h 6111"/>
              <a:gd name="T74" fmla="*/ 2147483647 w 3864"/>
              <a:gd name="T75" fmla="*/ 2147483647 h 6111"/>
              <a:gd name="T76" fmla="*/ 2147483647 w 3864"/>
              <a:gd name="T77" fmla="*/ 2147483647 h 6111"/>
              <a:gd name="T78" fmla="*/ 2147483647 w 3864"/>
              <a:gd name="T79" fmla="*/ 2147483647 h 6111"/>
              <a:gd name="T80" fmla="*/ 2147483647 w 3864"/>
              <a:gd name="T81" fmla="*/ 2147483647 h 6111"/>
              <a:gd name="T82" fmla="*/ 2147483647 w 3864"/>
              <a:gd name="T83" fmla="*/ 2147483647 h 6111"/>
              <a:gd name="T84" fmla="*/ 2147483647 w 3864"/>
              <a:gd name="T85" fmla="*/ 2147483647 h 6111"/>
              <a:gd name="T86" fmla="*/ 2147483647 w 3864"/>
              <a:gd name="T87" fmla="*/ 2147483647 h 6111"/>
              <a:gd name="T88" fmla="*/ 2147483647 w 3864"/>
              <a:gd name="T89" fmla="*/ 2147483647 h 6111"/>
              <a:gd name="T90" fmla="*/ 2147483647 w 3864"/>
              <a:gd name="T91" fmla="*/ 2147483647 h 6111"/>
              <a:gd name="T92" fmla="*/ 2147483647 w 3864"/>
              <a:gd name="T93" fmla="*/ 2147483647 h 6111"/>
              <a:gd name="T94" fmla="*/ 2147483647 w 3864"/>
              <a:gd name="T95" fmla="*/ 2147483647 h 6111"/>
              <a:gd name="T96" fmla="*/ 2147483647 w 3864"/>
              <a:gd name="T97" fmla="*/ 2147483647 h 6111"/>
              <a:gd name="T98" fmla="*/ 2147483647 w 3864"/>
              <a:gd name="T99" fmla="*/ 2147483647 h 6111"/>
              <a:gd name="T100" fmla="*/ 2147483647 w 3864"/>
              <a:gd name="T101" fmla="*/ 2147483647 h 6111"/>
              <a:gd name="T102" fmla="*/ 2147483647 w 3864"/>
              <a:gd name="T103" fmla="*/ 2147483647 h 6111"/>
              <a:gd name="T104" fmla="*/ 2147483647 w 3864"/>
              <a:gd name="T105" fmla="*/ 2147483647 h 6111"/>
              <a:gd name="T106" fmla="*/ 2147483647 w 3864"/>
              <a:gd name="T107" fmla="*/ 2147483647 h 6111"/>
              <a:gd name="T108" fmla="*/ 2147483647 w 3864"/>
              <a:gd name="T109" fmla="*/ 2147483647 h 6111"/>
              <a:gd name="T110" fmla="*/ 2147483647 w 3864"/>
              <a:gd name="T111" fmla="*/ 2147483647 h 6111"/>
              <a:gd name="T112" fmla="*/ 2147483647 w 3864"/>
              <a:gd name="T113" fmla="*/ 2147483647 h 6111"/>
              <a:gd name="T114" fmla="*/ 2147483647 w 3864"/>
              <a:gd name="T115" fmla="*/ 2147483647 h 6111"/>
              <a:gd name="T116" fmla="*/ 2147483647 w 3864"/>
              <a:gd name="T117" fmla="*/ 2147483647 h 6111"/>
              <a:gd name="T118" fmla="*/ 2147483647 w 3864"/>
              <a:gd name="T119" fmla="*/ 2147483647 h 611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864"/>
              <a:gd name="T181" fmla="*/ 0 h 6111"/>
              <a:gd name="T182" fmla="*/ 3864 w 3864"/>
              <a:gd name="T183" fmla="*/ 6111 h 6111"/>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864" h="6111">
                <a:moveTo>
                  <a:pt x="1932" y="0"/>
                </a:moveTo>
                <a:lnTo>
                  <a:pt x="1932" y="0"/>
                </a:lnTo>
                <a:lnTo>
                  <a:pt x="1982" y="0"/>
                </a:lnTo>
                <a:lnTo>
                  <a:pt x="2031" y="2"/>
                </a:lnTo>
                <a:lnTo>
                  <a:pt x="2081" y="5"/>
                </a:lnTo>
                <a:lnTo>
                  <a:pt x="2129" y="9"/>
                </a:lnTo>
                <a:lnTo>
                  <a:pt x="2178" y="15"/>
                </a:lnTo>
                <a:lnTo>
                  <a:pt x="2226" y="22"/>
                </a:lnTo>
                <a:lnTo>
                  <a:pt x="2273" y="30"/>
                </a:lnTo>
                <a:lnTo>
                  <a:pt x="2321" y="39"/>
                </a:lnTo>
                <a:lnTo>
                  <a:pt x="2367" y="48"/>
                </a:lnTo>
                <a:lnTo>
                  <a:pt x="2415" y="60"/>
                </a:lnTo>
                <a:lnTo>
                  <a:pt x="2460" y="73"/>
                </a:lnTo>
                <a:lnTo>
                  <a:pt x="2507" y="87"/>
                </a:lnTo>
                <a:lnTo>
                  <a:pt x="2551" y="101"/>
                </a:lnTo>
                <a:lnTo>
                  <a:pt x="2596" y="117"/>
                </a:lnTo>
                <a:lnTo>
                  <a:pt x="2640" y="133"/>
                </a:lnTo>
                <a:lnTo>
                  <a:pt x="2683" y="152"/>
                </a:lnTo>
                <a:lnTo>
                  <a:pt x="2727" y="170"/>
                </a:lnTo>
                <a:lnTo>
                  <a:pt x="2769" y="190"/>
                </a:lnTo>
                <a:lnTo>
                  <a:pt x="2811" y="211"/>
                </a:lnTo>
                <a:lnTo>
                  <a:pt x="2853" y="233"/>
                </a:lnTo>
                <a:lnTo>
                  <a:pt x="2893" y="255"/>
                </a:lnTo>
                <a:lnTo>
                  <a:pt x="2934" y="279"/>
                </a:lnTo>
                <a:lnTo>
                  <a:pt x="2973" y="304"/>
                </a:lnTo>
                <a:lnTo>
                  <a:pt x="3012" y="329"/>
                </a:lnTo>
                <a:lnTo>
                  <a:pt x="3050" y="356"/>
                </a:lnTo>
                <a:lnTo>
                  <a:pt x="3087" y="383"/>
                </a:lnTo>
                <a:lnTo>
                  <a:pt x="3124" y="412"/>
                </a:lnTo>
                <a:lnTo>
                  <a:pt x="3160" y="441"/>
                </a:lnTo>
                <a:lnTo>
                  <a:pt x="3196" y="471"/>
                </a:lnTo>
                <a:lnTo>
                  <a:pt x="3231" y="501"/>
                </a:lnTo>
                <a:lnTo>
                  <a:pt x="3265" y="532"/>
                </a:lnTo>
                <a:lnTo>
                  <a:pt x="3297" y="565"/>
                </a:lnTo>
                <a:lnTo>
                  <a:pt x="3330" y="599"/>
                </a:lnTo>
                <a:lnTo>
                  <a:pt x="3362" y="632"/>
                </a:lnTo>
                <a:lnTo>
                  <a:pt x="3393" y="667"/>
                </a:lnTo>
                <a:lnTo>
                  <a:pt x="3423" y="702"/>
                </a:lnTo>
                <a:lnTo>
                  <a:pt x="3452" y="739"/>
                </a:lnTo>
                <a:lnTo>
                  <a:pt x="3480" y="775"/>
                </a:lnTo>
                <a:lnTo>
                  <a:pt x="3507" y="813"/>
                </a:lnTo>
                <a:lnTo>
                  <a:pt x="3534" y="852"/>
                </a:lnTo>
                <a:lnTo>
                  <a:pt x="3560" y="890"/>
                </a:lnTo>
                <a:lnTo>
                  <a:pt x="3584" y="930"/>
                </a:lnTo>
                <a:lnTo>
                  <a:pt x="3607" y="970"/>
                </a:lnTo>
                <a:lnTo>
                  <a:pt x="3631" y="1011"/>
                </a:lnTo>
                <a:lnTo>
                  <a:pt x="3653" y="1051"/>
                </a:lnTo>
                <a:lnTo>
                  <a:pt x="3674" y="1094"/>
                </a:lnTo>
                <a:lnTo>
                  <a:pt x="3693" y="1136"/>
                </a:lnTo>
                <a:lnTo>
                  <a:pt x="3712" y="1179"/>
                </a:lnTo>
                <a:lnTo>
                  <a:pt x="3729" y="1223"/>
                </a:lnTo>
                <a:lnTo>
                  <a:pt x="3747" y="1267"/>
                </a:lnTo>
                <a:lnTo>
                  <a:pt x="3762" y="1312"/>
                </a:lnTo>
                <a:lnTo>
                  <a:pt x="3777" y="1357"/>
                </a:lnTo>
                <a:lnTo>
                  <a:pt x="3791" y="1402"/>
                </a:lnTo>
                <a:lnTo>
                  <a:pt x="3802" y="1449"/>
                </a:lnTo>
                <a:lnTo>
                  <a:pt x="3814" y="1495"/>
                </a:lnTo>
                <a:lnTo>
                  <a:pt x="3824" y="1543"/>
                </a:lnTo>
                <a:lnTo>
                  <a:pt x="3834" y="1589"/>
                </a:lnTo>
                <a:lnTo>
                  <a:pt x="3842" y="1638"/>
                </a:lnTo>
                <a:lnTo>
                  <a:pt x="3848" y="1685"/>
                </a:lnTo>
                <a:lnTo>
                  <a:pt x="3853" y="1734"/>
                </a:lnTo>
                <a:lnTo>
                  <a:pt x="3858" y="1783"/>
                </a:lnTo>
                <a:lnTo>
                  <a:pt x="3862" y="1832"/>
                </a:lnTo>
                <a:lnTo>
                  <a:pt x="3863" y="1882"/>
                </a:lnTo>
                <a:lnTo>
                  <a:pt x="3864" y="1932"/>
                </a:lnTo>
                <a:lnTo>
                  <a:pt x="3863" y="1999"/>
                </a:lnTo>
                <a:lnTo>
                  <a:pt x="3859" y="2065"/>
                </a:lnTo>
                <a:lnTo>
                  <a:pt x="3853" y="2130"/>
                </a:lnTo>
                <a:lnTo>
                  <a:pt x="3845" y="2195"/>
                </a:lnTo>
                <a:lnTo>
                  <a:pt x="3836" y="2260"/>
                </a:lnTo>
                <a:lnTo>
                  <a:pt x="3823" y="2324"/>
                </a:lnTo>
                <a:lnTo>
                  <a:pt x="3809" y="2387"/>
                </a:lnTo>
                <a:lnTo>
                  <a:pt x="3793" y="2449"/>
                </a:lnTo>
                <a:lnTo>
                  <a:pt x="3776" y="2511"/>
                </a:lnTo>
                <a:lnTo>
                  <a:pt x="3755" y="2571"/>
                </a:lnTo>
                <a:lnTo>
                  <a:pt x="3733" y="2631"/>
                </a:lnTo>
                <a:lnTo>
                  <a:pt x="3709" y="2690"/>
                </a:lnTo>
                <a:lnTo>
                  <a:pt x="3683" y="2747"/>
                </a:lnTo>
                <a:lnTo>
                  <a:pt x="3656" y="2804"/>
                </a:lnTo>
                <a:lnTo>
                  <a:pt x="3626" y="2859"/>
                </a:lnTo>
                <a:lnTo>
                  <a:pt x="3596" y="2914"/>
                </a:lnTo>
                <a:lnTo>
                  <a:pt x="3566" y="2963"/>
                </a:lnTo>
                <a:lnTo>
                  <a:pt x="3534" y="3011"/>
                </a:lnTo>
                <a:lnTo>
                  <a:pt x="3502" y="3058"/>
                </a:lnTo>
                <a:lnTo>
                  <a:pt x="3467" y="3103"/>
                </a:lnTo>
                <a:lnTo>
                  <a:pt x="3432" y="3148"/>
                </a:lnTo>
                <a:lnTo>
                  <a:pt x="3395" y="3193"/>
                </a:lnTo>
                <a:lnTo>
                  <a:pt x="3358" y="3234"/>
                </a:lnTo>
                <a:lnTo>
                  <a:pt x="3318" y="3276"/>
                </a:lnTo>
                <a:lnTo>
                  <a:pt x="3278" y="3317"/>
                </a:lnTo>
                <a:lnTo>
                  <a:pt x="3237" y="3356"/>
                </a:lnTo>
                <a:lnTo>
                  <a:pt x="3194" y="3393"/>
                </a:lnTo>
                <a:lnTo>
                  <a:pt x="3150" y="3431"/>
                </a:lnTo>
                <a:lnTo>
                  <a:pt x="3106" y="3465"/>
                </a:lnTo>
                <a:lnTo>
                  <a:pt x="3059" y="3500"/>
                </a:lnTo>
                <a:lnTo>
                  <a:pt x="3013" y="3533"/>
                </a:lnTo>
                <a:lnTo>
                  <a:pt x="2965" y="3564"/>
                </a:lnTo>
                <a:lnTo>
                  <a:pt x="2965" y="3763"/>
                </a:lnTo>
                <a:lnTo>
                  <a:pt x="3040" y="3756"/>
                </a:lnTo>
                <a:lnTo>
                  <a:pt x="3184" y="3744"/>
                </a:lnTo>
                <a:lnTo>
                  <a:pt x="3240" y="3879"/>
                </a:lnTo>
                <a:lnTo>
                  <a:pt x="3257" y="3921"/>
                </a:lnTo>
                <a:lnTo>
                  <a:pt x="3272" y="3961"/>
                </a:lnTo>
                <a:lnTo>
                  <a:pt x="3283" y="4003"/>
                </a:lnTo>
                <a:lnTo>
                  <a:pt x="3293" y="4044"/>
                </a:lnTo>
                <a:lnTo>
                  <a:pt x="3301" y="4084"/>
                </a:lnTo>
                <a:lnTo>
                  <a:pt x="3305" y="4125"/>
                </a:lnTo>
                <a:lnTo>
                  <a:pt x="3309" y="4166"/>
                </a:lnTo>
                <a:lnTo>
                  <a:pt x="3310" y="4206"/>
                </a:lnTo>
                <a:lnTo>
                  <a:pt x="3309" y="4248"/>
                </a:lnTo>
                <a:lnTo>
                  <a:pt x="3305" y="4289"/>
                </a:lnTo>
                <a:lnTo>
                  <a:pt x="3300" y="4329"/>
                </a:lnTo>
                <a:lnTo>
                  <a:pt x="3292" y="4370"/>
                </a:lnTo>
                <a:lnTo>
                  <a:pt x="3282" y="4409"/>
                </a:lnTo>
                <a:lnTo>
                  <a:pt x="3269" y="4449"/>
                </a:lnTo>
                <a:lnTo>
                  <a:pt x="3256" y="4487"/>
                </a:lnTo>
                <a:lnTo>
                  <a:pt x="3239" y="4527"/>
                </a:lnTo>
                <a:lnTo>
                  <a:pt x="3224" y="4560"/>
                </a:lnTo>
                <a:lnTo>
                  <a:pt x="3240" y="4600"/>
                </a:lnTo>
                <a:lnTo>
                  <a:pt x="3257" y="4642"/>
                </a:lnTo>
                <a:lnTo>
                  <a:pt x="3272" y="4682"/>
                </a:lnTo>
                <a:lnTo>
                  <a:pt x="3283" y="4724"/>
                </a:lnTo>
                <a:lnTo>
                  <a:pt x="3293" y="4765"/>
                </a:lnTo>
                <a:lnTo>
                  <a:pt x="3301" y="4805"/>
                </a:lnTo>
                <a:lnTo>
                  <a:pt x="3305" y="4846"/>
                </a:lnTo>
                <a:lnTo>
                  <a:pt x="3309" y="4888"/>
                </a:lnTo>
                <a:lnTo>
                  <a:pt x="3310" y="4927"/>
                </a:lnTo>
                <a:lnTo>
                  <a:pt x="3309" y="4969"/>
                </a:lnTo>
                <a:lnTo>
                  <a:pt x="3305" y="5010"/>
                </a:lnTo>
                <a:lnTo>
                  <a:pt x="3300" y="5050"/>
                </a:lnTo>
                <a:lnTo>
                  <a:pt x="3292" y="5091"/>
                </a:lnTo>
                <a:lnTo>
                  <a:pt x="3282" y="5130"/>
                </a:lnTo>
                <a:lnTo>
                  <a:pt x="3269" y="5170"/>
                </a:lnTo>
                <a:lnTo>
                  <a:pt x="3256" y="5209"/>
                </a:lnTo>
                <a:lnTo>
                  <a:pt x="3239" y="5248"/>
                </a:lnTo>
                <a:lnTo>
                  <a:pt x="3191" y="5356"/>
                </a:lnTo>
                <a:lnTo>
                  <a:pt x="3073" y="5366"/>
                </a:lnTo>
                <a:lnTo>
                  <a:pt x="886" y="5559"/>
                </a:lnTo>
                <a:lnTo>
                  <a:pt x="735" y="5573"/>
                </a:lnTo>
                <a:lnTo>
                  <a:pt x="681" y="5430"/>
                </a:lnTo>
                <a:lnTo>
                  <a:pt x="668" y="5395"/>
                </a:lnTo>
                <a:lnTo>
                  <a:pt x="656" y="5359"/>
                </a:lnTo>
                <a:lnTo>
                  <a:pt x="646" y="5323"/>
                </a:lnTo>
                <a:lnTo>
                  <a:pt x="636" y="5286"/>
                </a:lnTo>
                <a:lnTo>
                  <a:pt x="628" y="5249"/>
                </a:lnTo>
                <a:lnTo>
                  <a:pt x="623" y="5210"/>
                </a:lnTo>
                <a:lnTo>
                  <a:pt x="618" y="5172"/>
                </a:lnTo>
                <a:lnTo>
                  <a:pt x="616" y="5133"/>
                </a:lnTo>
                <a:lnTo>
                  <a:pt x="614" y="5091"/>
                </a:lnTo>
                <a:lnTo>
                  <a:pt x="617" y="5049"/>
                </a:lnTo>
                <a:lnTo>
                  <a:pt x="621" y="5006"/>
                </a:lnTo>
                <a:lnTo>
                  <a:pt x="628" y="4963"/>
                </a:lnTo>
                <a:lnTo>
                  <a:pt x="633" y="4941"/>
                </a:lnTo>
                <a:lnTo>
                  <a:pt x="638" y="4919"/>
                </a:lnTo>
                <a:lnTo>
                  <a:pt x="645" y="4897"/>
                </a:lnTo>
                <a:lnTo>
                  <a:pt x="652" y="4875"/>
                </a:lnTo>
                <a:lnTo>
                  <a:pt x="659" y="4853"/>
                </a:lnTo>
                <a:lnTo>
                  <a:pt x="668" y="4831"/>
                </a:lnTo>
                <a:lnTo>
                  <a:pt x="677" y="4808"/>
                </a:lnTo>
                <a:lnTo>
                  <a:pt x="688" y="4786"/>
                </a:lnTo>
                <a:lnTo>
                  <a:pt x="700" y="4759"/>
                </a:lnTo>
                <a:lnTo>
                  <a:pt x="681" y="4709"/>
                </a:lnTo>
                <a:lnTo>
                  <a:pt x="668" y="4674"/>
                </a:lnTo>
                <a:lnTo>
                  <a:pt x="656" y="4638"/>
                </a:lnTo>
                <a:lnTo>
                  <a:pt x="646" y="4602"/>
                </a:lnTo>
                <a:lnTo>
                  <a:pt x="636" y="4565"/>
                </a:lnTo>
                <a:lnTo>
                  <a:pt x="628" y="4528"/>
                </a:lnTo>
                <a:lnTo>
                  <a:pt x="623" y="4489"/>
                </a:lnTo>
                <a:lnTo>
                  <a:pt x="618" y="4451"/>
                </a:lnTo>
                <a:lnTo>
                  <a:pt x="616" y="4412"/>
                </a:lnTo>
                <a:lnTo>
                  <a:pt x="614" y="4370"/>
                </a:lnTo>
                <a:lnTo>
                  <a:pt x="617" y="4327"/>
                </a:lnTo>
                <a:lnTo>
                  <a:pt x="621" y="4285"/>
                </a:lnTo>
                <a:lnTo>
                  <a:pt x="628" y="4242"/>
                </a:lnTo>
                <a:lnTo>
                  <a:pt x="633" y="4220"/>
                </a:lnTo>
                <a:lnTo>
                  <a:pt x="638" y="4198"/>
                </a:lnTo>
                <a:lnTo>
                  <a:pt x="645" y="4176"/>
                </a:lnTo>
                <a:lnTo>
                  <a:pt x="652" y="4154"/>
                </a:lnTo>
                <a:lnTo>
                  <a:pt x="659" y="4132"/>
                </a:lnTo>
                <a:lnTo>
                  <a:pt x="668" y="4110"/>
                </a:lnTo>
                <a:lnTo>
                  <a:pt x="677" y="4087"/>
                </a:lnTo>
                <a:lnTo>
                  <a:pt x="688" y="4064"/>
                </a:lnTo>
                <a:lnTo>
                  <a:pt x="736" y="3960"/>
                </a:lnTo>
                <a:lnTo>
                  <a:pt x="851" y="3950"/>
                </a:lnTo>
                <a:lnTo>
                  <a:pt x="934" y="3943"/>
                </a:lnTo>
                <a:lnTo>
                  <a:pt x="934" y="3586"/>
                </a:lnTo>
                <a:lnTo>
                  <a:pt x="885" y="3555"/>
                </a:lnTo>
                <a:lnTo>
                  <a:pt x="836" y="3522"/>
                </a:lnTo>
                <a:lnTo>
                  <a:pt x="789" y="3489"/>
                </a:lnTo>
                <a:lnTo>
                  <a:pt x="742" y="3454"/>
                </a:lnTo>
                <a:lnTo>
                  <a:pt x="697" y="3417"/>
                </a:lnTo>
                <a:lnTo>
                  <a:pt x="653" y="3378"/>
                </a:lnTo>
                <a:lnTo>
                  <a:pt x="610" y="3340"/>
                </a:lnTo>
                <a:lnTo>
                  <a:pt x="568" y="3299"/>
                </a:lnTo>
                <a:lnTo>
                  <a:pt x="527" y="3258"/>
                </a:lnTo>
                <a:lnTo>
                  <a:pt x="488" y="3215"/>
                </a:lnTo>
                <a:lnTo>
                  <a:pt x="450" y="3170"/>
                </a:lnTo>
                <a:lnTo>
                  <a:pt x="414" y="3125"/>
                </a:lnTo>
                <a:lnTo>
                  <a:pt x="378" y="3079"/>
                </a:lnTo>
                <a:lnTo>
                  <a:pt x="344" y="3031"/>
                </a:lnTo>
                <a:lnTo>
                  <a:pt x="311" y="2982"/>
                </a:lnTo>
                <a:lnTo>
                  <a:pt x="280" y="2934"/>
                </a:lnTo>
                <a:lnTo>
                  <a:pt x="248" y="2878"/>
                </a:lnTo>
                <a:lnTo>
                  <a:pt x="217" y="2821"/>
                </a:lnTo>
                <a:lnTo>
                  <a:pt x="188" y="2763"/>
                </a:lnTo>
                <a:lnTo>
                  <a:pt x="162" y="2705"/>
                </a:lnTo>
                <a:lnTo>
                  <a:pt x="136" y="2644"/>
                </a:lnTo>
                <a:lnTo>
                  <a:pt x="113" y="2584"/>
                </a:lnTo>
                <a:lnTo>
                  <a:pt x="92" y="2523"/>
                </a:lnTo>
                <a:lnTo>
                  <a:pt x="73" y="2460"/>
                </a:lnTo>
                <a:lnTo>
                  <a:pt x="56" y="2396"/>
                </a:lnTo>
                <a:lnTo>
                  <a:pt x="42" y="2332"/>
                </a:lnTo>
                <a:lnTo>
                  <a:pt x="29" y="2267"/>
                </a:lnTo>
                <a:lnTo>
                  <a:pt x="19" y="2201"/>
                </a:lnTo>
                <a:lnTo>
                  <a:pt x="11" y="2135"/>
                </a:lnTo>
                <a:lnTo>
                  <a:pt x="5" y="2067"/>
                </a:lnTo>
                <a:lnTo>
                  <a:pt x="1" y="2000"/>
                </a:lnTo>
                <a:lnTo>
                  <a:pt x="0" y="1932"/>
                </a:lnTo>
                <a:lnTo>
                  <a:pt x="0" y="1882"/>
                </a:lnTo>
                <a:lnTo>
                  <a:pt x="3" y="1832"/>
                </a:lnTo>
                <a:lnTo>
                  <a:pt x="5" y="1783"/>
                </a:lnTo>
                <a:lnTo>
                  <a:pt x="10" y="1734"/>
                </a:lnTo>
                <a:lnTo>
                  <a:pt x="15" y="1685"/>
                </a:lnTo>
                <a:lnTo>
                  <a:pt x="22" y="1638"/>
                </a:lnTo>
                <a:lnTo>
                  <a:pt x="30" y="1589"/>
                </a:lnTo>
                <a:lnTo>
                  <a:pt x="39" y="1543"/>
                </a:lnTo>
                <a:lnTo>
                  <a:pt x="49" y="1495"/>
                </a:lnTo>
                <a:lnTo>
                  <a:pt x="61" y="1449"/>
                </a:lnTo>
                <a:lnTo>
                  <a:pt x="73" y="1402"/>
                </a:lnTo>
                <a:lnTo>
                  <a:pt x="86" y="1357"/>
                </a:lnTo>
                <a:lnTo>
                  <a:pt x="101" y="1312"/>
                </a:lnTo>
                <a:lnTo>
                  <a:pt x="118" y="1267"/>
                </a:lnTo>
                <a:lnTo>
                  <a:pt x="134" y="1223"/>
                </a:lnTo>
                <a:lnTo>
                  <a:pt x="151" y="1179"/>
                </a:lnTo>
                <a:lnTo>
                  <a:pt x="171" y="1136"/>
                </a:lnTo>
                <a:lnTo>
                  <a:pt x="191" y="1094"/>
                </a:lnTo>
                <a:lnTo>
                  <a:pt x="212" y="1051"/>
                </a:lnTo>
                <a:lnTo>
                  <a:pt x="232" y="1011"/>
                </a:lnTo>
                <a:lnTo>
                  <a:pt x="256" y="970"/>
                </a:lnTo>
                <a:lnTo>
                  <a:pt x="279" y="930"/>
                </a:lnTo>
                <a:lnTo>
                  <a:pt x="304" y="890"/>
                </a:lnTo>
                <a:lnTo>
                  <a:pt x="330" y="852"/>
                </a:lnTo>
                <a:lnTo>
                  <a:pt x="357" y="813"/>
                </a:lnTo>
                <a:lnTo>
                  <a:pt x="383" y="775"/>
                </a:lnTo>
                <a:lnTo>
                  <a:pt x="411" y="739"/>
                </a:lnTo>
                <a:lnTo>
                  <a:pt x="441" y="702"/>
                </a:lnTo>
                <a:lnTo>
                  <a:pt x="470" y="667"/>
                </a:lnTo>
                <a:lnTo>
                  <a:pt x="502" y="632"/>
                </a:lnTo>
                <a:lnTo>
                  <a:pt x="533" y="599"/>
                </a:lnTo>
                <a:lnTo>
                  <a:pt x="566" y="565"/>
                </a:lnTo>
                <a:lnTo>
                  <a:pt x="599" y="532"/>
                </a:lnTo>
                <a:lnTo>
                  <a:pt x="633" y="501"/>
                </a:lnTo>
                <a:lnTo>
                  <a:pt x="668" y="471"/>
                </a:lnTo>
                <a:lnTo>
                  <a:pt x="703" y="441"/>
                </a:lnTo>
                <a:lnTo>
                  <a:pt x="739" y="412"/>
                </a:lnTo>
                <a:lnTo>
                  <a:pt x="776" y="383"/>
                </a:lnTo>
                <a:lnTo>
                  <a:pt x="813" y="356"/>
                </a:lnTo>
                <a:lnTo>
                  <a:pt x="851" y="329"/>
                </a:lnTo>
                <a:lnTo>
                  <a:pt x="891" y="304"/>
                </a:lnTo>
                <a:lnTo>
                  <a:pt x="930" y="279"/>
                </a:lnTo>
                <a:lnTo>
                  <a:pt x="970" y="255"/>
                </a:lnTo>
                <a:lnTo>
                  <a:pt x="1010" y="233"/>
                </a:lnTo>
                <a:lnTo>
                  <a:pt x="1052" y="211"/>
                </a:lnTo>
                <a:lnTo>
                  <a:pt x="1094" y="190"/>
                </a:lnTo>
                <a:lnTo>
                  <a:pt x="1137" y="170"/>
                </a:lnTo>
                <a:lnTo>
                  <a:pt x="1180" y="152"/>
                </a:lnTo>
                <a:lnTo>
                  <a:pt x="1224" y="133"/>
                </a:lnTo>
                <a:lnTo>
                  <a:pt x="1268" y="117"/>
                </a:lnTo>
                <a:lnTo>
                  <a:pt x="1312" y="101"/>
                </a:lnTo>
                <a:lnTo>
                  <a:pt x="1357" y="87"/>
                </a:lnTo>
                <a:lnTo>
                  <a:pt x="1403" y="73"/>
                </a:lnTo>
                <a:lnTo>
                  <a:pt x="1449" y="60"/>
                </a:lnTo>
                <a:lnTo>
                  <a:pt x="1496" y="48"/>
                </a:lnTo>
                <a:lnTo>
                  <a:pt x="1542" y="39"/>
                </a:lnTo>
                <a:lnTo>
                  <a:pt x="1590" y="30"/>
                </a:lnTo>
                <a:lnTo>
                  <a:pt x="1637" y="22"/>
                </a:lnTo>
                <a:lnTo>
                  <a:pt x="1686" y="15"/>
                </a:lnTo>
                <a:lnTo>
                  <a:pt x="1735" y="9"/>
                </a:lnTo>
                <a:lnTo>
                  <a:pt x="1783" y="5"/>
                </a:lnTo>
                <a:lnTo>
                  <a:pt x="1832" y="2"/>
                </a:lnTo>
                <a:lnTo>
                  <a:pt x="1882" y="0"/>
                </a:lnTo>
                <a:lnTo>
                  <a:pt x="1932" y="0"/>
                </a:lnTo>
                <a:close/>
                <a:moveTo>
                  <a:pt x="1507" y="2300"/>
                </a:moveTo>
                <a:lnTo>
                  <a:pt x="1507" y="2300"/>
                </a:lnTo>
                <a:lnTo>
                  <a:pt x="1533" y="2310"/>
                </a:lnTo>
                <a:lnTo>
                  <a:pt x="1557" y="2318"/>
                </a:lnTo>
                <a:lnTo>
                  <a:pt x="1569" y="2321"/>
                </a:lnTo>
                <a:lnTo>
                  <a:pt x="1580" y="2323"/>
                </a:lnTo>
                <a:lnTo>
                  <a:pt x="1592" y="2324"/>
                </a:lnTo>
                <a:lnTo>
                  <a:pt x="1604" y="2324"/>
                </a:lnTo>
                <a:lnTo>
                  <a:pt x="1619" y="2324"/>
                </a:lnTo>
                <a:lnTo>
                  <a:pt x="1633" y="2322"/>
                </a:lnTo>
                <a:lnTo>
                  <a:pt x="1648" y="2318"/>
                </a:lnTo>
                <a:lnTo>
                  <a:pt x="1663" y="2314"/>
                </a:lnTo>
                <a:lnTo>
                  <a:pt x="1677" y="2308"/>
                </a:lnTo>
                <a:lnTo>
                  <a:pt x="1691" y="2300"/>
                </a:lnTo>
                <a:lnTo>
                  <a:pt x="1705" y="2289"/>
                </a:lnTo>
                <a:lnTo>
                  <a:pt x="1718" y="2279"/>
                </a:lnTo>
                <a:lnTo>
                  <a:pt x="1750" y="2251"/>
                </a:lnTo>
                <a:lnTo>
                  <a:pt x="1782" y="2276"/>
                </a:lnTo>
                <a:lnTo>
                  <a:pt x="1801" y="2290"/>
                </a:lnTo>
                <a:lnTo>
                  <a:pt x="1819" y="2303"/>
                </a:lnTo>
                <a:lnTo>
                  <a:pt x="1838" y="2314"/>
                </a:lnTo>
                <a:lnTo>
                  <a:pt x="1855" y="2323"/>
                </a:lnTo>
                <a:lnTo>
                  <a:pt x="1873" y="2330"/>
                </a:lnTo>
                <a:lnTo>
                  <a:pt x="1890" y="2336"/>
                </a:lnTo>
                <a:lnTo>
                  <a:pt x="1908" y="2339"/>
                </a:lnTo>
                <a:lnTo>
                  <a:pt x="1924" y="2340"/>
                </a:lnTo>
                <a:lnTo>
                  <a:pt x="1939" y="2340"/>
                </a:lnTo>
                <a:lnTo>
                  <a:pt x="1954" y="2338"/>
                </a:lnTo>
                <a:lnTo>
                  <a:pt x="1969" y="2333"/>
                </a:lnTo>
                <a:lnTo>
                  <a:pt x="1984" y="2328"/>
                </a:lnTo>
                <a:lnTo>
                  <a:pt x="1999" y="2319"/>
                </a:lnTo>
                <a:lnTo>
                  <a:pt x="2013" y="2309"/>
                </a:lnTo>
                <a:lnTo>
                  <a:pt x="2028" y="2296"/>
                </a:lnTo>
                <a:lnTo>
                  <a:pt x="2044" y="2282"/>
                </a:lnTo>
                <a:lnTo>
                  <a:pt x="2077" y="2246"/>
                </a:lnTo>
                <a:lnTo>
                  <a:pt x="2113" y="2279"/>
                </a:lnTo>
                <a:lnTo>
                  <a:pt x="2134" y="2295"/>
                </a:lnTo>
                <a:lnTo>
                  <a:pt x="2154" y="2308"/>
                </a:lnTo>
                <a:lnTo>
                  <a:pt x="2175" y="2319"/>
                </a:lnTo>
                <a:lnTo>
                  <a:pt x="2194" y="2326"/>
                </a:lnTo>
                <a:lnTo>
                  <a:pt x="2215" y="2332"/>
                </a:lnTo>
                <a:lnTo>
                  <a:pt x="2235" y="2336"/>
                </a:lnTo>
                <a:lnTo>
                  <a:pt x="2255" y="2337"/>
                </a:lnTo>
                <a:lnTo>
                  <a:pt x="2275" y="2336"/>
                </a:lnTo>
                <a:lnTo>
                  <a:pt x="2291" y="2333"/>
                </a:lnTo>
                <a:lnTo>
                  <a:pt x="2308" y="2330"/>
                </a:lnTo>
                <a:lnTo>
                  <a:pt x="2324" y="2325"/>
                </a:lnTo>
                <a:lnTo>
                  <a:pt x="2342" y="2319"/>
                </a:lnTo>
                <a:lnTo>
                  <a:pt x="2359" y="2314"/>
                </a:lnTo>
                <a:lnTo>
                  <a:pt x="2377" y="2307"/>
                </a:lnTo>
                <a:lnTo>
                  <a:pt x="2412" y="2290"/>
                </a:lnTo>
                <a:lnTo>
                  <a:pt x="2484" y="2175"/>
                </a:lnTo>
                <a:lnTo>
                  <a:pt x="2653" y="2281"/>
                </a:lnTo>
                <a:lnTo>
                  <a:pt x="2239" y="2948"/>
                </a:lnTo>
                <a:lnTo>
                  <a:pt x="2239" y="3826"/>
                </a:lnTo>
                <a:lnTo>
                  <a:pt x="2564" y="3799"/>
                </a:lnTo>
                <a:lnTo>
                  <a:pt x="2564" y="3450"/>
                </a:lnTo>
                <a:lnTo>
                  <a:pt x="2564" y="3332"/>
                </a:lnTo>
                <a:lnTo>
                  <a:pt x="2668" y="3274"/>
                </a:lnTo>
                <a:lnTo>
                  <a:pt x="2712" y="3248"/>
                </a:lnTo>
                <a:lnTo>
                  <a:pt x="2756" y="3222"/>
                </a:lnTo>
                <a:lnTo>
                  <a:pt x="2799" y="3194"/>
                </a:lnTo>
                <a:lnTo>
                  <a:pt x="2841" y="3163"/>
                </a:lnTo>
                <a:lnTo>
                  <a:pt x="2882" y="3132"/>
                </a:lnTo>
                <a:lnTo>
                  <a:pt x="2921" y="3100"/>
                </a:lnTo>
                <a:lnTo>
                  <a:pt x="2960" y="3066"/>
                </a:lnTo>
                <a:lnTo>
                  <a:pt x="2997" y="3031"/>
                </a:lnTo>
                <a:lnTo>
                  <a:pt x="3033" y="2995"/>
                </a:lnTo>
                <a:lnTo>
                  <a:pt x="3067" y="2958"/>
                </a:lnTo>
                <a:lnTo>
                  <a:pt x="3101" y="2918"/>
                </a:lnTo>
                <a:lnTo>
                  <a:pt x="3134" y="2879"/>
                </a:lnTo>
                <a:lnTo>
                  <a:pt x="3165" y="2838"/>
                </a:lnTo>
                <a:lnTo>
                  <a:pt x="3195" y="2797"/>
                </a:lnTo>
                <a:lnTo>
                  <a:pt x="3223" y="2754"/>
                </a:lnTo>
                <a:lnTo>
                  <a:pt x="3250" y="2711"/>
                </a:lnTo>
                <a:lnTo>
                  <a:pt x="3275" y="2667"/>
                </a:lnTo>
                <a:lnTo>
                  <a:pt x="3299" y="2624"/>
                </a:lnTo>
                <a:lnTo>
                  <a:pt x="3319" y="2578"/>
                </a:lnTo>
                <a:lnTo>
                  <a:pt x="3340" y="2533"/>
                </a:lnTo>
                <a:lnTo>
                  <a:pt x="3359" y="2487"/>
                </a:lnTo>
                <a:lnTo>
                  <a:pt x="3376" y="2439"/>
                </a:lnTo>
                <a:lnTo>
                  <a:pt x="3393" y="2391"/>
                </a:lnTo>
                <a:lnTo>
                  <a:pt x="3406" y="2343"/>
                </a:lnTo>
                <a:lnTo>
                  <a:pt x="3419" y="2293"/>
                </a:lnTo>
                <a:lnTo>
                  <a:pt x="3431" y="2243"/>
                </a:lnTo>
                <a:lnTo>
                  <a:pt x="3440" y="2193"/>
                </a:lnTo>
                <a:lnTo>
                  <a:pt x="3448" y="2142"/>
                </a:lnTo>
                <a:lnTo>
                  <a:pt x="3454" y="2089"/>
                </a:lnTo>
                <a:lnTo>
                  <a:pt x="3459" y="2037"/>
                </a:lnTo>
                <a:lnTo>
                  <a:pt x="3461" y="1985"/>
                </a:lnTo>
                <a:lnTo>
                  <a:pt x="3462" y="1932"/>
                </a:lnTo>
                <a:lnTo>
                  <a:pt x="3462" y="1892"/>
                </a:lnTo>
                <a:lnTo>
                  <a:pt x="3460" y="1853"/>
                </a:lnTo>
                <a:lnTo>
                  <a:pt x="3458" y="1814"/>
                </a:lnTo>
                <a:lnTo>
                  <a:pt x="3454" y="1775"/>
                </a:lnTo>
                <a:lnTo>
                  <a:pt x="3449" y="1737"/>
                </a:lnTo>
                <a:lnTo>
                  <a:pt x="3445" y="1698"/>
                </a:lnTo>
                <a:lnTo>
                  <a:pt x="3438" y="1661"/>
                </a:lnTo>
                <a:lnTo>
                  <a:pt x="3431" y="1623"/>
                </a:lnTo>
                <a:lnTo>
                  <a:pt x="3423" y="1586"/>
                </a:lnTo>
                <a:lnTo>
                  <a:pt x="3415" y="1548"/>
                </a:lnTo>
                <a:lnTo>
                  <a:pt x="3404" y="1512"/>
                </a:lnTo>
                <a:lnTo>
                  <a:pt x="3394" y="1476"/>
                </a:lnTo>
                <a:lnTo>
                  <a:pt x="3382" y="1440"/>
                </a:lnTo>
                <a:lnTo>
                  <a:pt x="3369" y="1406"/>
                </a:lnTo>
                <a:lnTo>
                  <a:pt x="3357" y="1371"/>
                </a:lnTo>
                <a:lnTo>
                  <a:pt x="3341" y="1336"/>
                </a:lnTo>
                <a:lnTo>
                  <a:pt x="3328" y="1301"/>
                </a:lnTo>
                <a:lnTo>
                  <a:pt x="3311" y="1267"/>
                </a:lnTo>
                <a:lnTo>
                  <a:pt x="3295" y="1235"/>
                </a:lnTo>
                <a:lnTo>
                  <a:pt x="3278" y="1202"/>
                </a:lnTo>
                <a:lnTo>
                  <a:pt x="3259" y="1170"/>
                </a:lnTo>
                <a:lnTo>
                  <a:pt x="3240" y="1137"/>
                </a:lnTo>
                <a:lnTo>
                  <a:pt x="3221" y="1106"/>
                </a:lnTo>
                <a:lnTo>
                  <a:pt x="3201" y="1076"/>
                </a:lnTo>
                <a:lnTo>
                  <a:pt x="3180" y="1046"/>
                </a:lnTo>
                <a:lnTo>
                  <a:pt x="3158" y="1015"/>
                </a:lnTo>
                <a:lnTo>
                  <a:pt x="3136" y="986"/>
                </a:lnTo>
                <a:lnTo>
                  <a:pt x="3113" y="957"/>
                </a:lnTo>
                <a:lnTo>
                  <a:pt x="3090" y="930"/>
                </a:lnTo>
                <a:lnTo>
                  <a:pt x="3065" y="902"/>
                </a:lnTo>
                <a:lnTo>
                  <a:pt x="3040" y="875"/>
                </a:lnTo>
                <a:lnTo>
                  <a:pt x="3014" y="849"/>
                </a:lnTo>
                <a:lnTo>
                  <a:pt x="2987" y="824"/>
                </a:lnTo>
                <a:lnTo>
                  <a:pt x="2961" y="798"/>
                </a:lnTo>
                <a:lnTo>
                  <a:pt x="2934" y="774"/>
                </a:lnTo>
                <a:lnTo>
                  <a:pt x="2905" y="751"/>
                </a:lnTo>
                <a:lnTo>
                  <a:pt x="2877" y="728"/>
                </a:lnTo>
                <a:lnTo>
                  <a:pt x="2848" y="704"/>
                </a:lnTo>
                <a:lnTo>
                  <a:pt x="2818" y="683"/>
                </a:lnTo>
                <a:lnTo>
                  <a:pt x="2788" y="663"/>
                </a:lnTo>
                <a:lnTo>
                  <a:pt x="2756" y="642"/>
                </a:lnTo>
                <a:lnTo>
                  <a:pt x="2725" y="622"/>
                </a:lnTo>
                <a:lnTo>
                  <a:pt x="2694" y="603"/>
                </a:lnTo>
                <a:lnTo>
                  <a:pt x="2661" y="586"/>
                </a:lnTo>
                <a:lnTo>
                  <a:pt x="2629" y="568"/>
                </a:lnTo>
                <a:lnTo>
                  <a:pt x="2595" y="552"/>
                </a:lnTo>
                <a:lnTo>
                  <a:pt x="2561" y="536"/>
                </a:lnTo>
                <a:lnTo>
                  <a:pt x="2528" y="521"/>
                </a:lnTo>
                <a:lnTo>
                  <a:pt x="2493" y="507"/>
                </a:lnTo>
                <a:lnTo>
                  <a:pt x="2458" y="494"/>
                </a:lnTo>
                <a:lnTo>
                  <a:pt x="2423" y="481"/>
                </a:lnTo>
                <a:lnTo>
                  <a:pt x="2387" y="470"/>
                </a:lnTo>
                <a:lnTo>
                  <a:pt x="2351" y="459"/>
                </a:lnTo>
                <a:lnTo>
                  <a:pt x="2314" y="449"/>
                </a:lnTo>
                <a:lnTo>
                  <a:pt x="2277" y="440"/>
                </a:lnTo>
                <a:lnTo>
                  <a:pt x="2240" y="431"/>
                </a:lnTo>
                <a:lnTo>
                  <a:pt x="2203" y="424"/>
                </a:lnTo>
                <a:lnTo>
                  <a:pt x="2164" y="419"/>
                </a:lnTo>
                <a:lnTo>
                  <a:pt x="2127" y="413"/>
                </a:lnTo>
                <a:lnTo>
                  <a:pt x="2088" y="408"/>
                </a:lnTo>
                <a:lnTo>
                  <a:pt x="2049" y="405"/>
                </a:lnTo>
                <a:lnTo>
                  <a:pt x="2011" y="402"/>
                </a:lnTo>
                <a:lnTo>
                  <a:pt x="1972" y="401"/>
                </a:lnTo>
                <a:lnTo>
                  <a:pt x="1932" y="401"/>
                </a:lnTo>
                <a:lnTo>
                  <a:pt x="1893" y="401"/>
                </a:lnTo>
                <a:lnTo>
                  <a:pt x="1853" y="402"/>
                </a:lnTo>
                <a:lnTo>
                  <a:pt x="1814" y="405"/>
                </a:lnTo>
                <a:lnTo>
                  <a:pt x="1775" y="408"/>
                </a:lnTo>
                <a:lnTo>
                  <a:pt x="1737" y="413"/>
                </a:lnTo>
                <a:lnTo>
                  <a:pt x="1699" y="419"/>
                </a:lnTo>
                <a:lnTo>
                  <a:pt x="1660" y="424"/>
                </a:lnTo>
                <a:lnTo>
                  <a:pt x="1623" y="431"/>
                </a:lnTo>
                <a:lnTo>
                  <a:pt x="1586" y="440"/>
                </a:lnTo>
                <a:lnTo>
                  <a:pt x="1549" y="449"/>
                </a:lnTo>
                <a:lnTo>
                  <a:pt x="1513" y="459"/>
                </a:lnTo>
                <a:lnTo>
                  <a:pt x="1477" y="470"/>
                </a:lnTo>
                <a:lnTo>
                  <a:pt x="1441" y="481"/>
                </a:lnTo>
                <a:lnTo>
                  <a:pt x="1405" y="494"/>
                </a:lnTo>
                <a:lnTo>
                  <a:pt x="1370" y="507"/>
                </a:lnTo>
                <a:lnTo>
                  <a:pt x="1335" y="521"/>
                </a:lnTo>
                <a:lnTo>
                  <a:pt x="1302" y="536"/>
                </a:lnTo>
                <a:lnTo>
                  <a:pt x="1268" y="552"/>
                </a:lnTo>
                <a:lnTo>
                  <a:pt x="1234" y="568"/>
                </a:lnTo>
                <a:lnTo>
                  <a:pt x="1202" y="586"/>
                </a:lnTo>
                <a:lnTo>
                  <a:pt x="1169" y="603"/>
                </a:lnTo>
                <a:lnTo>
                  <a:pt x="1138" y="622"/>
                </a:lnTo>
                <a:lnTo>
                  <a:pt x="1107" y="642"/>
                </a:lnTo>
                <a:lnTo>
                  <a:pt x="1076" y="663"/>
                </a:lnTo>
                <a:lnTo>
                  <a:pt x="1045" y="683"/>
                </a:lnTo>
                <a:lnTo>
                  <a:pt x="1016" y="704"/>
                </a:lnTo>
                <a:lnTo>
                  <a:pt x="987" y="728"/>
                </a:lnTo>
                <a:lnTo>
                  <a:pt x="958" y="751"/>
                </a:lnTo>
                <a:lnTo>
                  <a:pt x="930" y="774"/>
                </a:lnTo>
                <a:lnTo>
                  <a:pt x="902" y="798"/>
                </a:lnTo>
                <a:lnTo>
                  <a:pt x="876" y="824"/>
                </a:lnTo>
                <a:lnTo>
                  <a:pt x="849" y="849"/>
                </a:lnTo>
                <a:lnTo>
                  <a:pt x="823" y="875"/>
                </a:lnTo>
                <a:lnTo>
                  <a:pt x="799" y="902"/>
                </a:lnTo>
                <a:lnTo>
                  <a:pt x="775" y="930"/>
                </a:lnTo>
                <a:lnTo>
                  <a:pt x="750" y="957"/>
                </a:lnTo>
                <a:lnTo>
                  <a:pt x="728" y="986"/>
                </a:lnTo>
                <a:lnTo>
                  <a:pt x="705" y="1015"/>
                </a:lnTo>
                <a:lnTo>
                  <a:pt x="684" y="1046"/>
                </a:lnTo>
                <a:lnTo>
                  <a:pt x="662" y="1076"/>
                </a:lnTo>
                <a:lnTo>
                  <a:pt x="642" y="1106"/>
                </a:lnTo>
                <a:lnTo>
                  <a:pt x="623" y="1137"/>
                </a:lnTo>
                <a:lnTo>
                  <a:pt x="604" y="1170"/>
                </a:lnTo>
                <a:lnTo>
                  <a:pt x="585" y="1202"/>
                </a:lnTo>
                <a:lnTo>
                  <a:pt x="569" y="1235"/>
                </a:lnTo>
                <a:lnTo>
                  <a:pt x="552" y="1267"/>
                </a:lnTo>
                <a:lnTo>
                  <a:pt x="537" y="1301"/>
                </a:lnTo>
                <a:lnTo>
                  <a:pt x="522" y="1336"/>
                </a:lnTo>
                <a:lnTo>
                  <a:pt x="508" y="1371"/>
                </a:lnTo>
                <a:lnTo>
                  <a:pt x="494" y="1406"/>
                </a:lnTo>
                <a:lnTo>
                  <a:pt x="482" y="1440"/>
                </a:lnTo>
                <a:lnTo>
                  <a:pt x="470" y="1476"/>
                </a:lnTo>
                <a:lnTo>
                  <a:pt x="459" y="1512"/>
                </a:lnTo>
                <a:lnTo>
                  <a:pt x="450" y="1548"/>
                </a:lnTo>
                <a:lnTo>
                  <a:pt x="440" y="1586"/>
                </a:lnTo>
                <a:lnTo>
                  <a:pt x="432" y="1623"/>
                </a:lnTo>
                <a:lnTo>
                  <a:pt x="425" y="1661"/>
                </a:lnTo>
                <a:lnTo>
                  <a:pt x="418" y="1698"/>
                </a:lnTo>
                <a:lnTo>
                  <a:pt x="414" y="1737"/>
                </a:lnTo>
                <a:lnTo>
                  <a:pt x="409" y="1775"/>
                </a:lnTo>
                <a:lnTo>
                  <a:pt x="405" y="1814"/>
                </a:lnTo>
                <a:lnTo>
                  <a:pt x="403" y="1853"/>
                </a:lnTo>
                <a:lnTo>
                  <a:pt x="402" y="1892"/>
                </a:lnTo>
                <a:lnTo>
                  <a:pt x="401" y="1932"/>
                </a:lnTo>
                <a:lnTo>
                  <a:pt x="402" y="1986"/>
                </a:lnTo>
                <a:lnTo>
                  <a:pt x="405" y="2040"/>
                </a:lnTo>
                <a:lnTo>
                  <a:pt x="410" y="2093"/>
                </a:lnTo>
                <a:lnTo>
                  <a:pt x="416" y="2146"/>
                </a:lnTo>
                <a:lnTo>
                  <a:pt x="424" y="2199"/>
                </a:lnTo>
                <a:lnTo>
                  <a:pt x="434" y="2251"/>
                </a:lnTo>
                <a:lnTo>
                  <a:pt x="446" y="2301"/>
                </a:lnTo>
                <a:lnTo>
                  <a:pt x="459" y="2352"/>
                </a:lnTo>
                <a:lnTo>
                  <a:pt x="474" y="2402"/>
                </a:lnTo>
                <a:lnTo>
                  <a:pt x="490" y="2451"/>
                </a:lnTo>
                <a:lnTo>
                  <a:pt x="509" y="2498"/>
                </a:lnTo>
                <a:lnTo>
                  <a:pt x="529" y="2546"/>
                </a:lnTo>
                <a:lnTo>
                  <a:pt x="549" y="2592"/>
                </a:lnTo>
                <a:lnTo>
                  <a:pt x="573" y="2638"/>
                </a:lnTo>
                <a:lnTo>
                  <a:pt x="597" y="2682"/>
                </a:lnTo>
                <a:lnTo>
                  <a:pt x="623" y="2726"/>
                </a:lnTo>
                <a:lnTo>
                  <a:pt x="650" y="2770"/>
                </a:lnTo>
                <a:lnTo>
                  <a:pt x="679" y="2814"/>
                </a:lnTo>
                <a:lnTo>
                  <a:pt x="711" y="2856"/>
                </a:lnTo>
                <a:lnTo>
                  <a:pt x="743" y="2896"/>
                </a:lnTo>
                <a:lnTo>
                  <a:pt x="777" y="2937"/>
                </a:lnTo>
                <a:lnTo>
                  <a:pt x="812" y="2975"/>
                </a:lnTo>
                <a:lnTo>
                  <a:pt x="848" y="3014"/>
                </a:lnTo>
                <a:lnTo>
                  <a:pt x="885" y="3050"/>
                </a:lnTo>
                <a:lnTo>
                  <a:pt x="924" y="3085"/>
                </a:lnTo>
                <a:lnTo>
                  <a:pt x="964" y="3118"/>
                </a:lnTo>
                <a:lnTo>
                  <a:pt x="1004" y="3151"/>
                </a:lnTo>
                <a:lnTo>
                  <a:pt x="1047" y="3182"/>
                </a:lnTo>
                <a:lnTo>
                  <a:pt x="1090" y="3211"/>
                </a:lnTo>
                <a:lnTo>
                  <a:pt x="1135" y="3239"/>
                </a:lnTo>
                <a:lnTo>
                  <a:pt x="1180" y="3266"/>
                </a:lnTo>
                <a:lnTo>
                  <a:pt x="1226" y="3291"/>
                </a:lnTo>
                <a:lnTo>
                  <a:pt x="1335" y="3348"/>
                </a:lnTo>
                <a:lnTo>
                  <a:pt x="1335" y="3469"/>
                </a:lnTo>
                <a:lnTo>
                  <a:pt x="1335" y="3838"/>
                </a:lnTo>
                <a:lnTo>
                  <a:pt x="1674" y="3838"/>
                </a:lnTo>
                <a:lnTo>
                  <a:pt x="1674" y="2948"/>
                </a:lnTo>
                <a:lnTo>
                  <a:pt x="1260" y="2281"/>
                </a:lnTo>
                <a:lnTo>
                  <a:pt x="1431" y="2175"/>
                </a:lnTo>
                <a:lnTo>
                  <a:pt x="1507" y="2300"/>
                </a:lnTo>
                <a:close/>
                <a:moveTo>
                  <a:pt x="2326" y="2429"/>
                </a:moveTo>
                <a:lnTo>
                  <a:pt x="2326" y="2429"/>
                </a:lnTo>
                <a:lnTo>
                  <a:pt x="2305" y="2432"/>
                </a:lnTo>
                <a:lnTo>
                  <a:pt x="2284" y="2435"/>
                </a:lnTo>
                <a:lnTo>
                  <a:pt x="2258" y="2437"/>
                </a:lnTo>
                <a:lnTo>
                  <a:pt x="2234" y="2437"/>
                </a:lnTo>
                <a:lnTo>
                  <a:pt x="2208" y="2433"/>
                </a:lnTo>
                <a:lnTo>
                  <a:pt x="2184" y="2429"/>
                </a:lnTo>
                <a:lnTo>
                  <a:pt x="2158" y="2420"/>
                </a:lnTo>
                <a:lnTo>
                  <a:pt x="2134" y="2411"/>
                </a:lnTo>
                <a:lnTo>
                  <a:pt x="2109" y="2397"/>
                </a:lnTo>
                <a:lnTo>
                  <a:pt x="2083" y="2382"/>
                </a:lnTo>
                <a:lnTo>
                  <a:pt x="2063" y="2396"/>
                </a:lnTo>
                <a:lnTo>
                  <a:pt x="2045" y="2409"/>
                </a:lnTo>
                <a:lnTo>
                  <a:pt x="2024" y="2419"/>
                </a:lnTo>
                <a:lnTo>
                  <a:pt x="2004" y="2427"/>
                </a:lnTo>
                <a:lnTo>
                  <a:pt x="1983" y="2434"/>
                </a:lnTo>
                <a:lnTo>
                  <a:pt x="1962" y="2438"/>
                </a:lnTo>
                <a:lnTo>
                  <a:pt x="1941" y="2440"/>
                </a:lnTo>
                <a:lnTo>
                  <a:pt x="1920" y="2440"/>
                </a:lnTo>
                <a:lnTo>
                  <a:pt x="1900" y="2439"/>
                </a:lnTo>
                <a:lnTo>
                  <a:pt x="1879" y="2435"/>
                </a:lnTo>
                <a:lnTo>
                  <a:pt x="1858" y="2430"/>
                </a:lnTo>
                <a:lnTo>
                  <a:pt x="1837" y="2423"/>
                </a:lnTo>
                <a:lnTo>
                  <a:pt x="1816" y="2415"/>
                </a:lnTo>
                <a:lnTo>
                  <a:pt x="1794" y="2404"/>
                </a:lnTo>
                <a:lnTo>
                  <a:pt x="1773" y="2393"/>
                </a:lnTo>
                <a:lnTo>
                  <a:pt x="1752" y="2379"/>
                </a:lnTo>
                <a:lnTo>
                  <a:pt x="1735" y="2390"/>
                </a:lnTo>
                <a:lnTo>
                  <a:pt x="1716" y="2399"/>
                </a:lnTo>
                <a:lnTo>
                  <a:pt x="1699" y="2408"/>
                </a:lnTo>
                <a:lnTo>
                  <a:pt x="1679" y="2413"/>
                </a:lnTo>
                <a:lnTo>
                  <a:pt x="1660" y="2418"/>
                </a:lnTo>
                <a:lnTo>
                  <a:pt x="1642" y="2422"/>
                </a:lnTo>
                <a:lnTo>
                  <a:pt x="1622" y="2424"/>
                </a:lnTo>
                <a:lnTo>
                  <a:pt x="1602" y="2424"/>
                </a:lnTo>
                <a:lnTo>
                  <a:pt x="1585" y="2424"/>
                </a:lnTo>
                <a:lnTo>
                  <a:pt x="1860" y="2866"/>
                </a:lnTo>
                <a:lnTo>
                  <a:pt x="1875" y="2891"/>
                </a:lnTo>
                <a:lnTo>
                  <a:pt x="1875" y="2918"/>
                </a:lnTo>
                <a:lnTo>
                  <a:pt x="1875" y="3838"/>
                </a:lnTo>
                <a:lnTo>
                  <a:pt x="2038" y="3838"/>
                </a:lnTo>
                <a:lnTo>
                  <a:pt x="2038" y="2918"/>
                </a:lnTo>
                <a:lnTo>
                  <a:pt x="2038" y="2891"/>
                </a:lnTo>
                <a:lnTo>
                  <a:pt x="2053" y="2866"/>
                </a:lnTo>
                <a:lnTo>
                  <a:pt x="2326" y="2429"/>
                </a:lnTo>
                <a:close/>
                <a:moveTo>
                  <a:pt x="2506" y="5533"/>
                </a:moveTo>
                <a:lnTo>
                  <a:pt x="1402" y="5631"/>
                </a:lnTo>
                <a:lnTo>
                  <a:pt x="1405" y="5656"/>
                </a:lnTo>
                <a:lnTo>
                  <a:pt x="1410" y="5681"/>
                </a:lnTo>
                <a:lnTo>
                  <a:pt x="1417" y="5705"/>
                </a:lnTo>
                <a:lnTo>
                  <a:pt x="1424" y="5729"/>
                </a:lnTo>
                <a:lnTo>
                  <a:pt x="1432" y="5753"/>
                </a:lnTo>
                <a:lnTo>
                  <a:pt x="1441" y="5776"/>
                </a:lnTo>
                <a:lnTo>
                  <a:pt x="1451" y="5798"/>
                </a:lnTo>
                <a:lnTo>
                  <a:pt x="1463" y="5820"/>
                </a:lnTo>
                <a:lnTo>
                  <a:pt x="1475" y="5842"/>
                </a:lnTo>
                <a:lnTo>
                  <a:pt x="1489" y="5862"/>
                </a:lnTo>
                <a:lnTo>
                  <a:pt x="1503" y="5883"/>
                </a:lnTo>
                <a:lnTo>
                  <a:pt x="1516" y="5902"/>
                </a:lnTo>
                <a:lnTo>
                  <a:pt x="1533" y="5921"/>
                </a:lnTo>
                <a:lnTo>
                  <a:pt x="1549" y="5938"/>
                </a:lnTo>
                <a:lnTo>
                  <a:pt x="1566" y="5956"/>
                </a:lnTo>
                <a:lnTo>
                  <a:pt x="1584" y="5973"/>
                </a:lnTo>
                <a:lnTo>
                  <a:pt x="1602" y="5988"/>
                </a:lnTo>
                <a:lnTo>
                  <a:pt x="1622" y="6003"/>
                </a:lnTo>
                <a:lnTo>
                  <a:pt x="1642" y="6017"/>
                </a:lnTo>
                <a:lnTo>
                  <a:pt x="1663" y="6031"/>
                </a:lnTo>
                <a:lnTo>
                  <a:pt x="1685" y="6043"/>
                </a:lnTo>
                <a:lnTo>
                  <a:pt x="1706" y="6055"/>
                </a:lnTo>
                <a:lnTo>
                  <a:pt x="1729" y="6065"/>
                </a:lnTo>
                <a:lnTo>
                  <a:pt x="1752" y="6074"/>
                </a:lnTo>
                <a:lnTo>
                  <a:pt x="1775" y="6082"/>
                </a:lnTo>
                <a:lnTo>
                  <a:pt x="1799" y="6091"/>
                </a:lnTo>
                <a:lnTo>
                  <a:pt x="1823" y="6096"/>
                </a:lnTo>
                <a:lnTo>
                  <a:pt x="1849" y="6102"/>
                </a:lnTo>
                <a:lnTo>
                  <a:pt x="1873" y="6106"/>
                </a:lnTo>
                <a:lnTo>
                  <a:pt x="1900" y="6109"/>
                </a:lnTo>
                <a:lnTo>
                  <a:pt x="1925" y="6110"/>
                </a:lnTo>
                <a:lnTo>
                  <a:pt x="1951" y="6111"/>
                </a:lnTo>
                <a:lnTo>
                  <a:pt x="1980" y="6110"/>
                </a:lnTo>
                <a:lnTo>
                  <a:pt x="2008" y="6109"/>
                </a:lnTo>
                <a:lnTo>
                  <a:pt x="2035" y="6106"/>
                </a:lnTo>
                <a:lnTo>
                  <a:pt x="2063" y="6100"/>
                </a:lnTo>
                <a:lnTo>
                  <a:pt x="2090" y="6094"/>
                </a:lnTo>
                <a:lnTo>
                  <a:pt x="2117" y="6087"/>
                </a:lnTo>
                <a:lnTo>
                  <a:pt x="2142" y="6078"/>
                </a:lnTo>
                <a:lnTo>
                  <a:pt x="2168" y="6067"/>
                </a:lnTo>
                <a:lnTo>
                  <a:pt x="2192" y="6057"/>
                </a:lnTo>
                <a:lnTo>
                  <a:pt x="2215" y="6044"/>
                </a:lnTo>
                <a:lnTo>
                  <a:pt x="2239" y="6031"/>
                </a:lnTo>
                <a:lnTo>
                  <a:pt x="2262" y="6016"/>
                </a:lnTo>
                <a:lnTo>
                  <a:pt x="2284" y="6001"/>
                </a:lnTo>
                <a:lnTo>
                  <a:pt x="2305" y="5985"/>
                </a:lnTo>
                <a:lnTo>
                  <a:pt x="2324" y="5968"/>
                </a:lnTo>
                <a:lnTo>
                  <a:pt x="2344" y="5949"/>
                </a:lnTo>
                <a:lnTo>
                  <a:pt x="2362" y="5929"/>
                </a:lnTo>
                <a:lnTo>
                  <a:pt x="2379" y="5909"/>
                </a:lnTo>
                <a:lnTo>
                  <a:pt x="2396" y="5889"/>
                </a:lnTo>
                <a:lnTo>
                  <a:pt x="2412" y="5866"/>
                </a:lnTo>
                <a:lnTo>
                  <a:pt x="2425" y="5844"/>
                </a:lnTo>
                <a:lnTo>
                  <a:pt x="2439" y="5821"/>
                </a:lnTo>
                <a:lnTo>
                  <a:pt x="2451" y="5797"/>
                </a:lnTo>
                <a:lnTo>
                  <a:pt x="2463" y="5772"/>
                </a:lnTo>
                <a:lnTo>
                  <a:pt x="2473" y="5747"/>
                </a:lnTo>
                <a:lnTo>
                  <a:pt x="2481" y="5721"/>
                </a:lnTo>
                <a:lnTo>
                  <a:pt x="2489" y="5695"/>
                </a:lnTo>
                <a:lnTo>
                  <a:pt x="2495" y="5668"/>
                </a:lnTo>
                <a:lnTo>
                  <a:pt x="2500" y="5641"/>
                </a:lnTo>
                <a:lnTo>
                  <a:pt x="2503" y="5613"/>
                </a:lnTo>
                <a:lnTo>
                  <a:pt x="2506" y="5584"/>
                </a:lnTo>
                <a:lnTo>
                  <a:pt x="2507" y="5556"/>
                </a:lnTo>
                <a:lnTo>
                  <a:pt x="2506" y="5533"/>
                </a:lnTo>
                <a:close/>
                <a:moveTo>
                  <a:pt x="2908" y="4892"/>
                </a:moveTo>
                <a:lnTo>
                  <a:pt x="1018" y="5060"/>
                </a:lnTo>
                <a:lnTo>
                  <a:pt x="1015" y="5089"/>
                </a:lnTo>
                <a:lnTo>
                  <a:pt x="1015" y="5118"/>
                </a:lnTo>
                <a:lnTo>
                  <a:pt x="1017" y="5144"/>
                </a:lnTo>
                <a:lnTo>
                  <a:pt x="2906" y="4978"/>
                </a:lnTo>
                <a:lnTo>
                  <a:pt x="2908" y="4953"/>
                </a:lnTo>
                <a:lnTo>
                  <a:pt x="2910" y="4927"/>
                </a:lnTo>
                <a:lnTo>
                  <a:pt x="2910" y="4910"/>
                </a:lnTo>
                <a:lnTo>
                  <a:pt x="2908" y="4892"/>
                </a:lnTo>
                <a:close/>
                <a:moveTo>
                  <a:pt x="2908" y="4171"/>
                </a:moveTo>
                <a:lnTo>
                  <a:pt x="1018" y="4337"/>
                </a:lnTo>
                <a:lnTo>
                  <a:pt x="1015" y="4368"/>
                </a:lnTo>
                <a:lnTo>
                  <a:pt x="1015" y="4397"/>
                </a:lnTo>
                <a:lnTo>
                  <a:pt x="1017" y="4423"/>
                </a:lnTo>
                <a:lnTo>
                  <a:pt x="2906" y="4257"/>
                </a:lnTo>
                <a:lnTo>
                  <a:pt x="2908" y="4232"/>
                </a:lnTo>
                <a:lnTo>
                  <a:pt x="2910" y="4206"/>
                </a:lnTo>
                <a:lnTo>
                  <a:pt x="2910" y="4189"/>
                </a:lnTo>
                <a:lnTo>
                  <a:pt x="2908" y="4171"/>
                </a:lnTo>
                <a:close/>
              </a:path>
            </a:pathLst>
          </a:custGeom>
          <a:solidFill>
            <a:schemeClr val="bg1"/>
          </a:solidFill>
          <a:ln w="9525">
            <a:noFill/>
            <a:round/>
          </a:ln>
        </p:spPr>
        <p:txBody>
          <a:bodyPr/>
          <a:lstStyle/>
          <a:p>
            <a:endParaRPr lang="zh-CN" altLang="en-US" sz="1695">
              <a:cs typeface="+mn-ea"/>
              <a:sym typeface="+mn-lt"/>
            </a:endParaRPr>
          </a:p>
        </p:txBody>
      </p:sp>
      <p:sp>
        <p:nvSpPr>
          <p:cNvPr id="8" name="KSO_Shape"/>
          <p:cNvSpPr/>
          <p:nvPr/>
        </p:nvSpPr>
        <p:spPr bwMode="auto">
          <a:xfrm>
            <a:off x="7113329" y="2716276"/>
            <a:ext cx="374281" cy="728653"/>
          </a:xfrm>
          <a:custGeom>
            <a:avLst/>
            <a:gdLst>
              <a:gd name="T0" fmla="*/ 2147483647 w 3408"/>
              <a:gd name="T1" fmla="*/ 2147483647 h 6695"/>
              <a:gd name="T2" fmla="*/ 2147483647 w 3408"/>
              <a:gd name="T3" fmla="*/ 2147483647 h 6695"/>
              <a:gd name="T4" fmla="*/ 0 w 3408"/>
              <a:gd name="T5" fmla="*/ 2147483647 h 6695"/>
              <a:gd name="T6" fmla="*/ 0 w 3408"/>
              <a:gd name="T7" fmla="*/ 2147483647 h 6695"/>
              <a:gd name="T8" fmla="*/ 2147483647 w 3408"/>
              <a:gd name="T9" fmla="*/ 2147483647 h 6695"/>
              <a:gd name="T10" fmla="*/ 2147483647 w 3408"/>
              <a:gd name="T11" fmla="*/ 2147483647 h 6695"/>
              <a:gd name="T12" fmla="*/ 2147483647 w 3408"/>
              <a:gd name="T13" fmla="*/ 2147483647 h 6695"/>
              <a:gd name="T14" fmla="*/ 2147483647 w 3408"/>
              <a:gd name="T15" fmla="*/ 2147483647 h 6695"/>
              <a:gd name="T16" fmla="*/ 2147483647 w 3408"/>
              <a:gd name="T17" fmla="*/ 2147483647 h 6695"/>
              <a:gd name="T18" fmla="*/ 2147483647 w 3408"/>
              <a:gd name="T19" fmla="*/ 2147483647 h 6695"/>
              <a:gd name="T20" fmla="*/ 2147483647 w 3408"/>
              <a:gd name="T21" fmla="*/ 2147483647 h 6695"/>
              <a:gd name="T22" fmla="*/ 2147483647 w 3408"/>
              <a:gd name="T23" fmla="*/ 2147483647 h 6695"/>
              <a:gd name="T24" fmla="*/ 2147483647 w 3408"/>
              <a:gd name="T25" fmla="*/ 2147483647 h 6695"/>
              <a:gd name="T26" fmla="*/ 2147483647 w 3408"/>
              <a:gd name="T27" fmla="*/ 2147483647 h 6695"/>
              <a:gd name="T28" fmla="*/ 2147483647 w 3408"/>
              <a:gd name="T29" fmla="*/ 2147483647 h 6695"/>
              <a:gd name="T30" fmla="*/ 2147483647 w 3408"/>
              <a:gd name="T31" fmla="*/ 2147483647 h 6695"/>
              <a:gd name="T32" fmla="*/ 2147483647 w 3408"/>
              <a:gd name="T33" fmla="*/ 2147483647 h 6695"/>
              <a:gd name="T34" fmla="*/ 2147483647 w 3408"/>
              <a:gd name="T35" fmla="*/ 2147483647 h 6695"/>
              <a:gd name="T36" fmla="*/ 2147483647 w 3408"/>
              <a:gd name="T37" fmla="*/ 2147483647 h 6695"/>
              <a:gd name="T38" fmla="*/ 2147483647 w 3408"/>
              <a:gd name="T39" fmla="*/ 2147483647 h 6695"/>
              <a:gd name="T40" fmla="*/ 2147483647 w 3408"/>
              <a:gd name="T41" fmla="*/ 2147483647 h 6695"/>
              <a:gd name="T42" fmla="*/ 2147483647 w 3408"/>
              <a:gd name="T43" fmla="*/ 2147483647 h 6695"/>
              <a:gd name="T44" fmla="*/ 2147483647 w 3408"/>
              <a:gd name="T45" fmla="*/ 2147483647 h 6695"/>
              <a:gd name="T46" fmla="*/ 2147483647 w 3408"/>
              <a:gd name="T47" fmla="*/ 2147483647 h 6695"/>
              <a:gd name="T48" fmla="*/ 2147483647 w 3408"/>
              <a:gd name="T49" fmla="*/ 2147483647 h 6695"/>
              <a:gd name="T50" fmla="*/ 2147483647 w 3408"/>
              <a:gd name="T51" fmla="*/ 2147483647 h 6695"/>
              <a:gd name="T52" fmla="*/ 2147483647 w 3408"/>
              <a:gd name="T53" fmla="*/ 2147483647 h 6695"/>
              <a:gd name="T54" fmla="*/ 2147483647 w 3408"/>
              <a:gd name="T55" fmla="*/ 2147483647 h 6695"/>
              <a:gd name="T56" fmla="*/ 2147483647 w 3408"/>
              <a:gd name="T57" fmla="*/ 2147483647 h 6695"/>
              <a:gd name="T58" fmla="*/ 2147483647 w 3408"/>
              <a:gd name="T59" fmla="*/ 2147483647 h 6695"/>
              <a:gd name="T60" fmla="*/ 2147483647 w 3408"/>
              <a:gd name="T61" fmla="*/ 2147483647 h 6695"/>
              <a:gd name="T62" fmla="*/ 2147483647 w 3408"/>
              <a:gd name="T63" fmla="*/ 2147483647 h 6695"/>
              <a:gd name="T64" fmla="*/ 2147483647 w 3408"/>
              <a:gd name="T65" fmla="*/ 2147483647 h 6695"/>
              <a:gd name="T66" fmla="*/ 2147483647 w 3408"/>
              <a:gd name="T67" fmla="*/ 2147483647 h 6695"/>
              <a:gd name="T68" fmla="*/ 2147483647 w 3408"/>
              <a:gd name="T69" fmla="*/ 2147483647 h 6695"/>
              <a:gd name="T70" fmla="*/ 2147483647 w 3408"/>
              <a:gd name="T71" fmla="*/ 2147483647 h 6695"/>
              <a:gd name="T72" fmla="*/ 2147483647 w 3408"/>
              <a:gd name="T73" fmla="*/ 2147483647 h 6695"/>
              <a:gd name="T74" fmla="*/ 2147483647 w 3408"/>
              <a:gd name="T75" fmla="*/ 2147483647 h 6695"/>
              <a:gd name="T76" fmla="*/ 2147483647 w 3408"/>
              <a:gd name="T77" fmla="*/ 2147483647 h 6695"/>
              <a:gd name="T78" fmla="*/ 2147483647 w 3408"/>
              <a:gd name="T79" fmla="*/ 2147483647 h 6695"/>
              <a:gd name="T80" fmla="*/ 2147483647 w 3408"/>
              <a:gd name="T81" fmla="*/ 2147483647 h 6695"/>
              <a:gd name="T82" fmla="*/ 2147483647 w 3408"/>
              <a:gd name="T83" fmla="*/ 2147483647 h 6695"/>
              <a:gd name="T84" fmla="*/ 2147483647 w 3408"/>
              <a:gd name="T85" fmla="*/ 2147483647 h 6695"/>
              <a:gd name="T86" fmla="*/ 2147483647 w 3408"/>
              <a:gd name="T87" fmla="*/ 2147483647 h 6695"/>
              <a:gd name="T88" fmla="*/ 2147483647 w 3408"/>
              <a:gd name="T89" fmla="*/ 2147483647 h 6695"/>
              <a:gd name="T90" fmla="*/ 2147483647 w 3408"/>
              <a:gd name="T91" fmla="*/ 2147483647 h 6695"/>
              <a:gd name="T92" fmla="*/ 2147483647 w 3408"/>
              <a:gd name="T93" fmla="*/ 2147483647 h 669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408"/>
              <a:gd name="T142" fmla="*/ 0 h 6695"/>
              <a:gd name="T143" fmla="*/ 3408 w 3408"/>
              <a:gd name="T144" fmla="*/ 6695 h 669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408" h="6695">
                <a:moveTo>
                  <a:pt x="0" y="2326"/>
                </a:moveTo>
                <a:lnTo>
                  <a:pt x="847" y="2730"/>
                </a:lnTo>
                <a:lnTo>
                  <a:pt x="847" y="6545"/>
                </a:lnTo>
                <a:lnTo>
                  <a:pt x="0" y="6143"/>
                </a:lnTo>
                <a:lnTo>
                  <a:pt x="0" y="2326"/>
                </a:lnTo>
                <a:close/>
                <a:moveTo>
                  <a:pt x="2010" y="1223"/>
                </a:moveTo>
                <a:lnTo>
                  <a:pt x="2318" y="1123"/>
                </a:lnTo>
                <a:lnTo>
                  <a:pt x="2318" y="1310"/>
                </a:lnTo>
                <a:lnTo>
                  <a:pt x="2010" y="1410"/>
                </a:lnTo>
                <a:lnTo>
                  <a:pt x="2010" y="1223"/>
                </a:lnTo>
                <a:close/>
                <a:moveTo>
                  <a:pt x="1413" y="1403"/>
                </a:moveTo>
                <a:lnTo>
                  <a:pt x="1721" y="1303"/>
                </a:lnTo>
                <a:lnTo>
                  <a:pt x="1721" y="1491"/>
                </a:lnTo>
                <a:lnTo>
                  <a:pt x="1413" y="1591"/>
                </a:lnTo>
                <a:lnTo>
                  <a:pt x="1413" y="1403"/>
                </a:lnTo>
                <a:close/>
                <a:moveTo>
                  <a:pt x="1084" y="764"/>
                </a:moveTo>
                <a:lnTo>
                  <a:pt x="1086" y="774"/>
                </a:lnTo>
                <a:lnTo>
                  <a:pt x="728" y="604"/>
                </a:lnTo>
                <a:lnTo>
                  <a:pt x="739" y="2014"/>
                </a:lnTo>
                <a:lnTo>
                  <a:pt x="754" y="2022"/>
                </a:lnTo>
                <a:lnTo>
                  <a:pt x="388" y="2123"/>
                </a:lnTo>
                <a:lnTo>
                  <a:pt x="1179" y="2522"/>
                </a:lnTo>
                <a:lnTo>
                  <a:pt x="1164" y="6588"/>
                </a:lnTo>
                <a:lnTo>
                  <a:pt x="1200" y="6601"/>
                </a:lnTo>
                <a:lnTo>
                  <a:pt x="1236" y="6613"/>
                </a:lnTo>
                <a:lnTo>
                  <a:pt x="1272" y="6623"/>
                </a:lnTo>
                <a:lnTo>
                  <a:pt x="1308" y="6634"/>
                </a:lnTo>
                <a:lnTo>
                  <a:pt x="1344" y="6643"/>
                </a:lnTo>
                <a:lnTo>
                  <a:pt x="1380" y="6652"/>
                </a:lnTo>
                <a:lnTo>
                  <a:pt x="1414" y="6659"/>
                </a:lnTo>
                <a:lnTo>
                  <a:pt x="1450" y="6666"/>
                </a:lnTo>
                <a:lnTo>
                  <a:pt x="1486" y="6673"/>
                </a:lnTo>
                <a:lnTo>
                  <a:pt x="1522" y="6679"/>
                </a:lnTo>
                <a:lnTo>
                  <a:pt x="1557" y="6684"/>
                </a:lnTo>
                <a:lnTo>
                  <a:pt x="1593" y="6687"/>
                </a:lnTo>
                <a:lnTo>
                  <a:pt x="1629" y="6691"/>
                </a:lnTo>
                <a:lnTo>
                  <a:pt x="1664" y="6693"/>
                </a:lnTo>
                <a:lnTo>
                  <a:pt x="1700" y="6694"/>
                </a:lnTo>
                <a:lnTo>
                  <a:pt x="1735" y="6695"/>
                </a:lnTo>
                <a:lnTo>
                  <a:pt x="1771" y="6695"/>
                </a:lnTo>
                <a:lnTo>
                  <a:pt x="1806" y="6695"/>
                </a:lnTo>
                <a:lnTo>
                  <a:pt x="1842" y="6694"/>
                </a:lnTo>
                <a:lnTo>
                  <a:pt x="1877" y="6692"/>
                </a:lnTo>
                <a:lnTo>
                  <a:pt x="1912" y="6689"/>
                </a:lnTo>
                <a:lnTo>
                  <a:pt x="1947" y="6686"/>
                </a:lnTo>
                <a:lnTo>
                  <a:pt x="1983" y="6681"/>
                </a:lnTo>
                <a:lnTo>
                  <a:pt x="2018" y="6677"/>
                </a:lnTo>
                <a:lnTo>
                  <a:pt x="2053" y="6671"/>
                </a:lnTo>
                <a:lnTo>
                  <a:pt x="2089" y="6664"/>
                </a:lnTo>
                <a:lnTo>
                  <a:pt x="2159" y="6650"/>
                </a:lnTo>
                <a:lnTo>
                  <a:pt x="2229" y="6633"/>
                </a:lnTo>
                <a:lnTo>
                  <a:pt x="2299" y="6612"/>
                </a:lnTo>
                <a:lnTo>
                  <a:pt x="2369" y="6588"/>
                </a:lnTo>
                <a:lnTo>
                  <a:pt x="2440" y="6563"/>
                </a:lnTo>
                <a:lnTo>
                  <a:pt x="2509" y="6535"/>
                </a:lnTo>
                <a:lnTo>
                  <a:pt x="2579" y="6504"/>
                </a:lnTo>
                <a:lnTo>
                  <a:pt x="2649" y="6470"/>
                </a:lnTo>
                <a:lnTo>
                  <a:pt x="2718" y="6434"/>
                </a:lnTo>
                <a:lnTo>
                  <a:pt x="2787" y="6396"/>
                </a:lnTo>
                <a:lnTo>
                  <a:pt x="2856" y="6354"/>
                </a:lnTo>
                <a:lnTo>
                  <a:pt x="2926" y="6311"/>
                </a:lnTo>
                <a:lnTo>
                  <a:pt x="2994" y="6264"/>
                </a:lnTo>
                <a:lnTo>
                  <a:pt x="3064" y="6216"/>
                </a:lnTo>
                <a:lnTo>
                  <a:pt x="3133" y="6165"/>
                </a:lnTo>
                <a:lnTo>
                  <a:pt x="3201" y="6112"/>
                </a:lnTo>
                <a:lnTo>
                  <a:pt x="3271" y="6057"/>
                </a:lnTo>
                <a:lnTo>
                  <a:pt x="3339" y="5999"/>
                </a:lnTo>
                <a:lnTo>
                  <a:pt x="3408" y="5939"/>
                </a:lnTo>
                <a:lnTo>
                  <a:pt x="3408" y="2146"/>
                </a:lnTo>
                <a:lnTo>
                  <a:pt x="1402" y="2803"/>
                </a:lnTo>
                <a:lnTo>
                  <a:pt x="1402" y="2555"/>
                </a:lnTo>
                <a:lnTo>
                  <a:pt x="3408" y="1899"/>
                </a:lnTo>
                <a:lnTo>
                  <a:pt x="3408" y="1887"/>
                </a:lnTo>
                <a:lnTo>
                  <a:pt x="2673" y="1570"/>
                </a:lnTo>
                <a:lnTo>
                  <a:pt x="2668" y="301"/>
                </a:lnTo>
                <a:lnTo>
                  <a:pt x="2147" y="23"/>
                </a:lnTo>
                <a:lnTo>
                  <a:pt x="2109" y="0"/>
                </a:lnTo>
                <a:lnTo>
                  <a:pt x="2068" y="13"/>
                </a:lnTo>
                <a:lnTo>
                  <a:pt x="843" y="442"/>
                </a:lnTo>
                <a:lnTo>
                  <a:pt x="1075" y="583"/>
                </a:lnTo>
                <a:lnTo>
                  <a:pt x="2084" y="219"/>
                </a:lnTo>
                <a:lnTo>
                  <a:pt x="2320" y="356"/>
                </a:lnTo>
                <a:lnTo>
                  <a:pt x="1084" y="764"/>
                </a:lnTo>
                <a:close/>
                <a:moveTo>
                  <a:pt x="2470" y="538"/>
                </a:moveTo>
                <a:lnTo>
                  <a:pt x="1224" y="936"/>
                </a:lnTo>
                <a:lnTo>
                  <a:pt x="1230" y="2298"/>
                </a:lnTo>
                <a:lnTo>
                  <a:pt x="2470" y="1885"/>
                </a:lnTo>
                <a:lnTo>
                  <a:pt x="2470" y="538"/>
                </a:lnTo>
                <a:close/>
              </a:path>
            </a:pathLst>
          </a:custGeom>
          <a:solidFill>
            <a:schemeClr val="bg1"/>
          </a:solidFill>
          <a:ln w="9525">
            <a:noFill/>
            <a:round/>
          </a:ln>
        </p:spPr>
        <p:txBody>
          <a:bodyPr/>
          <a:lstStyle/>
          <a:p>
            <a:endParaRPr lang="zh-CN" altLang="en-US" sz="1695">
              <a:cs typeface="+mn-ea"/>
              <a:sym typeface="+mn-lt"/>
            </a:endParaRPr>
          </a:p>
        </p:txBody>
      </p:sp>
      <p:sp>
        <p:nvSpPr>
          <p:cNvPr id="9" name="KSO_Shape"/>
          <p:cNvSpPr/>
          <p:nvPr/>
        </p:nvSpPr>
        <p:spPr bwMode="auto">
          <a:xfrm>
            <a:off x="9430685" y="2770028"/>
            <a:ext cx="682863" cy="680872"/>
          </a:xfrm>
          <a:custGeom>
            <a:avLst/>
            <a:gdLst>
              <a:gd name="T0" fmla="*/ 2147483647 w 4218"/>
              <a:gd name="T1" fmla="*/ 2147483647 h 4267"/>
              <a:gd name="T2" fmla="*/ 2147483647 w 4218"/>
              <a:gd name="T3" fmla="*/ 2147483647 h 4267"/>
              <a:gd name="T4" fmla="*/ 2147483647 w 4218"/>
              <a:gd name="T5" fmla="*/ 2147483647 h 4267"/>
              <a:gd name="T6" fmla="*/ 2147483647 w 4218"/>
              <a:gd name="T7" fmla="*/ 2147483647 h 4267"/>
              <a:gd name="T8" fmla="*/ 2147483647 w 4218"/>
              <a:gd name="T9" fmla="*/ 2147483647 h 4267"/>
              <a:gd name="T10" fmla="*/ 2147483647 w 4218"/>
              <a:gd name="T11" fmla="*/ 2147483647 h 4267"/>
              <a:gd name="T12" fmla="*/ 2147483647 w 4218"/>
              <a:gd name="T13" fmla="*/ 2147483647 h 4267"/>
              <a:gd name="T14" fmla="*/ 2147483647 w 4218"/>
              <a:gd name="T15" fmla="*/ 2147483647 h 4267"/>
              <a:gd name="T16" fmla="*/ 2147483647 w 4218"/>
              <a:gd name="T17" fmla="*/ 2147483647 h 4267"/>
              <a:gd name="T18" fmla="*/ 2147483647 w 4218"/>
              <a:gd name="T19" fmla="*/ 2147483647 h 4267"/>
              <a:gd name="T20" fmla="*/ 2147483647 w 4218"/>
              <a:gd name="T21" fmla="*/ 2147483647 h 4267"/>
              <a:gd name="T22" fmla="*/ 2147483647 w 4218"/>
              <a:gd name="T23" fmla="*/ 2147483647 h 4267"/>
              <a:gd name="T24" fmla="*/ 2147483647 w 4218"/>
              <a:gd name="T25" fmla="*/ 2147483647 h 4267"/>
              <a:gd name="T26" fmla="*/ 2147483647 w 4218"/>
              <a:gd name="T27" fmla="*/ 2147483647 h 4267"/>
              <a:gd name="T28" fmla="*/ 2147483647 w 4218"/>
              <a:gd name="T29" fmla="*/ 2147483647 h 4267"/>
              <a:gd name="T30" fmla="*/ 2147483647 w 4218"/>
              <a:gd name="T31" fmla="*/ 2147483647 h 4267"/>
              <a:gd name="T32" fmla="*/ 2147483647 w 4218"/>
              <a:gd name="T33" fmla="*/ 2147483647 h 4267"/>
              <a:gd name="T34" fmla="*/ 2147483647 w 4218"/>
              <a:gd name="T35" fmla="*/ 2147483647 h 4267"/>
              <a:gd name="T36" fmla="*/ 2147483647 w 4218"/>
              <a:gd name="T37" fmla="*/ 2147483647 h 4267"/>
              <a:gd name="T38" fmla="*/ 2147483647 w 4218"/>
              <a:gd name="T39" fmla="*/ 2147483647 h 4267"/>
              <a:gd name="T40" fmla="*/ 2147483647 w 4218"/>
              <a:gd name="T41" fmla="*/ 2147483647 h 4267"/>
              <a:gd name="T42" fmla="*/ 2147483647 w 4218"/>
              <a:gd name="T43" fmla="*/ 2147483647 h 4267"/>
              <a:gd name="T44" fmla="*/ 2147483647 w 4218"/>
              <a:gd name="T45" fmla="*/ 2147483647 h 4267"/>
              <a:gd name="T46" fmla="*/ 2147483647 w 4218"/>
              <a:gd name="T47" fmla="*/ 2147483647 h 4267"/>
              <a:gd name="T48" fmla="*/ 2147483647 w 4218"/>
              <a:gd name="T49" fmla="*/ 2147483647 h 4267"/>
              <a:gd name="T50" fmla="*/ 2147483647 w 4218"/>
              <a:gd name="T51" fmla="*/ 2147483647 h 4267"/>
              <a:gd name="T52" fmla="*/ 2147483647 w 4218"/>
              <a:gd name="T53" fmla="*/ 2147483647 h 4267"/>
              <a:gd name="T54" fmla="*/ 2147483647 w 4218"/>
              <a:gd name="T55" fmla="*/ 2147483647 h 4267"/>
              <a:gd name="T56" fmla="*/ 2147483647 w 4218"/>
              <a:gd name="T57" fmla="*/ 2147483647 h 4267"/>
              <a:gd name="T58" fmla="*/ 2147483647 w 4218"/>
              <a:gd name="T59" fmla="*/ 2147483647 h 4267"/>
              <a:gd name="T60" fmla="*/ 2147483647 w 4218"/>
              <a:gd name="T61" fmla="*/ 2147483647 h 4267"/>
              <a:gd name="T62" fmla="*/ 2147483647 w 4218"/>
              <a:gd name="T63" fmla="*/ 2147483647 h 4267"/>
              <a:gd name="T64" fmla="*/ 2147483647 w 4218"/>
              <a:gd name="T65" fmla="*/ 2147483647 h 4267"/>
              <a:gd name="T66" fmla="*/ 2147483647 w 4218"/>
              <a:gd name="T67" fmla="*/ 2147483647 h 4267"/>
              <a:gd name="T68" fmla="*/ 2147483647 w 4218"/>
              <a:gd name="T69" fmla="*/ 2147483647 h 4267"/>
              <a:gd name="T70" fmla="*/ 2147483647 w 4218"/>
              <a:gd name="T71" fmla="*/ 2147483647 h 4267"/>
              <a:gd name="T72" fmla="*/ 2147483647 w 4218"/>
              <a:gd name="T73" fmla="*/ 2147483647 h 4267"/>
              <a:gd name="T74" fmla="*/ 2147483647 w 4218"/>
              <a:gd name="T75" fmla="*/ 2147483647 h 4267"/>
              <a:gd name="T76" fmla="*/ 2147483647 w 4218"/>
              <a:gd name="T77" fmla="*/ 2147483647 h 4267"/>
              <a:gd name="T78" fmla="*/ 2147483647 w 4218"/>
              <a:gd name="T79" fmla="*/ 2147483647 h 4267"/>
              <a:gd name="T80" fmla="*/ 2147483647 w 4218"/>
              <a:gd name="T81" fmla="*/ 2147483647 h 4267"/>
              <a:gd name="T82" fmla="*/ 2147483647 w 4218"/>
              <a:gd name="T83" fmla="*/ 2147483647 h 4267"/>
              <a:gd name="T84" fmla="*/ 2147483647 w 4218"/>
              <a:gd name="T85" fmla="*/ 2147483647 h 4267"/>
              <a:gd name="T86" fmla="*/ 2147483647 w 4218"/>
              <a:gd name="T87" fmla="*/ 2147483647 h 4267"/>
              <a:gd name="T88" fmla="*/ 2147483647 w 4218"/>
              <a:gd name="T89" fmla="*/ 2147483647 h 4267"/>
              <a:gd name="T90" fmla="*/ 2147483647 w 4218"/>
              <a:gd name="T91" fmla="*/ 2147483647 h 4267"/>
              <a:gd name="T92" fmla="*/ 2147483647 w 4218"/>
              <a:gd name="T93" fmla="*/ 2147483647 h 4267"/>
              <a:gd name="T94" fmla="*/ 2147483647 w 4218"/>
              <a:gd name="T95" fmla="*/ 2147483647 h 4267"/>
              <a:gd name="T96" fmla="*/ 2147483647 w 4218"/>
              <a:gd name="T97" fmla="*/ 2147483647 h 4267"/>
              <a:gd name="T98" fmla="*/ 2147483647 w 4218"/>
              <a:gd name="T99" fmla="*/ 2147483647 h 4267"/>
              <a:gd name="T100" fmla="*/ 2147483647 w 4218"/>
              <a:gd name="T101" fmla="*/ 2147483647 h 4267"/>
              <a:gd name="T102" fmla="*/ 2147483647 w 4218"/>
              <a:gd name="T103" fmla="*/ 2147483647 h 4267"/>
              <a:gd name="T104" fmla="*/ 2147483647 w 4218"/>
              <a:gd name="T105" fmla="*/ 2147483647 h 426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218"/>
              <a:gd name="T160" fmla="*/ 0 h 4267"/>
              <a:gd name="T161" fmla="*/ 4218 w 4218"/>
              <a:gd name="T162" fmla="*/ 4267 h 4267"/>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218" h="4267">
                <a:moveTo>
                  <a:pt x="276" y="0"/>
                </a:moveTo>
                <a:lnTo>
                  <a:pt x="309" y="188"/>
                </a:lnTo>
                <a:lnTo>
                  <a:pt x="363" y="500"/>
                </a:lnTo>
                <a:lnTo>
                  <a:pt x="488" y="1217"/>
                </a:lnTo>
                <a:lnTo>
                  <a:pt x="563" y="1641"/>
                </a:lnTo>
                <a:lnTo>
                  <a:pt x="638" y="2060"/>
                </a:lnTo>
                <a:lnTo>
                  <a:pt x="706" y="2439"/>
                </a:lnTo>
                <a:lnTo>
                  <a:pt x="762" y="2745"/>
                </a:lnTo>
                <a:lnTo>
                  <a:pt x="770" y="2785"/>
                </a:lnTo>
                <a:lnTo>
                  <a:pt x="779" y="2828"/>
                </a:lnTo>
                <a:lnTo>
                  <a:pt x="790" y="2874"/>
                </a:lnTo>
                <a:lnTo>
                  <a:pt x="803" y="2921"/>
                </a:lnTo>
                <a:lnTo>
                  <a:pt x="811" y="2945"/>
                </a:lnTo>
                <a:lnTo>
                  <a:pt x="818" y="2968"/>
                </a:lnTo>
                <a:lnTo>
                  <a:pt x="828" y="2993"/>
                </a:lnTo>
                <a:lnTo>
                  <a:pt x="838" y="3017"/>
                </a:lnTo>
                <a:lnTo>
                  <a:pt x="849" y="3041"/>
                </a:lnTo>
                <a:lnTo>
                  <a:pt x="861" y="3064"/>
                </a:lnTo>
                <a:lnTo>
                  <a:pt x="874" y="3087"/>
                </a:lnTo>
                <a:lnTo>
                  <a:pt x="890" y="3110"/>
                </a:lnTo>
                <a:lnTo>
                  <a:pt x="905" y="3132"/>
                </a:lnTo>
                <a:lnTo>
                  <a:pt x="923" y="3154"/>
                </a:lnTo>
                <a:lnTo>
                  <a:pt x="940" y="3174"/>
                </a:lnTo>
                <a:lnTo>
                  <a:pt x="961" y="3194"/>
                </a:lnTo>
                <a:lnTo>
                  <a:pt x="982" y="3213"/>
                </a:lnTo>
                <a:lnTo>
                  <a:pt x="1005" y="3231"/>
                </a:lnTo>
                <a:lnTo>
                  <a:pt x="1031" y="3248"/>
                </a:lnTo>
                <a:lnTo>
                  <a:pt x="1057" y="3262"/>
                </a:lnTo>
                <a:lnTo>
                  <a:pt x="1085" y="3276"/>
                </a:lnTo>
                <a:lnTo>
                  <a:pt x="1115" y="3289"/>
                </a:lnTo>
                <a:lnTo>
                  <a:pt x="1147" y="3300"/>
                </a:lnTo>
                <a:lnTo>
                  <a:pt x="1181" y="3308"/>
                </a:lnTo>
                <a:lnTo>
                  <a:pt x="1217" y="3316"/>
                </a:lnTo>
                <a:lnTo>
                  <a:pt x="1255" y="3322"/>
                </a:lnTo>
                <a:lnTo>
                  <a:pt x="1296" y="3325"/>
                </a:lnTo>
                <a:lnTo>
                  <a:pt x="1338" y="3326"/>
                </a:lnTo>
                <a:lnTo>
                  <a:pt x="2594" y="3326"/>
                </a:lnTo>
                <a:lnTo>
                  <a:pt x="2637" y="3325"/>
                </a:lnTo>
                <a:lnTo>
                  <a:pt x="2677" y="3322"/>
                </a:lnTo>
                <a:lnTo>
                  <a:pt x="2715" y="3316"/>
                </a:lnTo>
                <a:lnTo>
                  <a:pt x="2751" y="3308"/>
                </a:lnTo>
                <a:lnTo>
                  <a:pt x="2785" y="3300"/>
                </a:lnTo>
                <a:lnTo>
                  <a:pt x="2817" y="3289"/>
                </a:lnTo>
                <a:lnTo>
                  <a:pt x="2847" y="3276"/>
                </a:lnTo>
                <a:lnTo>
                  <a:pt x="2875" y="3262"/>
                </a:lnTo>
                <a:lnTo>
                  <a:pt x="2901" y="3248"/>
                </a:lnTo>
                <a:lnTo>
                  <a:pt x="2926" y="3231"/>
                </a:lnTo>
                <a:lnTo>
                  <a:pt x="2949" y="3213"/>
                </a:lnTo>
                <a:lnTo>
                  <a:pt x="2970" y="3194"/>
                </a:lnTo>
                <a:lnTo>
                  <a:pt x="2990" y="3174"/>
                </a:lnTo>
                <a:lnTo>
                  <a:pt x="3009" y="3154"/>
                </a:lnTo>
                <a:lnTo>
                  <a:pt x="3026" y="3132"/>
                </a:lnTo>
                <a:lnTo>
                  <a:pt x="3042" y="3110"/>
                </a:lnTo>
                <a:lnTo>
                  <a:pt x="3056" y="3087"/>
                </a:lnTo>
                <a:lnTo>
                  <a:pt x="3069" y="3064"/>
                </a:lnTo>
                <a:lnTo>
                  <a:pt x="3081" y="3041"/>
                </a:lnTo>
                <a:lnTo>
                  <a:pt x="3094" y="3017"/>
                </a:lnTo>
                <a:lnTo>
                  <a:pt x="3103" y="2993"/>
                </a:lnTo>
                <a:lnTo>
                  <a:pt x="3112" y="2968"/>
                </a:lnTo>
                <a:lnTo>
                  <a:pt x="3121" y="2945"/>
                </a:lnTo>
                <a:lnTo>
                  <a:pt x="3129" y="2921"/>
                </a:lnTo>
                <a:lnTo>
                  <a:pt x="3142" y="2874"/>
                </a:lnTo>
                <a:lnTo>
                  <a:pt x="3152" y="2828"/>
                </a:lnTo>
                <a:lnTo>
                  <a:pt x="3161" y="2785"/>
                </a:lnTo>
                <a:lnTo>
                  <a:pt x="3168" y="2745"/>
                </a:lnTo>
                <a:lnTo>
                  <a:pt x="3226" y="2439"/>
                </a:lnTo>
                <a:lnTo>
                  <a:pt x="3294" y="2060"/>
                </a:lnTo>
                <a:lnTo>
                  <a:pt x="3367" y="1641"/>
                </a:lnTo>
                <a:lnTo>
                  <a:pt x="3442" y="1217"/>
                </a:lnTo>
                <a:lnTo>
                  <a:pt x="3568" y="500"/>
                </a:lnTo>
                <a:lnTo>
                  <a:pt x="3623" y="188"/>
                </a:lnTo>
                <a:lnTo>
                  <a:pt x="3655" y="0"/>
                </a:lnTo>
                <a:lnTo>
                  <a:pt x="276" y="0"/>
                </a:lnTo>
                <a:close/>
                <a:moveTo>
                  <a:pt x="3143" y="1066"/>
                </a:moveTo>
                <a:lnTo>
                  <a:pt x="787" y="1066"/>
                </a:lnTo>
                <a:lnTo>
                  <a:pt x="658" y="320"/>
                </a:lnTo>
                <a:lnTo>
                  <a:pt x="3274" y="320"/>
                </a:lnTo>
                <a:lnTo>
                  <a:pt x="3143" y="1066"/>
                </a:lnTo>
                <a:close/>
                <a:moveTo>
                  <a:pt x="4209" y="1156"/>
                </a:moveTo>
                <a:lnTo>
                  <a:pt x="4209" y="1156"/>
                </a:lnTo>
                <a:lnTo>
                  <a:pt x="4192" y="1251"/>
                </a:lnTo>
                <a:lnTo>
                  <a:pt x="4168" y="1369"/>
                </a:lnTo>
                <a:lnTo>
                  <a:pt x="4113" y="1645"/>
                </a:lnTo>
                <a:lnTo>
                  <a:pt x="4053" y="1936"/>
                </a:lnTo>
                <a:lnTo>
                  <a:pt x="4000" y="2191"/>
                </a:lnTo>
                <a:lnTo>
                  <a:pt x="3991" y="2228"/>
                </a:lnTo>
                <a:lnTo>
                  <a:pt x="3986" y="2250"/>
                </a:lnTo>
                <a:lnTo>
                  <a:pt x="3978" y="2273"/>
                </a:lnTo>
                <a:lnTo>
                  <a:pt x="3969" y="2297"/>
                </a:lnTo>
                <a:lnTo>
                  <a:pt x="3958" y="2322"/>
                </a:lnTo>
                <a:lnTo>
                  <a:pt x="3945" y="2346"/>
                </a:lnTo>
                <a:lnTo>
                  <a:pt x="3937" y="2358"/>
                </a:lnTo>
                <a:lnTo>
                  <a:pt x="3929" y="2369"/>
                </a:lnTo>
                <a:lnTo>
                  <a:pt x="3920" y="2381"/>
                </a:lnTo>
                <a:lnTo>
                  <a:pt x="3910" y="2392"/>
                </a:lnTo>
                <a:lnTo>
                  <a:pt x="3900" y="2403"/>
                </a:lnTo>
                <a:lnTo>
                  <a:pt x="3888" y="2413"/>
                </a:lnTo>
                <a:lnTo>
                  <a:pt x="3876" y="2423"/>
                </a:lnTo>
                <a:lnTo>
                  <a:pt x="3863" y="2433"/>
                </a:lnTo>
                <a:lnTo>
                  <a:pt x="3848" y="2441"/>
                </a:lnTo>
                <a:lnTo>
                  <a:pt x="3834" y="2449"/>
                </a:lnTo>
                <a:lnTo>
                  <a:pt x="3817" y="2457"/>
                </a:lnTo>
                <a:lnTo>
                  <a:pt x="3800" y="2463"/>
                </a:lnTo>
                <a:lnTo>
                  <a:pt x="3782" y="2469"/>
                </a:lnTo>
                <a:lnTo>
                  <a:pt x="3762" y="2474"/>
                </a:lnTo>
                <a:lnTo>
                  <a:pt x="3743" y="2478"/>
                </a:lnTo>
                <a:lnTo>
                  <a:pt x="3721" y="2481"/>
                </a:lnTo>
                <a:lnTo>
                  <a:pt x="3698" y="2482"/>
                </a:lnTo>
                <a:lnTo>
                  <a:pt x="3673" y="2483"/>
                </a:lnTo>
                <a:lnTo>
                  <a:pt x="3381" y="2483"/>
                </a:lnTo>
                <a:lnTo>
                  <a:pt x="3430" y="2208"/>
                </a:lnTo>
                <a:lnTo>
                  <a:pt x="3673" y="2208"/>
                </a:lnTo>
                <a:lnTo>
                  <a:pt x="3690" y="2207"/>
                </a:lnTo>
                <a:lnTo>
                  <a:pt x="3702" y="2206"/>
                </a:lnTo>
                <a:lnTo>
                  <a:pt x="3707" y="2204"/>
                </a:lnTo>
                <a:lnTo>
                  <a:pt x="3710" y="2204"/>
                </a:lnTo>
                <a:lnTo>
                  <a:pt x="3712" y="2199"/>
                </a:lnTo>
                <a:lnTo>
                  <a:pt x="3716" y="2188"/>
                </a:lnTo>
                <a:lnTo>
                  <a:pt x="3723" y="2167"/>
                </a:lnTo>
                <a:lnTo>
                  <a:pt x="3731" y="2133"/>
                </a:lnTo>
                <a:lnTo>
                  <a:pt x="3783" y="1881"/>
                </a:lnTo>
                <a:lnTo>
                  <a:pt x="3844" y="1592"/>
                </a:lnTo>
                <a:lnTo>
                  <a:pt x="3899" y="1318"/>
                </a:lnTo>
                <a:lnTo>
                  <a:pt x="3921" y="1203"/>
                </a:lnTo>
                <a:lnTo>
                  <a:pt x="3937" y="1109"/>
                </a:lnTo>
                <a:lnTo>
                  <a:pt x="3941" y="1093"/>
                </a:lnTo>
                <a:lnTo>
                  <a:pt x="3942" y="1075"/>
                </a:lnTo>
                <a:lnTo>
                  <a:pt x="3943" y="1057"/>
                </a:lnTo>
                <a:lnTo>
                  <a:pt x="3943" y="1039"/>
                </a:lnTo>
                <a:lnTo>
                  <a:pt x="3941" y="1021"/>
                </a:lnTo>
                <a:lnTo>
                  <a:pt x="3936" y="1004"/>
                </a:lnTo>
                <a:lnTo>
                  <a:pt x="3934" y="996"/>
                </a:lnTo>
                <a:lnTo>
                  <a:pt x="3931" y="988"/>
                </a:lnTo>
                <a:lnTo>
                  <a:pt x="3926" y="980"/>
                </a:lnTo>
                <a:lnTo>
                  <a:pt x="3922" y="974"/>
                </a:lnTo>
                <a:lnTo>
                  <a:pt x="3914" y="965"/>
                </a:lnTo>
                <a:lnTo>
                  <a:pt x="3906" y="957"/>
                </a:lnTo>
                <a:lnTo>
                  <a:pt x="3897" y="951"/>
                </a:lnTo>
                <a:lnTo>
                  <a:pt x="3889" y="945"/>
                </a:lnTo>
                <a:lnTo>
                  <a:pt x="3873" y="938"/>
                </a:lnTo>
                <a:lnTo>
                  <a:pt x="3860" y="933"/>
                </a:lnTo>
                <a:lnTo>
                  <a:pt x="3655" y="933"/>
                </a:lnTo>
                <a:lnTo>
                  <a:pt x="3703" y="659"/>
                </a:lnTo>
                <a:lnTo>
                  <a:pt x="3892" y="659"/>
                </a:lnTo>
                <a:lnTo>
                  <a:pt x="3904" y="661"/>
                </a:lnTo>
                <a:lnTo>
                  <a:pt x="3925" y="666"/>
                </a:lnTo>
                <a:lnTo>
                  <a:pt x="3955" y="675"/>
                </a:lnTo>
                <a:lnTo>
                  <a:pt x="3972" y="681"/>
                </a:lnTo>
                <a:lnTo>
                  <a:pt x="3989" y="689"/>
                </a:lnTo>
                <a:lnTo>
                  <a:pt x="4008" y="698"/>
                </a:lnTo>
                <a:lnTo>
                  <a:pt x="4028" y="708"/>
                </a:lnTo>
                <a:lnTo>
                  <a:pt x="4047" y="720"/>
                </a:lnTo>
                <a:lnTo>
                  <a:pt x="4067" y="734"/>
                </a:lnTo>
                <a:lnTo>
                  <a:pt x="4087" y="751"/>
                </a:lnTo>
                <a:lnTo>
                  <a:pt x="4107" y="768"/>
                </a:lnTo>
                <a:lnTo>
                  <a:pt x="4126" y="788"/>
                </a:lnTo>
                <a:lnTo>
                  <a:pt x="4143" y="811"/>
                </a:lnTo>
                <a:lnTo>
                  <a:pt x="4152" y="823"/>
                </a:lnTo>
                <a:lnTo>
                  <a:pt x="4161" y="836"/>
                </a:lnTo>
                <a:lnTo>
                  <a:pt x="4170" y="852"/>
                </a:lnTo>
                <a:lnTo>
                  <a:pt x="4177" y="867"/>
                </a:lnTo>
                <a:lnTo>
                  <a:pt x="4185" y="885"/>
                </a:lnTo>
                <a:lnTo>
                  <a:pt x="4193" y="902"/>
                </a:lnTo>
                <a:lnTo>
                  <a:pt x="4199" y="922"/>
                </a:lnTo>
                <a:lnTo>
                  <a:pt x="4205" y="943"/>
                </a:lnTo>
                <a:lnTo>
                  <a:pt x="4209" y="965"/>
                </a:lnTo>
                <a:lnTo>
                  <a:pt x="4214" y="988"/>
                </a:lnTo>
                <a:lnTo>
                  <a:pt x="4216" y="1012"/>
                </a:lnTo>
                <a:lnTo>
                  <a:pt x="4218" y="1039"/>
                </a:lnTo>
                <a:lnTo>
                  <a:pt x="4218" y="1066"/>
                </a:lnTo>
                <a:lnTo>
                  <a:pt x="4217" y="1095"/>
                </a:lnTo>
                <a:lnTo>
                  <a:pt x="4214" y="1125"/>
                </a:lnTo>
                <a:lnTo>
                  <a:pt x="4209" y="1156"/>
                </a:lnTo>
                <a:close/>
                <a:moveTo>
                  <a:pt x="3771" y="3532"/>
                </a:moveTo>
                <a:lnTo>
                  <a:pt x="160" y="3532"/>
                </a:lnTo>
                <a:lnTo>
                  <a:pt x="144" y="3533"/>
                </a:lnTo>
                <a:lnTo>
                  <a:pt x="127" y="3535"/>
                </a:lnTo>
                <a:lnTo>
                  <a:pt x="112" y="3539"/>
                </a:lnTo>
                <a:lnTo>
                  <a:pt x="98" y="3545"/>
                </a:lnTo>
                <a:lnTo>
                  <a:pt x="83" y="3551"/>
                </a:lnTo>
                <a:lnTo>
                  <a:pt x="70" y="3559"/>
                </a:lnTo>
                <a:lnTo>
                  <a:pt x="58" y="3569"/>
                </a:lnTo>
                <a:lnTo>
                  <a:pt x="47" y="3579"/>
                </a:lnTo>
                <a:lnTo>
                  <a:pt x="36" y="3590"/>
                </a:lnTo>
                <a:lnTo>
                  <a:pt x="27" y="3603"/>
                </a:lnTo>
                <a:lnTo>
                  <a:pt x="19" y="3616"/>
                </a:lnTo>
                <a:lnTo>
                  <a:pt x="13" y="3631"/>
                </a:lnTo>
                <a:lnTo>
                  <a:pt x="7" y="3645"/>
                </a:lnTo>
                <a:lnTo>
                  <a:pt x="3" y="3660"/>
                </a:lnTo>
                <a:lnTo>
                  <a:pt x="1" y="3676"/>
                </a:lnTo>
                <a:lnTo>
                  <a:pt x="0" y="3692"/>
                </a:lnTo>
                <a:lnTo>
                  <a:pt x="1" y="3709"/>
                </a:lnTo>
                <a:lnTo>
                  <a:pt x="3" y="3725"/>
                </a:lnTo>
                <a:lnTo>
                  <a:pt x="7" y="3741"/>
                </a:lnTo>
                <a:lnTo>
                  <a:pt x="13" y="3755"/>
                </a:lnTo>
                <a:lnTo>
                  <a:pt x="19" y="3769"/>
                </a:lnTo>
                <a:lnTo>
                  <a:pt x="27" y="3782"/>
                </a:lnTo>
                <a:lnTo>
                  <a:pt x="36" y="3795"/>
                </a:lnTo>
                <a:lnTo>
                  <a:pt x="47" y="3806"/>
                </a:lnTo>
                <a:lnTo>
                  <a:pt x="58" y="3817"/>
                </a:lnTo>
                <a:lnTo>
                  <a:pt x="70" y="3825"/>
                </a:lnTo>
                <a:lnTo>
                  <a:pt x="83" y="3833"/>
                </a:lnTo>
                <a:lnTo>
                  <a:pt x="98" y="3841"/>
                </a:lnTo>
                <a:lnTo>
                  <a:pt x="112" y="3846"/>
                </a:lnTo>
                <a:lnTo>
                  <a:pt x="127" y="3850"/>
                </a:lnTo>
                <a:lnTo>
                  <a:pt x="144" y="3852"/>
                </a:lnTo>
                <a:lnTo>
                  <a:pt x="160" y="3853"/>
                </a:lnTo>
                <a:lnTo>
                  <a:pt x="3771" y="3853"/>
                </a:lnTo>
                <a:lnTo>
                  <a:pt x="3788" y="3852"/>
                </a:lnTo>
                <a:lnTo>
                  <a:pt x="3803" y="3850"/>
                </a:lnTo>
                <a:lnTo>
                  <a:pt x="3819" y="3846"/>
                </a:lnTo>
                <a:lnTo>
                  <a:pt x="3834" y="3841"/>
                </a:lnTo>
                <a:lnTo>
                  <a:pt x="3847" y="3833"/>
                </a:lnTo>
                <a:lnTo>
                  <a:pt x="3860" y="3825"/>
                </a:lnTo>
                <a:lnTo>
                  <a:pt x="3874" y="3817"/>
                </a:lnTo>
                <a:lnTo>
                  <a:pt x="3885" y="3806"/>
                </a:lnTo>
                <a:lnTo>
                  <a:pt x="3895" y="3795"/>
                </a:lnTo>
                <a:lnTo>
                  <a:pt x="3904" y="3782"/>
                </a:lnTo>
                <a:lnTo>
                  <a:pt x="3912" y="3769"/>
                </a:lnTo>
                <a:lnTo>
                  <a:pt x="3919" y="3755"/>
                </a:lnTo>
                <a:lnTo>
                  <a:pt x="3924" y="3741"/>
                </a:lnTo>
                <a:lnTo>
                  <a:pt x="3929" y="3725"/>
                </a:lnTo>
                <a:lnTo>
                  <a:pt x="3931" y="3709"/>
                </a:lnTo>
                <a:lnTo>
                  <a:pt x="3932" y="3692"/>
                </a:lnTo>
                <a:lnTo>
                  <a:pt x="3931" y="3676"/>
                </a:lnTo>
                <a:lnTo>
                  <a:pt x="3929" y="3660"/>
                </a:lnTo>
                <a:lnTo>
                  <a:pt x="3924" y="3645"/>
                </a:lnTo>
                <a:lnTo>
                  <a:pt x="3919" y="3631"/>
                </a:lnTo>
                <a:lnTo>
                  <a:pt x="3912" y="3616"/>
                </a:lnTo>
                <a:lnTo>
                  <a:pt x="3904" y="3603"/>
                </a:lnTo>
                <a:lnTo>
                  <a:pt x="3895" y="3590"/>
                </a:lnTo>
                <a:lnTo>
                  <a:pt x="3885" y="3579"/>
                </a:lnTo>
                <a:lnTo>
                  <a:pt x="3874" y="3569"/>
                </a:lnTo>
                <a:lnTo>
                  <a:pt x="3860" y="3559"/>
                </a:lnTo>
                <a:lnTo>
                  <a:pt x="3847" y="3551"/>
                </a:lnTo>
                <a:lnTo>
                  <a:pt x="3834" y="3545"/>
                </a:lnTo>
                <a:lnTo>
                  <a:pt x="3819" y="3539"/>
                </a:lnTo>
                <a:lnTo>
                  <a:pt x="3803" y="3535"/>
                </a:lnTo>
                <a:lnTo>
                  <a:pt x="3788" y="3533"/>
                </a:lnTo>
                <a:lnTo>
                  <a:pt x="3771" y="3532"/>
                </a:lnTo>
                <a:close/>
                <a:moveTo>
                  <a:pt x="1077" y="4267"/>
                </a:moveTo>
                <a:lnTo>
                  <a:pt x="2854" y="4267"/>
                </a:lnTo>
                <a:lnTo>
                  <a:pt x="2854" y="4038"/>
                </a:lnTo>
                <a:lnTo>
                  <a:pt x="1077" y="4038"/>
                </a:lnTo>
                <a:lnTo>
                  <a:pt x="1077" y="4267"/>
                </a:lnTo>
                <a:close/>
              </a:path>
            </a:pathLst>
          </a:custGeom>
          <a:solidFill>
            <a:schemeClr val="bg1"/>
          </a:solidFill>
          <a:ln w="9525">
            <a:noFill/>
            <a:round/>
          </a:ln>
        </p:spPr>
        <p:txBody>
          <a:bodyPr/>
          <a:lstStyle/>
          <a:p>
            <a:endParaRPr lang="zh-CN" altLang="en-US" sz="1695">
              <a:cs typeface="+mn-ea"/>
              <a:sym typeface="+mn-lt"/>
            </a:endParaRPr>
          </a:p>
        </p:txBody>
      </p:sp>
      <p:sp>
        <p:nvSpPr>
          <p:cNvPr id="10" name="文本框 21"/>
          <p:cNvSpPr txBox="1">
            <a:spLocks noChangeArrowheads="1"/>
          </p:cNvSpPr>
          <p:nvPr/>
        </p:nvSpPr>
        <p:spPr bwMode="auto">
          <a:xfrm>
            <a:off x="1851496" y="3699759"/>
            <a:ext cx="1387627" cy="863605"/>
          </a:xfrm>
          <a:prstGeom prst="rect">
            <a:avLst/>
          </a:prstGeom>
          <a:noFill/>
          <a:ln w="9525">
            <a:noFill/>
            <a:miter lim="800000"/>
          </a:ln>
        </p:spPr>
        <p:txBody>
          <a:bodyPr lIns="91028" tIns="45515" rIns="91028" bIns="45515">
            <a:spAutoFit/>
          </a:bodyPr>
          <a:lstStyle/>
          <a:p>
            <a:pPr defTabSz="909320"/>
            <a:r>
              <a:rPr lang="zh-CN" altLang="en-US" sz="1005">
                <a:solidFill>
                  <a:schemeClr val="tx1">
                    <a:lumMod val="85000"/>
                    <a:lumOff val="15000"/>
                  </a:schemeClr>
                </a:solidFill>
                <a:cs typeface="+mn-ea"/>
                <a:sym typeface="+mn-lt"/>
              </a:rPr>
              <a:t>点击输入本栏的具体文字，简明扼要的说明分项内容，此为概念图解，请根据您的具体内容酌情修改</a:t>
            </a:r>
          </a:p>
        </p:txBody>
      </p:sp>
      <p:sp>
        <p:nvSpPr>
          <p:cNvPr id="11" name="文本框 21"/>
          <p:cNvSpPr txBox="1">
            <a:spLocks noChangeArrowheads="1"/>
          </p:cNvSpPr>
          <p:nvPr/>
        </p:nvSpPr>
        <p:spPr bwMode="auto">
          <a:xfrm>
            <a:off x="4256449" y="3699759"/>
            <a:ext cx="1387627" cy="863605"/>
          </a:xfrm>
          <a:prstGeom prst="rect">
            <a:avLst/>
          </a:prstGeom>
          <a:noFill/>
          <a:ln w="9525">
            <a:noFill/>
            <a:miter lim="800000"/>
          </a:ln>
        </p:spPr>
        <p:txBody>
          <a:bodyPr lIns="91028" tIns="45515" rIns="91028" bIns="45515">
            <a:spAutoFit/>
          </a:bodyPr>
          <a:lstStyle/>
          <a:p>
            <a:pPr defTabSz="909320"/>
            <a:r>
              <a:rPr lang="zh-CN" altLang="en-US" sz="1005">
                <a:solidFill>
                  <a:schemeClr val="tx1">
                    <a:lumMod val="85000"/>
                    <a:lumOff val="15000"/>
                  </a:schemeClr>
                </a:solidFill>
                <a:cs typeface="+mn-ea"/>
                <a:sym typeface="+mn-lt"/>
              </a:rPr>
              <a:t>点击输入本栏的具体文字，简明扼要的说明分项内容，此为概念图解，请根据您的具体内容酌情修改</a:t>
            </a:r>
          </a:p>
        </p:txBody>
      </p:sp>
      <p:sp>
        <p:nvSpPr>
          <p:cNvPr id="12" name="文本框 21"/>
          <p:cNvSpPr txBox="1">
            <a:spLocks noChangeArrowheads="1"/>
          </p:cNvSpPr>
          <p:nvPr/>
        </p:nvSpPr>
        <p:spPr bwMode="auto">
          <a:xfrm>
            <a:off x="6605659" y="3699759"/>
            <a:ext cx="1387627" cy="863605"/>
          </a:xfrm>
          <a:prstGeom prst="rect">
            <a:avLst/>
          </a:prstGeom>
          <a:noFill/>
          <a:ln w="9525">
            <a:noFill/>
            <a:miter lim="800000"/>
          </a:ln>
        </p:spPr>
        <p:txBody>
          <a:bodyPr lIns="91028" tIns="45515" rIns="91028" bIns="45515">
            <a:spAutoFit/>
          </a:bodyPr>
          <a:lstStyle/>
          <a:p>
            <a:pPr defTabSz="909320"/>
            <a:r>
              <a:rPr lang="zh-CN" altLang="en-US" sz="1005">
                <a:solidFill>
                  <a:schemeClr val="tx1">
                    <a:lumMod val="85000"/>
                    <a:lumOff val="15000"/>
                  </a:schemeClr>
                </a:solidFill>
                <a:cs typeface="+mn-ea"/>
                <a:sym typeface="+mn-lt"/>
              </a:rPr>
              <a:t>点击输入本栏的具体文字，简明扼要的说明分项内容，此为概念图解，请根据您的具体内容酌情修改</a:t>
            </a:r>
          </a:p>
        </p:txBody>
      </p:sp>
      <p:sp>
        <p:nvSpPr>
          <p:cNvPr id="13" name="文本框 21"/>
          <p:cNvSpPr txBox="1">
            <a:spLocks noChangeArrowheads="1"/>
          </p:cNvSpPr>
          <p:nvPr/>
        </p:nvSpPr>
        <p:spPr bwMode="auto">
          <a:xfrm>
            <a:off x="9042467" y="3699759"/>
            <a:ext cx="1387627" cy="863605"/>
          </a:xfrm>
          <a:prstGeom prst="rect">
            <a:avLst/>
          </a:prstGeom>
          <a:noFill/>
          <a:ln w="9525">
            <a:noFill/>
            <a:miter lim="800000"/>
          </a:ln>
        </p:spPr>
        <p:txBody>
          <a:bodyPr lIns="91028" tIns="45515" rIns="91028" bIns="45515">
            <a:spAutoFit/>
          </a:bodyPr>
          <a:lstStyle/>
          <a:p>
            <a:pPr defTabSz="909320"/>
            <a:r>
              <a:rPr lang="zh-CN" altLang="en-US" sz="1005">
                <a:solidFill>
                  <a:schemeClr val="tx1">
                    <a:lumMod val="85000"/>
                    <a:lumOff val="15000"/>
                  </a:schemeClr>
                </a:solidFill>
                <a:cs typeface="+mn-ea"/>
                <a:sym typeface="+mn-lt"/>
              </a:rPr>
              <a:t>点击输入本栏的具体文字，简明扼要的说明分项内容，此为概念图解，请根据您的具体内容酌情修改</a:t>
            </a:r>
          </a:p>
        </p:txBody>
      </p:sp>
      <p:sp>
        <p:nvSpPr>
          <p:cNvPr id="14" name="文本框 14"/>
          <p:cNvSpPr txBox="1">
            <a:spLocks noChangeArrowheads="1"/>
          </p:cNvSpPr>
          <p:nvPr/>
        </p:nvSpPr>
        <p:spPr bwMode="auto">
          <a:xfrm>
            <a:off x="1511061" y="5654780"/>
            <a:ext cx="9169881" cy="637196"/>
          </a:xfrm>
          <a:prstGeom prst="rect">
            <a:avLst/>
          </a:prstGeom>
          <a:noFill/>
          <a:ln w="9525">
            <a:noFill/>
            <a:miter lim="800000"/>
          </a:ln>
        </p:spPr>
        <p:txBody>
          <a:bodyPr lIns="0" tIns="45515" rIns="0" bIns="45515">
            <a:spAutoFit/>
          </a:bodyPr>
          <a:lstStyle/>
          <a:p>
            <a:pPr algn="ctr" defTabSz="909320">
              <a:lnSpc>
                <a:spcPct val="150000"/>
              </a:lnSpc>
            </a:pPr>
            <a:r>
              <a:rPr lang="zh-CN" altLang="en-US" sz="1255">
                <a:solidFill>
                  <a:schemeClr val="tx1">
                    <a:lumMod val="85000"/>
                    <a:lumOff val="15000"/>
                  </a:schemeClr>
                </a:solidFill>
                <a:cs typeface="+mn-ea"/>
                <a:sym typeface="+mn-lt"/>
              </a:rPr>
              <a:t>请输入您想要的文字内容请输入您想要的文字内容请输入您想要的文字内容请输入您想要的文字内容请输入您想要的文字内容请输入您想要的文字内容请输入您想要的文字内容请输入您想要的文字内容请输入您想要的文字内容</a:t>
            </a:r>
          </a:p>
        </p:txBody>
      </p:sp>
    </p:spTree>
  </p:cSld>
  <p:clrMapOvr>
    <a:masterClrMapping/>
  </p:clrMapOvr>
  <mc:AlternateContent xmlns:mc="http://schemas.openxmlformats.org/markup-compatibility/2006" xmlns:p14="http://schemas.microsoft.com/office/powerpoint/2010/main">
    <mc:Choice Requires="p14">
      <p:transition spd="slow" p14:dur="1600" advClick="0" advTm="5000">
        <p14:gallery dir="l"/>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ppt_x</p:attrName>
                                        </p:attrNameLst>
                                      </p:cBhvr>
                                      <p:tavLst>
                                        <p:tav tm="0">
                                          <p:val>
                                            <p:strVal val="#ppt_x-.2"/>
                                          </p:val>
                                        </p:tav>
                                        <p:tav tm="100000">
                                          <p:val>
                                            <p:strVal val="#ppt_x"/>
                                          </p:val>
                                        </p:tav>
                                      </p:tavLst>
                                    </p:anim>
                                    <p:anim calcmode="lin" valueType="num">
                                      <p:cBhvr>
                                        <p:cTn id="8"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1000"/>
                                        <p:tgtEl>
                                          <p:spTgt spid="5"/>
                                        </p:tgtEl>
                                      </p:cBhvr>
                                    </p:animEffect>
                                  </p:childTnLst>
                                </p:cTn>
                              </p:par>
                            </p:childTnLst>
                          </p:cTn>
                        </p:par>
                        <p:par>
                          <p:cTn id="10" fill="hold">
                            <p:stCondLst>
                              <p:cond delay="1000"/>
                            </p:stCondLst>
                            <p:childTnLst>
                              <p:par>
                                <p:cTn id="11" presetID="29"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ppt_x</p:attrName>
                                        </p:attrNameLst>
                                      </p:cBhvr>
                                      <p:tavLst>
                                        <p:tav tm="0">
                                          <p:val>
                                            <p:strVal val="#ppt_x-.2"/>
                                          </p:val>
                                        </p:tav>
                                        <p:tav tm="100000">
                                          <p:val>
                                            <p:strVal val="#ppt_x"/>
                                          </p:val>
                                        </p:tav>
                                      </p:tavLst>
                                    </p:anim>
                                    <p:anim calcmode="lin" valueType="num">
                                      <p:cBhvr>
                                        <p:cTn id="14" dur="5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15" dur="500"/>
                                        <p:tgtEl>
                                          <p:spTgt spid="2"/>
                                        </p:tgtEl>
                                      </p:cBhvr>
                                    </p:animEffect>
                                  </p:childTnLst>
                                </p:cTn>
                              </p:par>
                            </p:childTnLst>
                          </p:cTn>
                        </p:par>
                        <p:par>
                          <p:cTn id="16" fill="hold">
                            <p:stCondLst>
                              <p:cond delay="1500"/>
                            </p:stCondLst>
                            <p:childTnLst>
                              <p:par>
                                <p:cTn id="17" presetID="29" presetClass="entr" presetSubtype="0"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ppt_x</p:attrName>
                                        </p:attrNameLst>
                                      </p:cBhvr>
                                      <p:tavLst>
                                        <p:tav tm="0">
                                          <p:val>
                                            <p:strVal val="#ppt_x-.2"/>
                                          </p:val>
                                        </p:tav>
                                        <p:tav tm="100000">
                                          <p:val>
                                            <p:strVal val="#ppt_x"/>
                                          </p:val>
                                        </p:tav>
                                      </p:tavLst>
                                    </p:anim>
                                    <p:anim calcmode="lin" valueType="num">
                                      <p:cBhvr>
                                        <p:cTn id="20" dur="5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21" dur="500"/>
                                        <p:tgtEl>
                                          <p:spTgt spid="3"/>
                                        </p:tgtEl>
                                      </p:cBhvr>
                                    </p:animEffect>
                                  </p:childTnLst>
                                </p:cTn>
                              </p:par>
                            </p:childTnLst>
                          </p:cTn>
                        </p:par>
                        <p:par>
                          <p:cTn id="22" fill="hold">
                            <p:stCondLst>
                              <p:cond delay="2000"/>
                            </p:stCondLst>
                            <p:childTnLst>
                              <p:par>
                                <p:cTn id="23" presetID="29" presetClass="entr" presetSubtype="0" fill="hold"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ppt_x</p:attrName>
                                        </p:attrNameLst>
                                      </p:cBhvr>
                                      <p:tavLst>
                                        <p:tav tm="0">
                                          <p:val>
                                            <p:strVal val="#ppt_x-.2"/>
                                          </p:val>
                                        </p:tav>
                                        <p:tav tm="100000">
                                          <p:val>
                                            <p:strVal val="#ppt_x"/>
                                          </p:val>
                                        </p:tav>
                                      </p:tavLst>
                                    </p:anim>
                                    <p:anim calcmode="lin" valueType="num">
                                      <p:cBhvr>
                                        <p:cTn id="26" dur="5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27" dur="500"/>
                                        <p:tgtEl>
                                          <p:spTgt spid="4"/>
                                        </p:tgtEl>
                                      </p:cBhvr>
                                    </p:animEffect>
                                  </p:childTnLst>
                                </p:cTn>
                              </p:par>
                            </p:childTnLst>
                          </p:cTn>
                        </p:par>
                        <p:par>
                          <p:cTn id="28" fill="hold">
                            <p:stCondLst>
                              <p:cond delay="2500"/>
                            </p:stCondLst>
                            <p:childTnLst>
                              <p:par>
                                <p:cTn id="29" presetID="9" presetClass="entr" presetSubtype="0"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dissolve">
                                      <p:cBhvr>
                                        <p:cTn id="31" dur="500"/>
                                        <p:tgtEl>
                                          <p:spTgt spid="6"/>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dissolve">
                                      <p:cBhvr>
                                        <p:cTn id="34" dur="500"/>
                                        <p:tgtEl>
                                          <p:spTgt spid="7"/>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dissolve">
                                      <p:cBhvr>
                                        <p:cTn id="37" dur="500"/>
                                        <p:tgtEl>
                                          <p:spTgt spid="8"/>
                                        </p:tgtEl>
                                      </p:cBhvr>
                                    </p:animEffect>
                                  </p:childTnLst>
                                </p:cTn>
                              </p:par>
                              <p:par>
                                <p:cTn id="38" presetID="9" presetClass="entr" presetSubtype="0" fill="hold" grpId="0" nodeType="with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dissolve">
                                      <p:cBhvr>
                                        <p:cTn id="40" dur="500"/>
                                        <p:tgtEl>
                                          <p:spTgt spid="9"/>
                                        </p:tgtEl>
                                      </p:cBhvr>
                                    </p:animEffect>
                                  </p:childTnLst>
                                </p:cTn>
                              </p:par>
                            </p:childTnLst>
                          </p:cTn>
                        </p:par>
                        <p:par>
                          <p:cTn id="41" fill="hold">
                            <p:stCondLst>
                              <p:cond delay="3000"/>
                            </p:stCondLst>
                            <p:childTnLst>
                              <p:par>
                                <p:cTn id="42" presetID="55" presetClass="entr" presetSubtype="0" fill="hold" grpId="0" nodeType="afterEffect">
                                  <p:stCondLst>
                                    <p:cond delay="0"/>
                                  </p:stCondLst>
                                  <p:childTnLst>
                                    <p:set>
                                      <p:cBhvr>
                                        <p:cTn id="43" dur="1" fill="hold">
                                          <p:stCondLst>
                                            <p:cond delay="0"/>
                                          </p:stCondLst>
                                        </p:cTn>
                                        <p:tgtEl>
                                          <p:spTgt spid="10"/>
                                        </p:tgtEl>
                                        <p:attrNameLst>
                                          <p:attrName>style.visibility</p:attrName>
                                        </p:attrNameLst>
                                      </p:cBhvr>
                                      <p:to>
                                        <p:strVal val="visible"/>
                                      </p:to>
                                    </p:set>
                                    <p:anim calcmode="lin" valueType="num">
                                      <p:cBhvr>
                                        <p:cTn id="44" dur="500" fill="hold"/>
                                        <p:tgtEl>
                                          <p:spTgt spid="10"/>
                                        </p:tgtEl>
                                        <p:attrNameLst>
                                          <p:attrName>ppt_w</p:attrName>
                                        </p:attrNameLst>
                                      </p:cBhvr>
                                      <p:tavLst>
                                        <p:tav tm="0">
                                          <p:val>
                                            <p:strVal val="#ppt_w*0.70"/>
                                          </p:val>
                                        </p:tav>
                                        <p:tav tm="100000">
                                          <p:val>
                                            <p:strVal val="#ppt_w"/>
                                          </p:val>
                                        </p:tav>
                                      </p:tavLst>
                                    </p:anim>
                                    <p:anim calcmode="lin" valueType="num">
                                      <p:cBhvr>
                                        <p:cTn id="45" dur="500" fill="hold"/>
                                        <p:tgtEl>
                                          <p:spTgt spid="10"/>
                                        </p:tgtEl>
                                        <p:attrNameLst>
                                          <p:attrName>ppt_h</p:attrName>
                                        </p:attrNameLst>
                                      </p:cBhvr>
                                      <p:tavLst>
                                        <p:tav tm="0">
                                          <p:val>
                                            <p:strVal val="#ppt_h"/>
                                          </p:val>
                                        </p:tav>
                                        <p:tav tm="100000">
                                          <p:val>
                                            <p:strVal val="#ppt_h"/>
                                          </p:val>
                                        </p:tav>
                                      </p:tavLst>
                                    </p:anim>
                                    <p:animEffect transition="in" filter="fade">
                                      <p:cBhvr>
                                        <p:cTn id="46" dur="500"/>
                                        <p:tgtEl>
                                          <p:spTgt spid="10"/>
                                        </p:tgtEl>
                                      </p:cBhvr>
                                    </p:animEffect>
                                  </p:childTnLst>
                                </p:cTn>
                              </p:par>
                              <p:par>
                                <p:cTn id="47" presetID="55" presetClass="entr" presetSubtype="0" fill="hold" grpId="0" nodeType="with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strVal val="#ppt_w*0.70"/>
                                          </p:val>
                                        </p:tav>
                                        <p:tav tm="100000">
                                          <p:val>
                                            <p:strVal val="#ppt_w"/>
                                          </p:val>
                                        </p:tav>
                                      </p:tavLst>
                                    </p:anim>
                                    <p:anim calcmode="lin" valueType="num">
                                      <p:cBhvr>
                                        <p:cTn id="50" dur="500" fill="hold"/>
                                        <p:tgtEl>
                                          <p:spTgt spid="11"/>
                                        </p:tgtEl>
                                        <p:attrNameLst>
                                          <p:attrName>ppt_h</p:attrName>
                                        </p:attrNameLst>
                                      </p:cBhvr>
                                      <p:tavLst>
                                        <p:tav tm="0">
                                          <p:val>
                                            <p:strVal val="#ppt_h"/>
                                          </p:val>
                                        </p:tav>
                                        <p:tav tm="100000">
                                          <p:val>
                                            <p:strVal val="#ppt_h"/>
                                          </p:val>
                                        </p:tav>
                                      </p:tavLst>
                                    </p:anim>
                                    <p:animEffect transition="in" filter="fade">
                                      <p:cBhvr>
                                        <p:cTn id="51" dur="500"/>
                                        <p:tgtEl>
                                          <p:spTgt spid="11"/>
                                        </p:tgtEl>
                                      </p:cBhvr>
                                    </p:animEffect>
                                  </p:childTnLst>
                                </p:cTn>
                              </p:par>
                              <p:par>
                                <p:cTn id="52" presetID="55" presetClass="entr" presetSubtype="0" fill="hold" grpId="0" nodeType="withEffect">
                                  <p:stCondLst>
                                    <p:cond delay="0"/>
                                  </p:stCondLst>
                                  <p:childTnLst>
                                    <p:set>
                                      <p:cBhvr>
                                        <p:cTn id="53" dur="1" fill="hold">
                                          <p:stCondLst>
                                            <p:cond delay="0"/>
                                          </p:stCondLst>
                                        </p:cTn>
                                        <p:tgtEl>
                                          <p:spTgt spid="12"/>
                                        </p:tgtEl>
                                        <p:attrNameLst>
                                          <p:attrName>style.visibility</p:attrName>
                                        </p:attrNameLst>
                                      </p:cBhvr>
                                      <p:to>
                                        <p:strVal val="visible"/>
                                      </p:to>
                                    </p:set>
                                    <p:anim calcmode="lin" valueType="num">
                                      <p:cBhvr>
                                        <p:cTn id="54" dur="500" fill="hold"/>
                                        <p:tgtEl>
                                          <p:spTgt spid="12"/>
                                        </p:tgtEl>
                                        <p:attrNameLst>
                                          <p:attrName>ppt_w</p:attrName>
                                        </p:attrNameLst>
                                      </p:cBhvr>
                                      <p:tavLst>
                                        <p:tav tm="0">
                                          <p:val>
                                            <p:strVal val="#ppt_w*0.70"/>
                                          </p:val>
                                        </p:tav>
                                        <p:tav tm="100000">
                                          <p:val>
                                            <p:strVal val="#ppt_w"/>
                                          </p:val>
                                        </p:tav>
                                      </p:tavLst>
                                    </p:anim>
                                    <p:anim calcmode="lin" valueType="num">
                                      <p:cBhvr>
                                        <p:cTn id="55" dur="500" fill="hold"/>
                                        <p:tgtEl>
                                          <p:spTgt spid="12"/>
                                        </p:tgtEl>
                                        <p:attrNameLst>
                                          <p:attrName>ppt_h</p:attrName>
                                        </p:attrNameLst>
                                      </p:cBhvr>
                                      <p:tavLst>
                                        <p:tav tm="0">
                                          <p:val>
                                            <p:strVal val="#ppt_h"/>
                                          </p:val>
                                        </p:tav>
                                        <p:tav tm="100000">
                                          <p:val>
                                            <p:strVal val="#ppt_h"/>
                                          </p:val>
                                        </p:tav>
                                      </p:tavLst>
                                    </p:anim>
                                    <p:animEffect transition="in" filter="fade">
                                      <p:cBhvr>
                                        <p:cTn id="56" dur="500"/>
                                        <p:tgtEl>
                                          <p:spTgt spid="12"/>
                                        </p:tgtEl>
                                      </p:cBhvr>
                                    </p:animEffect>
                                  </p:childTnLst>
                                </p:cTn>
                              </p:par>
                              <p:par>
                                <p:cTn id="57" presetID="55" presetClass="entr" presetSubtype="0" fill="hold" grpId="0" nodeType="withEffect">
                                  <p:stCondLst>
                                    <p:cond delay="0"/>
                                  </p:stCondLst>
                                  <p:childTnLst>
                                    <p:set>
                                      <p:cBhvr>
                                        <p:cTn id="58" dur="1" fill="hold">
                                          <p:stCondLst>
                                            <p:cond delay="0"/>
                                          </p:stCondLst>
                                        </p:cTn>
                                        <p:tgtEl>
                                          <p:spTgt spid="13"/>
                                        </p:tgtEl>
                                        <p:attrNameLst>
                                          <p:attrName>style.visibility</p:attrName>
                                        </p:attrNameLst>
                                      </p:cBhvr>
                                      <p:to>
                                        <p:strVal val="visible"/>
                                      </p:to>
                                    </p:set>
                                    <p:anim calcmode="lin" valueType="num">
                                      <p:cBhvr>
                                        <p:cTn id="59" dur="500" fill="hold"/>
                                        <p:tgtEl>
                                          <p:spTgt spid="13"/>
                                        </p:tgtEl>
                                        <p:attrNameLst>
                                          <p:attrName>ppt_w</p:attrName>
                                        </p:attrNameLst>
                                      </p:cBhvr>
                                      <p:tavLst>
                                        <p:tav tm="0">
                                          <p:val>
                                            <p:strVal val="#ppt_w*0.70"/>
                                          </p:val>
                                        </p:tav>
                                        <p:tav tm="100000">
                                          <p:val>
                                            <p:strVal val="#ppt_w"/>
                                          </p:val>
                                        </p:tav>
                                      </p:tavLst>
                                    </p:anim>
                                    <p:anim calcmode="lin" valueType="num">
                                      <p:cBhvr>
                                        <p:cTn id="60" dur="500" fill="hold"/>
                                        <p:tgtEl>
                                          <p:spTgt spid="13"/>
                                        </p:tgtEl>
                                        <p:attrNameLst>
                                          <p:attrName>ppt_h</p:attrName>
                                        </p:attrNameLst>
                                      </p:cBhvr>
                                      <p:tavLst>
                                        <p:tav tm="0">
                                          <p:val>
                                            <p:strVal val="#ppt_h"/>
                                          </p:val>
                                        </p:tav>
                                        <p:tav tm="100000">
                                          <p:val>
                                            <p:strVal val="#ppt_h"/>
                                          </p:val>
                                        </p:tav>
                                      </p:tavLst>
                                    </p:anim>
                                    <p:animEffect transition="in" filter="fade">
                                      <p:cBhvr>
                                        <p:cTn id="61" dur="500"/>
                                        <p:tgtEl>
                                          <p:spTgt spid="13"/>
                                        </p:tgtEl>
                                      </p:cBhvr>
                                    </p:animEffect>
                                  </p:childTnLst>
                                </p:cTn>
                              </p:par>
                            </p:childTnLst>
                          </p:cTn>
                        </p:par>
                        <p:par>
                          <p:cTn id="62" fill="hold">
                            <p:stCondLst>
                              <p:cond delay="3500"/>
                            </p:stCondLst>
                            <p:childTnLst>
                              <p:par>
                                <p:cTn id="63" presetID="9"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dissolve">
                                      <p:cBhvr>
                                        <p:cTn id="6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p:bldP spid="11" grpId="0"/>
      <p:bldP spid="12" grpId="0"/>
      <p:bldP spid="13" grpId="0"/>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374488" y="1304934"/>
            <a:ext cx="4517261" cy="988629"/>
            <a:chOff x="3974544" y="1008636"/>
            <a:chExt cx="3387946" cy="741472"/>
          </a:xfrm>
        </p:grpSpPr>
        <p:grpSp>
          <p:nvGrpSpPr>
            <p:cNvPr id="3" name="组合 2"/>
            <p:cNvGrpSpPr/>
            <p:nvPr/>
          </p:nvGrpSpPr>
          <p:grpSpPr>
            <a:xfrm>
              <a:off x="3974544" y="1008636"/>
              <a:ext cx="741472" cy="741472"/>
              <a:chOff x="3059832" y="3339719"/>
              <a:chExt cx="3607562" cy="3607562"/>
            </a:xfrm>
          </p:grpSpPr>
          <p:sp>
            <p:nvSpPr>
              <p:cNvPr id="9" name="椭圆 8"/>
              <p:cNvSpPr/>
              <p:nvPr/>
            </p:nvSpPr>
            <p:spPr>
              <a:xfrm>
                <a:off x="3059832" y="3339719"/>
                <a:ext cx="3607562" cy="3607562"/>
              </a:xfrm>
              <a:prstGeom prst="ellipse">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a:solidFill>
                    <a:schemeClr val="bg1"/>
                  </a:solidFill>
                  <a:effectLst/>
                  <a:uLnTx/>
                  <a:uFillTx/>
                  <a:cs typeface="+mn-ea"/>
                  <a:sym typeface="+mn-lt"/>
                </a:endParaRPr>
              </a:p>
            </p:txBody>
          </p:sp>
          <p:sp>
            <p:nvSpPr>
              <p:cNvPr id="10" name="同心圆 69"/>
              <p:cNvSpPr/>
              <p:nvPr/>
            </p:nvSpPr>
            <p:spPr>
              <a:xfrm>
                <a:off x="3168202" y="3448089"/>
                <a:ext cx="3390826" cy="3390826"/>
              </a:xfrm>
              <a:prstGeom prst="donut">
                <a:avLst>
                  <a:gd name="adj" fmla="val 4879"/>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dirty="0">
                  <a:solidFill>
                    <a:schemeClr val="bg1"/>
                  </a:solidFill>
                  <a:effectLst/>
                  <a:uLnTx/>
                  <a:uFillTx/>
                  <a:cs typeface="+mn-ea"/>
                  <a:sym typeface="+mn-lt"/>
                </a:endParaRPr>
              </a:p>
            </p:txBody>
          </p:sp>
        </p:grpSp>
        <p:grpSp>
          <p:nvGrpSpPr>
            <p:cNvPr id="4" name="Group 5"/>
            <p:cNvGrpSpPr/>
            <p:nvPr/>
          </p:nvGrpSpPr>
          <p:grpSpPr>
            <a:xfrm>
              <a:off x="4039521" y="1170991"/>
              <a:ext cx="3322969" cy="530915"/>
              <a:chOff x="1598315" y="1418185"/>
              <a:chExt cx="4430626" cy="707886"/>
            </a:xfrm>
          </p:grpSpPr>
          <p:sp>
            <p:nvSpPr>
              <p:cNvPr id="5" name="TextBox 6"/>
              <p:cNvSpPr txBox="1"/>
              <p:nvPr/>
            </p:nvSpPr>
            <p:spPr>
              <a:xfrm>
                <a:off x="1598315" y="1418185"/>
                <a:ext cx="655949" cy="707886"/>
              </a:xfrm>
              <a:prstGeom prst="rect">
                <a:avLst/>
              </a:prstGeom>
              <a:noFill/>
            </p:spPr>
            <p:txBody>
              <a:bodyPr wrap="none" anchor="ctr">
                <a:normAutofit fontScale="85000" lnSpcReduction="20000"/>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5335" b="0" i="0" u="none" strike="noStrike" kern="0" cap="none" spc="0" normalizeH="0" baseline="0" noProof="0" dirty="0">
                    <a:solidFill>
                      <a:schemeClr val="bg1"/>
                    </a:solidFill>
                    <a:effectLst/>
                    <a:uLnTx/>
                    <a:uFillTx/>
                    <a:cs typeface="+mn-ea"/>
                    <a:sym typeface="+mn-lt"/>
                  </a:rPr>
                  <a:t>01</a:t>
                </a:r>
              </a:p>
            </p:txBody>
          </p:sp>
          <p:grpSp>
            <p:nvGrpSpPr>
              <p:cNvPr id="6" name="Group 7"/>
              <p:cNvGrpSpPr/>
              <p:nvPr/>
            </p:nvGrpSpPr>
            <p:grpSpPr>
              <a:xfrm>
                <a:off x="2066367" y="1529264"/>
                <a:ext cx="3962574" cy="563232"/>
                <a:chOff x="3943834" y="704409"/>
                <a:chExt cx="3962574" cy="563232"/>
              </a:xfrm>
            </p:grpSpPr>
            <p:sp>
              <p:nvSpPr>
                <p:cNvPr id="7" name="TextBox 8"/>
                <p:cNvSpPr txBox="1"/>
                <p:nvPr/>
              </p:nvSpPr>
              <p:spPr>
                <a:xfrm>
                  <a:off x="3943834" y="704409"/>
                  <a:ext cx="3962574" cy="242864"/>
                </a:xfrm>
                <a:prstGeom prst="rect">
                  <a:avLst/>
                </a:prstGeom>
                <a:noFill/>
              </p:spPr>
              <p:txBody>
                <a:bodyPr wrap="none" lIns="480000" tIns="0" rIns="0" bIns="0" anchor="b" anchorCtr="0">
                  <a:normAutofit fontScale="85000" lnSpcReduction="20000"/>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135" b="1" i="0" u="none" strike="noStrike" kern="0" cap="none" spc="0" normalizeH="0" baseline="0" noProof="0" dirty="0">
                      <a:solidFill>
                        <a:schemeClr val="bg1"/>
                      </a:solidFill>
                      <a:effectLst/>
                      <a:uLnTx/>
                      <a:uFillTx/>
                      <a:cs typeface="+mn-ea"/>
                      <a:sym typeface="+mn-lt"/>
                    </a:rPr>
                    <a:t>请输入您的标题</a:t>
                  </a:r>
                </a:p>
              </p:txBody>
            </p:sp>
            <p:sp>
              <p:nvSpPr>
                <p:cNvPr id="8" name="TextBox 9"/>
                <p:cNvSpPr txBox="1"/>
                <p:nvPr/>
              </p:nvSpPr>
              <p:spPr>
                <a:xfrm>
                  <a:off x="3943834" y="947273"/>
                  <a:ext cx="3962574" cy="320368"/>
                </a:xfrm>
                <a:prstGeom prst="rect">
                  <a:avLst/>
                </a:prstGeom>
              </p:spPr>
              <p:txBody>
                <a:bodyPr vert="horz" wrap="square" lIns="480000" tIns="0" rIns="0" bIns="0" anchor="ctr" anchorCtr="0">
                  <a:normAutofit fontScale="70000" lnSpcReduction="20000"/>
                </a:bodyPr>
                <a:lstStyle/>
                <a:p>
                  <a:pPr marL="0" marR="0" lvl="0" indent="0" defTabSz="914400" eaLnBrk="1" fontAlgn="auto" latinLnBrk="0" hangingPunct="1">
                    <a:lnSpc>
                      <a:spcPct val="120000"/>
                    </a:lnSpc>
                    <a:spcBef>
                      <a:spcPts val="0"/>
                    </a:spcBef>
                    <a:spcAft>
                      <a:spcPts val="0"/>
                    </a:spcAft>
                    <a:buClrTx/>
                    <a:buSzTx/>
                    <a:buFontTx/>
                    <a:buNone/>
                    <a:defRPr/>
                  </a:pPr>
                  <a:r>
                    <a:rPr kumimoji="0" lang="zh-CN" altLang="en-US" sz="1400" b="0" i="0" u="none" strike="noStrike" kern="0" cap="none" spc="0" normalizeH="0" baseline="0" noProof="0" dirty="0">
                      <a:solidFill>
                        <a:schemeClr val="bg1"/>
                      </a:solidFill>
                      <a:effectLst/>
                      <a:uLnTx/>
                      <a:uFillTx/>
                      <a:cs typeface="+mn-ea"/>
                      <a:sym typeface="+mn-lt"/>
                    </a:rPr>
                    <a:t>此部分内容作为文字排版占位显示 （建议使用主题字体）</a:t>
                  </a:r>
                </a:p>
              </p:txBody>
            </p:sp>
          </p:grpSp>
        </p:grpSp>
      </p:grpSp>
      <p:grpSp>
        <p:nvGrpSpPr>
          <p:cNvPr id="11" name="组合 10"/>
          <p:cNvGrpSpPr/>
          <p:nvPr/>
        </p:nvGrpSpPr>
        <p:grpSpPr>
          <a:xfrm>
            <a:off x="4374488" y="2422102"/>
            <a:ext cx="4517261" cy="988629"/>
            <a:chOff x="3974544" y="1846512"/>
            <a:chExt cx="3387946" cy="741472"/>
          </a:xfrm>
        </p:grpSpPr>
        <p:grpSp>
          <p:nvGrpSpPr>
            <p:cNvPr id="12" name="组合 11"/>
            <p:cNvGrpSpPr/>
            <p:nvPr/>
          </p:nvGrpSpPr>
          <p:grpSpPr>
            <a:xfrm>
              <a:off x="3974544" y="1846512"/>
              <a:ext cx="741472" cy="741472"/>
              <a:chOff x="3059832" y="3339719"/>
              <a:chExt cx="3607562" cy="3607562"/>
            </a:xfrm>
          </p:grpSpPr>
          <p:sp>
            <p:nvSpPr>
              <p:cNvPr id="18" name="椭圆 17"/>
              <p:cNvSpPr/>
              <p:nvPr/>
            </p:nvSpPr>
            <p:spPr>
              <a:xfrm>
                <a:off x="3059832" y="3339719"/>
                <a:ext cx="3607562" cy="3607562"/>
              </a:xfrm>
              <a:prstGeom prst="ellipse">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a:solidFill>
                    <a:schemeClr val="bg1"/>
                  </a:solidFill>
                  <a:effectLst/>
                  <a:uLnTx/>
                  <a:uFillTx/>
                  <a:cs typeface="+mn-ea"/>
                  <a:sym typeface="+mn-lt"/>
                </a:endParaRPr>
              </a:p>
            </p:txBody>
          </p:sp>
          <p:sp>
            <p:nvSpPr>
              <p:cNvPr id="19" name="同心圆 69"/>
              <p:cNvSpPr/>
              <p:nvPr/>
            </p:nvSpPr>
            <p:spPr>
              <a:xfrm>
                <a:off x="3168202" y="3448089"/>
                <a:ext cx="3390826" cy="3390826"/>
              </a:xfrm>
              <a:prstGeom prst="donut">
                <a:avLst>
                  <a:gd name="adj" fmla="val 4879"/>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dirty="0">
                  <a:solidFill>
                    <a:schemeClr val="bg1"/>
                  </a:solidFill>
                  <a:effectLst/>
                  <a:uLnTx/>
                  <a:uFillTx/>
                  <a:cs typeface="+mn-ea"/>
                  <a:sym typeface="+mn-lt"/>
                </a:endParaRPr>
              </a:p>
            </p:txBody>
          </p:sp>
        </p:grpSp>
        <p:grpSp>
          <p:nvGrpSpPr>
            <p:cNvPr id="13" name="Group 10"/>
            <p:cNvGrpSpPr/>
            <p:nvPr/>
          </p:nvGrpSpPr>
          <p:grpSpPr>
            <a:xfrm>
              <a:off x="4039521" y="2008868"/>
              <a:ext cx="3322969" cy="530915"/>
              <a:chOff x="1598315" y="2786337"/>
              <a:chExt cx="4430626" cy="707886"/>
            </a:xfrm>
          </p:grpSpPr>
          <p:sp>
            <p:nvSpPr>
              <p:cNvPr id="14" name="TextBox 11"/>
              <p:cNvSpPr txBox="1"/>
              <p:nvPr/>
            </p:nvSpPr>
            <p:spPr>
              <a:xfrm>
                <a:off x="1598315" y="2786337"/>
                <a:ext cx="718466" cy="707886"/>
              </a:xfrm>
              <a:prstGeom prst="rect">
                <a:avLst/>
              </a:prstGeom>
              <a:noFill/>
            </p:spPr>
            <p:txBody>
              <a:bodyPr wrap="none" anchor="ctr">
                <a:normAutofit fontScale="85000" lnSpcReduction="20000"/>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5335" b="0" i="0" u="none" strike="noStrike" kern="0" cap="none" spc="0" normalizeH="0" baseline="0" noProof="0">
                    <a:solidFill>
                      <a:schemeClr val="bg1"/>
                    </a:solidFill>
                    <a:effectLst/>
                    <a:uLnTx/>
                    <a:uFillTx/>
                    <a:cs typeface="+mn-ea"/>
                    <a:sym typeface="+mn-lt"/>
                  </a:rPr>
                  <a:t>02</a:t>
                </a:r>
              </a:p>
            </p:txBody>
          </p:sp>
          <p:grpSp>
            <p:nvGrpSpPr>
              <p:cNvPr id="15" name="Group 12"/>
              <p:cNvGrpSpPr/>
              <p:nvPr/>
            </p:nvGrpSpPr>
            <p:grpSpPr>
              <a:xfrm>
                <a:off x="2066367" y="2897416"/>
                <a:ext cx="3962574" cy="563232"/>
                <a:chOff x="3943834" y="704409"/>
                <a:chExt cx="3962574" cy="563232"/>
              </a:xfrm>
            </p:grpSpPr>
            <p:sp>
              <p:nvSpPr>
                <p:cNvPr id="16" name="TextBox 13"/>
                <p:cNvSpPr txBox="1"/>
                <p:nvPr/>
              </p:nvSpPr>
              <p:spPr>
                <a:xfrm>
                  <a:off x="3943834" y="704409"/>
                  <a:ext cx="3962574" cy="242864"/>
                </a:xfrm>
                <a:prstGeom prst="rect">
                  <a:avLst/>
                </a:prstGeom>
                <a:noFill/>
              </p:spPr>
              <p:txBody>
                <a:bodyPr wrap="none" lIns="480000" tIns="0" rIns="0" bIns="0" anchor="b" anchorCtr="0">
                  <a:normAutofit fontScale="85000" lnSpcReduction="20000"/>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135" b="1" i="0" u="none" strike="noStrike" kern="0" cap="none" spc="0" normalizeH="0" baseline="0" noProof="0" dirty="0">
                      <a:solidFill>
                        <a:schemeClr val="bg1"/>
                      </a:solidFill>
                      <a:effectLst/>
                      <a:uLnTx/>
                      <a:uFillTx/>
                      <a:cs typeface="+mn-ea"/>
                      <a:sym typeface="+mn-lt"/>
                    </a:rPr>
                    <a:t>请输入您的标题</a:t>
                  </a:r>
                </a:p>
              </p:txBody>
            </p:sp>
            <p:sp>
              <p:nvSpPr>
                <p:cNvPr id="17" name="TextBox 14"/>
                <p:cNvSpPr txBox="1"/>
                <p:nvPr/>
              </p:nvSpPr>
              <p:spPr>
                <a:xfrm>
                  <a:off x="3943834" y="947273"/>
                  <a:ext cx="3962574" cy="320368"/>
                </a:xfrm>
                <a:prstGeom prst="rect">
                  <a:avLst/>
                </a:prstGeom>
              </p:spPr>
              <p:txBody>
                <a:bodyPr vert="horz" wrap="square" lIns="480000" tIns="0" rIns="0" bIns="0" anchor="ctr" anchorCtr="0">
                  <a:normAutofit fontScale="77500" lnSpcReduction="20000"/>
                </a:bodyPr>
                <a:lstStyle/>
                <a:p>
                  <a:pPr marL="0" marR="0" lvl="0" indent="0" defTabSz="914400" eaLnBrk="1" fontAlgn="auto" latinLnBrk="0" hangingPunct="1">
                    <a:lnSpc>
                      <a:spcPct val="120000"/>
                    </a:lnSpc>
                    <a:spcBef>
                      <a:spcPts val="0"/>
                    </a:spcBef>
                    <a:spcAft>
                      <a:spcPts val="0"/>
                    </a:spcAft>
                    <a:buClrTx/>
                    <a:buSzTx/>
                    <a:buFontTx/>
                    <a:buNone/>
                    <a:defRPr/>
                  </a:pPr>
                  <a:r>
                    <a:rPr kumimoji="0" lang="zh-CN" altLang="en-US" sz="1400" b="0" i="0" u="none" strike="noStrike" kern="0" cap="none" spc="0" normalizeH="0" baseline="0" noProof="0">
                      <a:solidFill>
                        <a:schemeClr val="bg1"/>
                      </a:solidFill>
                      <a:effectLst/>
                      <a:uLnTx/>
                      <a:uFillTx/>
                      <a:cs typeface="+mn-ea"/>
                      <a:sym typeface="+mn-lt"/>
                    </a:rPr>
                    <a:t>此部分内容作为文字排版占位显示 （建议使用主题字体）</a:t>
                  </a:r>
                </a:p>
              </p:txBody>
            </p:sp>
          </p:grpSp>
        </p:grpSp>
      </p:grpSp>
      <p:grpSp>
        <p:nvGrpSpPr>
          <p:cNvPr id="20" name="组合 19"/>
          <p:cNvGrpSpPr/>
          <p:nvPr/>
        </p:nvGrpSpPr>
        <p:grpSpPr>
          <a:xfrm>
            <a:off x="4374488" y="3539270"/>
            <a:ext cx="4517261" cy="988629"/>
            <a:chOff x="3974544" y="2684388"/>
            <a:chExt cx="3387946" cy="741472"/>
          </a:xfrm>
        </p:grpSpPr>
        <p:grpSp>
          <p:nvGrpSpPr>
            <p:cNvPr id="21" name="组合 20"/>
            <p:cNvGrpSpPr/>
            <p:nvPr/>
          </p:nvGrpSpPr>
          <p:grpSpPr>
            <a:xfrm>
              <a:off x="3974544" y="2684388"/>
              <a:ext cx="741472" cy="741472"/>
              <a:chOff x="3059832" y="3339719"/>
              <a:chExt cx="3607562" cy="3607562"/>
            </a:xfrm>
          </p:grpSpPr>
          <p:sp>
            <p:nvSpPr>
              <p:cNvPr id="27" name="椭圆 26"/>
              <p:cNvSpPr/>
              <p:nvPr/>
            </p:nvSpPr>
            <p:spPr>
              <a:xfrm>
                <a:off x="3059832" y="3339719"/>
                <a:ext cx="3607562" cy="3607562"/>
              </a:xfrm>
              <a:prstGeom prst="ellipse">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a:solidFill>
                    <a:schemeClr val="bg1"/>
                  </a:solidFill>
                  <a:effectLst/>
                  <a:uLnTx/>
                  <a:uFillTx/>
                  <a:cs typeface="+mn-ea"/>
                  <a:sym typeface="+mn-lt"/>
                </a:endParaRPr>
              </a:p>
            </p:txBody>
          </p:sp>
          <p:sp>
            <p:nvSpPr>
              <p:cNvPr id="28" name="同心圆 69"/>
              <p:cNvSpPr/>
              <p:nvPr/>
            </p:nvSpPr>
            <p:spPr>
              <a:xfrm>
                <a:off x="3168202" y="3448089"/>
                <a:ext cx="3390826" cy="3390826"/>
              </a:xfrm>
              <a:prstGeom prst="donut">
                <a:avLst>
                  <a:gd name="adj" fmla="val 4879"/>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dirty="0">
                  <a:solidFill>
                    <a:schemeClr val="bg1"/>
                  </a:solidFill>
                  <a:effectLst/>
                  <a:uLnTx/>
                  <a:uFillTx/>
                  <a:cs typeface="+mn-ea"/>
                  <a:sym typeface="+mn-lt"/>
                </a:endParaRPr>
              </a:p>
            </p:txBody>
          </p:sp>
        </p:grpSp>
        <p:grpSp>
          <p:nvGrpSpPr>
            <p:cNvPr id="22" name="Group 15"/>
            <p:cNvGrpSpPr/>
            <p:nvPr/>
          </p:nvGrpSpPr>
          <p:grpSpPr>
            <a:xfrm>
              <a:off x="4039521" y="2846744"/>
              <a:ext cx="3322969" cy="530915"/>
              <a:chOff x="1598315" y="4154489"/>
              <a:chExt cx="4430626" cy="707886"/>
            </a:xfrm>
          </p:grpSpPr>
          <p:sp>
            <p:nvSpPr>
              <p:cNvPr id="23" name="TextBox 16"/>
              <p:cNvSpPr txBox="1"/>
              <p:nvPr/>
            </p:nvSpPr>
            <p:spPr>
              <a:xfrm>
                <a:off x="1598315" y="4154489"/>
                <a:ext cx="732893" cy="707886"/>
              </a:xfrm>
              <a:prstGeom prst="rect">
                <a:avLst/>
              </a:prstGeom>
              <a:noFill/>
            </p:spPr>
            <p:txBody>
              <a:bodyPr wrap="none" anchor="ctr">
                <a:normAutofit fontScale="85000" lnSpcReduction="20000"/>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5335" b="0" i="0" u="none" strike="noStrike" kern="0" cap="none" spc="0" normalizeH="0" baseline="0" noProof="0" dirty="0">
                    <a:solidFill>
                      <a:schemeClr val="bg1"/>
                    </a:solidFill>
                    <a:effectLst/>
                    <a:uLnTx/>
                    <a:uFillTx/>
                    <a:cs typeface="+mn-ea"/>
                    <a:sym typeface="+mn-lt"/>
                  </a:rPr>
                  <a:t>03</a:t>
                </a:r>
              </a:p>
            </p:txBody>
          </p:sp>
          <p:grpSp>
            <p:nvGrpSpPr>
              <p:cNvPr id="24" name="Group 17"/>
              <p:cNvGrpSpPr/>
              <p:nvPr/>
            </p:nvGrpSpPr>
            <p:grpSpPr>
              <a:xfrm>
                <a:off x="2066367" y="4265568"/>
                <a:ext cx="3962574" cy="563232"/>
                <a:chOff x="3943834" y="704409"/>
                <a:chExt cx="3962574" cy="563232"/>
              </a:xfrm>
            </p:grpSpPr>
            <p:sp>
              <p:nvSpPr>
                <p:cNvPr id="25" name="TextBox 18"/>
                <p:cNvSpPr txBox="1"/>
                <p:nvPr/>
              </p:nvSpPr>
              <p:spPr>
                <a:xfrm>
                  <a:off x="3943834" y="704409"/>
                  <a:ext cx="3962574" cy="242864"/>
                </a:xfrm>
                <a:prstGeom prst="rect">
                  <a:avLst/>
                </a:prstGeom>
                <a:noFill/>
              </p:spPr>
              <p:txBody>
                <a:bodyPr wrap="none" lIns="480000" tIns="0" rIns="0" bIns="0" anchor="b" anchorCtr="0">
                  <a:normAutofit fontScale="85000" lnSpcReduction="20000"/>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135" b="1" i="0" u="none" strike="noStrike" kern="0" cap="none" spc="0" normalizeH="0" baseline="0" noProof="0" dirty="0">
                      <a:solidFill>
                        <a:schemeClr val="bg1"/>
                      </a:solidFill>
                      <a:effectLst/>
                      <a:uLnTx/>
                      <a:uFillTx/>
                      <a:cs typeface="+mn-ea"/>
                      <a:sym typeface="+mn-lt"/>
                    </a:rPr>
                    <a:t>请输入您的标题</a:t>
                  </a:r>
                </a:p>
              </p:txBody>
            </p:sp>
            <p:sp>
              <p:nvSpPr>
                <p:cNvPr id="26" name="TextBox 19"/>
                <p:cNvSpPr txBox="1"/>
                <p:nvPr/>
              </p:nvSpPr>
              <p:spPr>
                <a:xfrm>
                  <a:off x="3943834" y="947273"/>
                  <a:ext cx="3962574" cy="320368"/>
                </a:xfrm>
                <a:prstGeom prst="rect">
                  <a:avLst/>
                </a:prstGeom>
              </p:spPr>
              <p:txBody>
                <a:bodyPr vert="horz" wrap="square" lIns="480000" tIns="0" rIns="0" bIns="0" anchor="ctr" anchorCtr="0">
                  <a:normAutofit fontScale="70000" lnSpcReduction="20000"/>
                </a:bodyPr>
                <a:lstStyle/>
                <a:p>
                  <a:pPr marL="0" marR="0" lvl="0" indent="0" defTabSz="914400" eaLnBrk="1" fontAlgn="auto" latinLnBrk="0" hangingPunct="1">
                    <a:lnSpc>
                      <a:spcPct val="120000"/>
                    </a:lnSpc>
                    <a:spcBef>
                      <a:spcPts val="0"/>
                    </a:spcBef>
                    <a:spcAft>
                      <a:spcPts val="0"/>
                    </a:spcAft>
                    <a:buClrTx/>
                    <a:buSzTx/>
                    <a:buFontTx/>
                    <a:buNone/>
                    <a:defRPr/>
                  </a:pPr>
                  <a:r>
                    <a:rPr kumimoji="0" lang="zh-CN" altLang="en-US" sz="1400" b="0" i="0" u="none" strike="noStrike" kern="0" cap="none" spc="0" normalizeH="0" baseline="0" noProof="0" dirty="0">
                      <a:solidFill>
                        <a:schemeClr val="bg1"/>
                      </a:solidFill>
                      <a:effectLst/>
                      <a:uLnTx/>
                      <a:uFillTx/>
                      <a:cs typeface="+mn-ea"/>
                      <a:sym typeface="+mn-lt"/>
                    </a:rPr>
                    <a:t>此部分内容作为文字排版占位显示 （建议使用主题字体）</a:t>
                  </a:r>
                </a:p>
              </p:txBody>
            </p:sp>
          </p:grpSp>
        </p:grpSp>
      </p:grpSp>
      <p:grpSp>
        <p:nvGrpSpPr>
          <p:cNvPr id="29" name="组合 28"/>
          <p:cNvGrpSpPr/>
          <p:nvPr/>
        </p:nvGrpSpPr>
        <p:grpSpPr>
          <a:xfrm>
            <a:off x="4374488" y="4656438"/>
            <a:ext cx="4517261" cy="988629"/>
            <a:chOff x="3974544" y="3522264"/>
            <a:chExt cx="3387946" cy="741472"/>
          </a:xfrm>
        </p:grpSpPr>
        <p:grpSp>
          <p:nvGrpSpPr>
            <p:cNvPr id="30" name="组合 29"/>
            <p:cNvGrpSpPr/>
            <p:nvPr/>
          </p:nvGrpSpPr>
          <p:grpSpPr>
            <a:xfrm>
              <a:off x="3974544" y="3522264"/>
              <a:ext cx="741472" cy="741472"/>
              <a:chOff x="3059832" y="3339719"/>
              <a:chExt cx="3607562" cy="3607562"/>
            </a:xfrm>
          </p:grpSpPr>
          <p:sp>
            <p:nvSpPr>
              <p:cNvPr id="36" name="椭圆 35"/>
              <p:cNvSpPr/>
              <p:nvPr/>
            </p:nvSpPr>
            <p:spPr>
              <a:xfrm>
                <a:off x="3059832" y="3339719"/>
                <a:ext cx="3607562" cy="3607562"/>
              </a:xfrm>
              <a:prstGeom prst="ellipse">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a:solidFill>
                    <a:schemeClr val="bg1"/>
                  </a:solidFill>
                  <a:effectLst/>
                  <a:uLnTx/>
                  <a:uFillTx/>
                  <a:cs typeface="+mn-ea"/>
                  <a:sym typeface="+mn-lt"/>
                </a:endParaRPr>
              </a:p>
            </p:txBody>
          </p:sp>
          <p:sp>
            <p:nvSpPr>
              <p:cNvPr id="37" name="同心圆 69"/>
              <p:cNvSpPr/>
              <p:nvPr/>
            </p:nvSpPr>
            <p:spPr>
              <a:xfrm>
                <a:off x="3168202" y="3448089"/>
                <a:ext cx="3390826" cy="3390826"/>
              </a:xfrm>
              <a:prstGeom prst="donut">
                <a:avLst>
                  <a:gd name="adj" fmla="val 4879"/>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dirty="0">
                  <a:solidFill>
                    <a:schemeClr val="bg1"/>
                  </a:solidFill>
                  <a:effectLst/>
                  <a:uLnTx/>
                  <a:uFillTx/>
                  <a:cs typeface="+mn-ea"/>
                  <a:sym typeface="+mn-lt"/>
                </a:endParaRPr>
              </a:p>
            </p:txBody>
          </p:sp>
        </p:grpSp>
        <p:grpSp>
          <p:nvGrpSpPr>
            <p:cNvPr id="31" name="Group 20"/>
            <p:cNvGrpSpPr/>
            <p:nvPr/>
          </p:nvGrpSpPr>
          <p:grpSpPr>
            <a:xfrm>
              <a:off x="4039521" y="3684622"/>
              <a:ext cx="3322969" cy="530915"/>
              <a:chOff x="1598315" y="5522641"/>
              <a:chExt cx="4430626" cy="707886"/>
            </a:xfrm>
          </p:grpSpPr>
          <p:sp>
            <p:nvSpPr>
              <p:cNvPr id="32" name="TextBox 21"/>
              <p:cNvSpPr txBox="1"/>
              <p:nvPr/>
            </p:nvSpPr>
            <p:spPr>
              <a:xfrm>
                <a:off x="1598315" y="5522641"/>
                <a:ext cx="716863" cy="707886"/>
              </a:xfrm>
              <a:prstGeom prst="rect">
                <a:avLst/>
              </a:prstGeom>
              <a:noFill/>
            </p:spPr>
            <p:txBody>
              <a:bodyPr wrap="none" anchor="ctr">
                <a:normAutofit fontScale="85000" lnSpcReduction="20000"/>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5335" b="0" i="0" u="none" strike="noStrike" kern="0" cap="none" spc="0" normalizeH="0" baseline="0" noProof="0">
                    <a:solidFill>
                      <a:schemeClr val="bg1"/>
                    </a:solidFill>
                    <a:effectLst/>
                    <a:uLnTx/>
                    <a:uFillTx/>
                    <a:cs typeface="+mn-ea"/>
                    <a:sym typeface="+mn-lt"/>
                  </a:rPr>
                  <a:t>04</a:t>
                </a:r>
              </a:p>
            </p:txBody>
          </p:sp>
          <p:grpSp>
            <p:nvGrpSpPr>
              <p:cNvPr id="33" name="Group 22"/>
              <p:cNvGrpSpPr/>
              <p:nvPr/>
            </p:nvGrpSpPr>
            <p:grpSpPr>
              <a:xfrm>
                <a:off x="2066367" y="5633720"/>
                <a:ext cx="3962574" cy="563232"/>
                <a:chOff x="3943834" y="704409"/>
                <a:chExt cx="3962574" cy="563232"/>
              </a:xfrm>
            </p:grpSpPr>
            <p:sp>
              <p:nvSpPr>
                <p:cNvPr id="34" name="TextBox 23"/>
                <p:cNvSpPr txBox="1"/>
                <p:nvPr/>
              </p:nvSpPr>
              <p:spPr>
                <a:xfrm>
                  <a:off x="3943834" y="704409"/>
                  <a:ext cx="3962574" cy="242864"/>
                </a:xfrm>
                <a:prstGeom prst="rect">
                  <a:avLst/>
                </a:prstGeom>
                <a:noFill/>
              </p:spPr>
              <p:txBody>
                <a:bodyPr wrap="none" lIns="480000" tIns="0" rIns="0" bIns="0" anchor="b" anchorCtr="0">
                  <a:normAutofit fontScale="85000" lnSpcReduction="20000"/>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135" b="1" i="0" u="none" strike="noStrike" kern="0" cap="none" spc="0" normalizeH="0" baseline="0" noProof="0" dirty="0">
                      <a:solidFill>
                        <a:schemeClr val="bg1"/>
                      </a:solidFill>
                      <a:effectLst/>
                      <a:uLnTx/>
                      <a:uFillTx/>
                      <a:cs typeface="+mn-ea"/>
                      <a:sym typeface="+mn-lt"/>
                    </a:rPr>
                    <a:t>请输入您的标题</a:t>
                  </a:r>
                </a:p>
              </p:txBody>
            </p:sp>
            <p:sp>
              <p:nvSpPr>
                <p:cNvPr id="35" name="TextBox 24"/>
                <p:cNvSpPr txBox="1"/>
                <p:nvPr/>
              </p:nvSpPr>
              <p:spPr>
                <a:xfrm>
                  <a:off x="3943834" y="947273"/>
                  <a:ext cx="3962574" cy="320368"/>
                </a:xfrm>
                <a:prstGeom prst="rect">
                  <a:avLst/>
                </a:prstGeom>
              </p:spPr>
              <p:txBody>
                <a:bodyPr vert="horz" wrap="square" lIns="480000" tIns="0" rIns="0" bIns="0" anchor="ctr" anchorCtr="0">
                  <a:normAutofit fontScale="77500" lnSpcReduction="20000"/>
                </a:bodyPr>
                <a:lstStyle/>
                <a:p>
                  <a:pPr marL="0" marR="0" lvl="0" indent="0" defTabSz="914400" eaLnBrk="1" fontAlgn="auto" latinLnBrk="0" hangingPunct="1">
                    <a:lnSpc>
                      <a:spcPct val="120000"/>
                    </a:lnSpc>
                    <a:spcBef>
                      <a:spcPts val="0"/>
                    </a:spcBef>
                    <a:spcAft>
                      <a:spcPts val="0"/>
                    </a:spcAft>
                    <a:buClrTx/>
                    <a:buSzTx/>
                    <a:buFontTx/>
                    <a:buNone/>
                    <a:defRPr/>
                  </a:pPr>
                  <a:r>
                    <a:rPr kumimoji="0" lang="zh-CN" altLang="en-US" sz="1400" b="0" i="0" u="none" strike="noStrike" kern="0" cap="none" spc="0" normalizeH="0" baseline="0" noProof="0">
                      <a:solidFill>
                        <a:schemeClr val="bg1"/>
                      </a:solidFill>
                      <a:effectLst/>
                      <a:uLnTx/>
                      <a:uFillTx/>
                      <a:cs typeface="+mn-ea"/>
                      <a:sym typeface="+mn-lt"/>
                    </a:rPr>
                    <a:t>此部分内容作为文字排版占位显示 （建议使用主题字体）</a:t>
                  </a:r>
                </a:p>
              </p:txBody>
            </p:sp>
          </p:grpSp>
        </p:grpSp>
      </p:grpSp>
      <p:sp>
        <p:nvSpPr>
          <p:cNvPr id="38" name="矩形 37"/>
          <p:cNvSpPr/>
          <p:nvPr/>
        </p:nvSpPr>
        <p:spPr>
          <a:xfrm>
            <a:off x="9499231" y="2217363"/>
            <a:ext cx="2202931" cy="995209"/>
          </a:xfrm>
          <a:prstGeom prst="rect">
            <a:avLst/>
          </a:prstGeom>
        </p:spPr>
        <p:txBody>
          <a:bodyPr wrap="square">
            <a:spAutoFit/>
          </a:bodyPr>
          <a:lstStyle/>
          <a:p>
            <a:pPr defTabSz="1245235">
              <a:defRPr/>
            </a:pPr>
            <a:r>
              <a:rPr lang="zh-CN" altLang="en-US" sz="5865" b="1" kern="0" dirty="0">
                <a:solidFill>
                  <a:schemeClr val="bg1"/>
                </a:solidFill>
                <a:cs typeface="+mn-ea"/>
                <a:sym typeface="+mn-lt"/>
              </a:rPr>
              <a:t>目 录</a:t>
            </a:r>
          </a:p>
        </p:txBody>
      </p:sp>
      <p:sp>
        <p:nvSpPr>
          <p:cNvPr id="39" name="Rectangle 4"/>
          <p:cNvSpPr txBox="1">
            <a:spLocks noChangeArrowheads="1"/>
          </p:cNvSpPr>
          <p:nvPr/>
        </p:nvSpPr>
        <p:spPr bwMode="auto">
          <a:xfrm>
            <a:off x="9469534" y="3142701"/>
            <a:ext cx="1829944"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8" tIns="45713" rIns="91428" bIns="45713"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defRPr/>
            </a:pPr>
            <a:r>
              <a:rPr lang="en-US" altLang="zh-CN" b="0" kern="0" dirty="0">
                <a:latin typeface="+mn-lt"/>
                <a:ea typeface="+mn-ea"/>
                <a:cs typeface="+mn-ea"/>
                <a:sym typeface="+mn-lt"/>
              </a:rPr>
              <a:t>CATALOG</a:t>
            </a:r>
            <a:endParaRPr lang="zh-CN" altLang="en-US" b="0" kern="0" dirty="0">
              <a:latin typeface="+mn-lt"/>
              <a:ea typeface="+mn-ea"/>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400" advClick="0" advTm="5000">
        <p14:doors dir="vert"/>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p:cTn id="7" dur="500" fill="hold"/>
                                        <p:tgtEl>
                                          <p:spTgt spid="38"/>
                                        </p:tgtEl>
                                        <p:attrNameLst>
                                          <p:attrName>ppt_w</p:attrName>
                                        </p:attrNameLst>
                                      </p:cBhvr>
                                      <p:tavLst>
                                        <p:tav tm="0">
                                          <p:val>
                                            <p:fltVal val="0"/>
                                          </p:val>
                                        </p:tav>
                                        <p:tav tm="100000">
                                          <p:val>
                                            <p:strVal val="#ppt_w"/>
                                          </p:val>
                                        </p:tav>
                                      </p:tavLst>
                                    </p:anim>
                                    <p:anim calcmode="lin" valueType="num">
                                      <p:cBhvr>
                                        <p:cTn id="8" dur="500" fill="hold"/>
                                        <p:tgtEl>
                                          <p:spTgt spid="38"/>
                                        </p:tgtEl>
                                        <p:attrNameLst>
                                          <p:attrName>ppt_h</p:attrName>
                                        </p:attrNameLst>
                                      </p:cBhvr>
                                      <p:tavLst>
                                        <p:tav tm="0">
                                          <p:val>
                                            <p:fltVal val="0"/>
                                          </p:val>
                                        </p:tav>
                                        <p:tav tm="100000">
                                          <p:val>
                                            <p:strVal val="#ppt_h"/>
                                          </p:val>
                                        </p:tav>
                                      </p:tavLst>
                                    </p:anim>
                                    <p:animEffect transition="in" filter="fade">
                                      <p:cBhvr>
                                        <p:cTn id="9" dur="500"/>
                                        <p:tgtEl>
                                          <p:spTgt spid="38"/>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39"/>
                                        </p:tgtEl>
                                        <p:attrNameLst>
                                          <p:attrName>style.visibility</p:attrName>
                                        </p:attrNameLst>
                                      </p:cBhvr>
                                      <p:to>
                                        <p:strVal val="visible"/>
                                      </p:to>
                                    </p:set>
                                    <p:anim calcmode="lin" valueType="num">
                                      <p:cBhvr>
                                        <p:cTn id="13" dur="500" fill="hold"/>
                                        <p:tgtEl>
                                          <p:spTgt spid="39"/>
                                        </p:tgtEl>
                                        <p:attrNameLst>
                                          <p:attrName>ppt_w</p:attrName>
                                        </p:attrNameLst>
                                      </p:cBhvr>
                                      <p:tavLst>
                                        <p:tav tm="0">
                                          <p:val>
                                            <p:fltVal val="0"/>
                                          </p:val>
                                        </p:tav>
                                        <p:tav tm="100000">
                                          <p:val>
                                            <p:strVal val="#ppt_w"/>
                                          </p:val>
                                        </p:tav>
                                      </p:tavLst>
                                    </p:anim>
                                    <p:anim calcmode="lin" valueType="num">
                                      <p:cBhvr>
                                        <p:cTn id="14" dur="500" fill="hold"/>
                                        <p:tgtEl>
                                          <p:spTgt spid="39"/>
                                        </p:tgtEl>
                                        <p:attrNameLst>
                                          <p:attrName>ppt_h</p:attrName>
                                        </p:attrNameLst>
                                      </p:cBhvr>
                                      <p:tavLst>
                                        <p:tav tm="0">
                                          <p:val>
                                            <p:fltVal val="0"/>
                                          </p:val>
                                        </p:tav>
                                        <p:tav tm="100000">
                                          <p:val>
                                            <p:strVal val="#ppt_h"/>
                                          </p:val>
                                        </p:tav>
                                      </p:tavLst>
                                    </p:anim>
                                    <p:animEffect transition="in" filter="fade">
                                      <p:cBhvr>
                                        <p:cTn id="15" dur="500"/>
                                        <p:tgtEl>
                                          <p:spTgt spid="39"/>
                                        </p:tgtEl>
                                      </p:cBhvr>
                                    </p:animEffect>
                                  </p:childTnLst>
                                </p:cTn>
                              </p:par>
                            </p:childTnLst>
                          </p:cTn>
                        </p:par>
                        <p:par>
                          <p:cTn id="16" fill="hold">
                            <p:stCondLst>
                              <p:cond delay="1000"/>
                            </p:stCondLst>
                            <p:childTnLst>
                              <p:par>
                                <p:cTn id="17" presetID="2" presetClass="entr" presetSubtype="2"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1+#ppt_w/2"/>
                                          </p:val>
                                        </p:tav>
                                        <p:tav tm="100000">
                                          <p:val>
                                            <p:strVal val="#ppt_x"/>
                                          </p:val>
                                        </p:tav>
                                      </p:tavLst>
                                    </p:anim>
                                    <p:anim calcmode="lin" valueType="num">
                                      <p:cBhvr additive="base">
                                        <p:cTn id="20" dur="500" fill="hold"/>
                                        <p:tgtEl>
                                          <p:spTgt spid="2"/>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2" presetClass="entr" presetSubtype="2" fill="hold" nodeType="after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500" fill="hold"/>
                                        <p:tgtEl>
                                          <p:spTgt spid="11"/>
                                        </p:tgtEl>
                                        <p:attrNameLst>
                                          <p:attrName>ppt_x</p:attrName>
                                        </p:attrNameLst>
                                      </p:cBhvr>
                                      <p:tavLst>
                                        <p:tav tm="0">
                                          <p:val>
                                            <p:strVal val="1+#ppt_w/2"/>
                                          </p:val>
                                        </p:tav>
                                        <p:tav tm="100000">
                                          <p:val>
                                            <p:strVal val="#ppt_x"/>
                                          </p:val>
                                        </p:tav>
                                      </p:tavLst>
                                    </p:anim>
                                    <p:anim calcmode="lin" valueType="num">
                                      <p:cBhvr additive="base">
                                        <p:cTn id="25" dur="500" fill="hold"/>
                                        <p:tgtEl>
                                          <p:spTgt spid="11"/>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 presetClass="entr" presetSubtype="2" fill="hold" nodeType="after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additive="base">
                                        <p:cTn id="29" dur="500" fill="hold"/>
                                        <p:tgtEl>
                                          <p:spTgt spid="20"/>
                                        </p:tgtEl>
                                        <p:attrNameLst>
                                          <p:attrName>ppt_x</p:attrName>
                                        </p:attrNameLst>
                                      </p:cBhvr>
                                      <p:tavLst>
                                        <p:tav tm="0">
                                          <p:val>
                                            <p:strVal val="1+#ppt_w/2"/>
                                          </p:val>
                                        </p:tav>
                                        <p:tav tm="100000">
                                          <p:val>
                                            <p:strVal val="#ppt_x"/>
                                          </p:val>
                                        </p:tav>
                                      </p:tavLst>
                                    </p:anim>
                                    <p:anim calcmode="lin" valueType="num">
                                      <p:cBhvr additive="base">
                                        <p:cTn id="30" dur="500" fill="hold"/>
                                        <p:tgtEl>
                                          <p:spTgt spid="20"/>
                                        </p:tgtEl>
                                        <p:attrNameLst>
                                          <p:attrName>ppt_y</p:attrName>
                                        </p:attrNameLst>
                                      </p:cBhvr>
                                      <p:tavLst>
                                        <p:tav tm="0">
                                          <p:val>
                                            <p:strVal val="#ppt_y"/>
                                          </p:val>
                                        </p:tav>
                                        <p:tav tm="100000">
                                          <p:val>
                                            <p:strVal val="#ppt_y"/>
                                          </p:val>
                                        </p:tav>
                                      </p:tavLst>
                                    </p:anim>
                                  </p:childTnLst>
                                </p:cTn>
                              </p:par>
                            </p:childTnLst>
                          </p:cTn>
                        </p:par>
                        <p:par>
                          <p:cTn id="31" fill="hold">
                            <p:stCondLst>
                              <p:cond delay="2500"/>
                            </p:stCondLst>
                            <p:childTnLst>
                              <p:par>
                                <p:cTn id="32" presetID="2" presetClass="entr" presetSubtype="2"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 calcmode="lin" valueType="num">
                                      <p:cBhvr additive="base">
                                        <p:cTn id="34" dur="500" fill="hold"/>
                                        <p:tgtEl>
                                          <p:spTgt spid="29"/>
                                        </p:tgtEl>
                                        <p:attrNameLst>
                                          <p:attrName>ppt_x</p:attrName>
                                        </p:attrNameLst>
                                      </p:cBhvr>
                                      <p:tavLst>
                                        <p:tav tm="0">
                                          <p:val>
                                            <p:strVal val="1+#ppt_w/2"/>
                                          </p:val>
                                        </p:tav>
                                        <p:tav tm="100000">
                                          <p:val>
                                            <p:strVal val="#ppt_x"/>
                                          </p:val>
                                        </p:tav>
                                      </p:tavLst>
                                    </p:anim>
                                    <p:anim calcmode="lin" valueType="num">
                                      <p:cBhvr additive="base">
                                        <p:cTn id="35"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八角星 1"/>
          <p:cNvSpPr/>
          <p:nvPr/>
        </p:nvSpPr>
        <p:spPr>
          <a:xfrm>
            <a:off x="4198716" y="1923915"/>
            <a:ext cx="4509288" cy="3916012"/>
          </a:xfrm>
          <a:custGeom>
            <a:avLst/>
            <a:gdLst>
              <a:gd name="connsiteX0" fmla="*/ 0 w 5256584"/>
              <a:gd name="connsiteY0" fmla="*/ 2340260 h 4680520"/>
              <a:gd name="connsiteX1" fmla="*/ 1137749 w 5256584"/>
              <a:gd name="connsiteY1" fmla="*/ 1790523 h 4680520"/>
              <a:gd name="connsiteX2" fmla="*/ 769809 w 5256584"/>
              <a:gd name="connsiteY2" fmla="*/ 685446 h 4680520"/>
              <a:gd name="connsiteX3" fmla="*/ 2010895 w 5256584"/>
              <a:gd name="connsiteY3" fmla="*/ 1013065 h 4680520"/>
              <a:gd name="connsiteX4" fmla="*/ 2628292 w 5256584"/>
              <a:gd name="connsiteY4" fmla="*/ 0 h 4680520"/>
              <a:gd name="connsiteX5" fmla="*/ 3245689 w 5256584"/>
              <a:gd name="connsiteY5" fmla="*/ 1013065 h 4680520"/>
              <a:gd name="connsiteX6" fmla="*/ 4486775 w 5256584"/>
              <a:gd name="connsiteY6" fmla="*/ 685446 h 4680520"/>
              <a:gd name="connsiteX7" fmla="*/ 4118835 w 5256584"/>
              <a:gd name="connsiteY7" fmla="*/ 1790523 h 4680520"/>
              <a:gd name="connsiteX8" fmla="*/ 5256584 w 5256584"/>
              <a:gd name="connsiteY8" fmla="*/ 2340260 h 4680520"/>
              <a:gd name="connsiteX9" fmla="*/ 4118835 w 5256584"/>
              <a:gd name="connsiteY9" fmla="*/ 2889997 h 4680520"/>
              <a:gd name="connsiteX10" fmla="*/ 4486775 w 5256584"/>
              <a:gd name="connsiteY10" fmla="*/ 3995074 h 4680520"/>
              <a:gd name="connsiteX11" fmla="*/ 3245689 w 5256584"/>
              <a:gd name="connsiteY11" fmla="*/ 3667455 h 4680520"/>
              <a:gd name="connsiteX12" fmla="*/ 2628292 w 5256584"/>
              <a:gd name="connsiteY12" fmla="*/ 4680520 h 4680520"/>
              <a:gd name="connsiteX13" fmla="*/ 2010895 w 5256584"/>
              <a:gd name="connsiteY13" fmla="*/ 3667455 h 4680520"/>
              <a:gd name="connsiteX14" fmla="*/ 769809 w 5256584"/>
              <a:gd name="connsiteY14" fmla="*/ 3995074 h 4680520"/>
              <a:gd name="connsiteX15" fmla="*/ 1137749 w 5256584"/>
              <a:gd name="connsiteY15" fmla="*/ 2889997 h 4680520"/>
              <a:gd name="connsiteX16" fmla="*/ 0 w 5256584"/>
              <a:gd name="connsiteY16" fmla="*/ 2340260 h 4680520"/>
              <a:gd name="connsiteX0-1" fmla="*/ 0 w 5256584"/>
              <a:gd name="connsiteY0-2" fmla="*/ 2340260 h 4680520"/>
              <a:gd name="connsiteX1-3" fmla="*/ 1137749 w 5256584"/>
              <a:gd name="connsiteY1-4" fmla="*/ 1790523 h 4680520"/>
              <a:gd name="connsiteX2-5" fmla="*/ 769809 w 5256584"/>
              <a:gd name="connsiteY2-6" fmla="*/ 685446 h 4680520"/>
              <a:gd name="connsiteX3-7" fmla="*/ 2010895 w 5256584"/>
              <a:gd name="connsiteY3-8" fmla="*/ 1013065 h 4680520"/>
              <a:gd name="connsiteX4-9" fmla="*/ 2628292 w 5256584"/>
              <a:gd name="connsiteY4-10" fmla="*/ 0 h 4680520"/>
              <a:gd name="connsiteX5-11" fmla="*/ 3245689 w 5256584"/>
              <a:gd name="connsiteY5-12" fmla="*/ 1013065 h 4680520"/>
              <a:gd name="connsiteX6-13" fmla="*/ 4486775 w 5256584"/>
              <a:gd name="connsiteY6-14" fmla="*/ 685446 h 4680520"/>
              <a:gd name="connsiteX7-15" fmla="*/ 4118835 w 5256584"/>
              <a:gd name="connsiteY7-16" fmla="*/ 1790523 h 4680520"/>
              <a:gd name="connsiteX8-17" fmla="*/ 5256584 w 5256584"/>
              <a:gd name="connsiteY8-18" fmla="*/ 2340260 h 4680520"/>
              <a:gd name="connsiteX9-19" fmla="*/ 4118835 w 5256584"/>
              <a:gd name="connsiteY9-20" fmla="*/ 2889997 h 4680520"/>
              <a:gd name="connsiteX10-21" fmla="*/ 4486775 w 5256584"/>
              <a:gd name="connsiteY10-22" fmla="*/ 3995074 h 4680520"/>
              <a:gd name="connsiteX11-23" fmla="*/ 3245689 w 5256584"/>
              <a:gd name="connsiteY11-24" fmla="*/ 3667455 h 4680520"/>
              <a:gd name="connsiteX12-25" fmla="*/ 2628292 w 5256584"/>
              <a:gd name="connsiteY12-26" fmla="*/ 4680520 h 4680520"/>
              <a:gd name="connsiteX13-27" fmla="*/ 2010895 w 5256584"/>
              <a:gd name="connsiteY13-28" fmla="*/ 3667455 h 4680520"/>
              <a:gd name="connsiteX14-29" fmla="*/ 769809 w 5256584"/>
              <a:gd name="connsiteY14-30" fmla="*/ 3995074 h 4680520"/>
              <a:gd name="connsiteX15-31" fmla="*/ 1137749 w 5256584"/>
              <a:gd name="connsiteY15-32" fmla="*/ 2889997 h 4680520"/>
              <a:gd name="connsiteX16-33" fmla="*/ 0 w 5256584"/>
              <a:gd name="connsiteY16-34" fmla="*/ 2340260 h 4680520"/>
              <a:gd name="connsiteX0-35" fmla="*/ 0 w 5256584"/>
              <a:gd name="connsiteY0-36" fmla="*/ 2340260 h 4680520"/>
              <a:gd name="connsiteX1-37" fmla="*/ 1137749 w 5256584"/>
              <a:gd name="connsiteY1-38" fmla="*/ 1790523 h 4680520"/>
              <a:gd name="connsiteX2-39" fmla="*/ 769809 w 5256584"/>
              <a:gd name="connsiteY2-40" fmla="*/ 685446 h 4680520"/>
              <a:gd name="connsiteX3-41" fmla="*/ 2010895 w 5256584"/>
              <a:gd name="connsiteY3-42" fmla="*/ 1013065 h 4680520"/>
              <a:gd name="connsiteX4-43" fmla="*/ 2628292 w 5256584"/>
              <a:gd name="connsiteY4-44" fmla="*/ 0 h 4680520"/>
              <a:gd name="connsiteX5-45" fmla="*/ 3245689 w 5256584"/>
              <a:gd name="connsiteY5-46" fmla="*/ 1013065 h 4680520"/>
              <a:gd name="connsiteX6-47" fmla="*/ 4486775 w 5256584"/>
              <a:gd name="connsiteY6-48" fmla="*/ 685446 h 4680520"/>
              <a:gd name="connsiteX7-49" fmla="*/ 4118835 w 5256584"/>
              <a:gd name="connsiteY7-50" fmla="*/ 1790523 h 4680520"/>
              <a:gd name="connsiteX8-51" fmla="*/ 5256584 w 5256584"/>
              <a:gd name="connsiteY8-52" fmla="*/ 2340260 h 4680520"/>
              <a:gd name="connsiteX9-53" fmla="*/ 4118835 w 5256584"/>
              <a:gd name="connsiteY9-54" fmla="*/ 2889997 h 4680520"/>
              <a:gd name="connsiteX10-55" fmla="*/ 4486775 w 5256584"/>
              <a:gd name="connsiteY10-56" fmla="*/ 3995074 h 4680520"/>
              <a:gd name="connsiteX11-57" fmla="*/ 3245689 w 5256584"/>
              <a:gd name="connsiteY11-58" fmla="*/ 3667455 h 4680520"/>
              <a:gd name="connsiteX12-59" fmla="*/ 2628292 w 5256584"/>
              <a:gd name="connsiteY12-60" fmla="*/ 4680520 h 4680520"/>
              <a:gd name="connsiteX13-61" fmla="*/ 2010895 w 5256584"/>
              <a:gd name="connsiteY13-62" fmla="*/ 3667455 h 4680520"/>
              <a:gd name="connsiteX14-63" fmla="*/ 769809 w 5256584"/>
              <a:gd name="connsiteY14-64" fmla="*/ 3995074 h 4680520"/>
              <a:gd name="connsiteX15-65" fmla="*/ 1137749 w 5256584"/>
              <a:gd name="connsiteY15-66" fmla="*/ 2889997 h 4680520"/>
              <a:gd name="connsiteX16-67" fmla="*/ 0 w 5256584"/>
              <a:gd name="connsiteY16-68" fmla="*/ 2340260 h 4680520"/>
              <a:gd name="connsiteX0-69" fmla="*/ 0 w 5321972"/>
              <a:gd name="connsiteY0-70" fmla="*/ 2340260 h 4680520"/>
              <a:gd name="connsiteX1-71" fmla="*/ 1137749 w 5321972"/>
              <a:gd name="connsiteY1-72" fmla="*/ 1790523 h 4680520"/>
              <a:gd name="connsiteX2-73" fmla="*/ 769809 w 5321972"/>
              <a:gd name="connsiteY2-74" fmla="*/ 685446 h 4680520"/>
              <a:gd name="connsiteX3-75" fmla="*/ 2010895 w 5321972"/>
              <a:gd name="connsiteY3-76" fmla="*/ 1013065 h 4680520"/>
              <a:gd name="connsiteX4-77" fmla="*/ 2628292 w 5321972"/>
              <a:gd name="connsiteY4-78" fmla="*/ 0 h 4680520"/>
              <a:gd name="connsiteX5-79" fmla="*/ 3245689 w 5321972"/>
              <a:gd name="connsiteY5-80" fmla="*/ 1013065 h 4680520"/>
              <a:gd name="connsiteX6-81" fmla="*/ 4486775 w 5321972"/>
              <a:gd name="connsiteY6-82" fmla="*/ 685446 h 4680520"/>
              <a:gd name="connsiteX7-83" fmla="*/ 4118835 w 5321972"/>
              <a:gd name="connsiteY7-84" fmla="*/ 1790523 h 4680520"/>
              <a:gd name="connsiteX8-85" fmla="*/ 5256584 w 5321972"/>
              <a:gd name="connsiteY8-86" fmla="*/ 2340260 h 4680520"/>
              <a:gd name="connsiteX9-87" fmla="*/ 4118835 w 5321972"/>
              <a:gd name="connsiteY9-88" fmla="*/ 2889997 h 4680520"/>
              <a:gd name="connsiteX10-89" fmla="*/ 4486775 w 5321972"/>
              <a:gd name="connsiteY10-90" fmla="*/ 3995074 h 4680520"/>
              <a:gd name="connsiteX11-91" fmla="*/ 3245689 w 5321972"/>
              <a:gd name="connsiteY11-92" fmla="*/ 3667455 h 4680520"/>
              <a:gd name="connsiteX12-93" fmla="*/ 2628292 w 5321972"/>
              <a:gd name="connsiteY12-94" fmla="*/ 4680520 h 4680520"/>
              <a:gd name="connsiteX13-95" fmla="*/ 2010895 w 5321972"/>
              <a:gd name="connsiteY13-96" fmla="*/ 3667455 h 4680520"/>
              <a:gd name="connsiteX14-97" fmla="*/ 769809 w 5321972"/>
              <a:gd name="connsiteY14-98" fmla="*/ 3995074 h 4680520"/>
              <a:gd name="connsiteX15-99" fmla="*/ 1137749 w 5321972"/>
              <a:gd name="connsiteY15-100" fmla="*/ 2889997 h 4680520"/>
              <a:gd name="connsiteX16-101" fmla="*/ 0 w 5321972"/>
              <a:gd name="connsiteY16-102" fmla="*/ 2340260 h 4680520"/>
              <a:gd name="connsiteX0-103" fmla="*/ 0 w 5321972"/>
              <a:gd name="connsiteY0-104" fmla="*/ 2340260 h 4680520"/>
              <a:gd name="connsiteX1-105" fmla="*/ 1137749 w 5321972"/>
              <a:gd name="connsiteY1-106" fmla="*/ 1790523 h 4680520"/>
              <a:gd name="connsiteX2-107" fmla="*/ 769809 w 5321972"/>
              <a:gd name="connsiteY2-108" fmla="*/ 685446 h 4680520"/>
              <a:gd name="connsiteX3-109" fmla="*/ 2010895 w 5321972"/>
              <a:gd name="connsiteY3-110" fmla="*/ 1013065 h 4680520"/>
              <a:gd name="connsiteX4-111" fmla="*/ 2628292 w 5321972"/>
              <a:gd name="connsiteY4-112" fmla="*/ 0 h 4680520"/>
              <a:gd name="connsiteX5-113" fmla="*/ 3245689 w 5321972"/>
              <a:gd name="connsiteY5-114" fmla="*/ 1013065 h 4680520"/>
              <a:gd name="connsiteX6-115" fmla="*/ 4486775 w 5321972"/>
              <a:gd name="connsiteY6-116" fmla="*/ 685446 h 4680520"/>
              <a:gd name="connsiteX7-117" fmla="*/ 4118835 w 5321972"/>
              <a:gd name="connsiteY7-118" fmla="*/ 1790523 h 4680520"/>
              <a:gd name="connsiteX8-119" fmla="*/ 5256584 w 5321972"/>
              <a:gd name="connsiteY8-120" fmla="*/ 2340260 h 4680520"/>
              <a:gd name="connsiteX9-121" fmla="*/ 4118835 w 5321972"/>
              <a:gd name="connsiteY9-122" fmla="*/ 2889997 h 4680520"/>
              <a:gd name="connsiteX10-123" fmla="*/ 4486775 w 5321972"/>
              <a:gd name="connsiteY10-124" fmla="*/ 3995074 h 4680520"/>
              <a:gd name="connsiteX11-125" fmla="*/ 3245689 w 5321972"/>
              <a:gd name="connsiteY11-126" fmla="*/ 3667455 h 4680520"/>
              <a:gd name="connsiteX12-127" fmla="*/ 2628292 w 5321972"/>
              <a:gd name="connsiteY12-128" fmla="*/ 4680520 h 4680520"/>
              <a:gd name="connsiteX13-129" fmla="*/ 2010895 w 5321972"/>
              <a:gd name="connsiteY13-130" fmla="*/ 3667455 h 4680520"/>
              <a:gd name="connsiteX14-131" fmla="*/ 769809 w 5321972"/>
              <a:gd name="connsiteY14-132" fmla="*/ 3995074 h 4680520"/>
              <a:gd name="connsiteX15-133" fmla="*/ 1137749 w 5321972"/>
              <a:gd name="connsiteY15-134" fmla="*/ 2889997 h 4680520"/>
              <a:gd name="connsiteX16-135" fmla="*/ 0 w 5321972"/>
              <a:gd name="connsiteY16-136" fmla="*/ 2340260 h 4680520"/>
              <a:gd name="connsiteX0-137" fmla="*/ 0 w 5321972"/>
              <a:gd name="connsiteY0-138" fmla="*/ 2340260 h 4738742"/>
              <a:gd name="connsiteX1-139" fmla="*/ 1137749 w 5321972"/>
              <a:gd name="connsiteY1-140" fmla="*/ 1790523 h 4738742"/>
              <a:gd name="connsiteX2-141" fmla="*/ 769809 w 5321972"/>
              <a:gd name="connsiteY2-142" fmla="*/ 685446 h 4738742"/>
              <a:gd name="connsiteX3-143" fmla="*/ 2010895 w 5321972"/>
              <a:gd name="connsiteY3-144" fmla="*/ 1013065 h 4738742"/>
              <a:gd name="connsiteX4-145" fmla="*/ 2628292 w 5321972"/>
              <a:gd name="connsiteY4-146" fmla="*/ 0 h 4738742"/>
              <a:gd name="connsiteX5-147" fmla="*/ 3245689 w 5321972"/>
              <a:gd name="connsiteY5-148" fmla="*/ 1013065 h 4738742"/>
              <a:gd name="connsiteX6-149" fmla="*/ 4486775 w 5321972"/>
              <a:gd name="connsiteY6-150" fmla="*/ 685446 h 4738742"/>
              <a:gd name="connsiteX7-151" fmla="*/ 4118835 w 5321972"/>
              <a:gd name="connsiteY7-152" fmla="*/ 1790523 h 4738742"/>
              <a:gd name="connsiteX8-153" fmla="*/ 5256584 w 5321972"/>
              <a:gd name="connsiteY8-154" fmla="*/ 2340260 h 4738742"/>
              <a:gd name="connsiteX9-155" fmla="*/ 4118835 w 5321972"/>
              <a:gd name="connsiteY9-156" fmla="*/ 2889997 h 4738742"/>
              <a:gd name="connsiteX10-157" fmla="*/ 4486775 w 5321972"/>
              <a:gd name="connsiteY10-158" fmla="*/ 3995074 h 4738742"/>
              <a:gd name="connsiteX11-159" fmla="*/ 3245689 w 5321972"/>
              <a:gd name="connsiteY11-160" fmla="*/ 3667455 h 4738742"/>
              <a:gd name="connsiteX12-161" fmla="*/ 2628292 w 5321972"/>
              <a:gd name="connsiteY12-162" fmla="*/ 4680520 h 4738742"/>
              <a:gd name="connsiteX13-163" fmla="*/ 2010895 w 5321972"/>
              <a:gd name="connsiteY13-164" fmla="*/ 3667455 h 4738742"/>
              <a:gd name="connsiteX14-165" fmla="*/ 769809 w 5321972"/>
              <a:gd name="connsiteY14-166" fmla="*/ 3995074 h 4738742"/>
              <a:gd name="connsiteX15-167" fmla="*/ 1137749 w 5321972"/>
              <a:gd name="connsiteY15-168" fmla="*/ 2889997 h 4738742"/>
              <a:gd name="connsiteX16-169" fmla="*/ 0 w 5321972"/>
              <a:gd name="connsiteY16-170" fmla="*/ 2340260 h 4738742"/>
              <a:gd name="connsiteX0-171" fmla="*/ 0 w 5321972"/>
              <a:gd name="connsiteY0-172" fmla="*/ 2340260 h 4738742"/>
              <a:gd name="connsiteX1-173" fmla="*/ 1137749 w 5321972"/>
              <a:gd name="connsiteY1-174" fmla="*/ 1790523 h 4738742"/>
              <a:gd name="connsiteX2-175" fmla="*/ 769809 w 5321972"/>
              <a:gd name="connsiteY2-176" fmla="*/ 685446 h 4738742"/>
              <a:gd name="connsiteX3-177" fmla="*/ 2010895 w 5321972"/>
              <a:gd name="connsiteY3-178" fmla="*/ 1013065 h 4738742"/>
              <a:gd name="connsiteX4-179" fmla="*/ 2628292 w 5321972"/>
              <a:gd name="connsiteY4-180" fmla="*/ 0 h 4738742"/>
              <a:gd name="connsiteX5-181" fmla="*/ 3245689 w 5321972"/>
              <a:gd name="connsiteY5-182" fmla="*/ 1013065 h 4738742"/>
              <a:gd name="connsiteX6-183" fmla="*/ 4486775 w 5321972"/>
              <a:gd name="connsiteY6-184" fmla="*/ 685446 h 4738742"/>
              <a:gd name="connsiteX7-185" fmla="*/ 4118835 w 5321972"/>
              <a:gd name="connsiteY7-186" fmla="*/ 1790523 h 4738742"/>
              <a:gd name="connsiteX8-187" fmla="*/ 5256584 w 5321972"/>
              <a:gd name="connsiteY8-188" fmla="*/ 2340260 h 4738742"/>
              <a:gd name="connsiteX9-189" fmla="*/ 4118835 w 5321972"/>
              <a:gd name="connsiteY9-190" fmla="*/ 2889997 h 4738742"/>
              <a:gd name="connsiteX10-191" fmla="*/ 4486775 w 5321972"/>
              <a:gd name="connsiteY10-192" fmla="*/ 3995074 h 4738742"/>
              <a:gd name="connsiteX11-193" fmla="*/ 3245689 w 5321972"/>
              <a:gd name="connsiteY11-194" fmla="*/ 3667455 h 4738742"/>
              <a:gd name="connsiteX12-195" fmla="*/ 2628292 w 5321972"/>
              <a:gd name="connsiteY12-196" fmla="*/ 4680520 h 4738742"/>
              <a:gd name="connsiteX13-197" fmla="*/ 2010895 w 5321972"/>
              <a:gd name="connsiteY13-198" fmla="*/ 3667455 h 4738742"/>
              <a:gd name="connsiteX14-199" fmla="*/ 769809 w 5321972"/>
              <a:gd name="connsiteY14-200" fmla="*/ 3995074 h 4738742"/>
              <a:gd name="connsiteX15-201" fmla="*/ 1137749 w 5321972"/>
              <a:gd name="connsiteY15-202" fmla="*/ 2889997 h 4738742"/>
              <a:gd name="connsiteX16-203" fmla="*/ 0 w 5321972"/>
              <a:gd name="connsiteY16-204" fmla="*/ 2340260 h 4738742"/>
              <a:gd name="connsiteX0-205" fmla="*/ 65388 w 5387360"/>
              <a:gd name="connsiteY0-206" fmla="*/ 2340260 h 4738742"/>
              <a:gd name="connsiteX1-207" fmla="*/ 1203137 w 5387360"/>
              <a:gd name="connsiteY1-208" fmla="*/ 1790523 h 4738742"/>
              <a:gd name="connsiteX2-209" fmla="*/ 835197 w 5387360"/>
              <a:gd name="connsiteY2-210" fmla="*/ 685446 h 4738742"/>
              <a:gd name="connsiteX3-211" fmla="*/ 2076283 w 5387360"/>
              <a:gd name="connsiteY3-212" fmla="*/ 1013065 h 4738742"/>
              <a:gd name="connsiteX4-213" fmla="*/ 2693680 w 5387360"/>
              <a:gd name="connsiteY4-214" fmla="*/ 0 h 4738742"/>
              <a:gd name="connsiteX5-215" fmla="*/ 3311077 w 5387360"/>
              <a:gd name="connsiteY5-216" fmla="*/ 1013065 h 4738742"/>
              <a:gd name="connsiteX6-217" fmla="*/ 4552163 w 5387360"/>
              <a:gd name="connsiteY6-218" fmla="*/ 685446 h 4738742"/>
              <a:gd name="connsiteX7-219" fmla="*/ 4184223 w 5387360"/>
              <a:gd name="connsiteY7-220" fmla="*/ 1790523 h 4738742"/>
              <a:gd name="connsiteX8-221" fmla="*/ 5321972 w 5387360"/>
              <a:gd name="connsiteY8-222" fmla="*/ 2340260 h 4738742"/>
              <a:gd name="connsiteX9-223" fmla="*/ 4184223 w 5387360"/>
              <a:gd name="connsiteY9-224" fmla="*/ 2889997 h 4738742"/>
              <a:gd name="connsiteX10-225" fmla="*/ 4552163 w 5387360"/>
              <a:gd name="connsiteY10-226" fmla="*/ 3995074 h 4738742"/>
              <a:gd name="connsiteX11-227" fmla="*/ 3311077 w 5387360"/>
              <a:gd name="connsiteY11-228" fmla="*/ 3667455 h 4738742"/>
              <a:gd name="connsiteX12-229" fmla="*/ 2693680 w 5387360"/>
              <a:gd name="connsiteY12-230" fmla="*/ 4680520 h 4738742"/>
              <a:gd name="connsiteX13-231" fmla="*/ 2076283 w 5387360"/>
              <a:gd name="connsiteY13-232" fmla="*/ 3667455 h 4738742"/>
              <a:gd name="connsiteX14-233" fmla="*/ 835197 w 5387360"/>
              <a:gd name="connsiteY14-234" fmla="*/ 3995074 h 4738742"/>
              <a:gd name="connsiteX15-235" fmla="*/ 1203137 w 5387360"/>
              <a:gd name="connsiteY15-236" fmla="*/ 2889997 h 4738742"/>
              <a:gd name="connsiteX16-237" fmla="*/ 65388 w 5387360"/>
              <a:gd name="connsiteY16-238" fmla="*/ 2340260 h 4738742"/>
              <a:gd name="connsiteX0-239" fmla="*/ 65388 w 5387360"/>
              <a:gd name="connsiteY0-240" fmla="*/ 2340260 h 4738742"/>
              <a:gd name="connsiteX1-241" fmla="*/ 1203137 w 5387360"/>
              <a:gd name="connsiteY1-242" fmla="*/ 1790523 h 4738742"/>
              <a:gd name="connsiteX2-243" fmla="*/ 835197 w 5387360"/>
              <a:gd name="connsiteY2-244" fmla="*/ 685446 h 4738742"/>
              <a:gd name="connsiteX3-245" fmla="*/ 2076283 w 5387360"/>
              <a:gd name="connsiteY3-246" fmla="*/ 1013065 h 4738742"/>
              <a:gd name="connsiteX4-247" fmla="*/ 2693680 w 5387360"/>
              <a:gd name="connsiteY4-248" fmla="*/ 0 h 4738742"/>
              <a:gd name="connsiteX5-249" fmla="*/ 3311077 w 5387360"/>
              <a:gd name="connsiteY5-250" fmla="*/ 1013065 h 4738742"/>
              <a:gd name="connsiteX6-251" fmla="*/ 4552163 w 5387360"/>
              <a:gd name="connsiteY6-252" fmla="*/ 685446 h 4738742"/>
              <a:gd name="connsiteX7-253" fmla="*/ 4184223 w 5387360"/>
              <a:gd name="connsiteY7-254" fmla="*/ 1790523 h 4738742"/>
              <a:gd name="connsiteX8-255" fmla="*/ 5321972 w 5387360"/>
              <a:gd name="connsiteY8-256" fmla="*/ 2340260 h 4738742"/>
              <a:gd name="connsiteX9-257" fmla="*/ 4184223 w 5387360"/>
              <a:gd name="connsiteY9-258" fmla="*/ 2889997 h 4738742"/>
              <a:gd name="connsiteX10-259" fmla="*/ 4552163 w 5387360"/>
              <a:gd name="connsiteY10-260" fmla="*/ 3995074 h 4738742"/>
              <a:gd name="connsiteX11-261" fmla="*/ 3311077 w 5387360"/>
              <a:gd name="connsiteY11-262" fmla="*/ 3667455 h 4738742"/>
              <a:gd name="connsiteX12-263" fmla="*/ 2693680 w 5387360"/>
              <a:gd name="connsiteY12-264" fmla="*/ 4680520 h 4738742"/>
              <a:gd name="connsiteX13-265" fmla="*/ 2076283 w 5387360"/>
              <a:gd name="connsiteY13-266" fmla="*/ 3667455 h 4738742"/>
              <a:gd name="connsiteX14-267" fmla="*/ 835197 w 5387360"/>
              <a:gd name="connsiteY14-268" fmla="*/ 3995074 h 4738742"/>
              <a:gd name="connsiteX15-269" fmla="*/ 1203137 w 5387360"/>
              <a:gd name="connsiteY15-270" fmla="*/ 2889997 h 4738742"/>
              <a:gd name="connsiteX16-271" fmla="*/ 65388 w 5387360"/>
              <a:gd name="connsiteY16-272" fmla="*/ 2340260 h 473874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Lst>
            <a:rect l="l" t="t" r="r" b="b"/>
            <a:pathLst>
              <a:path w="5387360" h="4738742">
                <a:moveTo>
                  <a:pt x="65388" y="2340260"/>
                </a:moveTo>
                <a:cubicBezTo>
                  <a:pt x="-313862" y="2157014"/>
                  <a:pt x="1074836" y="2066325"/>
                  <a:pt x="1203137" y="1790523"/>
                </a:cubicBezTo>
                <a:lnTo>
                  <a:pt x="835197" y="685446"/>
                </a:lnTo>
                <a:cubicBezTo>
                  <a:pt x="712550" y="317087"/>
                  <a:pt x="1766536" y="1127306"/>
                  <a:pt x="2076283" y="1013065"/>
                </a:cubicBezTo>
                <a:cubicBezTo>
                  <a:pt x="2386030" y="898824"/>
                  <a:pt x="2487881" y="0"/>
                  <a:pt x="2693680" y="0"/>
                </a:cubicBezTo>
                <a:cubicBezTo>
                  <a:pt x="2899479" y="0"/>
                  <a:pt x="3001330" y="898824"/>
                  <a:pt x="3311077" y="1013065"/>
                </a:cubicBezTo>
                <a:lnTo>
                  <a:pt x="4552163" y="685446"/>
                </a:lnTo>
                <a:cubicBezTo>
                  <a:pt x="4965858" y="576240"/>
                  <a:pt x="4055922" y="1514721"/>
                  <a:pt x="4184223" y="1790523"/>
                </a:cubicBezTo>
                <a:lnTo>
                  <a:pt x="5321972" y="2340260"/>
                </a:lnTo>
                <a:cubicBezTo>
                  <a:pt x="5701222" y="2523506"/>
                  <a:pt x="4312524" y="2614195"/>
                  <a:pt x="4184223" y="2889997"/>
                </a:cubicBezTo>
                <a:lnTo>
                  <a:pt x="4552163" y="3995074"/>
                </a:lnTo>
                <a:cubicBezTo>
                  <a:pt x="4674810" y="4363433"/>
                  <a:pt x="3620824" y="3553214"/>
                  <a:pt x="3311077" y="3667455"/>
                </a:cubicBezTo>
                <a:lnTo>
                  <a:pt x="2693680" y="4680520"/>
                </a:lnTo>
                <a:cubicBezTo>
                  <a:pt x="2487881" y="5018208"/>
                  <a:pt x="2386030" y="3781696"/>
                  <a:pt x="2076283" y="3667455"/>
                </a:cubicBezTo>
                <a:lnTo>
                  <a:pt x="835197" y="3995074"/>
                </a:lnTo>
                <a:cubicBezTo>
                  <a:pt x="421502" y="4104280"/>
                  <a:pt x="1331438" y="3165799"/>
                  <a:pt x="1203137" y="2889997"/>
                </a:cubicBezTo>
                <a:lnTo>
                  <a:pt x="65388" y="2340260"/>
                </a:lnTo>
                <a:close/>
              </a:path>
            </a:pathLst>
          </a:custGeom>
          <a:noFill/>
          <a:ln w="25400" cap="flat" cmpd="sng" algn="ctr">
            <a:solidFill>
              <a:sysClr val="window" lastClr="FFFFFF">
                <a:lumMod val="65000"/>
              </a:sysClr>
            </a:solidFill>
            <a:prstDash val="sysDot"/>
          </a:ln>
          <a:effectLst/>
        </p:spPr>
        <p:txBody>
          <a:bodyPr anchor="ctr"/>
          <a:lstStyle/>
          <a:p>
            <a:pPr algn="ctr" defTabSz="1146175">
              <a:defRPr/>
            </a:pPr>
            <a:endParaRPr lang="en-US" sz="2255" kern="0">
              <a:solidFill>
                <a:sysClr val="window" lastClr="FFFFFF"/>
              </a:solidFill>
              <a:cs typeface="+mn-ea"/>
              <a:sym typeface="+mn-lt"/>
            </a:endParaRPr>
          </a:p>
        </p:txBody>
      </p:sp>
      <p:sp>
        <p:nvSpPr>
          <p:cNvPr id="3" name="TextBox 10"/>
          <p:cNvSpPr txBox="1">
            <a:spLocks noChangeArrowheads="1"/>
          </p:cNvSpPr>
          <p:nvPr/>
        </p:nvSpPr>
        <p:spPr bwMode="auto">
          <a:xfrm>
            <a:off x="5098582" y="3640034"/>
            <a:ext cx="2809097" cy="446683"/>
          </a:xfrm>
          <a:prstGeom prst="rect">
            <a:avLst/>
          </a:prstGeom>
          <a:noFill/>
          <a:ln w="9525">
            <a:noFill/>
            <a:miter lim="800000"/>
          </a:ln>
        </p:spPr>
        <p:txBody>
          <a:bodyPr lIns="121371" tIns="60685" rIns="121371" bIns="60685">
            <a:spAutoFit/>
          </a:bodyPr>
          <a:lstStyle/>
          <a:p>
            <a:pPr algn="ctr" defTabSz="1214120">
              <a:lnSpc>
                <a:spcPct val="80000"/>
              </a:lnSpc>
            </a:pPr>
            <a:r>
              <a:rPr lang="zh-CN" altLang="en-US" sz="2635" dirty="0">
                <a:solidFill>
                  <a:schemeClr val="accent2"/>
                </a:solidFill>
                <a:cs typeface="+mn-ea"/>
                <a:sym typeface="+mn-lt"/>
              </a:rPr>
              <a:t>单击添加标题</a:t>
            </a:r>
          </a:p>
        </p:txBody>
      </p:sp>
      <p:sp>
        <p:nvSpPr>
          <p:cNvPr id="4" name="TextBox 11"/>
          <p:cNvSpPr txBox="1">
            <a:spLocks noChangeArrowheads="1"/>
          </p:cNvSpPr>
          <p:nvPr/>
        </p:nvSpPr>
        <p:spPr bwMode="auto">
          <a:xfrm>
            <a:off x="830189" y="3566370"/>
            <a:ext cx="1867423" cy="701945"/>
          </a:xfrm>
          <a:prstGeom prst="rect">
            <a:avLst/>
          </a:prstGeom>
          <a:noFill/>
          <a:ln w="9525">
            <a:noFill/>
            <a:miter lim="800000"/>
          </a:ln>
        </p:spPr>
        <p:txBody>
          <a:bodyPr lIns="121371" tIns="60685" rIns="121371" bIns="60685">
            <a:spAutoFit/>
          </a:bodyPr>
          <a:lstStyle/>
          <a:p>
            <a:pPr algn="just" defTabSz="1214120"/>
            <a:r>
              <a:rPr lang="zh-CN" altLang="en-US" sz="1255">
                <a:solidFill>
                  <a:srgbClr val="808080"/>
                </a:solidFill>
                <a:cs typeface="+mn-ea"/>
                <a:sym typeface="+mn-lt"/>
              </a:rPr>
              <a:t>请在此处添加您需要的文字内容请在此处添加您需要的文字内容</a:t>
            </a:r>
            <a:endParaRPr lang="en-US" altLang="zh-CN" sz="1255">
              <a:solidFill>
                <a:srgbClr val="808080"/>
              </a:solidFill>
              <a:cs typeface="+mn-ea"/>
              <a:sym typeface="+mn-lt"/>
            </a:endParaRPr>
          </a:p>
        </p:txBody>
      </p:sp>
      <p:grpSp>
        <p:nvGrpSpPr>
          <p:cNvPr id="5" name="组合 4"/>
          <p:cNvGrpSpPr/>
          <p:nvPr/>
        </p:nvGrpSpPr>
        <p:grpSpPr bwMode="auto">
          <a:xfrm>
            <a:off x="2876787" y="3010924"/>
            <a:ext cx="1566803" cy="1556849"/>
            <a:chOff x="2156937" y="2254859"/>
            <a:chExt cx="1174912" cy="1181409"/>
          </a:xfrm>
        </p:grpSpPr>
        <p:sp>
          <p:nvSpPr>
            <p:cNvPr id="6" name="椭圆 9"/>
            <p:cNvSpPr>
              <a:spLocks noChangeArrowheads="1"/>
            </p:cNvSpPr>
            <p:nvPr/>
          </p:nvSpPr>
          <p:spPr bwMode="auto">
            <a:xfrm>
              <a:off x="2156937" y="2254859"/>
              <a:ext cx="1174912" cy="1181409"/>
            </a:xfrm>
            <a:prstGeom prst="ellipse">
              <a:avLst/>
            </a:prstGeom>
            <a:solidFill>
              <a:schemeClr val="accent1"/>
            </a:solidFill>
            <a:ln w="25400" algn="ctr">
              <a:noFill/>
              <a:round/>
            </a:ln>
          </p:spPr>
          <p:txBody>
            <a:bodyPr lIns="121371" tIns="60685" rIns="121371" bIns="60685" anchor="ctr"/>
            <a:lstStyle/>
            <a:p>
              <a:pPr algn="ctr" defTabSz="1214120"/>
              <a:endParaRPr lang="en-US" altLang="zh-CN" sz="1695" dirty="0">
                <a:solidFill>
                  <a:srgbClr val="FFFFFF"/>
                </a:solidFill>
                <a:cs typeface="+mn-ea"/>
                <a:sym typeface="+mn-lt"/>
              </a:endParaRPr>
            </a:p>
          </p:txBody>
        </p:sp>
        <p:sp>
          <p:nvSpPr>
            <p:cNvPr id="7" name="TextBox 19"/>
            <p:cNvSpPr txBox="1">
              <a:spLocks noChangeArrowheads="1"/>
            </p:cNvSpPr>
            <p:nvPr/>
          </p:nvSpPr>
          <p:spPr bwMode="auto">
            <a:xfrm flipH="1">
              <a:off x="2401225" y="2661527"/>
              <a:ext cx="686337" cy="491358"/>
            </a:xfrm>
            <a:prstGeom prst="rect">
              <a:avLst/>
            </a:prstGeom>
            <a:noFill/>
            <a:ln w="9525">
              <a:noFill/>
              <a:miter lim="800000"/>
            </a:ln>
          </p:spPr>
          <p:txBody>
            <a:bodyPr lIns="121371" tIns="60685" rIns="121371" bIns="60685">
              <a:spAutoFit/>
            </a:bodyPr>
            <a:lstStyle/>
            <a:p>
              <a:pPr algn="ctr" defTabSz="1214120">
                <a:lnSpc>
                  <a:spcPct val="80000"/>
                </a:lnSpc>
              </a:pPr>
              <a:r>
                <a:rPr lang="en-US" altLang="zh-CN" sz="4265" dirty="0">
                  <a:solidFill>
                    <a:srgbClr val="FFFFFF"/>
                  </a:solidFill>
                  <a:cs typeface="+mn-ea"/>
                  <a:sym typeface="+mn-lt"/>
                </a:rPr>
                <a:t>01</a:t>
              </a:r>
              <a:endParaRPr lang="zh-CN" altLang="en-US" sz="4265" dirty="0">
                <a:solidFill>
                  <a:srgbClr val="FFFFFF"/>
                </a:solidFill>
                <a:cs typeface="+mn-ea"/>
                <a:sym typeface="+mn-lt"/>
              </a:endParaRPr>
            </a:p>
          </p:txBody>
        </p:sp>
      </p:grpSp>
      <p:grpSp>
        <p:nvGrpSpPr>
          <p:cNvPr id="8" name="组合 7"/>
          <p:cNvGrpSpPr/>
          <p:nvPr/>
        </p:nvGrpSpPr>
        <p:grpSpPr bwMode="auto">
          <a:xfrm>
            <a:off x="4131028" y="1507826"/>
            <a:ext cx="1222385" cy="1212432"/>
            <a:chOff x="3099327" y="1113459"/>
            <a:chExt cx="914917" cy="919977"/>
          </a:xfrm>
        </p:grpSpPr>
        <p:sp>
          <p:nvSpPr>
            <p:cNvPr id="9" name="椭圆 8"/>
            <p:cNvSpPr>
              <a:spLocks noChangeArrowheads="1"/>
            </p:cNvSpPr>
            <p:nvPr/>
          </p:nvSpPr>
          <p:spPr bwMode="auto">
            <a:xfrm>
              <a:off x="3099327" y="1113459"/>
              <a:ext cx="914917" cy="919977"/>
            </a:xfrm>
            <a:prstGeom prst="ellipse">
              <a:avLst/>
            </a:prstGeom>
            <a:solidFill>
              <a:schemeClr val="accent2"/>
            </a:solidFill>
            <a:ln w="25400" algn="ctr">
              <a:noFill/>
              <a:round/>
            </a:ln>
          </p:spPr>
          <p:txBody>
            <a:bodyPr lIns="121371" tIns="60685" rIns="121371" bIns="60685" anchor="ctr"/>
            <a:lstStyle/>
            <a:p>
              <a:pPr algn="ctr" defTabSz="1214120"/>
              <a:endParaRPr lang="en-US" altLang="zh-CN" sz="1695">
                <a:solidFill>
                  <a:srgbClr val="FFFFFF"/>
                </a:solidFill>
                <a:cs typeface="+mn-ea"/>
                <a:sym typeface="+mn-lt"/>
              </a:endParaRPr>
            </a:p>
          </p:txBody>
        </p:sp>
        <p:sp>
          <p:nvSpPr>
            <p:cNvPr id="10" name="TextBox 20"/>
            <p:cNvSpPr txBox="1">
              <a:spLocks noChangeArrowheads="1"/>
            </p:cNvSpPr>
            <p:nvPr/>
          </p:nvSpPr>
          <p:spPr bwMode="auto">
            <a:xfrm flipH="1">
              <a:off x="3213617" y="1414033"/>
              <a:ext cx="686337" cy="444515"/>
            </a:xfrm>
            <a:prstGeom prst="rect">
              <a:avLst/>
            </a:prstGeom>
            <a:noFill/>
            <a:ln w="9525">
              <a:noFill/>
              <a:miter lim="800000"/>
            </a:ln>
          </p:spPr>
          <p:txBody>
            <a:bodyPr lIns="121371" tIns="60685" rIns="121371" bIns="60685">
              <a:spAutoFit/>
            </a:bodyPr>
            <a:lstStyle/>
            <a:p>
              <a:pPr algn="ctr" defTabSz="1214120">
                <a:lnSpc>
                  <a:spcPct val="80000"/>
                </a:lnSpc>
              </a:pPr>
              <a:r>
                <a:rPr lang="en-US" altLang="zh-CN" sz="3765">
                  <a:solidFill>
                    <a:srgbClr val="FFFFFF"/>
                  </a:solidFill>
                  <a:cs typeface="+mn-ea"/>
                  <a:sym typeface="+mn-lt"/>
                </a:rPr>
                <a:t>02</a:t>
              </a:r>
              <a:endParaRPr lang="zh-CN" altLang="en-US" sz="3765">
                <a:solidFill>
                  <a:srgbClr val="FFFFFF"/>
                </a:solidFill>
                <a:cs typeface="+mn-ea"/>
                <a:sym typeface="+mn-lt"/>
              </a:endParaRPr>
            </a:p>
          </p:txBody>
        </p:sp>
      </p:grpSp>
      <p:grpSp>
        <p:nvGrpSpPr>
          <p:cNvPr id="11" name="组合 10"/>
          <p:cNvGrpSpPr/>
          <p:nvPr/>
        </p:nvGrpSpPr>
        <p:grpSpPr bwMode="auto">
          <a:xfrm>
            <a:off x="6024330" y="1189289"/>
            <a:ext cx="947647" cy="941676"/>
            <a:chOff x="4518253" y="871343"/>
            <a:chExt cx="710523" cy="714453"/>
          </a:xfrm>
        </p:grpSpPr>
        <p:sp>
          <p:nvSpPr>
            <p:cNvPr id="12" name="椭圆 7"/>
            <p:cNvSpPr>
              <a:spLocks noChangeArrowheads="1"/>
            </p:cNvSpPr>
            <p:nvPr/>
          </p:nvSpPr>
          <p:spPr bwMode="auto">
            <a:xfrm>
              <a:off x="4518253" y="871343"/>
              <a:ext cx="710523" cy="714453"/>
            </a:xfrm>
            <a:prstGeom prst="ellipse">
              <a:avLst/>
            </a:prstGeom>
            <a:solidFill>
              <a:schemeClr val="accent3"/>
            </a:solidFill>
            <a:ln w="25400" algn="ctr">
              <a:noFill/>
              <a:round/>
            </a:ln>
          </p:spPr>
          <p:txBody>
            <a:bodyPr lIns="121371" tIns="60685" rIns="121371" bIns="60685" anchor="ctr"/>
            <a:lstStyle/>
            <a:p>
              <a:pPr algn="ctr" defTabSz="1214120"/>
              <a:endParaRPr lang="en-US" altLang="zh-CN" sz="1695">
                <a:solidFill>
                  <a:srgbClr val="FFFFFF"/>
                </a:solidFill>
                <a:cs typeface="+mn-ea"/>
                <a:sym typeface="+mn-lt"/>
              </a:endParaRPr>
            </a:p>
          </p:txBody>
        </p:sp>
        <p:sp>
          <p:nvSpPr>
            <p:cNvPr id="13" name="TextBox 21"/>
            <p:cNvSpPr txBox="1">
              <a:spLocks noChangeArrowheads="1"/>
            </p:cNvSpPr>
            <p:nvPr/>
          </p:nvSpPr>
          <p:spPr bwMode="auto">
            <a:xfrm flipH="1">
              <a:off x="4530195" y="1093382"/>
              <a:ext cx="686639" cy="385894"/>
            </a:xfrm>
            <a:prstGeom prst="rect">
              <a:avLst/>
            </a:prstGeom>
            <a:noFill/>
            <a:ln w="9525">
              <a:noFill/>
              <a:miter lim="800000"/>
            </a:ln>
          </p:spPr>
          <p:txBody>
            <a:bodyPr lIns="121371" tIns="60685" rIns="121371" bIns="60685">
              <a:spAutoFit/>
            </a:bodyPr>
            <a:lstStyle/>
            <a:p>
              <a:pPr algn="ctr" defTabSz="1214120">
                <a:lnSpc>
                  <a:spcPct val="80000"/>
                </a:lnSpc>
              </a:pPr>
              <a:r>
                <a:rPr lang="en-US" altLang="zh-CN" sz="3135" dirty="0">
                  <a:solidFill>
                    <a:srgbClr val="FFFFFF"/>
                  </a:solidFill>
                  <a:cs typeface="+mn-ea"/>
                  <a:sym typeface="+mn-lt"/>
                </a:rPr>
                <a:t>03</a:t>
              </a:r>
              <a:endParaRPr lang="zh-CN" altLang="en-US" sz="3135" dirty="0">
                <a:solidFill>
                  <a:srgbClr val="FFFFFF"/>
                </a:solidFill>
                <a:cs typeface="+mn-ea"/>
                <a:sym typeface="+mn-lt"/>
              </a:endParaRPr>
            </a:p>
          </p:txBody>
        </p:sp>
      </p:grpSp>
      <p:grpSp>
        <p:nvGrpSpPr>
          <p:cNvPr id="14" name="组合 13"/>
          <p:cNvGrpSpPr/>
          <p:nvPr/>
        </p:nvGrpSpPr>
        <p:grpSpPr bwMode="auto">
          <a:xfrm>
            <a:off x="7818092" y="2043364"/>
            <a:ext cx="915793" cy="674900"/>
            <a:chOff x="5864168" y="1519432"/>
            <a:chExt cx="686337" cy="512529"/>
          </a:xfrm>
        </p:grpSpPr>
        <p:sp>
          <p:nvSpPr>
            <p:cNvPr id="15" name="椭圆 6"/>
            <p:cNvSpPr>
              <a:spLocks noChangeArrowheads="1"/>
            </p:cNvSpPr>
            <p:nvPr/>
          </p:nvSpPr>
          <p:spPr bwMode="auto">
            <a:xfrm>
              <a:off x="5951799" y="1519432"/>
              <a:ext cx="512529" cy="512529"/>
            </a:xfrm>
            <a:prstGeom prst="ellipse">
              <a:avLst/>
            </a:prstGeom>
            <a:solidFill>
              <a:schemeClr val="accent4"/>
            </a:solidFill>
            <a:ln w="25400" algn="ctr">
              <a:noFill/>
              <a:round/>
            </a:ln>
          </p:spPr>
          <p:txBody>
            <a:bodyPr lIns="121371" tIns="60685" rIns="121371" bIns="60685" anchor="ctr"/>
            <a:lstStyle/>
            <a:p>
              <a:pPr algn="ctr" defTabSz="1214120"/>
              <a:endParaRPr lang="en-US" altLang="zh-CN" sz="1695" dirty="0">
                <a:solidFill>
                  <a:srgbClr val="FFFFFF"/>
                </a:solidFill>
                <a:cs typeface="+mn-ea"/>
                <a:sym typeface="+mn-lt"/>
              </a:endParaRPr>
            </a:p>
          </p:txBody>
        </p:sp>
        <p:sp>
          <p:nvSpPr>
            <p:cNvPr id="16" name="TextBox 22"/>
            <p:cNvSpPr txBox="1">
              <a:spLocks noChangeArrowheads="1"/>
            </p:cNvSpPr>
            <p:nvPr/>
          </p:nvSpPr>
          <p:spPr bwMode="auto">
            <a:xfrm flipH="1">
              <a:off x="5864168" y="1652478"/>
              <a:ext cx="686337" cy="339217"/>
            </a:xfrm>
            <a:prstGeom prst="rect">
              <a:avLst/>
            </a:prstGeom>
            <a:noFill/>
            <a:ln w="9525">
              <a:noFill/>
              <a:miter lim="800000"/>
            </a:ln>
          </p:spPr>
          <p:txBody>
            <a:bodyPr lIns="121371" tIns="60685" rIns="121371" bIns="60685">
              <a:spAutoFit/>
            </a:bodyPr>
            <a:lstStyle/>
            <a:p>
              <a:pPr algn="ctr" defTabSz="1214120">
                <a:lnSpc>
                  <a:spcPct val="80000"/>
                </a:lnSpc>
              </a:pPr>
              <a:r>
                <a:rPr lang="en-US" altLang="zh-CN" sz="2635">
                  <a:solidFill>
                    <a:srgbClr val="FFFFFF"/>
                  </a:solidFill>
                  <a:cs typeface="+mn-ea"/>
                  <a:sym typeface="+mn-lt"/>
                </a:rPr>
                <a:t>04</a:t>
              </a:r>
              <a:endParaRPr lang="zh-CN" altLang="en-US" sz="2635">
                <a:solidFill>
                  <a:srgbClr val="FFFFFF"/>
                </a:solidFill>
                <a:cs typeface="+mn-ea"/>
                <a:sym typeface="+mn-lt"/>
              </a:endParaRPr>
            </a:p>
          </p:txBody>
        </p:sp>
      </p:grpSp>
      <p:grpSp>
        <p:nvGrpSpPr>
          <p:cNvPr id="17" name="组合 16"/>
          <p:cNvGrpSpPr/>
          <p:nvPr/>
        </p:nvGrpSpPr>
        <p:grpSpPr bwMode="auto">
          <a:xfrm>
            <a:off x="8459148" y="3673876"/>
            <a:ext cx="625129" cy="515632"/>
            <a:chOff x="6343372" y="2757801"/>
            <a:chExt cx="469916" cy="392414"/>
          </a:xfrm>
        </p:grpSpPr>
        <p:sp>
          <p:nvSpPr>
            <p:cNvPr id="18" name="椭圆 5"/>
            <p:cNvSpPr>
              <a:spLocks noChangeArrowheads="1"/>
            </p:cNvSpPr>
            <p:nvPr/>
          </p:nvSpPr>
          <p:spPr bwMode="auto">
            <a:xfrm>
              <a:off x="6372784" y="2757801"/>
              <a:ext cx="392414" cy="392414"/>
            </a:xfrm>
            <a:prstGeom prst="ellipse">
              <a:avLst/>
            </a:prstGeom>
            <a:solidFill>
              <a:schemeClr val="accent5"/>
            </a:solidFill>
            <a:ln w="25400" algn="ctr">
              <a:noFill/>
              <a:round/>
            </a:ln>
          </p:spPr>
          <p:txBody>
            <a:bodyPr lIns="121371" tIns="60685" rIns="121371" bIns="60685" anchor="ctr"/>
            <a:lstStyle/>
            <a:p>
              <a:pPr algn="ctr" defTabSz="1214120"/>
              <a:endParaRPr lang="en-US" altLang="zh-CN" sz="1695">
                <a:solidFill>
                  <a:srgbClr val="FFFFFF"/>
                </a:solidFill>
                <a:cs typeface="+mn-ea"/>
                <a:sym typeface="+mn-lt"/>
              </a:endParaRPr>
            </a:p>
          </p:txBody>
        </p:sp>
        <p:sp>
          <p:nvSpPr>
            <p:cNvPr id="19" name="TextBox 23"/>
            <p:cNvSpPr txBox="1">
              <a:spLocks noChangeArrowheads="1"/>
            </p:cNvSpPr>
            <p:nvPr/>
          </p:nvSpPr>
          <p:spPr bwMode="auto">
            <a:xfrm flipH="1">
              <a:off x="6343372" y="2837112"/>
              <a:ext cx="469916" cy="269478"/>
            </a:xfrm>
            <a:prstGeom prst="rect">
              <a:avLst/>
            </a:prstGeom>
            <a:noFill/>
            <a:ln w="9525">
              <a:noFill/>
              <a:miter lim="800000"/>
            </a:ln>
          </p:spPr>
          <p:txBody>
            <a:bodyPr lIns="121371" tIns="60685" rIns="121371" bIns="60685">
              <a:spAutoFit/>
            </a:bodyPr>
            <a:lstStyle/>
            <a:p>
              <a:pPr algn="ctr" defTabSz="1214120">
                <a:lnSpc>
                  <a:spcPct val="80000"/>
                </a:lnSpc>
              </a:pPr>
              <a:r>
                <a:rPr lang="en-US" altLang="zh-CN" sz="1880">
                  <a:solidFill>
                    <a:srgbClr val="FFFFFF"/>
                  </a:solidFill>
                  <a:cs typeface="+mn-ea"/>
                  <a:sym typeface="+mn-lt"/>
                </a:rPr>
                <a:t>05</a:t>
              </a:r>
              <a:endParaRPr lang="zh-CN" altLang="en-US" sz="1880">
                <a:solidFill>
                  <a:srgbClr val="FFFFFF"/>
                </a:solidFill>
                <a:cs typeface="+mn-ea"/>
                <a:sym typeface="+mn-lt"/>
              </a:endParaRPr>
            </a:p>
          </p:txBody>
        </p:sp>
      </p:grpSp>
      <p:grpSp>
        <p:nvGrpSpPr>
          <p:cNvPr id="20" name="组合 19"/>
          <p:cNvGrpSpPr/>
          <p:nvPr/>
        </p:nvGrpSpPr>
        <p:grpSpPr bwMode="auto">
          <a:xfrm>
            <a:off x="7704613" y="5107293"/>
            <a:ext cx="555449" cy="433079"/>
            <a:chOff x="5778650" y="3846661"/>
            <a:chExt cx="415986" cy="328409"/>
          </a:xfrm>
        </p:grpSpPr>
        <p:sp>
          <p:nvSpPr>
            <p:cNvPr id="21" name="椭圆 4"/>
            <p:cNvSpPr>
              <a:spLocks noChangeArrowheads="1"/>
            </p:cNvSpPr>
            <p:nvPr/>
          </p:nvSpPr>
          <p:spPr bwMode="auto">
            <a:xfrm>
              <a:off x="5816232" y="3846661"/>
              <a:ext cx="316322" cy="316322"/>
            </a:xfrm>
            <a:prstGeom prst="ellipse">
              <a:avLst/>
            </a:prstGeom>
            <a:solidFill>
              <a:schemeClr val="accent6"/>
            </a:solidFill>
            <a:ln w="25400" algn="ctr">
              <a:noFill/>
              <a:round/>
            </a:ln>
          </p:spPr>
          <p:txBody>
            <a:bodyPr lIns="121371" tIns="60685" rIns="121371" bIns="60685" anchor="ctr"/>
            <a:lstStyle/>
            <a:p>
              <a:pPr algn="ctr" defTabSz="1214120"/>
              <a:endParaRPr lang="en-US" altLang="zh-CN" sz="1695">
                <a:solidFill>
                  <a:srgbClr val="FFFFFF"/>
                </a:solidFill>
                <a:cs typeface="+mn-ea"/>
                <a:sym typeface="+mn-lt"/>
              </a:endParaRPr>
            </a:p>
          </p:txBody>
        </p:sp>
        <p:sp>
          <p:nvSpPr>
            <p:cNvPr id="22" name="TextBox 24"/>
            <p:cNvSpPr txBox="1">
              <a:spLocks noChangeArrowheads="1"/>
            </p:cNvSpPr>
            <p:nvPr/>
          </p:nvSpPr>
          <p:spPr bwMode="auto">
            <a:xfrm flipH="1">
              <a:off x="5778650" y="3906557"/>
              <a:ext cx="415986" cy="268513"/>
            </a:xfrm>
            <a:prstGeom prst="rect">
              <a:avLst/>
            </a:prstGeom>
            <a:noFill/>
            <a:ln w="9525">
              <a:noFill/>
              <a:miter lim="800000"/>
            </a:ln>
          </p:spPr>
          <p:txBody>
            <a:bodyPr lIns="121371" tIns="60685" rIns="121371" bIns="60685">
              <a:spAutoFit/>
            </a:bodyPr>
            <a:lstStyle/>
            <a:p>
              <a:pPr algn="ctr" defTabSz="1214120">
                <a:lnSpc>
                  <a:spcPct val="80000"/>
                </a:lnSpc>
              </a:pPr>
              <a:r>
                <a:rPr lang="en-US" altLang="zh-CN" sz="1880" dirty="0">
                  <a:solidFill>
                    <a:srgbClr val="FFFFFF"/>
                  </a:solidFill>
                  <a:cs typeface="+mn-ea"/>
                  <a:sym typeface="+mn-lt"/>
                </a:rPr>
                <a:t>06</a:t>
              </a:r>
              <a:endParaRPr lang="zh-CN" altLang="en-US" sz="1880" dirty="0">
                <a:solidFill>
                  <a:srgbClr val="FFFFFF"/>
                </a:solidFill>
                <a:cs typeface="+mn-ea"/>
                <a:sym typeface="+mn-lt"/>
              </a:endParaRPr>
            </a:p>
          </p:txBody>
        </p:sp>
      </p:grpSp>
      <p:grpSp>
        <p:nvGrpSpPr>
          <p:cNvPr id="23" name="组合 22"/>
          <p:cNvGrpSpPr/>
          <p:nvPr/>
        </p:nvGrpSpPr>
        <p:grpSpPr bwMode="auto">
          <a:xfrm>
            <a:off x="6109937" y="5612954"/>
            <a:ext cx="583320" cy="370390"/>
            <a:chOff x="4582797" y="4230767"/>
            <a:chExt cx="437416" cy="280277"/>
          </a:xfrm>
        </p:grpSpPr>
        <p:sp>
          <p:nvSpPr>
            <p:cNvPr id="24" name="椭圆 3"/>
            <p:cNvSpPr>
              <a:spLocks noChangeArrowheads="1"/>
            </p:cNvSpPr>
            <p:nvPr/>
          </p:nvSpPr>
          <p:spPr bwMode="auto">
            <a:xfrm>
              <a:off x="4665580" y="4230767"/>
              <a:ext cx="246873" cy="246873"/>
            </a:xfrm>
            <a:prstGeom prst="ellipse">
              <a:avLst/>
            </a:prstGeom>
            <a:solidFill>
              <a:schemeClr val="accent1"/>
            </a:solidFill>
            <a:ln w="25400" algn="ctr">
              <a:noFill/>
              <a:round/>
            </a:ln>
          </p:spPr>
          <p:txBody>
            <a:bodyPr lIns="121371" tIns="60685" rIns="121371" bIns="60685" anchor="ctr"/>
            <a:lstStyle/>
            <a:p>
              <a:pPr algn="ctr" defTabSz="1214120"/>
              <a:endParaRPr lang="en-US" altLang="zh-CN" sz="1695">
                <a:solidFill>
                  <a:srgbClr val="FFFFFF"/>
                </a:solidFill>
                <a:cs typeface="+mn-ea"/>
                <a:sym typeface="+mn-lt"/>
              </a:endParaRPr>
            </a:p>
          </p:txBody>
        </p:sp>
        <p:sp>
          <p:nvSpPr>
            <p:cNvPr id="25" name="TextBox 25"/>
            <p:cNvSpPr txBox="1">
              <a:spLocks noChangeArrowheads="1"/>
            </p:cNvSpPr>
            <p:nvPr/>
          </p:nvSpPr>
          <p:spPr bwMode="auto">
            <a:xfrm flipH="1">
              <a:off x="4582797" y="4266389"/>
              <a:ext cx="437416" cy="244655"/>
            </a:xfrm>
            <a:prstGeom prst="rect">
              <a:avLst/>
            </a:prstGeom>
            <a:noFill/>
            <a:ln w="9525">
              <a:noFill/>
              <a:miter lim="800000"/>
            </a:ln>
          </p:spPr>
          <p:txBody>
            <a:bodyPr lIns="121371" tIns="60685" rIns="121371" bIns="60685">
              <a:spAutoFit/>
            </a:bodyPr>
            <a:lstStyle/>
            <a:p>
              <a:pPr algn="ctr" defTabSz="1214120">
                <a:lnSpc>
                  <a:spcPct val="80000"/>
                </a:lnSpc>
              </a:pPr>
              <a:r>
                <a:rPr lang="en-US" altLang="zh-CN" sz="1630">
                  <a:solidFill>
                    <a:srgbClr val="FFFFFF"/>
                  </a:solidFill>
                  <a:cs typeface="+mn-ea"/>
                  <a:sym typeface="+mn-lt"/>
                </a:rPr>
                <a:t>07</a:t>
              </a:r>
              <a:endParaRPr lang="zh-CN" altLang="en-US" sz="1630">
                <a:solidFill>
                  <a:srgbClr val="FFFFFF"/>
                </a:solidFill>
                <a:cs typeface="+mn-ea"/>
                <a:sym typeface="+mn-lt"/>
              </a:endParaRPr>
            </a:p>
          </p:txBody>
        </p:sp>
      </p:grpSp>
      <p:grpSp>
        <p:nvGrpSpPr>
          <p:cNvPr id="26" name="组合 25"/>
          <p:cNvGrpSpPr/>
          <p:nvPr/>
        </p:nvGrpSpPr>
        <p:grpSpPr bwMode="auto">
          <a:xfrm>
            <a:off x="4636705" y="5065484"/>
            <a:ext cx="459887" cy="304957"/>
            <a:chOff x="3478687" y="3814541"/>
            <a:chExt cx="343168" cy="232681"/>
          </a:xfrm>
        </p:grpSpPr>
        <p:sp>
          <p:nvSpPr>
            <p:cNvPr id="27" name="椭圆 2"/>
            <p:cNvSpPr>
              <a:spLocks noChangeArrowheads="1"/>
            </p:cNvSpPr>
            <p:nvPr/>
          </p:nvSpPr>
          <p:spPr bwMode="auto">
            <a:xfrm>
              <a:off x="3545356" y="3814541"/>
              <a:ext cx="206859" cy="206859"/>
            </a:xfrm>
            <a:prstGeom prst="ellipse">
              <a:avLst/>
            </a:prstGeom>
            <a:solidFill>
              <a:schemeClr val="accent2"/>
            </a:solidFill>
            <a:ln w="25400" algn="ctr">
              <a:noFill/>
              <a:round/>
            </a:ln>
          </p:spPr>
          <p:txBody>
            <a:bodyPr lIns="121371" tIns="60685" rIns="121371" bIns="60685" anchor="ctr"/>
            <a:lstStyle/>
            <a:p>
              <a:pPr algn="ctr" defTabSz="1214120"/>
              <a:endParaRPr lang="en-US" altLang="zh-CN" sz="1695">
                <a:solidFill>
                  <a:srgbClr val="FFFFFF"/>
                </a:solidFill>
                <a:cs typeface="+mn-ea"/>
                <a:sym typeface="+mn-lt"/>
              </a:endParaRPr>
            </a:p>
          </p:txBody>
        </p:sp>
        <p:sp>
          <p:nvSpPr>
            <p:cNvPr id="28" name="TextBox 26"/>
            <p:cNvSpPr txBox="1">
              <a:spLocks noChangeArrowheads="1"/>
            </p:cNvSpPr>
            <p:nvPr/>
          </p:nvSpPr>
          <p:spPr bwMode="auto">
            <a:xfrm flipH="1">
              <a:off x="3478687" y="3835807"/>
              <a:ext cx="343168" cy="211415"/>
            </a:xfrm>
            <a:prstGeom prst="rect">
              <a:avLst/>
            </a:prstGeom>
            <a:noFill/>
            <a:ln w="9525">
              <a:noFill/>
              <a:miter lim="800000"/>
            </a:ln>
          </p:spPr>
          <p:txBody>
            <a:bodyPr lIns="121371" tIns="60685" rIns="121371" bIns="60685">
              <a:spAutoFit/>
            </a:bodyPr>
            <a:lstStyle/>
            <a:p>
              <a:pPr algn="ctr" defTabSz="1214120">
                <a:lnSpc>
                  <a:spcPct val="80000"/>
                </a:lnSpc>
              </a:pPr>
              <a:r>
                <a:rPr lang="en-US" altLang="zh-CN" sz="1255" dirty="0">
                  <a:solidFill>
                    <a:srgbClr val="FFFFFF"/>
                  </a:solidFill>
                  <a:cs typeface="+mn-ea"/>
                  <a:sym typeface="+mn-lt"/>
                </a:rPr>
                <a:t>08</a:t>
              </a:r>
              <a:endParaRPr lang="zh-CN" altLang="en-US" sz="1255" dirty="0">
                <a:solidFill>
                  <a:srgbClr val="FFFFFF"/>
                </a:solidFill>
                <a:cs typeface="+mn-ea"/>
                <a:sym typeface="+mn-lt"/>
              </a:endParaRPr>
            </a:p>
          </p:txBody>
        </p:sp>
      </p:grpSp>
      <p:sp>
        <p:nvSpPr>
          <p:cNvPr id="29" name="TextBox 27"/>
          <p:cNvSpPr txBox="1">
            <a:spLocks noChangeArrowheads="1"/>
          </p:cNvSpPr>
          <p:nvPr/>
        </p:nvSpPr>
        <p:spPr bwMode="auto">
          <a:xfrm>
            <a:off x="2158088" y="1740756"/>
            <a:ext cx="1865432" cy="701945"/>
          </a:xfrm>
          <a:prstGeom prst="rect">
            <a:avLst/>
          </a:prstGeom>
          <a:noFill/>
          <a:ln w="9525">
            <a:noFill/>
            <a:miter lim="800000"/>
          </a:ln>
        </p:spPr>
        <p:txBody>
          <a:bodyPr lIns="121371" tIns="60685" rIns="121371" bIns="60685">
            <a:spAutoFit/>
          </a:bodyPr>
          <a:lstStyle/>
          <a:p>
            <a:pPr algn="just" defTabSz="1214120"/>
            <a:r>
              <a:rPr lang="zh-CN" altLang="en-US" sz="1255">
                <a:solidFill>
                  <a:srgbClr val="808080"/>
                </a:solidFill>
                <a:cs typeface="+mn-ea"/>
                <a:sym typeface="+mn-lt"/>
              </a:rPr>
              <a:t>请在此处添加您需要的文字内容请在此处添加您需要的文字内容</a:t>
            </a:r>
            <a:endParaRPr lang="en-US" altLang="zh-CN" sz="1255">
              <a:solidFill>
                <a:srgbClr val="808080"/>
              </a:solidFill>
              <a:cs typeface="+mn-ea"/>
              <a:sym typeface="+mn-lt"/>
            </a:endParaRPr>
          </a:p>
        </p:txBody>
      </p:sp>
      <p:sp>
        <p:nvSpPr>
          <p:cNvPr id="30" name="TextBox 28"/>
          <p:cNvSpPr txBox="1">
            <a:spLocks noChangeArrowheads="1"/>
          </p:cNvSpPr>
          <p:nvPr/>
        </p:nvSpPr>
        <p:spPr bwMode="auto">
          <a:xfrm>
            <a:off x="7047630" y="1215169"/>
            <a:ext cx="1867423" cy="895074"/>
          </a:xfrm>
          <a:prstGeom prst="rect">
            <a:avLst/>
          </a:prstGeom>
          <a:noFill/>
          <a:ln w="9525">
            <a:noFill/>
            <a:miter lim="800000"/>
          </a:ln>
        </p:spPr>
        <p:txBody>
          <a:bodyPr lIns="121371" tIns="60685" rIns="121371" bIns="60685">
            <a:spAutoFit/>
          </a:bodyPr>
          <a:lstStyle/>
          <a:p>
            <a:pPr algn="just" defTabSz="1214120"/>
            <a:r>
              <a:rPr lang="zh-CN" altLang="en-US" sz="1255">
                <a:solidFill>
                  <a:srgbClr val="808080"/>
                </a:solidFill>
                <a:cs typeface="+mn-ea"/>
                <a:sym typeface="+mn-lt"/>
              </a:rPr>
              <a:t>请在此处添加您需要的文字内容请在此处添加您需要的文字内容</a:t>
            </a:r>
            <a:endParaRPr lang="en-US" altLang="zh-CN" sz="1255">
              <a:solidFill>
                <a:srgbClr val="808080"/>
              </a:solidFill>
              <a:cs typeface="+mn-ea"/>
              <a:sym typeface="+mn-lt"/>
            </a:endParaRPr>
          </a:p>
          <a:p>
            <a:pPr algn="just" defTabSz="1214120"/>
            <a:endParaRPr lang="en-US" altLang="zh-CN" sz="1255">
              <a:solidFill>
                <a:srgbClr val="808080"/>
              </a:solidFill>
              <a:cs typeface="+mn-ea"/>
              <a:sym typeface="+mn-lt"/>
            </a:endParaRPr>
          </a:p>
        </p:txBody>
      </p:sp>
      <p:sp>
        <p:nvSpPr>
          <p:cNvPr id="31" name="TextBox 29"/>
          <p:cNvSpPr txBox="1">
            <a:spLocks noChangeArrowheads="1"/>
          </p:cNvSpPr>
          <p:nvPr/>
        </p:nvSpPr>
        <p:spPr bwMode="auto">
          <a:xfrm>
            <a:off x="8737867" y="1999567"/>
            <a:ext cx="1865431" cy="701945"/>
          </a:xfrm>
          <a:prstGeom prst="rect">
            <a:avLst/>
          </a:prstGeom>
          <a:noFill/>
          <a:ln w="9525">
            <a:noFill/>
            <a:miter lim="800000"/>
          </a:ln>
        </p:spPr>
        <p:txBody>
          <a:bodyPr lIns="121371" tIns="60685" rIns="121371" bIns="60685">
            <a:spAutoFit/>
          </a:bodyPr>
          <a:lstStyle/>
          <a:p>
            <a:pPr algn="just" defTabSz="1214120"/>
            <a:r>
              <a:rPr lang="zh-CN" altLang="en-US" sz="1255">
                <a:solidFill>
                  <a:srgbClr val="808080"/>
                </a:solidFill>
                <a:cs typeface="+mn-ea"/>
                <a:sym typeface="+mn-lt"/>
              </a:rPr>
              <a:t>请在此处添加您需要的文字内容请在此处添加您需要的文字内容</a:t>
            </a:r>
            <a:endParaRPr lang="en-US" altLang="zh-CN" sz="1255">
              <a:solidFill>
                <a:srgbClr val="808080"/>
              </a:solidFill>
              <a:cs typeface="+mn-ea"/>
              <a:sym typeface="+mn-lt"/>
            </a:endParaRPr>
          </a:p>
        </p:txBody>
      </p:sp>
      <p:sp>
        <p:nvSpPr>
          <p:cNvPr id="32" name="TextBox 30"/>
          <p:cNvSpPr txBox="1">
            <a:spLocks noChangeArrowheads="1"/>
          </p:cNvSpPr>
          <p:nvPr/>
        </p:nvSpPr>
        <p:spPr bwMode="auto">
          <a:xfrm>
            <a:off x="9167893" y="3570352"/>
            <a:ext cx="1865431" cy="701945"/>
          </a:xfrm>
          <a:prstGeom prst="rect">
            <a:avLst/>
          </a:prstGeom>
          <a:noFill/>
          <a:ln w="9525">
            <a:noFill/>
            <a:miter lim="800000"/>
          </a:ln>
        </p:spPr>
        <p:txBody>
          <a:bodyPr lIns="121371" tIns="60685" rIns="121371" bIns="60685">
            <a:spAutoFit/>
          </a:bodyPr>
          <a:lstStyle/>
          <a:p>
            <a:pPr algn="just" defTabSz="1214120"/>
            <a:r>
              <a:rPr lang="zh-CN" altLang="en-US" sz="1255">
                <a:solidFill>
                  <a:srgbClr val="808080"/>
                </a:solidFill>
                <a:cs typeface="+mn-ea"/>
                <a:sym typeface="+mn-lt"/>
              </a:rPr>
              <a:t>请在此处添加您需要的文字内容请在此处添加您需要的文字内容</a:t>
            </a:r>
            <a:endParaRPr lang="en-US" altLang="zh-CN" sz="1255">
              <a:solidFill>
                <a:srgbClr val="808080"/>
              </a:solidFill>
              <a:cs typeface="+mn-ea"/>
              <a:sym typeface="+mn-lt"/>
            </a:endParaRPr>
          </a:p>
        </p:txBody>
      </p:sp>
      <p:sp>
        <p:nvSpPr>
          <p:cNvPr id="33" name="TextBox 31"/>
          <p:cNvSpPr txBox="1">
            <a:spLocks noChangeArrowheads="1"/>
          </p:cNvSpPr>
          <p:nvPr/>
        </p:nvSpPr>
        <p:spPr bwMode="auto">
          <a:xfrm>
            <a:off x="8260061" y="4932098"/>
            <a:ext cx="1863441" cy="701945"/>
          </a:xfrm>
          <a:prstGeom prst="rect">
            <a:avLst/>
          </a:prstGeom>
          <a:noFill/>
          <a:ln w="9525">
            <a:noFill/>
            <a:miter lim="800000"/>
          </a:ln>
        </p:spPr>
        <p:txBody>
          <a:bodyPr lIns="121371" tIns="60685" rIns="121371" bIns="60685">
            <a:spAutoFit/>
          </a:bodyPr>
          <a:lstStyle/>
          <a:p>
            <a:pPr algn="just" defTabSz="1214120"/>
            <a:r>
              <a:rPr lang="zh-CN" altLang="en-US" sz="1255">
                <a:solidFill>
                  <a:srgbClr val="808080"/>
                </a:solidFill>
                <a:cs typeface="+mn-ea"/>
                <a:sym typeface="+mn-lt"/>
              </a:rPr>
              <a:t>请在此处添加您需要的文字内容请在此处添加您需要的文字内容</a:t>
            </a:r>
            <a:endParaRPr lang="en-US" altLang="zh-CN" sz="1255">
              <a:solidFill>
                <a:srgbClr val="808080"/>
              </a:solidFill>
              <a:cs typeface="+mn-ea"/>
              <a:sym typeface="+mn-lt"/>
            </a:endParaRPr>
          </a:p>
        </p:txBody>
      </p:sp>
      <p:sp>
        <p:nvSpPr>
          <p:cNvPr id="34" name="TextBox 32"/>
          <p:cNvSpPr txBox="1">
            <a:spLocks noChangeArrowheads="1"/>
          </p:cNvSpPr>
          <p:nvPr/>
        </p:nvSpPr>
        <p:spPr bwMode="auto">
          <a:xfrm>
            <a:off x="5441010" y="5993223"/>
            <a:ext cx="2217813" cy="895074"/>
          </a:xfrm>
          <a:prstGeom prst="rect">
            <a:avLst/>
          </a:prstGeom>
          <a:noFill/>
          <a:ln w="9525">
            <a:noFill/>
            <a:miter lim="800000"/>
          </a:ln>
        </p:spPr>
        <p:txBody>
          <a:bodyPr lIns="121371" tIns="60685" rIns="121371" bIns="60685">
            <a:spAutoFit/>
          </a:bodyPr>
          <a:lstStyle/>
          <a:p>
            <a:pPr algn="just" defTabSz="1214120"/>
            <a:r>
              <a:rPr lang="zh-CN" altLang="en-US" sz="1255">
                <a:solidFill>
                  <a:srgbClr val="808080"/>
                </a:solidFill>
                <a:cs typeface="+mn-ea"/>
                <a:sym typeface="+mn-lt"/>
              </a:rPr>
              <a:t>请在此处添加您需要的文字内容请在此处添加您需要的文字内容</a:t>
            </a:r>
            <a:endParaRPr lang="en-US" altLang="zh-CN" sz="1255">
              <a:solidFill>
                <a:srgbClr val="808080"/>
              </a:solidFill>
              <a:cs typeface="+mn-ea"/>
              <a:sym typeface="+mn-lt"/>
            </a:endParaRPr>
          </a:p>
          <a:p>
            <a:pPr algn="just" defTabSz="1214120"/>
            <a:endParaRPr lang="en-US" altLang="zh-CN" sz="1255">
              <a:solidFill>
                <a:srgbClr val="808080"/>
              </a:solidFill>
              <a:cs typeface="+mn-ea"/>
              <a:sym typeface="+mn-lt"/>
            </a:endParaRPr>
          </a:p>
        </p:txBody>
      </p:sp>
      <p:sp>
        <p:nvSpPr>
          <p:cNvPr id="35" name="TextBox 33"/>
          <p:cNvSpPr txBox="1">
            <a:spLocks noChangeArrowheads="1"/>
          </p:cNvSpPr>
          <p:nvPr/>
        </p:nvSpPr>
        <p:spPr bwMode="auto">
          <a:xfrm>
            <a:off x="2701593" y="5093358"/>
            <a:ext cx="1863441" cy="701945"/>
          </a:xfrm>
          <a:prstGeom prst="rect">
            <a:avLst/>
          </a:prstGeom>
          <a:noFill/>
          <a:ln w="9525">
            <a:noFill/>
            <a:miter lim="800000"/>
          </a:ln>
        </p:spPr>
        <p:txBody>
          <a:bodyPr lIns="121371" tIns="60685" rIns="121371" bIns="60685">
            <a:spAutoFit/>
          </a:bodyPr>
          <a:lstStyle/>
          <a:p>
            <a:pPr algn="just" defTabSz="1214120"/>
            <a:r>
              <a:rPr lang="zh-CN" altLang="en-US" sz="1255">
                <a:solidFill>
                  <a:srgbClr val="808080"/>
                </a:solidFill>
                <a:cs typeface="+mn-ea"/>
                <a:sym typeface="+mn-lt"/>
              </a:rPr>
              <a:t>请在此处添加您需要的文字内容请在此处添加您需要的文字内容</a:t>
            </a:r>
            <a:endParaRPr lang="en-US" altLang="zh-CN" sz="1255">
              <a:solidFill>
                <a:srgbClr val="808080"/>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5000">
        <p14:gallery dir="l"/>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out)">
                                      <p:cBhvr>
                                        <p:cTn id="7" dur="20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1000"/>
                                        <p:tgtEl>
                                          <p:spTgt spid="3"/>
                                        </p:tgtEl>
                                      </p:cBhvr>
                                    </p:animEffect>
                                  </p:childTnLst>
                                </p:cTn>
                              </p:par>
                            </p:childTnLst>
                          </p:cTn>
                        </p:par>
                        <p:par>
                          <p:cTn id="11" fill="hold">
                            <p:stCondLst>
                              <p:cond delay="2000"/>
                            </p:stCondLst>
                            <p:childTnLst>
                              <p:par>
                                <p:cTn id="12" presetID="23" presetClass="entr" presetSubtype="16"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300"/>
                                        <p:tgtEl>
                                          <p:spTgt spid="4"/>
                                        </p:tgtEl>
                                      </p:cBhvr>
                                    </p:animEffect>
                                    <p:anim calcmode="lin" valueType="num">
                                      <p:cBhvr>
                                        <p:cTn id="20" dur="300" fill="hold"/>
                                        <p:tgtEl>
                                          <p:spTgt spid="4"/>
                                        </p:tgtEl>
                                        <p:attrNameLst>
                                          <p:attrName>ppt_x</p:attrName>
                                        </p:attrNameLst>
                                      </p:cBhvr>
                                      <p:tavLst>
                                        <p:tav tm="0">
                                          <p:val>
                                            <p:strVal val="#ppt_x"/>
                                          </p:val>
                                        </p:tav>
                                        <p:tav tm="100000">
                                          <p:val>
                                            <p:strVal val="#ppt_x"/>
                                          </p:val>
                                        </p:tav>
                                      </p:tavLst>
                                    </p:anim>
                                    <p:anim calcmode="lin" valueType="num">
                                      <p:cBhvr>
                                        <p:cTn id="21" dur="300" fill="hold"/>
                                        <p:tgtEl>
                                          <p:spTgt spid="4"/>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23" presetClass="entr" presetSubtype="16"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ppt_w</p:attrName>
                                        </p:attrNameLst>
                                      </p:cBhvr>
                                      <p:tavLst>
                                        <p:tav tm="0">
                                          <p:val>
                                            <p:fltVal val="0"/>
                                          </p:val>
                                        </p:tav>
                                        <p:tav tm="100000">
                                          <p:val>
                                            <p:strVal val="#ppt_w"/>
                                          </p:val>
                                        </p:tav>
                                      </p:tavLst>
                                    </p:anim>
                                    <p:anim calcmode="lin" valueType="num">
                                      <p:cBhvr>
                                        <p:cTn id="26" dur="500" fill="hold"/>
                                        <p:tgtEl>
                                          <p:spTgt spid="8"/>
                                        </p:tgtEl>
                                        <p:attrNameLst>
                                          <p:attrName>ppt_h</p:attrName>
                                        </p:attrNameLst>
                                      </p:cBhvr>
                                      <p:tavLst>
                                        <p:tav tm="0">
                                          <p:val>
                                            <p:fltVal val="0"/>
                                          </p:val>
                                        </p:tav>
                                        <p:tav tm="100000">
                                          <p:val>
                                            <p:strVal val="#ppt_h"/>
                                          </p:val>
                                        </p:tav>
                                      </p:tavLst>
                                    </p:anim>
                                  </p:childTnLst>
                                </p:cTn>
                              </p:par>
                            </p:childTnLst>
                          </p:cTn>
                        </p:par>
                        <p:par>
                          <p:cTn id="27" fill="hold">
                            <p:stCondLst>
                              <p:cond delay="3500"/>
                            </p:stCondLst>
                            <p:childTnLst>
                              <p:par>
                                <p:cTn id="28" presetID="42" presetClass="entr" presetSubtype="0" fill="hold" grpId="0" nodeType="after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fade">
                                      <p:cBhvr>
                                        <p:cTn id="30" dur="300"/>
                                        <p:tgtEl>
                                          <p:spTgt spid="29"/>
                                        </p:tgtEl>
                                      </p:cBhvr>
                                    </p:animEffect>
                                    <p:anim calcmode="lin" valueType="num">
                                      <p:cBhvr>
                                        <p:cTn id="31" dur="300" fill="hold"/>
                                        <p:tgtEl>
                                          <p:spTgt spid="29"/>
                                        </p:tgtEl>
                                        <p:attrNameLst>
                                          <p:attrName>ppt_x</p:attrName>
                                        </p:attrNameLst>
                                      </p:cBhvr>
                                      <p:tavLst>
                                        <p:tav tm="0">
                                          <p:val>
                                            <p:strVal val="#ppt_x"/>
                                          </p:val>
                                        </p:tav>
                                        <p:tav tm="100000">
                                          <p:val>
                                            <p:strVal val="#ppt_x"/>
                                          </p:val>
                                        </p:tav>
                                      </p:tavLst>
                                    </p:anim>
                                    <p:anim calcmode="lin" valueType="num">
                                      <p:cBhvr>
                                        <p:cTn id="32" dur="300" fill="hold"/>
                                        <p:tgtEl>
                                          <p:spTgt spid="29"/>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23" presetClass="entr" presetSubtype="16" fill="hold" nodeType="after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fade">
                                      <p:cBhvr>
                                        <p:cTn id="41" dur="300"/>
                                        <p:tgtEl>
                                          <p:spTgt spid="30"/>
                                        </p:tgtEl>
                                      </p:cBhvr>
                                    </p:animEffect>
                                    <p:anim calcmode="lin" valueType="num">
                                      <p:cBhvr>
                                        <p:cTn id="42" dur="300" fill="hold"/>
                                        <p:tgtEl>
                                          <p:spTgt spid="30"/>
                                        </p:tgtEl>
                                        <p:attrNameLst>
                                          <p:attrName>ppt_x</p:attrName>
                                        </p:attrNameLst>
                                      </p:cBhvr>
                                      <p:tavLst>
                                        <p:tav tm="0">
                                          <p:val>
                                            <p:strVal val="#ppt_x"/>
                                          </p:val>
                                        </p:tav>
                                        <p:tav tm="100000">
                                          <p:val>
                                            <p:strVal val="#ppt_x"/>
                                          </p:val>
                                        </p:tav>
                                      </p:tavLst>
                                    </p:anim>
                                    <p:anim calcmode="lin" valueType="num">
                                      <p:cBhvr>
                                        <p:cTn id="43" dur="300" fill="hold"/>
                                        <p:tgtEl>
                                          <p:spTgt spid="30"/>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23" presetClass="entr" presetSubtype="16"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p:cTn id="47" dur="500" fill="hold"/>
                                        <p:tgtEl>
                                          <p:spTgt spid="14"/>
                                        </p:tgtEl>
                                        <p:attrNameLst>
                                          <p:attrName>ppt_w</p:attrName>
                                        </p:attrNameLst>
                                      </p:cBhvr>
                                      <p:tavLst>
                                        <p:tav tm="0">
                                          <p:val>
                                            <p:fltVal val="0"/>
                                          </p:val>
                                        </p:tav>
                                        <p:tav tm="100000">
                                          <p:val>
                                            <p:strVal val="#ppt_w"/>
                                          </p:val>
                                        </p:tav>
                                      </p:tavLst>
                                    </p:anim>
                                    <p:anim calcmode="lin" valueType="num">
                                      <p:cBhvr>
                                        <p:cTn id="48" dur="500" fill="hold"/>
                                        <p:tgtEl>
                                          <p:spTgt spid="14"/>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42" presetClass="entr" presetSubtype="0" fill="hold" grpId="0" nodeType="afterEffect">
                                  <p:stCondLst>
                                    <p:cond delay="0"/>
                                  </p:stCondLst>
                                  <p:childTnLst>
                                    <p:set>
                                      <p:cBhvr>
                                        <p:cTn id="51" dur="1" fill="hold">
                                          <p:stCondLst>
                                            <p:cond delay="0"/>
                                          </p:stCondLst>
                                        </p:cTn>
                                        <p:tgtEl>
                                          <p:spTgt spid="31"/>
                                        </p:tgtEl>
                                        <p:attrNameLst>
                                          <p:attrName>style.visibility</p:attrName>
                                        </p:attrNameLst>
                                      </p:cBhvr>
                                      <p:to>
                                        <p:strVal val="visible"/>
                                      </p:to>
                                    </p:set>
                                    <p:animEffect transition="in" filter="fade">
                                      <p:cBhvr>
                                        <p:cTn id="52" dur="300"/>
                                        <p:tgtEl>
                                          <p:spTgt spid="31"/>
                                        </p:tgtEl>
                                      </p:cBhvr>
                                    </p:animEffect>
                                    <p:anim calcmode="lin" valueType="num">
                                      <p:cBhvr>
                                        <p:cTn id="53" dur="300" fill="hold"/>
                                        <p:tgtEl>
                                          <p:spTgt spid="31"/>
                                        </p:tgtEl>
                                        <p:attrNameLst>
                                          <p:attrName>ppt_x</p:attrName>
                                        </p:attrNameLst>
                                      </p:cBhvr>
                                      <p:tavLst>
                                        <p:tav tm="0">
                                          <p:val>
                                            <p:strVal val="#ppt_x"/>
                                          </p:val>
                                        </p:tav>
                                        <p:tav tm="100000">
                                          <p:val>
                                            <p:strVal val="#ppt_x"/>
                                          </p:val>
                                        </p:tav>
                                      </p:tavLst>
                                    </p:anim>
                                    <p:anim calcmode="lin" valueType="num">
                                      <p:cBhvr>
                                        <p:cTn id="54" dur="300" fill="hold"/>
                                        <p:tgtEl>
                                          <p:spTgt spid="31"/>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3" presetClass="entr" presetSubtype="16" fill="hold"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fltVal val="0"/>
                                          </p:val>
                                        </p:tav>
                                        <p:tav tm="100000">
                                          <p:val>
                                            <p:strVal val="#ppt_w"/>
                                          </p:val>
                                        </p:tav>
                                      </p:tavLst>
                                    </p:anim>
                                    <p:anim calcmode="lin" valueType="num">
                                      <p:cBhvr>
                                        <p:cTn id="59" dur="500" fill="hold"/>
                                        <p:tgtEl>
                                          <p:spTgt spid="17"/>
                                        </p:tgtEl>
                                        <p:attrNameLst>
                                          <p:attrName>ppt_h</p:attrName>
                                        </p:attrNameLst>
                                      </p:cBhvr>
                                      <p:tavLst>
                                        <p:tav tm="0">
                                          <p:val>
                                            <p:fltVal val="0"/>
                                          </p:val>
                                        </p:tav>
                                        <p:tav tm="100000">
                                          <p:val>
                                            <p:strVal val="#ppt_h"/>
                                          </p:val>
                                        </p:tav>
                                      </p:tavLst>
                                    </p:anim>
                                  </p:childTnLst>
                                </p:cTn>
                              </p:par>
                            </p:childTnLst>
                          </p:cTn>
                        </p:par>
                        <p:par>
                          <p:cTn id="60" fill="hold">
                            <p:stCondLst>
                              <p:cond delay="6500"/>
                            </p:stCondLst>
                            <p:childTnLst>
                              <p:par>
                                <p:cTn id="61" presetID="42" presetClass="entr" presetSubtype="0"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Effect transition="in" filter="fade">
                                      <p:cBhvr>
                                        <p:cTn id="63" dur="300"/>
                                        <p:tgtEl>
                                          <p:spTgt spid="32"/>
                                        </p:tgtEl>
                                      </p:cBhvr>
                                    </p:animEffect>
                                    <p:anim calcmode="lin" valueType="num">
                                      <p:cBhvr>
                                        <p:cTn id="64" dur="300" fill="hold"/>
                                        <p:tgtEl>
                                          <p:spTgt spid="32"/>
                                        </p:tgtEl>
                                        <p:attrNameLst>
                                          <p:attrName>ppt_x</p:attrName>
                                        </p:attrNameLst>
                                      </p:cBhvr>
                                      <p:tavLst>
                                        <p:tav tm="0">
                                          <p:val>
                                            <p:strVal val="#ppt_x"/>
                                          </p:val>
                                        </p:tav>
                                        <p:tav tm="100000">
                                          <p:val>
                                            <p:strVal val="#ppt_x"/>
                                          </p:val>
                                        </p:tav>
                                      </p:tavLst>
                                    </p:anim>
                                    <p:anim calcmode="lin" valueType="num">
                                      <p:cBhvr>
                                        <p:cTn id="65" dur="300" fill="hold"/>
                                        <p:tgtEl>
                                          <p:spTgt spid="32"/>
                                        </p:tgtEl>
                                        <p:attrNameLst>
                                          <p:attrName>ppt_y</p:attrName>
                                        </p:attrNameLst>
                                      </p:cBhvr>
                                      <p:tavLst>
                                        <p:tav tm="0">
                                          <p:val>
                                            <p:strVal val="#ppt_y+.1"/>
                                          </p:val>
                                        </p:tav>
                                        <p:tav tm="100000">
                                          <p:val>
                                            <p:strVal val="#ppt_y"/>
                                          </p:val>
                                        </p:tav>
                                      </p:tavLst>
                                    </p:anim>
                                  </p:childTnLst>
                                </p:cTn>
                              </p:par>
                            </p:childTnLst>
                          </p:cTn>
                        </p:par>
                        <p:par>
                          <p:cTn id="66" fill="hold">
                            <p:stCondLst>
                              <p:cond delay="7000"/>
                            </p:stCondLst>
                            <p:childTnLst>
                              <p:par>
                                <p:cTn id="67" presetID="23" presetClass="entr" presetSubtype="16" fill="hold" nodeType="afterEffect">
                                  <p:stCondLst>
                                    <p:cond delay="0"/>
                                  </p:stCondLst>
                                  <p:childTnLst>
                                    <p:set>
                                      <p:cBhvr>
                                        <p:cTn id="68" dur="1" fill="hold">
                                          <p:stCondLst>
                                            <p:cond delay="0"/>
                                          </p:stCondLst>
                                        </p:cTn>
                                        <p:tgtEl>
                                          <p:spTgt spid="20"/>
                                        </p:tgtEl>
                                        <p:attrNameLst>
                                          <p:attrName>style.visibility</p:attrName>
                                        </p:attrNameLst>
                                      </p:cBhvr>
                                      <p:to>
                                        <p:strVal val="visible"/>
                                      </p:to>
                                    </p:set>
                                    <p:anim calcmode="lin" valueType="num">
                                      <p:cBhvr>
                                        <p:cTn id="69" dur="500" fill="hold"/>
                                        <p:tgtEl>
                                          <p:spTgt spid="20"/>
                                        </p:tgtEl>
                                        <p:attrNameLst>
                                          <p:attrName>ppt_w</p:attrName>
                                        </p:attrNameLst>
                                      </p:cBhvr>
                                      <p:tavLst>
                                        <p:tav tm="0">
                                          <p:val>
                                            <p:fltVal val="0"/>
                                          </p:val>
                                        </p:tav>
                                        <p:tav tm="100000">
                                          <p:val>
                                            <p:strVal val="#ppt_w"/>
                                          </p:val>
                                        </p:tav>
                                      </p:tavLst>
                                    </p:anim>
                                    <p:anim calcmode="lin" valueType="num">
                                      <p:cBhvr>
                                        <p:cTn id="70" dur="500" fill="hold"/>
                                        <p:tgtEl>
                                          <p:spTgt spid="20"/>
                                        </p:tgtEl>
                                        <p:attrNameLst>
                                          <p:attrName>ppt_h</p:attrName>
                                        </p:attrNameLst>
                                      </p:cBhvr>
                                      <p:tavLst>
                                        <p:tav tm="0">
                                          <p:val>
                                            <p:fltVal val="0"/>
                                          </p:val>
                                        </p:tav>
                                        <p:tav tm="100000">
                                          <p:val>
                                            <p:strVal val="#ppt_h"/>
                                          </p:val>
                                        </p:tav>
                                      </p:tavLst>
                                    </p:anim>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Effect transition="in" filter="fade">
                                      <p:cBhvr>
                                        <p:cTn id="74" dur="300"/>
                                        <p:tgtEl>
                                          <p:spTgt spid="33"/>
                                        </p:tgtEl>
                                      </p:cBhvr>
                                    </p:animEffect>
                                    <p:anim calcmode="lin" valueType="num">
                                      <p:cBhvr>
                                        <p:cTn id="75" dur="300" fill="hold"/>
                                        <p:tgtEl>
                                          <p:spTgt spid="33"/>
                                        </p:tgtEl>
                                        <p:attrNameLst>
                                          <p:attrName>ppt_x</p:attrName>
                                        </p:attrNameLst>
                                      </p:cBhvr>
                                      <p:tavLst>
                                        <p:tav tm="0">
                                          <p:val>
                                            <p:strVal val="#ppt_x"/>
                                          </p:val>
                                        </p:tav>
                                        <p:tav tm="100000">
                                          <p:val>
                                            <p:strVal val="#ppt_x"/>
                                          </p:val>
                                        </p:tav>
                                      </p:tavLst>
                                    </p:anim>
                                    <p:anim calcmode="lin" valueType="num">
                                      <p:cBhvr>
                                        <p:cTn id="76" dur="300" fill="hold"/>
                                        <p:tgtEl>
                                          <p:spTgt spid="33"/>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3" presetClass="entr" presetSubtype="16" fill="hold" nodeType="afterEffect">
                                  <p:stCondLst>
                                    <p:cond delay="0"/>
                                  </p:stCondLst>
                                  <p:childTnLst>
                                    <p:set>
                                      <p:cBhvr>
                                        <p:cTn id="79" dur="1" fill="hold">
                                          <p:stCondLst>
                                            <p:cond delay="0"/>
                                          </p:stCondLst>
                                        </p:cTn>
                                        <p:tgtEl>
                                          <p:spTgt spid="23"/>
                                        </p:tgtEl>
                                        <p:attrNameLst>
                                          <p:attrName>style.visibility</p:attrName>
                                        </p:attrNameLst>
                                      </p:cBhvr>
                                      <p:to>
                                        <p:strVal val="visible"/>
                                      </p:to>
                                    </p:set>
                                    <p:anim calcmode="lin" valueType="num">
                                      <p:cBhvr>
                                        <p:cTn id="80" dur="500" fill="hold"/>
                                        <p:tgtEl>
                                          <p:spTgt spid="23"/>
                                        </p:tgtEl>
                                        <p:attrNameLst>
                                          <p:attrName>ppt_w</p:attrName>
                                        </p:attrNameLst>
                                      </p:cBhvr>
                                      <p:tavLst>
                                        <p:tav tm="0">
                                          <p:val>
                                            <p:fltVal val="0"/>
                                          </p:val>
                                        </p:tav>
                                        <p:tav tm="100000">
                                          <p:val>
                                            <p:strVal val="#ppt_w"/>
                                          </p:val>
                                        </p:tav>
                                      </p:tavLst>
                                    </p:anim>
                                    <p:anim calcmode="lin" valueType="num">
                                      <p:cBhvr>
                                        <p:cTn id="81" dur="500" fill="hold"/>
                                        <p:tgtEl>
                                          <p:spTgt spid="23"/>
                                        </p:tgtEl>
                                        <p:attrNameLst>
                                          <p:attrName>ppt_h</p:attrName>
                                        </p:attrNameLst>
                                      </p:cBhvr>
                                      <p:tavLst>
                                        <p:tav tm="0">
                                          <p:val>
                                            <p:fltVal val="0"/>
                                          </p:val>
                                        </p:tav>
                                        <p:tav tm="100000">
                                          <p:val>
                                            <p:strVal val="#ppt_h"/>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fade">
                                      <p:cBhvr>
                                        <p:cTn id="85" dur="300"/>
                                        <p:tgtEl>
                                          <p:spTgt spid="34"/>
                                        </p:tgtEl>
                                      </p:cBhvr>
                                    </p:animEffect>
                                    <p:anim calcmode="lin" valueType="num">
                                      <p:cBhvr>
                                        <p:cTn id="86" dur="300" fill="hold"/>
                                        <p:tgtEl>
                                          <p:spTgt spid="34"/>
                                        </p:tgtEl>
                                        <p:attrNameLst>
                                          <p:attrName>ppt_x</p:attrName>
                                        </p:attrNameLst>
                                      </p:cBhvr>
                                      <p:tavLst>
                                        <p:tav tm="0">
                                          <p:val>
                                            <p:strVal val="#ppt_x"/>
                                          </p:val>
                                        </p:tav>
                                        <p:tav tm="100000">
                                          <p:val>
                                            <p:strVal val="#ppt_x"/>
                                          </p:val>
                                        </p:tav>
                                      </p:tavLst>
                                    </p:anim>
                                    <p:anim calcmode="lin" valueType="num">
                                      <p:cBhvr>
                                        <p:cTn id="87" dur="300" fill="hold"/>
                                        <p:tgtEl>
                                          <p:spTgt spid="34"/>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23" presetClass="entr" presetSubtype="16"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childTnLst>
                                </p:cTn>
                              </p:par>
                            </p:childTnLst>
                          </p:cTn>
                        </p:par>
                        <p:par>
                          <p:cTn id="93" fill="hold">
                            <p:stCondLst>
                              <p:cond delay="9500"/>
                            </p:stCondLst>
                            <p:childTnLst>
                              <p:par>
                                <p:cTn id="94" presetID="42" presetClass="entr" presetSubtype="0" fill="hold" grpId="0" nodeType="afterEffect">
                                  <p:stCondLst>
                                    <p:cond delay="0"/>
                                  </p:stCondLst>
                                  <p:childTnLst>
                                    <p:set>
                                      <p:cBhvr>
                                        <p:cTn id="95" dur="1" fill="hold">
                                          <p:stCondLst>
                                            <p:cond delay="0"/>
                                          </p:stCondLst>
                                        </p:cTn>
                                        <p:tgtEl>
                                          <p:spTgt spid="35"/>
                                        </p:tgtEl>
                                        <p:attrNameLst>
                                          <p:attrName>style.visibility</p:attrName>
                                        </p:attrNameLst>
                                      </p:cBhvr>
                                      <p:to>
                                        <p:strVal val="visible"/>
                                      </p:to>
                                    </p:set>
                                    <p:animEffect transition="in" filter="fade">
                                      <p:cBhvr>
                                        <p:cTn id="96" dur="300"/>
                                        <p:tgtEl>
                                          <p:spTgt spid="35"/>
                                        </p:tgtEl>
                                      </p:cBhvr>
                                    </p:animEffect>
                                    <p:anim calcmode="lin" valueType="num">
                                      <p:cBhvr>
                                        <p:cTn id="97" dur="300" fill="hold"/>
                                        <p:tgtEl>
                                          <p:spTgt spid="35"/>
                                        </p:tgtEl>
                                        <p:attrNameLst>
                                          <p:attrName>ppt_x</p:attrName>
                                        </p:attrNameLst>
                                      </p:cBhvr>
                                      <p:tavLst>
                                        <p:tav tm="0">
                                          <p:val>
                                            <p:strVal val="#ppt_x"/>
                                          </p:val>
                                        </p:tav>
                                        <p:tav tm="100000">
                                          <p:val>
                                            <p:strVal val="#ppt_x"/>
                                          </p:val>
                                        </p:tav>
                                      </p:tavLst>
                                    </p:anim>
                                    <p:anim calcmode="lin" valueType="num">
                                      <p:cBhvr>
                                        <p:cTn id="98" dur="3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29" grpId="0"/>
      <p:bldP spid="30" grpId="0"/>
      <p:bldP spid="31" grpId="0"/>
      <p:bldP spid="32" grpId="0"/>
      <p:bldP spid="33" grpId="0"/>
      <p:bldP spid="34" grpId="0"/>
      <p:bldP spid="3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20"/>
          <p:cNvGrpSpPr/>
          <p:nvPr/>
        </p:nvGrpSpPr>
        <p:grpSpPr>
          <a:xfrm rot="1203774">
            <a:off x="2172439" y="2793363"/>
            <a:ext cx="304741" cy="1468695"/>
            <a:chOff x="2971802" y="2190750"/>
            <a:chExt cx="228598" cy="1101725"/>
          </a:xfrm>
        </p:grpSpPr>
        <p:cxnSp>
          <p:nvCxnSpPr>
            <p:cNvPr id="3" name="Straight Connector 121"/>
            <p:cNvCxnSpPr/>
            <p:nvPr/>
          </p:nvCxnSpPr>
          <p:spPr>
            <a:xfrm rot="16200000" flipV="1">
              <a:off x="2478088" y="2684463"/>
              <a:ext cx="1101725" cy="1143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 name="Straight Connector 122"/>
            <p:cNvCxnSpPr/>
            <p:nvPr/>
          </p:nvCxnSpPr>
          <p:spPr>
            <a:xfrm rot="5400000" flipH="1" flipV="1">
              <a:off x="2592387" y="2684463"/>
              <a:ext cx="1101725" cy="114300"/>
            </a:xfrm>
            <a:prstGeom prst="line">
              <a:avLst/>
            </a:prstGeom>
            <a:ln w="19050"/>
          </p:spPr>
          <p:style>
            <a:lnRef idx="1">
              <a:schemeClr val="accent1"/>
            </a:lnRef>
            <a:fillRef idx="0">
              <a:schemeClr val="accent1"/>
            </a:fillRef>
            <a:effectRef idx="0">
              <a:schemeClr val="accent1"/>
            </a:effectRef>
            <a:fontRef idx="minor">
              <a:schemeClr val="tx1"/>
            </a:fontRef>
          </p:style>
        </p:cxnSp>
      </p:grpSp>
      <p:grpSp>
        <p:nvGrpSpPr>
          <p:cNvPr id="5" name="Group 129"/>
          <p:cNvGrpSpPr/>
          <p:nvPr/>
        </p:nvGrpSpPr>
        <p:grpSpPr>
          <a:xfrm>
            <a:off x="2426383" y="1939147"/>
            <a:ext cx="1117395" cy="1117395"/>
            <a:chOff x="1657350" y="1428750"/>
            <a:chExt cx="838200" cy="838200"/>
          </a:xfrm>
        </p:grpSpPr>
        <p:sp>
          <p:nvSpPr>
            <p:cNvPr id="6" name="Rectangle 117"/>
            <p:cNvSpPr/>
            <p:nvPr/>
          </p:nvSpPr>
          <p:spPr>
            <a:xfrm>
              <a:off x="1657350" y="1428750"/>
              <a:ext cx="838200" cy="838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665">
                <a:cs typeface="+mn-ea"/>
                <a:sym typeface="+mn-lt"/>
              </a:endParaRPr>
            </a:p>
          </p:txBody>
        </p:sp>
        <p:sp>
          <p:nvSpPr>
            <p:cNvPr id="7" name="Freeform 52"/>
            <p:cNvSpPr>
              <a:spLocks noEditPoints="1"/>
            </p:cNvSpPr>
            <p:nvPr/>
          </p:nvSpPr>
          <p:spPr bwMode="auto">
            <a:xfrm>
              <a:off x="1890341" y="1647623"/>
              <a:ext cx="372219" cy="40045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1"/>
            </a:solidFill>
            <a:ln w="9525">
              <a:noFill/>
              <a:round/>
            </a:ln>
          </p:spPr>
          <p:txBody>
            <a:bodyPr vert="horz" wrap="square" lIns="121897" tIns="60949" rIns="121897" bIns="60949" numCol="1" anchor="t" anchorCtr="0" compatLnSpc="1"/>
            <a:lstStyle/>
            <a:p>
              <a:pPr>
                <a:lnSpc>
                  <a:spcPct val="120000"/>
                </a:lnSpc>
              </a:pPr>
              <a:endParaRPr lang="en-US" sz="2665">
                <a:cs typeface="+mn-ea"/>
                <a:sym typeface="+mn-lt"/>
              </a:endParaRPr>
            </a:p>
          </p:txBody>
        </p:sp>
      </p:grpSp>
      <p:grpSp>
        <p:nvGrpSpPr>
          <p:cNvPr id="8" name="Group 63"/>
          <p:cNvGrpSpPr/>
          <p:nvPr/>
        </p:nvGrpSpPr>
        <p:grpSpPr>
          <a:xfrm>
            <a:off x="4610387" y="3056539"/>
            <a:ext cx="304741" cy="1468695"/>
            <a:chOff x="2971801" y="2190750"/>
            <a:chExt cx="228599" cy="1101725"/>
          </a:xfrm>
        </p:grpSpPr>
        <p:cxnSp>
          <p:nvCxnSpPr>
            <p:cNvPr id="9" name="Straight Connector 60"/>
            <p:cNvCxnSpPr/>
            <p:nvPr/>
          </p:nvCxnSpPr>
          <p:spPr>
            <a:xfrm rot="16200000" flipV="1">
              <a:off x="2478088" y="2684463"/>
              <a:ext cx="1101725" cy="1143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0" name="Straight Connector 61"/>
            <p:cNvCxnSpPr/>
            <p:nvPr/>
          </p:nvCxnSpPr>
          <p:spPr>
            <a:xfrm rot="5400000" flipH="1" flipV="1">
              <a:off x="2592387" y="2684463"/>
              <a:ext cx="1101725" cy="1143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11" name="Group 130"/>
          <p:cNvGrpSpPr/>
          <p:nvPr/>
        </p:nvGrpSpPr>
        <p:grpSpPr>
          <a:xfrm>
            <a:off x="4204053" y="1939147"/>
            <a:ext cx="1117395" cy="1117395"/>
            <a:chOff x="2905125" y="1428750"/>
            <a:chExt cx="838200" cy="838200"/>
          </a:xfrm>
        </p:grpSpPr>
        <p:sp>
          <p:nvSpPr>
            <p:cNvPr id="12" name="Rectangle 42"/>
            <p:cNvSpPr/>
            <p:nvPr/>
          </p:nvSpPr>
          <p:spPr>
            <a:xfrm>
              <a:off x="2905125" y="1428750"/>
              <a:ext cx="838200" cy="838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665">
                <a:cs typeface="+mn-ea"/>
                <a:sym typeface="+mn-lt"/>
              </a:endParaRPr>
            </a:p>
          </p:txBody>
        </p:sp>
        <p:sp>
          <p:nvSpPr>
            <p:cNvPr id="13" name="Freeform 48"/>
            <p:cNvSpPr/>
            <p:nvPr/>
          </p:nvSpPr>
          <p:spPr bwMode="auto">
            <a:xfrm>
              <a:off x="3221544" y="1661741"/>
              <a:ext cx="205362" cy="372219"/>
            </a:xfrm>
            <a:custGeom>
              <a:avLst/>
              <a:gdLst/>
              <a:ahLst/>
              <a:cxnLst>
                <a:cxn ang="0">
                  <a:pos x="36" y="20"/>
                </a:cxn>
                <a:cxn ang="0">
                  <a:pos x="15" y="66"/>
                </a:cxn>
                <a:cxn ang="0">
                  <a:pos x="13" y="67"/>
                </a:cxn>
                <a:cxn ang="0">
                  <a:pos x="12" y="67"/>
                </a:cxn>
                <a:cxn ang="0">
                  <a:pos x="11" y="65"/>
                </a:cxn>
                <a:cxn ang="0">
                  <a:pos x="19" y="33"/>
                </a:cxn>
                <a:cxn ang="0">
                  <a:pos x="3" y="37"/>
                </a:cxn>
                <a:cxn ang="0">
                  <a:pos x="2" y="37"/>
                </a:cxn>
                <a:cxn ang="0">
                  <a:pos x="1" y="36"/>
                </a:cxn>
                <a:cxn ang="0">
                  <a:pos x="1" y="35"/>
                </a:cxn>
                <a:cxn ang="0">
                  <a:pos x="9" y="2"/>
                </a:cxn>
                <a:cxn ang="0">
                  <a:pos x="10" y="0"/>
                </a:cxn>
                <a:cxn ang="0">
                  <a:pos x="24" y="0"/>
                </a:cxn>
                <a:cxn ang="0">
                  <a:pos x="25" y="2"/>
                </a:cxn>
                <a:cxn ang="0">
                  <a:pos x="25" y="3"/>
                </a:cxn>
                <a:cxn ang="0">
                  <a:pos x="18" y="21"/>
                </a:cxn>
                <a:cxn ang="0">
                  <a:pos x="34" y="18"/>
                </a:cxn>
                <a:cxn ang="0">
                  <a:pos x="35" y="17"/>
                </a:cxn>
                <a:cxn ang="0">
                  <a:pos x="36" y="18"/>
                </a:cxn>
                <a:cxn ang="0">
                  <a:pos x="36" y="20"/>
                </a:cxn>
              </a:cxnLst>
              <a:rect l="0" t="0" r="r" b="b"/>
              <a:pathLst>
                <a:path w="37" h="67">
                  <a:moveTo>
                    <a:pt x="36" y="20"/>
                  </a:moveTo>
                  <a:cubicBezTo>
                    <a:pt x="15" y="66"/>
                    <a:pt x="15" y="66"/>
                    <a:pt x="15" y="66"/>
                  </a:cubicBezTo>
                  <a:cubicBezTo>
                    <a:pt x="14" y="67"/>
                    <a:pt x="14" y="67"/>
                    <a:pt x="13" y="67"/>
                  </a:cubicBezTo>
                  <a:cubicBezTo>
                    <a:pt x="13" y="67"/>
                    <a:pt x="13" y="67"/>
                    <a:pt x="12" y="67"/>
                  </a:cubicBezTo>
                  <a:cubicBezTo>
                    <a:pt x="11" y="67"/>
                    <a:pt x="11" y="66"/>
                    <a:pt x="11" y="65"/>
                  </a:cubicBezTo>
                  <a:cubicBezTo>
                    <a:pt x="19" y="33"/>
                    <a:pt x="19" y="33"/>
                    <a:pt x="19" y="33"/>
                  </a:cubicBezTo>
                  <a:cubicBezTo>
                    <a:pt x="3" y="37"/>
                    <a:pt x="3" y="37"/>
                    <a:pt x="3" y="37"/>
                  </a:cubicBezTo>
                  <a:cubicBezTo>
                    <a:pt x="3" y="37"/>
                    <a:pt x="2" y="37"/>
                    <a:pt x="2" y="37"/>
                  </a:cubicBezTo>
                  <a:cubicBezTo>
                    <a:pt x="2" y="37"/>
                    <a:pt x="1" y="37"/>
                    <a:pt x="1" y="36"/>
                  </a:cubicBezTo>
                  <a:cubicBezTo>
                    <a:pt x="1" y="36"/>
                    <a:pt x="0" y="35"/>
                    <a:pt x="1" y="35"/>
                  </a:cubicBezTo>
                  <a:cubicBezTo>
                    <a:pt x="9" y="2"/>
                    <a:pt x="9" y="2"/>
                    <a:pt x="9" y="2"/>
                  </a:cubicBezTo>
                  <a:cubicBezTo>
                    <a:pt x="9" y="1"/>
                    <a:pt x="10" y="0"/>
                    <a:pt x="10" y="0"/>
                  </a:cubicBezTo>
                  <a:cubicBezTo>
                    <a:pt x="24" y="0"/>
                    <a:pt x="24" y="0"/>
                    <a:pt x="24" y="0"/>
                  </a:cubicBezTo>
                  <a:cubicBezTo>
                    <a:pt x="25" y="0"/>
                    <a:pt x="25" y="1"/>
                    <a:pt x="25" y="2"/>
                  </a:cubicBezTo>
                  <a:cubicBezTo>
                    <a:pt x="25" y="2"/>
                    <a:pt x="25" y="3"/>
                    <a:pt x="25" y="3"/>
                  </a:cubicBezTo>
                  <a:cubicBezTo>
                    <a:pt x="18" y="21"/>
                    <a:pt x="18" y="21"/>
                    <a:pt x="18" y="21"/>
                  </a:cubicBezTo>
                  <a:cubicBezTo>
                    <a:pt x="34" y="18"/>
                    <a:pt x="34" y="18"/>
                    <a:pt x="34" y="18"/>
                  </a:cubicBezTo>
                  <a:cubicBezTo>
                    <a:pt x="34" y="17"/>
                    <a:pt x="34" y="17"/>
                    <a:pt x="35" y="17"/>
                  </a:cubicBezTo>
                  <a:cubicBezTo>
                    <a:pt x="35" y="17"/>
                    <a:pt x="36" y="18"/>
                    <a:pt x="36" y="18"/>
                  </a:cubicBezTo>
                  <a:cubicBezTo>
                    <a:pt x="36" y="19"/>
                    <a:pt x="37" y="19"/>
                    <a:pt x="36" y="20"/>
                  </a:cubicBezTo>
                  <a:close/>
                </a:path>
              </a:pathLst>
            </a:custGeom>
            <a:solidFill>
              <a:schemeClr val="bg1"/>
            </a:solidFill>
            <a:ln w="9525">
              <a:noFill/>
              <a:round/>
            </a:ln>
          </p:spPr>
          <p:txBody>
            <a:bodyPr vert="horz" wrap="square" lIns="121897" tIns="60949" rIns="121897" bIns="60949" numCol="1" anchor="t" anchorCtr="0" compatLnSpc="1"/>
            <a:lstStyle/>
            <a:p>
              <a:pPr>
                <a:lnSpc>
                  <a:spcPct val="120000"/>
                </a:lnSpc>
              </a:pPr>
              <a:endParaRPr lang="en-US" sz="2665">
                <a:cs typeface="+mn-ea"/>
                <a:sym typeface="+mn-lt"/>
              </a:endParaRPr>
            </a:p>
          </p:txBody>
        </p:sp>
      </p:grpSp>
      <p:grpSp>
        <p:nvGrpSpPr>
          <p:cNvPr id="14" name="Group 84"/>
          <p:cNvGrpSpPr/>
          <p:nvPr/>
        </p:nvGrpSpPr>
        <p:grpSpPr>
          <a:xfrm>
            <a:off x="6311872" y="3056539"/>
            <a:ext cx="304741" cy="1468695"/>
            <a:chOff x="2971801" y="2190750"/>
            <a:chExt cx="228599" cy="1101725"/>
          </a:xfrm>
        </p:grpSpPr>
        <p:cxnSp>
          <p:nvCxnSpPr>
            <p:cNvPr id="15" name="Straight Connector 85"/>
            <p:cNvCxnSpPr/>
            <p:nvPr/>
          </p:nvCxnSpPr>
          <p:spPr>
            <a:xfrm rot="16200000" flipV="1">
              <a:off x="2478088" y="2684463"/>
              <a:ext cx="1101725" cy="1143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6" name="Straight Connector 87"/>
            <p:cNvCxnSpPr/>
            <p:nvPr/>
          </p:nvCxnSpPr>
          <p:spPr>
            <a:xfrm rot="5400000" flipH="1" flipV="1">
              <a:off x="2592387" y="2684463"/>
              <a:ext cx="1101725" cy="1143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grpSp>
      <p:grpSp>
        <p:nvGrpSpPr>
          <p:cNvPr id="17" name="Group 131"/>
          <p:cNvGrpSpPr/>
          <p:nvPr/>
        </p:nvGrpSpPr>
        <p:grpSpPr>
          <a:xfrm>
            <a:off x="5905540" y="1939147"/>
            <a:ext cx="1117395" cy="1117395"/>
            <a:chOff x="4152900" y="1428750"/>
            <a:chExt cx="838200" cy="838200"/>
          </a:xfrm>
        </p:grpSpPr>
        <p:sp>
          <p:nvSpPr>
            <p:cNvPr id="18" name="Rectangle 81"/>
            <p:cNvSpPr/>
            <p:nvPr/>
          </p:nvSpPr>
          <p:spPr>
            <a:xfrm>
              <a:off x="4152900" y="1428750"/>
              <a:ext cx="838200" cy="838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665">
                <a:cs typeface="+mn-ea"/>
                <a:sym typeface="+mn-lt"/>
              </a:endParaRPr>
            </a:p>
          </p:txBody>
        </p:sp>
        <p:sp>
          <p:nvSpPr>
            <p:cNvPr id="19" name="Freeform 107"/>
            <p:cNvSpPr>
              <a:spLocks noEditPoints="1"/>
            </p:cNvSpPr>
            <p:nvPr/>
          </p:nvSpPr>
          <p:spPr bwMode="auto">
            <a:xfrm>
              <a:off x="4391025" y="1664308"/>
              <a:ext cx="361951" cy="367085"/>
            </a:xfrm>
            <a:custGeom>
              <a:avLst/>
              <a:gdLst/>
              <a:ahLst/>
              <a:cxnLst>
                <a:cxn ang="0">
                  <a:pos x="64" y="14"/>
                </a:cxn>
                <a:cxn ang="0">
                  <a:pos x="12" y="65"/>
                </a:cxn>
                <a:cxn ang="0">
                  <a:pos x="10" y="66"/>
                </a:cxn>
                <a:cxn ang="0">
                  <a:pos x="8" y="65"/>
                </a:cxn>
                <a:cxn ang="0">
                  <a:pos x="0" y="57"/>
                </a:cxn>
                <a:cxn ang="0">
                  <a:pos x="0" y="56"/>
                </a:cxn>
                <a:cxn ang="0">
                  <a:pos x="0" y="54"/>
                </a:cxn>
                <a:cxn ang="0">
                  <a:pos x="52" y="2"/>
                </a:cxn>
                <a:cxn ang="0">
                  <a:pos x="54" y="1"/>
                </a:cxn>
                <a:cxn ang="0">
                  <a:pos x="56" y="2"/>
                </a:cxn>
                <a:cxn ang="0">
                  <a:pos x="64" y="10"/>
                </a:cxn>
                <a:cxn ang="0">
                  <a:pos x="64" y="12"/>
                </a:cxn>
                <a:cxn ang="0">
                  <a:pos x="64" y="14"/>
                </a:cxn>
                <a:cxn ang="0">
                  <a:pos x="14" y="5"/>
                </a:cxn>
                <a:cxn ang="0">
                  <a:pos x="10" y="7"/>
                </a:cxn>
                <a:cxn ang="0">
                  <a:pos x="9" y="11"/>
                </a:cxn>
                <a:cxn ang="0">
                  <a:pos x="8" y="7"/>
                </a:cxn>
                <a:cxn ang="0">
                  <a:pos x="4" y="5"/>
                </a:cxn>
                <a:cxn ang="0">
                  <a:pos x="8" y="4"/>
                </a:cxn>
                <a:cxn ang="0">
                  <a:pos x="9" y="0"/>
                </a:cxn>
                <a:cxn ang="0">
                  <a:pos x="10" y="4"/>
                </a:cxn>
                <a:cxn ang="0">
                  <a:pos x="14" y="5"/>
                </a:cxn>
                <a:cxn ang="0">
                  <a:pos x="32" y="13"/>
                </a:cxn>
                <a:cxn ang="0">
                  <a:pos x="24" y="16"/>
                </a:cxn>
                <a:cxn ang="0">
                  <a:pos x="22" y="23"/>
                </a:cxn>
                <a:cxn ang="0">
                  <a:pos x="19" y="16"/>
                </a:cxn>
                <a:cxn ang="0">
                  <a:pos x="11" y="13"/>
                </a:cxn>
                <a:cxn ang="0">
                  <a:pos x="19" y="11"/>
                </a:cxn>
                <a:cxn ang="0">
                  <a:pos x="22" y="3"/>
                </a:cxn>
                <a:cxn ang="0">
                  <a:pos x="24" y="11"/>
                </a:cxn>
                <a:cxn ang="0">
                  <a:pos x="32" y="13"/>
                </a:cxn>
                <a:cxn ang="0">
                  <a:pos x="40" y="5"/>
                </a:cxn>
                <a:cxn ang="0">
                  <a:pos x="36" y="7"/>
                </a:cxn>
                <a:cxn ang="0">
                  <a:pos x="34" y="11"/>
                </a:cxn>
                <a:cxn ang="0">
                  <a:pos x="33" y="7"/>
                </a:cxn>
                <a:cxn ang="0">
                  <a:pos x="29" y="5"/>
                </a:cxn>
                <a:cxn ang="0">
                  <a:pos x="33" y="4"/>
                </a:cxn>
                <a:cxn ang="0">
                  <a:pos x="34" y="0"/>
                </a:cxn>
                <a:cxn ang="0">
                  <a:pos x="36" y="4"/>
                </a:cxn>
                <a:cxn ang="0">
                  <a:pos x="40" y="5"/>
                </a:cxn>
                <a:cxn ang="0">
                  <a:pos x="58" y="12"/>
                </a:cxn>
                <a:cxn ang="0">
                  <a:pos x="54" y="8"/>
                </a:cxn>
                <a:cxn ang="0">
                  <a:pos x="42" y="19"/>
                </a:cxn>
                <a:cxn ang="0">
                  <a:pos x="46" y="24"/>
                </a:cxn>
                <a:cxn ang="0">
                  <a:pos x="58" y="12"/>
                </a:cxn>
                <a:cxn ang="0">
                  <a:pos x="65" y="31"/>
                </a:cxn>
                <a:cxn ang="0">
                  <a:pos x="61" y="32"/>
                </a:cxn>
                <a:cxn ang="0">
                  <a:pos x="60" y="36"/>
                </a:cxn>
                <a:cxn ang="0">
                  <a:pos x="59" y="32"/>
                </a:cxn>
                <a:cxn ang="0">
                  <a:pos x="55" y="31"/>
                </a:cxn>
                <a:cxn ang="0">
                  <a:pos x="59" y="30"/>
                </a:cxn>
                <a:cxn ang="0">
                  <a:pos x="60" y="26"/>
                </a:cxn>
                <a:cxn ang="0">
                  <a:pos x="61" y="30"/>
                </a:cxn>
                <a:cxn ang="0">
                  <a:pos x="65" y="31"/>
                </a:cxn>
              </a:cxnLst>
              <a:rect l="0" t="0" r="r" b="b"/>
              <a:pathLst>
                <a:path w="65" h="66">
                  <a:moveTo>
                    <a:pt x="64" y="14"/>
                  </a:moveTo>
                  <a:cubicBezTo>
                    <a:pt x="12" y="65"/>
                    <a:pt x="12" y="65"/>
                    <a:pt x="12" y="65"/>
                  </a:cubicBezTo>
                  <a:cubicBezTo>
                    <a:pt x="11" y="66"/>
                    <a:pt x="11" y="66"/>
                    <a:pt x="10" y="66"/>
                  </a:cubicBezTo>
                  <a:cubicBezTo>
                    <a:pt x="9" y="66"/>
                    <a:pt x="9" y="66"/>
                    <a:pt x="8" y="65"/>
                  </a:cubicBezTo>
                  <a:cubicBezTo>
                    <a:pt x="0" y="57"/>
                    <a:pt x="0" y="57"/>
                    <a:pt x="0" y="57"/>
                  </a:cubicBezTo>
                  <a:cubicBezTo>
                    <a:pt x="0" y="57"/>
                    <a:pt x="0" y="56"/>
                    <a:pt x="0" y="56"/>
                  </a:cubicBezTo>
                  <a:cubicBezTo>
                    <a:pt x="0" y="55"/>
                    <a:pt x="0" y="54"/>
                    <a:pt x="0" y="54"/>
                  </a:cubicBezTo>
                  <a:cubicBezTo>
                    <a:pt x="52" y="2"/>
                    <a:pt x="52" y="2"/>
                    <a:pt x="52" y="2"/>
                  </a:cubicBezTo>
                  <a:cubicBezTo>
                    <a:pt x="52" y="2"/>
                    <a:pt x="53" y="1"/>
                    <a:pt x="54" y="1"/>
                  </a:cubicBezTo>
                  <a:cubicBezTo>
                    <a:pt x="54" y="1"/>
                    <a:pt x="55" y="2"/>
                    <a:pt x="56" y="2"/>
                  </a:cubicBezTo>
                  <a:cubicBezTo>
                    <a:pt x="64" y="10"/>
                    <a:pt x="64" y="10"/>
                    <a:pt x="64" y="10"/>
                  </a:cubicBezTo>
                  <a:cubicBezTo>
                    <a:pt x="64" y="11"/>
                    <a:pt x="64" y="11"/>
                    <a:pt x="64" y="12"/>
                  </a:cubicBezTo>
                  <a:cubicBezTo>
                    <a:pt x="64" y="13"/>
                    <a:pt x="64" y="13"/>
                    <a:pt x="64" y="14"/>
                  </a:cubicBezTo>
                  <a:close/>
                  <a:moveTo>
                    <a:pt x="14" y="5"/>
                  </a:moveTo>
                  <a:cubicBezTo>
                    <a:pt x="10" y="7"/>
                    <a:pt x="10" y="7"/>
                    <a:pt x="10" y="7"/>
                  </a:cubicBezTo>
                  <a:cubicBezTo>
                    <a:pt x="9" y="11"/>
                    <a:pt x="9" y="11"/>
                    <a:pt x="9" y="11"/>
                  </a:cubicBezTo>
                  <a:cubicBezTo>
                    <a:pt x="8" y="7"/>
                    <a:pt x="8" y="7"/>
                    <a:pt x="8" y="7"/>
                  </a:cubicBezTo>
                  <a:cubicBezTo>
                    <a:pt x="4" y="5"/>
                    <a:pt x="4" y="5"/>
                    <a:pt x="4" y="5"/>
                  </a:cubicBezTo>
                  <a:cubicBezTo>
                    <a:pt x="8" y="4"/>
                    <a:pt x="8" y="4"/>
                    <a:pt x="8" y="4"/>
                  </a:cubicBezTo>
                  <a:cubicBezTo>
                    <a:pt x="9" y="0"/>
                    <a:pt x="9" y="0"/>
                    <a:pt x="9" y="0"/>
                  </a:cubicBezTo>
                  <a:cubicBezTo>
                    <a:pt x="10" y="4"/>
                    <a:pt x="10" y="4"/>
                    <a:pt x="10" y="4"/>
                  </a:cubicBezTo>
                  <a:lnTo>
                    <a:pt x="14" y="5"/>
                  </a:lnTo>
                  <a:close/>
                  <a:moveTo>
                    <a:pt x="32" y="13"/>
                  </a:moveTo>
                  <a:cubicBezTo>
                    <a:pt x="24" y="16"/>
                    <a:pt x="24" y="16"/>
                    <a:pt x="24" y="16"/>
                  </a:cubicBezTo>
                  <a:cubicBezTo>
                    <a:pt x="22" y="23"/>
                    <a:pt x="22" y="23"/>
                    <a:pt x="22" y="23"/>
                  </a:cubicBezTo>
                  <a:cubicBezTo>
                    <a:pt x="19" y="16"/>
                    <a:pt x="19" y="16"/>
                    <a:pt x="19" y="16"/>
                  </a:cubicBezTo>
                  <a:cubicBezTo>
                    <a:pt x="11" y="13"/>
                    <a:pt x="11" y="13"/>
                    <a:pt x="11" y="13"/>
                  </a:cubicBezTo>
                  <a:cubicBezTo>
                    <a:pt x="19" y="11"/>
                    <a:pt x="19" y="11"/>
                    <a:pt x="19" y="11"/>
                  </a:cubicBezTo>
                  <a:cubicBezTo>
                    <a:pt x="22" y="3"/>
                    <a:pt x="22" y="3"/>
                    <a:pt x="22" y="3"/>
                  </a:cubicBezTo>
                  <a:cubicBezTo>
                    <a:pt x="24" y="11"/>
                    <a:pt x="24" y="11"/>
                    <a:pt x="24" y="11"/>
                  </a:cubicBezTo>
                  <a:lnTo>
                    <a:pt x="32" y="13"/>
                  </a:lnTo>
                  <a:close/>
                  <a:moveTo>
                    <a:pt x="40" y="5"/>
                  </a:moveTo>
                  <a:cubicBezTo>
                    <a:pt x="36" y="7"/>
                    <a:pt x="36" y="7"/>
                    <a:pt x="36" y="7"/>
                  </a:cubicBezTo>
                  <a:cubicBezTo>
                    <a:pt x="34" y="11"/>
                    <a:pt x="34" y="11"/>
                    <a:pt x="34" y="11"/>
                  </a:cubicBezTo>
                  <a:cubicBezTo>
                    <a:pt x="33" y="7"/>
                    <a:pt x="33" y="7"/>
                    <a:pt x="33" y="7"/>
                  </a:cubicBezTo>
                  <a:cubicBezTo>
                    <a:pt x="29" y="5"/>
                    <a:pt x="29" y="5"/>
                    <a:pt x="29" y="5"/>
                  </a:cubicBezTo>
                  <a:cubicBezTo>
                    <a:pt x="33" y="4"/>
                    <a:pt x="33" y="4"/>
                    <a:pt x="33" y="4"/>
                  </a:cubicBezTo>
                  <a:cubicBezTo>
                    <a:pt x="34" y="0"/>
                    <a:pt x="34" y="0"/>
                    <a:pt x="34" y="0"/>
                  </a:cubicBezTo>
                  <a:cubicBezTo>
                    <a:pt x="36" y="4"/>
                    <a:pt x="36" y="4"/>
                    <a:pt x="36" y="4"/>
                  </a:cubicBezTo>
                  <a:lnTo>
                    <a:pt x="40" y="5"/>
                  </a:lnTo>
                  <a:close/>
                  <a:moveTo>
                    <a:pt x="58" y="12"/>
                  </a:moveTo>
                  <a:cubicBezTo>
                    <a:pt x="54" y="8"/>
                    <a:pt x="54" y="8"/>
                    <a:pt x="54" y="8"/>
                  </a:cubicBezTo>
                  <a:cubicBezTo>
                    <a:pt x="42" y="19"/>
                    <a:pt x="42" y="19"/>
                    <a:pt x="42" y="19"/>
                  </a:cubicBezTo>
                  <a:cubicBezTo>
                    <a:pt x="46" y="24"/>
                    <a:pt x="46" y="24"/>
                    <a:pt x="46" y="24"/>
                  </a:cubicBezTo>
                  <a:lnTo>
                    <a:pt x="58" y="12"/>
                  </a:lnTo>
                  <a:close/>
                  <a:moveTo>
                    <a:pt x="65" y="31"/>
                  </a:moveTo>
                  <a:cubicBezTo>
                    <a:pt x="61" y="32"/>
                    <a:pt x="61" y="32"/>
                    <a:pt x="61" y="32"/>
                  </a:cubicBezTo>
                  <a:cubicBezTo>
                    <a:pt x="60" y="36"/>
                    <a:pt x="60" y="36"/>
                    <a:pt x="60" y="36"/>
                  </a:cubicBezTo>
                  <a:cubicBezTo>
                    <a:pt x="59" y="32"/>
                    <a:pt x="59" y="32"/>
                    <a:pt x="59" y="32"/>
                  </a:cubicBezTo>
                  <a:cubicBezTo>
                    <a:pt x="55" y="31"/>
                    <a:pt x="55" y="31"/>
                    <a:pt x="55" y="31"/>
                  </a:cubicBezTo>
                  <a:cubicBezTo>
                    <a:pt x="59" y="30"/>
                    <a:pt x="59" y="30"/>
                    <a:pt x="59" y="30"/>
                  </a:cubicBezTo>
                  <a:cubicBezTo>
                    <a:pt x="60" y="26"/>
                    <a:pt x="60" y="26"/>
                    <a:pt x="60" y="26"/>
                  </a:cubicBezTo>
                  <a:cubicBezTo>
                    <a:pt x="61" y="30"/>
                    <a:pt x="61" y="30"/>
                    <a:pt x="61" y="30"/>
                  </a:cubicBezTo>
                  <a:lnTo>
                    <a:pt x="65" y="31"/>
                  </a:lnTo>
                  <a:close/>
                </a:path>
              </a:pathLst>
            </a:custGeom>
            <a:solidFill>
              <a:schemeClr val="bg1"/>
            </a:solidFill>
            <a:ln w="9525">
              <a:noFill/>
              <a:round/>
            </a:ln>
          </p:spPr>
          <p:txBody>
            <a:bodyPr vert="horz" wrap="square" lIns="121897" tIns="60949" rIns="121897" bIns="60949" numCol="1" anchor="t" anchorCtr="0" compatLnSpc="1"/>
            <a:lstStyle/>
            <a:p>
              <a:pPr>
                <a:lnSpc>
                  <a:spcPct val="120000"/>
                </a:lnSpc>
              </a:pPr>
              <a:endParaRPr lang="en-US" sz="2665">
                <a:cs typeface="+mn-ea"/>
                <a:sym typeface="+mn-lt"/>
              </a:endParaRPr>
            </a:p>
          </p:txBody>
        </p:sp>
      </p:grpSp>
      <p:grpSp>
        <p:nvGrpSpPr>
          <p:cNvPr id="20" name="Group 92"/>
          <p:cNvGrpSpPr/>
          <p:nvPr/>
        </p:nvGrpSpPr>
        <p:grpSpPr>
          <a:xfrm>
            <a:off x="8038752" y="3056539"/>
            <a:ext cx="304741" cy="1468695"/>
            <a:chOff x="2971801" y="2190750"/>
            <a:chExt cx="228599" cy="1101725"/>
          </a:xfrm>
        </p:grpSpPr>
        <p:cxnSp>
          <p:nvCxnSpPr>
            <p:cNvPr id="21" name="Straight Connector 93"/>
            <p:cNvCxnSpPr/>
            <p:nvPr/>
          </p:nvCxnSpPr>
          <p:spPr>
            <a:xfrm rot="16200000" flipV="1">
              <a:off x="2478088" y="2684463"/>
              <a:ext cx="1101725" cy="11430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2" name="Straight Connector 94"/>
            <p:cNvCxnSpPr/>
            <p:nvPr/>
          </p:nvCxnSpPr>
          <p:spPr>
            <a:xfrm rot="5400000" flipH="1" flipV="1">
              <a:off x="2592387" y="2684463"/>
              <a:ext cx="1101725" cy="11430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grpSp>
      <p:grpSp>
        <p:nvGrpSpPr>
          <p:cNvPr id="23" name="Group 132"/>
          <p:cNvGrpSpPr/>
          <p:nvPr/>
        </p:nvGrpSpPr>
        <p:grpSpPr>
          <a:xfrm>
            <a:off x="7632419" y="1939147"/>
            <a:ext cx="1117395" cy="1117395"/>
            <a:chOff x="5400675" y="1428750"/>
            <a:chExt cx="838200" cy="838200"/>
          </a:xfrm>
        </p:grpSpPr>
        <p:sp>
          <p:nvSpPr>
            <p:cNvPr id="24" name="Rectangle 89"/>
            <p:cNvSpPr/>
            <p:nvPr/>
          </p:nvSpPr>
          <p:spPr>
            <a:xfrm>
              <a:off x="5400675" y="1428750"/>
              <a:ext cx="838200" cy="838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665">
                <a:cs typeface="+mn-ea"/>
                <a:sym typeface="+mn-lt"/>
              </a:endParaRPr>
            </a:p>
          </p:txBody>
        </p:sp>
        <p:sp>
          <p:nvSpPr>
            <p:cNvPr id="25" name="Freeform 130"/>
            <p:cNvSpPr>
              <a:spLocks noEditPoints="1"/>
            </p:cNvSpPr>
            <p:nvPr/>
          </p:nvSpPr>
          <p:spPr bwMode="auto">
            <a:xfrm>
              <a:off x="5633666" y="1661741"/>
              <a:ext cx="372219" cy="372219"/>
            </a:xfrm>
            <a:custGeom>
              <a:avLst/>
              <a:gdLst/>
              <a:ahLst/>
              <a:cxnLst>
                <a:cxn ang="0">
                  <a:pos x="62" y="67"/>
                </a:cxn>
                <a:cxn ang="0">
                  <a:pos x="59" y="66"/>
                </a:cxn>
                <a:cxn ang="0">
                  <a:pos x="45" y="52"/>
                </a:cxn>
                <a:cxn ang="0">
                  <a:pos x="29" y="57"/>
                </a:cxn>
                <a:cxn ang="0">
                  <a:pos x="0" y="29"/>
                </a:cxn>
                <a:cxn ang="0">
                  <a:pos x="29" y="0"/>
                </a:cxn>
                <a:cxn ang="0">
                  <a:pos x="57" y="29"/>
                </a:cxn>
                <a:cxn ang="0">
                  <a:pos x="52" y="45"/>
                </a:cxn>
                <a:cxn ang="0">
                  <a:pos x="66" y="59"/>
                </a:cxn>
                <a:cxn ang="0">
                  <a:pos x="67" y="62"/>
                </a:cxn>
                <a:cxn ang="0">
                  <a:pos x="62" y="67"/>
                </a:cxn>
                <a:cxn ang="0">
                  <a:pos x="29" y="11"/>
                </a:cxn>
                <a:cxn ang="0">
                  <a:pos x="11" y="29"/>
                </a:cxn>
                <a:cxn ang="0">
                  <a:pos x="29" y="47"/>
                </a:cxn>
                <a:cxn ang="0">
                  <a:pos x="47" y="29"/>
                </a:cxn>
                <a:cxn ang="0">
                  <a:pos x="29" y="11"/>
                </a:cxn>
                <a:cxn ang="0">
                  <a:pos x="42" y="30"/>
                </a:cxn>
                <a:cxn ang="0">
                  <a:pos x="40" y="31"/>
                </a:cxn>
                <a:cxn ang="0">
                  <a:pos x="31" y="31"/>
                </a:cxn>
                <a:cxn ang="0">
                  <a:pos x="31" y="40"/>
                </a:cxn>
                <a:cxn ang="0">
                  <a:pos x="30" y="42"/>
                </a:cxn>
                <a:cxn ang="0">
                  <a:pos x="27" y="42"/>
                </a:cxn>
                <a:cxn ang="0">
                  <a:pos x="26" y="40"/>
                </a:cxn>
                <a:cxn ang="0">
                  <a:pos x="26" y="31"/>
                </a:cxn>
                <a:cxn ang="0">
                  <a:pos x="17" y="31"/>
                </a:cxn>
                <a:cxn ang="0">
                  <a:pos x="16" y="30"/>
                </a:cxn>
                <a:cxn ang="0">
                  <a:pos x="16" y="27"/>
                </a:cxn>
                <a:cxn ang="0">
                  <a:pos x="17" y="26"/>
                </a:cxn>
                <a:cxn ang="0">
                  <a:pos x="26" y="26"/>
                </a:cxn>
                <a:cxn ang="0">
                  <a:pos x="26" y="17"/>
                </a:cxn>
                <a:cxn ang="0">
                  <a:pos x="27" y="16"/>
                </a:cxn>
                <a:cxn ang="0">
                  <a:pos x="30" y="16"/>
                </a:cxn>
                <a:cxn ang="0">
                  <a:pos x="31" y="17"/>
                </a:cxn>
                <a:cxn ang="0">
                  <a:pos x="31" y="26"/>
                </a:cxn>
                <a:cxn ang="0">
                  <a:pos x="40" y="26"/>
                </a:cxn>
                <a:cxn ang="0">
                  <a:pos x="42" y="27"/>
                </a:cxn>
                <a:cxn ang="0">
                  <a:pos x="42" y="30"/>
                </a:cxn>
              </a:cxnLst>
              <a:rect l="0" t="0" r="r" b="b"/>
              <a:pathLst>
                <a:path w="67" h="67">
                  <a:moveTo>
                    <a:pt x="62" y="67"/>
                  </a:moveTo>
                  <a:cubicBezTo>
                    <a:pt x="61" y="67"/>
                    <a:pt x="59" y="67"/>
                    <a:pt x="59" y="66"/>
                  </a:cubicBezTo>
                  <a:cubicBezTo>
                    <a:pt x="45" y="52"/>
                    <a:pt x="45" y="52"/>
                    <a:pt x="45" y="52"/>
                  </a:cubicBezTo>
                  <a:cubicBezTo>
                    <a:pt x="40" y="55"/>
                    <a:pt x="34" y="57"/>
                    <a:pt x="29" y="57"/>
                  </a:cubicBezTo>
                  <a:cubicBezTo>
                    <a:pt x="13" y="57"/>
                    <a:pt x="0" y="44"/>
                    <a:pt x="0" y="29"/>
                  </a:cubicBezTo>
                  <a:cubicBezTo>
                    <a:pt x="0" y="13"/>
                    <a:pt x="13" y="0"/>
                    <a:pt x="29" y="0"/>
                  </a:cubicBezTo>
                  <a:cubicBezTo>
                    <a:pt x="44" y="0"/>
                    <a:pt x="57" y="13"/>
                    <a:pt x="57" y="29"/>
                  </a:cubicBezTo>
                  <a:cubicBezTo>
                    <a:pt x="57" y="34"/>
                    <a:pt x="55" y="40"/>
                    <a:pt x="52" y="45"/>
                  </a:cubicBezTo>
                  <a:cubicBezTo>
                    <a:pt x="66" y="59"/>
                    <a:pt x="66" y="59"/>
                    <a:pt x="66" y="59"/>
                  </a:cubicBezTo>
                  <a:cubicBezTo>
                    <a:pt x="67" y="59"/>
                    <a:pt x="67" y="61"/>
                    <a:pt x="67" y="62"/>
                  </a:cubicBezTo>
                  <a:cubicBezTo>
                    <a:pt x="67" y="65"/>
                    <a:pt x="65" y="67"/>
                    <a:pt x="62" y="67"/>
                  </a:cubicBezTo>
                  <a:close/>
                  <a:moveTo>
                    <a:pt x="29" y="11"/>
                  </a:moveTo>
                  <a:cubicBezTo>
                    <a:pt x="19" y="11"/>
                    <a:pt x="11" y="19"/>
                    <a:pt x="11" y="29"/>
                  </a:cubicBezTo>
                  <a:cubicBezTo>
                    <a:pt x="11" y="39"/>
                    <a:pt x="19" y="47"/>
                    <a:pt x="29" y="47"/>
                  </a:cubicBezTo>
                  <a:cubicBezTo>
                    <a:pt x="39" y="47"/>
                    <a:pt x="47" y="39"/>
                    <a:pt x="47" y="29"/>
                  </a:cubicBezTo>
                  <a:cubicBezTo>
                    <a:pt x="47" y="19"/>
                    <a:pt x="39" y="11"/>
                    <a:pt x="29" y="11"/>
                  </a:cubicBezTo>
                  <a:close/>
                  <a:moveTo>
                    <a:pt x="42" y="30"/>
                  </a:moveTo>
                  <a:cubicBezTo>
                    <a:pt x="42" y="31"/>
                    <a:pt x="41" y="31"/>
                    <a:pt x="40" y="31"/>
                  </a:cubicBezTo>
                  <a:cubicBezTo>
                    <a:pt x="31" y="31"/>
                    <a:pt x="31" y="31"/>
                    <a:pt x="31" y="31"/>
                  </a:cubicBezTo>
                  <a:cubicBezTo>
                    <a:pt x="31" y="40"/>
                    <a:pt x="31" y="40"/>
                    <a:pt x="31" y="40"/>
                  </a:cubicBezTo>
                  <a:cubicBezTo>
                    <a:pt x="31" y="41"/>
                    <a:pt x="31" y="42"/>
                    <a:pt x="30" y="42"/>
                  </a:cubicBezTo>
                  <a:cubicBezTo>
                    <a:pt x="27" y="42"/>
                    <a:pt x="27" y="42"/>
                    <a:pt x="27" y="42"/>
                  </a:cubicBezTo>
                  <a:cubicBezTo>
                    <a:pt x="27" y="42"/>
                    <a:pt x="26" y="41"/>
                    <a:pt x="26" y="40"/>
                  </a:cubicBezTo>
                  <a:cubicBezTo>
                    <a:pt x="26" y="31"/>
                    <a:pt x="26" y="31"/>
                    <a:pt x="26" y="31"/>
                  </a:cubicBezTo>
                  <a:cubicBezTo>
                    <a:pt x="17" y="31"/>
                    <a:pt x="17" y="31"/>
                    <a:pt x="17" y="31"/>
                  </a:cubicBezTo>
                  <a:cubicBezTo>
                    <a:pt x="17" y="31"/>
                    <a:pt x="16" y="31"/>
                    <a:pt x="16" y="30"/>
                  </a:cubicBezTo>
                  <a:cubicBezTo>
                    <a:pt x="16" y="27"/>
                    <a:pt x="16" y="27"/>
                    <a:pt x="16" y="27"/>
                  </a:cubicBezTo>
                  <a:cubicBezTo>
                    <a:pt x="16" y="27"/>
                    <a:pt x="17" y="26"/>
                    <a:pt x="17" y="26"/>
                  </a:cubicBezTo>
                  <a:cubicBezTo>
                    <a:pt x="26" y="26"/>
                    <a:pt x="26" y="26"/>
                    <a:pt x="26" y="26"/>
                  </a:cubicBezTo>
                  <a:cubicBezTo>
                    <a:pt x="26" y="17"/>
                    <a:pt x="26" y="17"/>
                    <a:pt x="26" y="17"/>
                  </a:cubicBezTo>
                  <a:cubicBezTo>
                    <a:pt x="26" y="16"/>
                    <a:pt x="27" y="16"/>
                    <a:pt x="27" y="16"/>
                  </a:cubicBezTo>
                  <a:cubicBezTo>
                    <a:pt x="30" y="16"/>
                    <a:pt x="30" y="16"/>
                    <a:pt x="30" y="16"/>
                  </a:cubicBezTo>
                  <a:cubicBezTo>
                    <a:pt x="31" y="16"/>
                    <a:pt x="31" y="16"/>
                    <a:pt x="31" y="17"/>
                  </a:cubicBezTo>
                  <a:cubicBezTo>
                    <a:pt x="31" y="26"/>
                    <a:pt x="31" y="26"/>
                    <a:pt x="31" y="26"/>
                  </a:cubicBezTo>
                  <a:cubicBezTo>
                    <a:pt x="40" y="26"/>
                    <a:pt x="40" y="26"/>
                    <a:pt x="40" y="26"/>
                  </a:cubicBezTo>
                  <a:cubicBezTo>
                    <a:pt x="41" y="26"/>
                    <a:pt x="42" y="27"/>
                    <a:pt x="42" y="27"/>
                  </a:cubicBezTo>
                  <a:lnTo>
                    <a:pt x="42" y="30"/>
                  </a:lnTo>
                  <a:close/>
                </a:path>
              </a:pathLst>
            </a:custGeom>
            <a:solidFill>
              <a:schemeClr val="bg1"/>
            </a:solidFill>
            <a:ln w="9525">
              <a:noFill/>
              <a:round/>
            </a:ln>
          </p:spPr>
          <p:txBody>
            <a:bodyPr vert="horz" wrap="square" lIns="121897" tIns="60949" rIns="121897" bIns="60949" numCol="1" anchor="t" anchorCtr="0" compatLnSpc="1"/>
            <a:lstStyle/>
            <a:p>
              <a:pPr>
                <a:lnSpc>
                  <a:spcPct val="120000"/>
                </a:lnSpc>
              </a:pPr>
              <a:endParaRPr lang="en-US" sz="2665">
                <a:cs typeface="+mn-ea"/>
                <a:sym typeface="+mn-lt"/>
              </a:endParaRPr>
            </a:p>
          </p:txBody>
        </p:sp>
      </p:grpSp>
      <p:grpSp>
        <p:nvGrpSpPr>
          <p:cNvPr id="26" name="Group 99"/>
          <p:cNvGrpSpPr/>
          <p:nvPr/>
        </p:nvGrpSpPr>
        <p:grpSpPr>
          <a:xfrm>
            <a:off x="9727539" y="3056539"/>
            <a:ext cx="304741" cy="1468695"/>
            <a:chOff x="2971801" y="2190750"/>
            <a:chExt cx="228599" cy="1101725"/>
          </a:xfrm>
        </p:grpSpPr>
        <p:cxnSp>
          <p:nvCxnSpPr>
            <p:cNvPr id="27" name="Straight Connector 100"/>
            <p:cNvCxnSpPr/>
            <p:nvPr/>
          </p:nvCxnSpPr>
          <p:spPr>
            <a:xfrm rot="16200000" flipV="1">
              <a:off x="2478088" y="2684463"/>
              <a:ext cx="1101725" cy="11430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8" name="Straight Connector 101"/>
            <p:cNvCxnSpPr/>
            <p:nvPr/>
          </p:nvCxnSpPr>
          <p:spPr>
            <a:xfrm rot="5400000" flipH="1" flipV="1">
              <a:off x="2592387" y="2684463"/>
              <a:ext cx="1101725" cy="11430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grpSp>
      <p:grpSp>
        <p:nvGrpSpPr>
          <p:cNvPr id="29" name="Group 133"/>
          <p:cNvGrpSpPr/>
          <p:nvPr/>
        </p:nvGrpSpPr>
        <p:grpSpPr>
          <a:xfrm>
            <a:off x="9321208" y="1939147"/>
            <a:ext cx="1117395" cy="1117395"/>
            <a:chOff x="6648450" y="1428750"/>
            <a:chExt cx="838200" cy="838200"/>
          </a:xfrm>
        </p:grpSpPr>
        <p:sp>
          <p:nvSpPr>
            <p:cNvPr id="30" name="Rectangle 96"/>
            <p:cNvSpPr/>
            <p:nvPr/>
          </p:nvSpPr>
          <p:spPr>
            <a:xfrm>
              <a:off x="6648450" y="1428750"/>
              <a:ext cx="838200" cy="838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665">
                <a:cs typeface="+mn-ea"/>
                <a:sym typeface="+mn-lt"/>
              </a:endParaRPr>
            </a:p>
          </p:txBody>
        </p:sp>
        <p:sp>
          <p:nvSpPr>
            <p:cNvPr id="31" name="Freeform 89"/>
            <p:cNvSpPr>
              <a:spLocks noEditPoints="1"/>
            </p:cNvSpPr>
            <p:nvPr/>
          </p:nvSpPr>
          <p:spPr bwMode="auto">
            <a:xfrm>
              <a:off x="6878874" y="1659174"/>
              <a:ext cx="377353" cy="377353"/>
            </a:xfrm>
            <a:custGeom>
              <a:avLst/>
              <a:gdLst/>
              <a:ahLst/>
              <a:cxnLst>
                <a:cxn ang="0">
                  <a:pos x="68" y="3"/>
                </a:cxn>
                <a:cxn ang="0">
                  <a:pos x="58" y="61"/>
                </a:cxn>
                <a:cxn ang="0">
                  <a:pos x="57" y="63"/>
                </a:cxn>
                <a:cxn ang="0">
                  <a:pos x="56" y="63"/>
                </a:cxn>
                <a:cxn ang="0">
                  <a:pos x="55" y="63"/>
                </a:cxn>
                <a:cxn ang="0">
                  <a:pos x="35" y="55"/>
                </a:cxn>
                <a:cxn ang="0">
                  <a:pos x="23" y="67"/>
                </a:cxn>
                <a:cxn ang="0">
                  <a:pos x="22" y="68"/>
                </a:cxn>
                <a:cxn ang="0">
                  <a:pos x="21" y="68"/>
                </a:cxn>
                <a:cxn ang="0">
                  <a:pos x="19" y="65"/>
                </a:cxn>
                <a:cxn ang="0">
                  <a:pos x="19" y="48"/>
                </a:cxn>
                <a:cxn ang="0">
                  <a:pos x="1" y="41"/>
                </a:cxn>
                <a:cxn ang="0">
                  <a:pos x="0" y="39"/>
                </a:cxn>
                <a:cxn ang="0">
                  <a:pos x="1" y="36"/>
                </a:cxn>
                <a:cxn ang="0">
                  <a:pos x="64" y="0"/>
                </a:cxn>
                <a:cxn ang="0">
                  <a:pos x="67" y="0"/>
                </a:cxn>
                <a:cxn ang="0">
                  <a:pos x="68" y="3"/>
                </a:cxn>
                <a:cxn ang="0">
                  <a:pos x="62" y="7"/>
                </a:cxn>
                <a:cxn ang="0">
                  <a:pos x="8" y="38"/>
                </a:cxn>
                <a:cxn ang="0">
                  <a:pos x="20" y="43"/>
                </a:cxn>
                <a:cxn ang="0">
                  <a:pos x="53" y="19"/>
                </a:cxn>
                <a:cxn ang="0">
                  <a:pos x="35" y="49"/>
                </a:cxn>
                <a:cxn ang="0">
                  <a:pos x="54" y="57"/>
                </a:cxn>
                <a:cxn ang="0">
                  <a:pos x="62" y="7"/>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5" y="55"/>
                    <a:pt x="35" y="55"/>
                    <a:pt x="35" y="55"/>
                  </a:cubicBezTo>
                  <a:cubicBezTo>
                    <a:pt x="23" y="67"/>
                    <a:pt x="23" y="67"/>
                    <a:pt x="23" y="67"/>
                  </a:cubicBezTo>
                  <a:cubicBezTo>
                    <a:pt x="23" y="67"/>
                    <a:pt x="22" y="68"/>
                    <a:pt x="22" y="68"/>
                  </a:cubicBezTo>
                  <a:cubicBezTo>
                    <a:pt x="21" y="68"/>
                    <a:pt x="21" y="68"/>
                    <a:pt x="21" y="68"/>
                  </a:cubicBezTo>
                  <a:cubicBezTo>
                    <a:pt x="20" y="67"/>
                    <a:pt x="19" y="66"/>
                    <a:pt x="19" y="65"/>
                  </a:cubicBezTo>
                  <a:cubicBezTo>
                    <a:pt x="19" y="48"/>
                    <a:pt x="19" y="48"/>
                    <a:pt x="19" y="48"/>
                  </a:cubicBezTo>
                  <a:cubicBezTo>
                    <a:pt x="1" y="41"/>
                    <a:pt x="1" y="41"/>
                    <a:pt x="1" y="41"/>
                  </a:cubicBezTo>
                  <a:cubicBezTo>
                    <a:pt x="0" y="40"/>
                    <a:pt x="0" y="40"/>
                    <a:pt x="0" y="39"/>
                  </a:cubicBezTo>
                  <a:cubicBezTo>
                    <a:pt x="0" y="38"/>
                    <a:pt x="0" y="37"/>
                    <a:pt x="1" y="36"/>
                  </a:cubicBezTo>
                  <a:cubicBezTo>
                    <a:pt x="64" y="0"/>
                    <a:pt x="64" y="0"/>
                    <a:pt x="64" y="0"/>
                  </a:cubicBezTo>
                  <a:cubicBezTo>
                    <a:pt x="65" y="0"/>
                    <a:pt x="66" y="0"/>
                    <a:pt x="67" y="0"/>
                  </a:cubicBezTo>
                  <a:cubicBezTo>
                    <a:pt x="68" y="1"/>
                    <a:pt x="68" y="2"/>
                    <a:pt x="68" y="3"/>
                  </a:cubicBezTo>
                  <a:close/>
                  <a:moveTo>
                    <a:pt x="62" y="7"/>
                  </a:moveTo>
                  <a:cubicBezTo>
                    <a:pt x="8" y="38"/>
                    <a:pt x="8" y="38"/>
                    <a:pt x="8" y="38"/>
                  </a:cubicBezTo>
                  <a:cubicBezTo>
                    <a:pt x="20" y="43"/>
                    <a:pt x="20" y="43"/>
                    <a:pt x="20" y="43"/>
                  </a:cubicBezTo>
                  <a:cubicBezTo>
                    <a:pt x="53" y="19"/>
                    <a:pt x="53" y="19"/>
                    <a:pt x="53" y="19"/>
                  </a:cubicBezTo>
                  <a:cubicBezTo>
                    <a:pt x="35" y="49"/>
                    <a:pt x="35" y="49"/>
                    <a:pt x="35" y="49"/>
                  </a:cubicBezTo>
                  <a:cubicBezTo>
                    <a:pt x="54" y="57"/>
                    <a:pt x="54" y="57"/>
                    <a:pt x="54" y="57"/>
                  </a:cubicBezTo>
                  <a:lnTo>
                    <a:pt x="62" y="7"/>
                  </a:lnTo>
                  <a:close/>
                </a:path>
              </a:pathLst>
            </a:custGeom>
            <a:solidFill>
              <a:schemeClr val="bg1"/>
            </a:solidFill>
            <a:ln w="9525">
              <a:noFill/>
              <a:round/>
            </a:ln>
          </p:spPr>
          <p:txBody>
            <a:bodyPr vert="horz" wrap="square" lIns="121897" tIns="60949" rIns="121897" bIns="60949" numCol="1" anchor="t" anchorCtr="0" compatLnSpc="1"/>
            <a:lstStyle/>
            <a:p>
              <a:pPr>
                <a:lnSpc>
                  <a:spcPct val="120000"/>
                </a:lnSpc>
              </a:pPr>
              <a:endParaRPr lang="en-US" sz="2665">
                <a:cs typeface="+mn-ea"/>
                <a:sym typeface="+mn-lt"/>
              </a:endParaRPr>
            </a:p>
          </p:txBody>
        </p:sp>
      </p:grpSp>
      <p:sp>
        <p:nvSpPr>
          <p:cNvPr id="32" name="Right Arrow 160"/>
          <p:cNvSpPr/>
          <p:nvPr/>
        </p:nvSpPr>
        <p:spPr>
          <a:xfrm>
            <a:off x="3645362" y="2253167"/>
            <a:ext cx="469815" cy="489356"/>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665">
              <a:cs typeface="+mn-ea"/>
              <a:sym typeface="+mn-lt"/>
            </a:endParaRPr>
          </a:p>
        </p:txBody>
      </p:sp>
      <p:sp>
        <p:nvSpPr>
          <p:cNvPr id="33" name="Right Arrow 161"/>
          <p:cNvSpPr/>
          <p:nvPr/>
        </p:nvSpPr>
        <p:spPr>
          <a:xfrm>
            <a:off x="5384939" y="2253167"/>
            <a:ext cx="469815" cy="489356"/>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665">
              <a:cs typeface="+mn-ea"/>
              <a:sym typeface="+mn-lt"/>
            </a:endParaRPr>
          </a:p>
        </p:txBody>
      </p:sp>
      <p:sp>
        <p:nvSpPr>
          <p:cNvPr id="34" name="Right Arrow 162"/>
          <p:cNvSpPr/>
          <p:nvPr/>
        </p:nvSpPr>
        <p:spPr>
          <a:xfrm>
            <a:off x="7099123" y="2253167"/>
            <a:ext cx="469815" cy="489356"/>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665">
              <a:cs typeface="+mn-ea"/>
              <a:sym typeface="+mn-lt"/>
            </a:endParaRPr>
          </a:p>
        </p:txBody>
      </p:sp>
      <p:sp>
        <p:nvSpPr>
          <p:cNvPr id="35" name="Right Arrow 163"/>
          <p:cNvSpPr/>
          <p:nvPr/>
        </p:nvSpPr>
        <p:spPr>
          <a:xfrm>
            <a:off x="8813305" y="2253167"/>
            <a:ext cx="469815" cy="489356"/>
          </a:xfrm>
          <a:prstGeom prst="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665">
              <a:cs typeface="+mn-ea"/>
              <a:sym typeface="+mn-lt"/>
            </a:endParaRPr>
          </a:p>
        </p:txBody>
      </p:sp>
      <p:sp>
        <p:nvSpPr>
          <p:cNvPr id="36" name="Text Placeholder 7"/>
          <p:cNvSpPr txBox="1"/>
          <p:nvPr/>
        </p:nvSpPr>
        <p:spPr>
          <a:xfrm>
            <a:off x="1474908" y="4355620"/>
            <a:ext cx="1262072" cy="316859"/>
          </a:xfrm>
          <a:prstGeom prst="rect">
            <a:avLst/>
          </a:prstGeom>
        </p:spPr>
        <p:txBody>
          <a:bodyPr vert="horz" lIns="0" tIns="98497" rIns="0" bIns="98497" anchor="ctr" anchorCtr="0"/>
          <a:lstStyle>
            <a:lvl1pPr marL="0" indent="0" algn="l" defTabSz="914400" rtl="0" eaLnBrk="1" latinLnBrk="0" hangingPunct="1">
              <a:lnSpc>
                <a:spcPct val="100000"/>
              </a:lnSpc>
              <a:spcBef>
                <a:spcPts val="0"/>
              </a:spcBef>
              <a:spcAft>
                <a:spcPts val="0"/>
              </a:spcAft>
              <a:buFont typeface="Arial" panose="020B0604020202020204" pitchFamily="34" charset="0"/>
              <a:buNone/>
              <a:defRPr sz="2635" b="1" kern="1200" baseline="0">
                <a:solidFill>
                  <a:schemeClr val="accent1"/>
                </a:solidFill>
                <a:latin typeface="League Gothic Regular"/>
                <a:ea typeface="+mn-ea"/>
                <a:cs typeface="League Gothic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pPr>
            <a:r>
              <a:rPr lang="zh-CN" altLang="en-US" sz="1330">
                <a:solidFill>
                  <a:schemeClr val="tx1">
                    <a:lumMod val="75000"/>
                    <a:lumOff val="25000"/>
                  </a:schemeClr>
                </a:solidFill>
                <a:latin typeface="+mn-lt"/>
                <a:cs typeface="+mn-ea"/>
                <a:sym typeface="+mn-lt"/>
              </a:rPr>
              <a:t>请替换文字内容</a:t>
            </a:r>
            <a:endParaRPr lang="es-ES_tradnl" sz="1330" dirty="0">
              <a:solidFill>
                <a:schemeClr val="tx1">
                  <a:lumMod val="75000"/>
                  <a:lumOff val="25000"/>
                </a:schemeClr>
              </a:solidFill>
              <a:latin typeface="+mn-lt"/>
              <a:cs typeface="+mn-ea"/>
              <a:sym typeface="+mn-lt"/>
            </a:endParaRPr>
          </a:p>
        </p:txBody>
      </p:sp>
      <p:sp>
        <p:nvSpPr>
          <p:cNvPr id="37" name="Text Placeholder 2"/>
          <p:cNvSpPr txBox="1"/>
          <p:nvPr/>
        </p:nvSpPr>
        <p:spPr>
          <a:xfrm>
            <a:off x="1474909" y="4724751"/>
            <a:ext cx="1663884" cy="560666"/>
          </a:xfrm>
          <a:prstGeom prst="rect">
            <a:avLst/>
          </a:prstGeom>
        </p:spPr>
        <p:txBody>
          <a:bodyPr vert="horz" lIns="0" tIns="0" rIns="0" bIns="0" anchor="t" anchorCtr="0">
            <a:spAutoFit/>
          </a:bodyPr>
          <a:lstStyle>
            <a:lvl1pPr marL="0" indent="0" algn="l" defTabSz="914400" rtl="0" eaLnBrk="1" latinLnBrk="0" hangingPunct="1">
              <a:lnSpc>
                <a:spcPct val="120000"/>
              </a:lnSpc>
              <a:spcBef>
                <a:spcPts val="0"/>
              </a:spcBef>
              <a:buFont typeface="Arial" panose="020B0604020202020204" pitchFamily="34" charset="0"/>
              <a:buNone/>
              <a:defRPr sz="1580" b="0" kern="1200" baseline="0">
                <a:solidFill>
                  <a:schemeClr val="tx1">
                    <a:lumMod val="50000"/>
                    <a:lumOff val="50000"/>
                  </a:schemeClr>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760" dirty="0">
                <a:solidFill>
                  <a:schemeClr val="tx1">
                    <a:lumMod val="75000"/>
                    <a:lumOff val="25000"/>
                  </a:schemeClr>
                </a:solidFill>
                <a:latin typeface="+mn-lt"/>
                <a:cs typeface="+mn-ea"/>
                <a:sym typeface="+mn-lt"/>
              </a:rPr>
              <a:t>Please replace text, click add relevant headline, modify the text content, also can copy your content to this directly.</a:t>
            </a:r>
          </a:p>
        </p:txBody>
      </p:sp>
      <p:sp>
        <p:nvSpPr>
          <p:cNvPr id="38" name="Text Placeholder 7"/>
          <p:cNvSpPr txBox="1"/>
          <p:nvPr/>
        </p:nvSpPr>
        <p:spPr>
          <a:xfrm>
            <a:off x="4021684" y="4662680"/>
            <a:ext cx="1262072" cy="316859"/>
          </a:xfrm>
          <a:prstGeom prst="rect">
            <a:avLst/>
          </a:prstGeom>
        </p:spPr>
        <p:txBody>
          <a:bodyPr vert="horz" lIns="0" tIns="98497" rIns="0" bIns="98497" anchor="ctr" anchorCtr="0"/>
          <a:lstStyle>
            <a:lvl1pPr marL="0" indent="0" algn="l" defTabSz="914400" rtl="0" eaLnBrk="1" latinLnBrk="0" hangingPunct="1">
              <a:lnSpc>
                <a:spcPct val="100000"/>
              </a:lnSpc>
              <a:spcBef>
                <a:spcPts val="0"/>
              </a:spcBef>
              <a:spcAft>
                <a:spcPts val="0"/>
              </a:spcAft>
              <a:buFont typeface="Arial" panose="020B0604020202020204" pitchFamily="34" charset="0"/>
              <a:buNone/>
              <a:defRPr sz="2635" b="1" kern="1200" baseline="0">
                <a:solidFill>
                  <a:schemeClr val="accent1"/>
                </a:solidFill>
                <a:latin typeface="League Gothic Regular"/>
                <a:ea typeface="+mn-ea"/>
                <a:cs typeface="League Gothic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pPr>
            <a:r>
              <a:rPr lang="zh-CN" altLang="en-US" sz="1330">
                <a:solidFill>
                  <a:schemeClr val="tx1">
                    <a:lumMod val="75000"/>
                    <a:lumOff val="25000"/>
                  </a:schemeClr>
                </a:solidFill>
                <a:latin typeface="+mn-lt"/>
                <a:cs typeface="+mn-ea"/>
                <a:sym typeface="+mn-lt"/>
              </a:rPr>
              <a:t>请替换文字内容</a:t>
            </a:r>
            <a:endParaRPr lang="es-ES_tradnl" sz="1330" dirty="0">
              <a:solidFill>
                <a:schemeClr val="tx1">
                  <a:lumMod val="75000"/>
                  <a:lumOff val="25000"/>
                </a:schemeClr>
              </a:solidFill>
              <a:latin typeface="+mn-lt"/>
              <a:cs typeface="+mn-ea"/>
              <a:sym typeface="+mn-lt"/>
            </a:endParaRPr>
          </a:p>
        </p:txBody>
      </p:sp>
      <p:sp>
        <p:nvSpPr>
          <p:cNvPr id="39" name="Text Placeholder 2"/>
          <p:cNvSpPr txBox="1"/>
          <p:nvPr/>
        </p:nvSpPr>
        <p:spPr>
          <a:xfrm>
            <a:off x="4021682" y="5031809"/>
            <a:ext cx="1663884" cy="560666"/>
          </a:xfrm>
          <a:prstGeom prst="rect">
            <a:avLst/>
          </a:prstGeom>
        </p:spPr>
        <p:txBody>
          <a:bodyPr vert="horz" lIns="0" tIns="0" rIns="0" bIns="0" anchor="t" anchorCtr="0">
            <a:spAutoFit/>
          </a:bodyPr>
          <a:lstStyle>
            <a:lvl1pPr marL="0" indent="0" algn="l" defTabSz="914400" rtl="0" eaLnBrk="1" latinLnBrk="0" hangingPunct="1">
              <a:lnSpc>
                <a:spcPct val="120000"/>
              </a:lnSpc>
              <a:spcBef>
                <a:spcPts val="0"/>
              </a:spcBef>
              <a:buFont typeface="Arial" panose="020B0604020202020204" pitchFamily="34" charset="0"/>
              <a:buNone/>
              <a:defRPr sz="1580" b="0" kern="1200" baseline="0">
                <a:solidFill>
                  <a:schemeClr val="tx1">
                    <a:lumMod val="50000"/>
                    <a:lumOff val="50000"/>
                  </a:schemeClr>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760" dirty="0">
                <a:solidFill>
                  <a:schemeClr val="tx1">
                    <a:lumMod val="75000"/>
                    <a:lumOff val="25000"/>
                  </a:schemeClr>
                </a:solidFill>
                <a:latin typeface="+mn-lt"/>
                <a:cs typeface="+mn-ea"/>
                <a:sym typeface="+mn-lt"/>
              </a:rPr>
              <a:t>Please replace text, click add relevant headline, modify the text content, also can copy your content to this directly.</a:t>
            </a:r>
          </a:p>
        </p:txBody>
      </p:sp>
      <p:sp>
        <p:nvSpPr>
          <p:cNvPr id="40" name="Text Placeholder 7"/>
          <p:cNvSpPr txBox="1"/>
          <p:nvPr/>
        </p:nvSpPr>
        <p:spPr>
          <a:xfrm>
            <a:off x="5773719" y="4662680"/>
            <a:ext cx="1262072" cy="316859"/>
          </a:xfrm>
          <a:prstGeom prst="rect">
            <a:avLst/>
          </a:prstGeom>
        </p:spPr>
        <p:txBody>
          <a:bodyPr vert="horz" lIns="0" tIns="98497" rIns="0" bIns="98497" anchor="ctr" anchorCtr="0"/>
          <a:lstStyle>
            <a:lvl1pPr marL="0" indent="0" algn="l" defTabSz="914400" rtl="0" eaLnBrk="1" latinLnBrk="0" hangingPunct="1">
              <a:lnSpc>
                <a:spcPct val="100000"/>
              </a:lnSpc>
              <a:spcBef>
                <a:spcPts val="0"/>
              </a:spcBef>
              <a:spcAft>
                <a:spcPts val="0"/>
              </a:spcAft>
              <a:buFont typeface="Arial" panose="020B0604020202020204" pitchFamily="34" charset="0"/>
              <a:buNone/>
              <a:defRPr sz="2635" b="1" kern="1200" baseline="0">
                <a:solidFill>
                  <a:schemeClr val="accent1"/>
                </a:solidFill>
                <a:latin typeface="League Gothic Regular"/>
                <a:ea typeface="+mn-ea"/>
                <a:cs typeface="League Gothic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pPr>
            <a:r>
              <a:rPr lang="zh-CN" altLang="en-US" sz="1330">
                <a:solidFill>
                  <a:schemeClr val="tx1">
                    <a:lumMod val="75000"/>
                    <a:lumOff val="25000"/>
                  </a:schemeClr>
                </a:solidFill>
                <a:latin typeface="+mn-lt"/>
                <a:cs typeface="+mn-ea"/>
                <a:sym typeface="+mn-lt"/>
              </a:rPr>
              <a:t>请替换文字内容</a:t>
            </a:r>
            <a:endParaRPr lang="es-ES_tradnl" sz="1330" dirty="0">
              <a:solidFill>
                <a:schemeClr val="tx1">
                  <a:lumMod val="75000"/>
                  <a:lumOff val="25000"/>
                </a:schemeClr>
              </a:solidFill>
              <a:latin typeface="+mn-lt"/>
              <a:cs typeface="+mn-ea"/>
              <a:sym typeface="+mn-lt"/>
            </a:endParaRPr>
          </a:p>
        </p:txBody>
      </p:sp>
      <p:sp>
        <p:nvSpPr>
          <p:cNvPr id="41" name="Text Placeholder 2"/>
          <p:cNvSpPr txBox="1"/>
          <p:nvPr/>
        </p:nvSpPr>
        <p:spPr>
          <a:xfrm>
            <a:off x="5773718" y="5031809"/>
            <a:ext cx="1663884" cy="560666"/>
          </a:xfrm>
          <a:prstGeom prst="rect">
            <a:avLst/>
          </a:prstGeom>
        </p:spPr>
        <p:txBody>
          <a:bodyPr vert="horz" lIns="0" tIns="0" rIns="0" bIns="0" anchor="t" anchorCtr="0">
            <a:spAutoFit/>
          </a:bodyPr>
          <a:lstStyle>
            <a:lvl1pPr marL="0" indent="0" algn="l" defTabSz="914400" rtl="0" eaLnBrk="1" latinLnBrk="0" hangingPunct="1">
              <a:lnSpc>
                <a:spcPct val="120000"/>
              </a:lnSpc>
              <a:spcBef>
                <a:spcPts val="0"/>
              </a:spcBef>
              <a:buFont typeface="Arial" panose="020B0604020202020204" pitchFamily="34" charset="0"/>
              <a:buNone/>
              <a:defRPr sz="1580" b="0" kern="1200" baseline="0">
                <a:solidFill>
                  <a:schemeClr val="tx1">
                    <a:lumMod val="50000"/>
                    <a:lumOff val="50000"/>
                  </a:schemeClr>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760" dirty="0">
                <a:solidFill>
                  <a:schemeClr val="tx1">
                    <a:lumMod val="75000"/>
                    <a:lumOff val="25000"/>
                  </a:schemeClr>
                </a:solidFill>
                <a:latin typeface="+mn-lt"/>
                <a:cs typeface="+mn-ea"/>
                <a:sym typeface="+mn-lt"/>
              </a:rPr>
              <a:t>Please replace text, click add relevant headline, modify the text content, also can copy your content to this directly.</a:t>
            </a:r>
          </a:p>
        </p:txBody>
      </p:sp>
      <p:sp>
        <p:nvSpPr>
          <p:cNvPr id="42" name="Text Placeholder 7"/>
          <p:cNvSpPr txBox="1"/>
          <p:nvPr/>
        </p:nvSpPr>
        <p:spPr>
          <a:xfrm>
            <a:off x="7525755" y="4662680"/>
            <a:ext cx="1262072" cy="316859"/>
          </a:xfrm>
          <a:prstGeom prst="rect">
            <a:avLst/>
          </a:prstGeom>
        </p:spPr>
        <p:txBody>
          <a:bodyPr vert="horz" lIns="0" tIns="98497" rIns="0" bIns="98497" anchor="ctr" anchorCtr="0"/>
          <a:lstStyle>
            <a:lvl1pPr marL="0" indent="0" algn="l" defTabSz="914400" rtl="0" eaLnBrk="1" latinLnBrk="0" hangingPunct="1">
              <a:lnSpc>
                <a:spcPct val="100000"/>
              </a:lnSpc>
              <a:spcBef>
                <a:spcPts val="0"/>
              </a:spcBef>
              <a:spcAft>
                <a:spcPts val="0"/>
              </a:spcAft>
              <a:buFont typeface="Arial" panose="020B0604020202020204" pitchFamily="34" charset="0"/>
              <a:buNone/>
              <a:defRPr sz="2635" b="1" kern="1200" baseline="0">
                <a:solidFill>
                  <a:schemeClr val="accent1"/>
                </a:solidFill>
                <a:latin typeface="League Gothic Regular"/>
                <a:ea typeface="+mn-ea"/>
                <a:cs typeface="League Gothic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pPr>
            <a:r>
              <a:rPr lang="zh-CN" altLang="en-US" sz="1330">
                <a:solidFill>
                  <a:schemeClr val="tx1">
                    <a:lumMod val="75000"/>
                    <a:lumOff val="25000"/>
                  </a:schemeClr>
                </a:solidFill>
                <a:latin typeface="+mn-lt"/>
                <a:cs typeface="+mn-ea"/>
                <a:sym typeface="+mn-lt"/>
              </a:rPr>
              <a:t>请替换文字内容</a:t>
            </a:r>
            <a:endParaRPr lang="es-ES_tradnl" sz="1330" dirty="0">
              <a:solidFill>
                <a:schemeClr val="tx1">
                  <a:lumMod val="75000"/>
                  <a:lumOff val="25000"/>
                </a:schemeClr>
              </a:solidFill>
              <a:latin typeface="+mn-lt"/>
              <a:cs typeface="+mn-ea"/>
              <a:sym typeface="+mn-lt"/>
            </a:endParaRPr>
          </a:p>
        </p:txBody>
      </p:sp>
      <p:sp>
        <p:nvSpPr>
          <p:cNvPr id="43" name="Text Placeholder 2"/>
          <p:cNvSpPr txBox="1"/>
          <p:nvPr/>
        </p:nvSpPr>
        <p:spPr>
          <a:xfrm>
            <a:off x="7525753" y="5031809"/>
            <a:ext cx="1663884" cy="560666"/>
          </a:xfrm>
          <a:prstGeom prst="rect">
            <a:avLst/>
          </a:prstGeom>
        </p:spPr>
        <p:txBody>
          <a:bodyPr vert="horz" lIns="0" tIns="0" rIns="0" bIns="0" anchor="t" anchorCtr="0">
            <a:spAutoFit/>
          </a:bodyPr>
          <a:lstStyle>
            <a:lvl1pPr marL="0" indent="0" algn="l" defTabSz="914400" rtl="0" eaLnBrk="1" latinLnBrk="0" hangingPunct="1">
              <a:lnSpc>
                <a:spcPct val="120000"/>
              </a:lnSpc>
              <a:spcBef>
                <a:spcPts val="0"/>
              </a:spcBef>
              <a:buFont typeface="Arial" panose="020B0604020202020204" pitchFamily="34" charset="0"/>
              <a:buNone/>
              <a:defRPr sz="1580" b="0" kern="1200" baseline="0">
                <a:solidFill>
                  <a:schemeClr val="tx1">
                    <a:lumMod val="50000"/>
                    <a:lumOff val="50000"/>
                  </a:schemeClr>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760" dirty="0">
                <a:solidFill>
                  <a:schemeClr val="tx1">
                    <a:lumMod val="75000"/>
                    <a:lumOff val="25000"/>
                  </a:schemeClr>
                </a:solidFill>
                <a:latin typeface="+mn-lt"/>
                <a:cs typeface="+mn-ea"/>
                <a:sym typeface="+mn-lt"/>
              </a:rPr>
              <a:t>Please replace text, click add relevant headline, modify the text content, also can copy your content to this directly.</a:t>
            </a:r>
          </a:p>
        </p:txBody>
      </p:sp>
      <p:sp>
        <p:nvSpPr>
          <p:cNvPr id="44" name="Text Placeholder 7"/>
          <p:cNvSpPr txBox="1"/>
          <p:nvPr/>
        </p:nvSpPr>
        <p:spPr>
          <a:xfrm>
            <a:off x="9277791" y="4662680"/>
            <a:ext cx="1262072" cy="316859"/>
          </a:xfrm>
          <a:prstGeom prst="rect">
            <a:avLst/>
          </a:prstGeom>
        </p:spPr>
        <p:txBody>
          <a:bodyPr vert="horz" lIns="0" tIns="98497" rIns="0" bIns="98497" anchor="ctr" anchorCtr="0"/>
          <a:lstStyle>
            <a:lvl1pPr marL="0" indent="0" algn="l" defTabSz="914400" rtl="0" eaLnBrk="1" latinLnBrk="0" hangingPunct="1">
              <a:lnSpc>
                <a:spcPct val="100000"/>
              </a:lnSpc>
              <a:spcBef>
                <a:spcPts val="0"/>
              </a:spcBef>
              <a:spcAft>
                <a:spcPts val="0"/>
              </a:spcAft>
              <a:buFont typeface="Arial" panose="020B0604020202020204" pitchFamily="34" charset="0"/>
              <a:buNone/>
              <a:defRPr sz="2635" b="1" kern="1200" baseline="0">
                <a:solidFill>
                  <a:schemeClr val="accent1"/>
                </a:solidFill>
                <a:latin typeface="League Gothic Regular"/>
                <a:ea typeface="+mn-ea"/>
                <a:cs typeface="League Gothic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pPr>
            <a:r>
              <a:rPr lang="zh-CN" altLang="en-US" sz="1330">
                <a:solidFill>
                  <a:schemeClr val="tx1">
                    <a:lumMod val="75000"/>
                    <a:lumOff val="25000"/>
                  </a:schemeClr>
                </a:solidFill>
                <a:latin typeface="+mn-lt"/>
                <a:cs typeface="+mn-ea"/>
                <a:sym typeface="+mn-lt"/>
              </a:rPr>
              <a:t>请替换文字内容</a:t>
            </a:r>
            <a:endParaRPr lang="es-ES_tradnl" sz="1330" dirty="0">
              <a:solidFill>
                <a:schemeClr val="tx1">
                  <a:lumMod val="75000"/>
                  <a:lumOff val="25000"/>
                </a:schemeClr>
              </a:solidFill>
              <a:latin typeface="+mn-lt"/>
              <a:cs typeface="+mn-ea"/>
              <a:sym typeface="+mn-lt"/>
            </a:endParaRPr>
          </a:p>
        </p:txBody>
      </p:sp>
      <p:sp>
        <p:nvSpPr>
          <p:cNvPr id="45" name="Text Placeholder 2"/>
          <p:cNvSpPr txBox="1"/>
          <p:nvPr/>
        </p:nvSpPr>
        <p:spPr>
          <a:xfrm>
            <a:off x="9277789" y="5031809"/>
            <a:ext cx="1663884" cy="560666"/>
          </a:xfrm>
          <a:prstGeom prst="rect">
            <a:avLst/>
          </a:prstGeom>
        </p:spPr>
        <p:txBody>
          <a:bodyPr vert="horz" lIns="0" tIns="0" rIns="0" bIns="0" anchor="t" anchorCtr="0">
            <a:spAutoFit/>
          </a:bodyPr>
          <a:lstStyle>
            <a:lvl1pPr marL="0" indent="0" algn="l" defTabSz="914400" rtl="0" eaLnBrk="1" latinLnBrk="0" hangingPunct="1">
              <a:lnSpc>
                <a:spcPct val="120000"/>
              </a:lnSpc>
              <a:spcBef>
                <a:spcPts val="0"/>
              </a:spcBef>
              <a:buFont typeface="Arial" panose="020B0604020202020204" pitchFamily="34" charset="0"/>
              <a:buNone/>
              <a:defRPr sz="1580" b="0" kern="1200" baseline="0">
                <a:solidFill>
                  <a:schemeClr val="tx1">
                    <a:lumMod val="50000"/>
                    <a:lumOff val="50000"/>
                  </a:schemeClr>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760" dirty="0">
                <a:solidFill>
                  <a:schemeClr val="tx1">
                    <a:lumMod val="75000"/>
                    <a:lumOff val="25000"/>
                  </a:schemeClr>
                </a:solidFill>
                <a:latin typeface="+mn-lt"/>
                <a:cs typeface="+mn-ea"/>
                <a:sym typeface="+mn-lt"/>
              </a:rPr>
              <a:t>Please replace text, click add relevant headline, modify the text content, also can copy your content to this directly.</a:t>
            </a:r>
          </a:p>
        </p:txBody>
      </p:sp>
    </p:spTree>
  </p:cSld>
  <p:clrMapOvr>
    <a:masterClrMapping/>
  </p:clrMapOvr>
  <mc:AlternateContent xmlns:mc="http://schemas.openxmlformats.org/markup-compatibility/2006" xmlns:p14="http://schemas.microsoft.com/office/powerpoint/2010/main">
    <mc:Choice Requires="p14">
      <p:transition spd="slow" p14:dur="1600" advClick="0" advTm="5000">
        <p14:gallery dir="l"/>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18" presetClass="entr" presetSubtype="12"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strips(downLeft)">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cBhvr>
                                        <p:cTn id="17" dur="500" fill="hold"/>
                                        <p:tgtEl>
                                          <p:spTgt spid="32"/>
                                        </p:tgtEl>
                                        <p:attrNameLst>
                                          <p:attrName>ppt_w</p:attrName>
                                        </p:attrNameLst>
                                      </p:cBhvr>
                                      <p:tavLst>
                                        <p:tav tm="0">
                                          <p:val>
                                            <p:fltVal val="0"/>
                                          </p:val>
                                        </p:tav>
                                        <p:tav tm="100000">
                                          <p:val>
                                            <p:strVal val="#ppt_w"/>
                                          </p:val>
                                        </p:tav>
                                      </p:tavLst>
                                    </p:anim>
                                    <p:anim calcmode="lin" valueType="num">
                                      <p:cBhvr>
                                        <p:cTn id="18" dur="500" fill="hold"/>
                                        <p:tgtEl>
                                          <p:spTgt spid="32"/>
                                        </p:tgtEl>
                                        <p:attrNameLst>
                                          <p:attrName>ppt_h</p:attrName>
                                        </p:attrNameLst>
                                      </p:cBhvr>
                                      <p:tavLst>
                                        <p:tav tm="0">
                                          <p:val>
                                            <p:fltVal val="0"/>
                                          </p:val>
                                        </p:tav>
                                        <p:tav tm="100000">
                                          <p:val>
                                            <p:strVal val="#ppt_h"/>
                                          </p:val>
                                        </p:tav>
                                      </p:tavLst>
                                    </p:anim>
                                    <p:animEffect transition="in" filter="fade">
                                      <p:cBhvr>
                                        <p:cTn id="19" dur="500"/>
                                        <p:tgtEl>
                                          <p:spTgt spid="32"/>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p:cTn id="23" dur="500" fill="hold"/>
                                        <p:tgtEl>
                                          <p:spTgt spid="11"/>
                                        </p:tgtEl>
                                        <p:attrNameLst>
                                          <p:attrName>ppt_w</p:attrName>
                                        </p:attrNameLst>
                                      </p:cBhvr>
                                      <p:tavLst>
                                        <p:tav tm="0">
                                          <p:val>
                                            <p:fltVal val="0"/>
                                          </p:val>
                                        </p:tav>
                                        <p:tav tm="100000">
                                          <p:val>
                                            <p:strVal val="#ppt_w"/>
                                          </p:val>
                                        </p:tav>
                                      </p:tavLst>
                                    </p:anim>
                                    <p:anim calcmode="lin" valueType="num">
                                      <p:cBhvr>
                                        <p:cTn id="24" dur="500" fill="hold"/>
                                        <p:tgtEl>
                                          <p:spTgt spid="11"/>
                                        </p:tgtEl>
                                        <p:attrNameLst>
                                          <p:attrName>ppt_h</p:attrName>
                                        </p:attrNameLst>
                                      </p:cBhvr>
                                      <p:tavLst>
                                        <p:tav tm="0">
                                          <p:val>
                                            <p:fltVal val="0"/>
                                          </p:val>
                                        </p:tav>
                                        <p:tav tm="100000">
                                          <p:val>
                                            <p:strVal val="#ppt_h"/>
                                          </p:val>
                                        </p:tav>
                                      </p:tavLst>
                                    </p:anim>
                                    <p:animEffect transition="in" filter="fade">
                                      <p:cBhvr>
                                        <p:cTn id="25" dur="500"/>
                                        <p:tgtEl>
                                          <p:spTgt spid="11"/>
                                        </p:tgtEl>
                                      </p:cBhvr>
                                    </p:animEffect>
                                  </p:childTnLst>
                                </p:cTn>
                              </p:par>
                            </p:childTnLst>
                          </p:cTn>
                        </p:par>
                        <p:par>
                          <p:cTn id="26" fill="hold">
                            <p:stCondLst>
                              <p:cond delay="2000"/>
                            </p:stCondLst>
                            <p:childTnLst>
                              <p:par>
                                <p:cTn id="27" presetID="18" presetClass="entr" presetSubtype="12" fill="hold" nodeType="after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strips(downLeft)">
                                      <p:cBhvr>
                                        <p:cTn id="29" dur="500"/>
                                        <p:tgtEl>
                                          <p:spTgt spid="8"/>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 calcmode="lin" valueType="num">
                                      <p:cBhvr>
                                        <p:cTn id="33" dur="500" fill="hold"/>
                                        <p:tgtEl>
                                          <p:spTgt spid="33"/>
                                        </p:tgtEl>
                                        <p:attrNameLst>
                                          <p:attrName>ppt_w</p:attrName>
                                        </p:attrNameLst>
                                      </p:cBhvr>
                                      <p:tavLst>
                                        <p:tav tm="0">
                                          <p:val>
                                            <p:fltVal val="0"/>
                                          </p:val>
                                        </p:tav>
                                        <p:tav tm="100000">
                                          <p:val>
                                            <p:strVal val="#ppt_w"/>
                                          </p:val>
                                        </p:tav>
                                      </p:tavLst>
                                    </p:anim>
                                    <p:anim calcmode="lin" valueType="num">
                                      <p:cBhvr>
                                        <p:cTn id="34" dur="500" fill="hold"/>
                                        <p:tgtEl>
                                          <p:spTgt spid="33"/>
                                        </p:tgtEl>
                                        <p:attrNameLst>
                                          <p:attrName>ppt_h</p:attrName>
                                        </p:attrNameLst>
                                      </p:cBhvr>
                                      <p:tavLst>
                                        <p:tav tm="0">
                                          <p:val>
                                            <p:fltVal val="0"/>
                                          </p:val>
                                        </p:tav>
                                        <p:tav tm="100000">
                                          <p:val>
                                            <p:strVal val="#ppt_h"/>
                                          </p:val>
                                        </p:tav>
                                      </p:tavLst>
                                    </p:anim>
                                    <p:animEffect transition="in" filter="fade">
                                      <p:cBhvr>
                                        <p:cTn id="35" dur="500"/>
                                        <p:tgtEl>
                                          <p:spTgt spid="33"/>
                                        </p:tgtEl>
                                      </p:cBhvr>
                                    </p:animEffect>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animEffect transition="in" filter="fade">
                                      <p:cBhvr>
                                        <p:cTn id="41" dur="500"/>
                                        <p:tgtEl>
                                          <p:spTgt spid="17"/>
                                        </p:tgtEl>
                                      </p:cBhvr>
                                    </p:animEffect>
                                  </p:childTnLst>
                                </p:cTn>
                              </p:par>
                            </p:childTnLst>
                          </p:cTn>
                        </p:par>
                        <p:par>
                          <p:cTn id="42" fill="hold">
                            <p:stCondLst>
                              <p:cond delay="3500"/>
                            </p:stCondLst>
                            <p:childTnLst>
                              <p:par>
                                <p:cTn id="43" presetID="18" presetClass="entr" presetSubtype="12" fill="hold"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strips(downLeft)">
                                      <p:cBhvr>
                                        <p:cTn id="45" dur="500"/>
                                        <p:tgtEl>
                                          <p:spTgt spid="14"/>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34"/>
                                        </p:tgtEl>
                                        <p:attrNameLst>
                                          <p:attrName>style.visibility</p:attrName>
                                        </p:attrNameLst>
                                      </p:cBhvr>
                                      <p:to>
                                        <p:strVal val="visible"/>
                                      </p:to>
                                    </p:set>
                                    <p:anim calcmode="lin" valueType="num">
                                      <p:cBhvr>
                                        <p:cTn id="49" dur="500" fill="hold"/>
                                        <p:tgtEl>
                                          <p:spTgt spid="34"/>
                                        </p:tgtEl>
                                        <p:attrNameLst>
                                          <p:attrName>ppt_w</p:attrName>
                                        </p:attrNameLst>
                                      </p:cBhvr>
                                      <p:tavLst>
                                        <p:tav tm="0">
                                          <p:val>
                                            <p:fltVal val="0"/>
                                          </p:val>
                                        </p:tav>
                                        <p:tav tm="100000">
                                          <p:val>
                                            <p:strVal val="#ppt_w"/>
                                          </p:val>
                                        </p:tav>
                                      </p:tavLst>
                                    </p:anim>
                                    <p:anim calcmode="lin" valueType="num">
                                      <p:cBhvr>
                                        <p:cTn id="50" dur="500" fill="hold"/>
                                        <p:tgtEl>
                                          <p:spTgt spid="34"/>
                                        </p:tgtEl>
                                        <p:attrNameLst>
                                          <p:attrName>ppt_h</p:attrName>
                                        </p:attrNameLst>
                                      </p:cBhvr>
                                      <p:tavLst>
                                        <p:tav tm="0">
                                          <p:val>
                                            <p:fltVal val="0"/>
                                          </p:val>
                                        </p:tav>
                                        <p:tav tm="100000">
                                          <p:val>
                                            <p:strVal val="#ppt_h"/>
                                          </p:val>
                                        </p:tav>
                                      </p:tavLst>
                                    </p:anim>
                                    <p:animEffect transition="in" filter="fade">
                                      <p:cBhvr>
                                        <p:cTn id="51" dur="500"/>
                                        <p:tgtEl>
                                          <p:spTgt spid="34"/>
                                        </p:tgtEl>
                                      </p:cBhvr>
                                    </p:animEffect>
                                  </p:childTnLst>
                                </p:cTn>
                              </p:par>
                            </p:childTnLst>
                          </p:cTn>
                        </p:par>
                        <p:par>
                          <p:cTn id="52" fill="hold">
                            <p:stCondLst>
                              <p:cond delay="4500"/>
                            </p:stCondLst>
                            <p:childTnLst>
                              <p:par>
                                <p:cTn id="53" presetID="53" presetClass="entr" presetSubtype="16" fill="hold"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childTnLst>
                          </p:cTn>
                        </p:par>
                        <p:par>
                          <p:cTn id="58" fill="hold">
                            <p:stCondLst>
                              <p:cond delay="5000"/>
                            </p:stCondLst>
                            <p:childTnLst>
                              <p:par>
                                <p:cTn id="59" presetID="18" presetClass="entr" presetSubtype="12" fill="hold" nodeType="afterEffect">
                                  <p:stCondLst>
                                    <p:cond delay="0"/>
                                  </p:stCondLst>
                                  <p:childTnLst>
                                    <p:set>
                                      <p:cBhvr>
                                        <p:cTn id="60" dur="1" fill="hold">
                                          <p:stCondLst>
                                            <p:cond delay="0"/>
                                          </p:stCondLst>
                                        </p:cTn>
                                        <p:tgtEl>
                                          <p:spTgt spid="20"/>
                                        </p:tgtEl>
                                        <p:attrNameLst>
                                          <p:attrName>style.visibility</p:attrName>
                                        </p:attrNameLst>
                                      </p:cBhvr>
                                      <p:to>
                                        <p:strVal val="visible"/>
                                      </p:to>
                                    </p:set>
                                    <p:animEffect transition="in" filter="strips(downLeft)">
                                      <p:cBhvr>
                                        <p:cTn id="61" dur="500"/>
                                        <p:tgtEl>
                                          <p:spTgt spid="20"/>
                                        </p:tgtEl>
                                      </p:cBhvr>
                                    </p:animEffect>
                                  </p:childTnLst>
                                </p:cTn>
                              </p:par>
                            </p:childTnLst>
                          </p:cTn>
                        </p:par>
                        <p:par>
                          <p:cTn id="62" fill="hold">
                            <p:stCondLst>
                              <p:cond delay="5500"/>
                            </p:stCondLst>
                            <p:childTnLst>
                              <p:par>
                                <p:cTn id="63" presetID="53" presetClass="entr" presetSubtype="16" fill="hold" grpId="0" nodeType="after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p:cTn id="65" dur="500" fill="hold"/>
                                        <p:tgtEl>
                                          <p:spTgt spid="35"/>
                                        </p:tgtEl>
                                        <p:attrNameLst>
                                          <p:attrName>ppt_w</p:attrName>
                                        </p:attrNameLst>
                                      </p:cBhvr>
                                      <p:tavLst>
                                        <p:tav tm="0">
                                          <p:val>
                                            <p:fltVal val="0"/>
                                          </p:val>
                                        </p:tav>
                                        <p:tav tm="100000">
                                          <p:val>
                                            <p:strVal val="#ppt_w"/>
                                          </p:val>
                                        </p:tav>
                                      </p:tavLst>
                                    </p:anim>
                                    <p:anim calcmode="lin" valueType="num">
                                      <p:cBhvr>
                                        <p:cTn id="66" dur="500" fill="hold"/>
                                        <p:tgtEl>
                                          <p:spTgt spid="35"/>
                                        </p:tgtEl>
                                        <p:attrNameLst>
                                          <p:attrName>ppt_h</p:attrName>
                                        </p:attrNameLst>
                                      </p:cBhvr>
                                      <p:tavLst>
                                        <p:tav tm="0">
                                          <p:val>
                                            <p:fltVal val="0"/>
                                          </p:val>
                                        </p:tav>
                                        <p:tav tm="100000">
                                          <p:val>
                                            <p:strVal val="#ppt_h"/>
                                          </p:val>
                                        </p:tav>
                                      </p:tavLst>
                                    </p:anim>
                                    <p:animEffect transition="in" filter="fade">
                                      <p:cBhvr>
                                        <p:cTn id="67" dur="500"/>
                                        <p:tgtEl>
                                          <p:spTgt spid="35"/>
                                        </p:tgtEl>
                                      </p:cBhvr>
                                    </p:animEffect>
                                  </p:childTnLst>
                                </p:cTn>
                              </p:par>
                            </p:childTnLst>
                          </p:cTn>
                        </p:par>
                        <p:par>
                          <p:cTn id="68" fill="hold">
                            <p:stCondLst>
                              <p:cond delay="6000"/>
                            </p:stCondLst>
                            <p:childTnLst>
                              <p:par>
                                <p:cTn id="69" presetID="53" presetClass="entr" presetSubtype="16" fill="hold" nodeType="after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500" fill="hold"/>
                                        <p:tgtEl>
                                          <p:spTgt spid="29"/>
                                        </p:tgtEl>
                                        <p:attrNameLst>
                                          <p:attrName>ppt_w</p:attrName>
                                        </p:attrNameLst>
                                      </p:cBhvr>
                                      <p:tavLst>
                                        <p:tav tm="0">
                                          <p:val>
                                            <p:fltVal val="0"/>
                                          </p:val>
                                        </p:tav>
                                        <p:tav tm="100000">
                                          <p:val>
                                            <p:strVal val="#ppt_w"/>
                                          </p:val>
                                        </p:tav>
                                      </p:tavLst>
                                    </p:anim>
                                    <p:anim calcmode="lin" valueType="num">
                                      <p:cBhvr>
                                        <p:cTn id="72" dur="500" fill="hold"/>
                                        <p:tgtEl>
                                          <p:spTgt spid="29"/>
                                        </p:tgtEl>
                                        <p:attrNameLst>
                                          <p:attrName>ppt_h</p:attrName>
                                        </p:attrNameLst>
                                      </p:cBhvr>
                                      <p:tavLst>
                                        <p:tav tm="0">
                                          <p:val>
                                            <p:fltVal val="0"/>
                                          </p:val>
                                        </p:tav>
                                        <p:tav tm="100000">
                                          <p:val>
                                            <p:strVal val="#ppt_h"/>
                                          </p:val>
                                        </p:tav>
                                      </p:tavLst>
                                    </p:anim>
                                    <p:animEffect transition="in" filter="fade">
                                      <p:cBhvr>
                                        <p:cTn id="73" dur="500"/>
                                        <p:tgtEl>
                                          <p:spTgt spid="29"/>
                                        </p:tgtEl>
                                      </p:cBhvr>
                                    </p:animEffect>
                                  </p:childTnLst>
                                </p:cTn>
                              </p:par>
                            </p:childTnLst>
                          </p:cTn>
                        </p:par>
                        <p:par>
                          <p:cTn id="74" fill="hold">
                            <p:stCondLst>
                              <p:cond delay="6500"/>
                            </p:stCondLst>
                            <p:childTnLst>
                              <p:par>
                                <p:cTn id="75" presetID="18" presetClass="entr" presetSubtype="12" fill="hold"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strips(downLeft)">
                                      <p:cBhvr>
                                        <p:cTn id="77" dur="500"/>
                                        <p:tgtEl>
                                          <p:spTgt spid="26"/>
                                        </p:tgtEl>
                                      </p:cBhvr>
                                    </p:animEffect>
                                  </p:childTnLst>
                                </p:cTn>
                              </p:par>
                              <p:par>
                                <p:cTn id="78" presetID="53" presetClass="entr" presetSubtype="16" fill="hold" grpId="0" nodeType="withEffect">
                                  <p:stCondLst>
                                    <p:cond delay="200"/>
                                  </p:stCondLst>
                                  <p:childTnLst>
                                    <p:set>
                                      <p:cBhvr>
                                        <p:cTn id="79" dur="1" fill="hold">
                                          <p:stCondLst>
                                            <p:cond delay="0"/>
                                          </p:stCondLst>
                                        </p:cTn>
                                        <p:tgtEl>
                                          <p:spTgt spid="36">
                                            <p:txEl>
                                              <p:pRg st="0" end="0"/>
                                            </p:txEl>
                                          </p:spTgt>
                                        </p:tgtEl>
                                        <p:attrNameLst>
                                          <p:attrName>style.visibility</p:attrName>
                                        </p:attrNameLst>
                                      </p:cBhvr>
                                      <p:to>
                                        <p:strVal val="visible"/>
                                      </p:to>
                                    </p:set>
                                    <p:anim calcmode="lin" valueType="num">
                                      <p:cBhvr>
                                        <p:cTn id="80" dur="500" fill="hold"/>
                                        <p:tgtEl>
                                          <p:spTgt spid="36">
                                            <p:txEl>
                                              <p:pRg st="0" end="0"/>
                                            </p:txEl>
                                          </p:spTgt>
                                        </p:tgtEl>
                                        <p:attrNameLst>
                                          <p:attrName>ppt_w</p:attrName>
                                        </p:attrNameLst>
                                      </p:cBhvr>
                                      <p:tavLst>
                                        <p:tav tm="0">
                                          <p:val>
                                            <p:fltVal val="0"/>
                                          </p:val>
                                        </p:tav>
                                        <p:tav tm="100000">
                                          <p:val>
                                            <p:strVal val="#ppt_w"/>
                                          </p:val>
                                        </p:tav>
                                      </p:tavLst>
                                    </p:anim>
                                    <p:anim calcmode="lin" valueType="num">
                                      <p:cBhvr>
                                        <p:cTn id="81" dur="500" fill="hold"/>
                                        <p:tgtEl>
                                          <p:spTgt spid="36">
                                            <p:txEl>
                                              <p:pRg st="0" end="0"/>
                                            </p:txEl>
                                          </p:spTgt>
                                        </p:tgtEl>
                                        <p:attrNameLst>
                                          <p:attrName>ppt_h</p:attrName>
                                        </p:attrNameLst>
                                      </p:cBhvr>
                                      <p:tavLst>
                                        <p:tav tm="0">
                                          <p:val>
                                            <p:fltVal val="0"/>
                                          </p:val>
                                        </p:tav>
                                        <p:tav tm="100000">
                                          <p:val>
                                            <p:strVal val="#ppt_h"/>
                                          </p:val>
                                        </p:tav>
                                      </p:tavLst>
                                    </p:anim>
                                    <p:animEffect transition="in" filter="fade">
                                      <p:cBhvr>
                                        <p:cTn id="82" dur="500"/>
                                        <p:tgtEl>
                                          <p:spTgt spid="36">
                                            <p:txEl>
                                              <p:pRg st="0" end="0"/>
                                            </p:txEl>
                                          </p:spTgt>
                                        </p:tgtEl>
                                      </p:cBhvr>
                                    </p:animEffect>
                                  </p:childTnLst>
                                </p:cTn>
                              </p:par>
                              <p:par>
                                <p:cTn id="83" presetID="23" presetClass="entr" presetSubtype="16" fill="hold" grpId="0" nodeType="withEffect">
                                  <p:stCondLst>
                                    <p:cond delay="200"/>
                                  </p:stCondLst>
                                  <p:childTnLst>
                                    <p:set>
                                      <p:cBhvr>
                                        <p:cTn id="84" dur="1" fill="hold">
                                          <p:stCondLst>
                                            <p:cond delay="0"/>
                                          </p:stCondLst>
                                        </p:cTn>
                                        <p:tgtEl>
                                          <p:spTgt spid="37">
                                            <p:txEl>
                                              <p:pRg st="0" end="0"/>
                                            </p:txEl>
                                          </p:spTgt>
                                        </p:tgtEl>
                                        <p:attrNameLst>
                                          <p:attrName>style.visibility</p:attrName>
                                        </p:attrNameLst>
                                      </p:cBhvr>
                                      <p:to>
                                        <p:strVal val="visible"/>
                                      </p:to>
                                    </p:set>
                                    <p:anim calcmode="lin" valueType="num">
                                      <p:cBhvr>
                                        <p:cTn id="85" dur="500" fill="hold"/>
                                        <p:tgtEl>
                                          <p:spTgt spid="37">
                                            <p:txEl>
                                              <p:pRg st="0" end="0"/>
                                            </p:txEl>
                                          </p:spTgt>
                                        </p:tgtEl>
                                        <p:attrNameLst>
                                          <p:attrName>ppt_w</p:attrName>
                                        </p:attrNameLst>
                                      </p:cBhvr>
                                      <p:tavLst>
                                        <p:tav tm="0">
                                          <p:val>
                                            <p:fltVal val="0"/>
                                          </p:val>
                                        </p:tav>
                                        <p:tav tm="100000">
                                          <p:val>
                                            <p:strVal val="#ppt_w"/>
                                          </p:val>
                                        </p:tav>
                                      </p:tavLst>
                                    </p:anim>
                                    <p:anim calcmode="lin" valueType="num">
                                      <p:cBhvr>
                                        <p:cTn id="86" dur="500" fill="hold"/>
                                        <p:tgtEl>
                                          <p:spTgt spid="37">
                                            <p:txEl>
                                              <p:pRg st="0" end="0"/>
                                            </p:txEl>
                                          </p:spTgt>
                                        </p:tgtEl>
                                        <p:attrNameLst>
                                          <p:attrName>ppt_h</p:attrName>
                                        </p:attrNameLst>
                                      </p:cBhvr>
                                      <p:tavLst>
                                        <p:tav tm="0">
                                          <p:val>
                                            <p:fltVal val="0"/>
                                          </p:val>
                                        </p:tav>
                                        <p:tav tm="100000">
                                          <p:val>
                                            <p:strVal val="#ppt_h"/>
                                          </p:val>
                                        </p:tav>
                                      </p:tavLst>
                                    </p:anim>
                                  </p:childTnLst>
                                </p:cTn>
                              </p:par>
                              <p:par>
                                <p:cTn id="87" presetID="53" presetClass="entr" presetSubtype="16" fill="hold" grpId="0" nodeType="withEffect">
                                  <p:stCondLst>
                                    <p:cond delay="200"/>
                                  </p:stCondLst>
                                  <p:childTnLst>
                                    <p:set>
                                      <p:cBhvr>
                                        <p:cTn id="88" dur="1" fill="hold">
                                          <p:stCondLst>
                                            <p:cond delay="0"/>
                                          </p:stCondLst>
                                        </p:cTn>
                                        <p:tgtEl>
                                          <p:spTgt spid="38">
                                            <p:txEl>
                                              <p:pRg st="0" end="0"/>
                                            </p:txEl>
                                          </p:spTgt>
                                        </p:tgtEl>
                                        <p:attrNameLst>
                                          <p:attrName>style.visibility</p:attrName>
                                        </p:attrNameLst>
                                      </p:cBhvr>
                                      <p:to>
                                        <p:strVal val="visible"/>
                                      </p:to>
                                    </p:set>
                                    <p:anim calcmode="lin" valueType="num">
                                      <p:cBhvr>
                                        <p:cTn id="89" dur="500" fill="hold"/>
                                        <p:tgtEl>
                                          <p:spTgt spid="38">
                                            <p:txEl>
                                              <p:pRg st="0" end="0"/>
                                            </p:txEl>
                                          </p:spTgt>
                                        </p:tgtEl>
                                        <p:attrNameLst>
                                          <p:attrName>ppt_w</p:attrName>
                                        </p:attrNameLst>
                                      </p:cBhvr>
                                      <p:tavLst>
                                        <p:tav tm="0">
                                          <p:val>
                                            <p:fltVal val="0"/>
                                          </p:val>
                                        </p:tav>
                                        <p:tav tm="100000">
                                          <p:val>
                                            <p:strVal val="#ppt_w"/>
                                          </p:val>
                                        </p:tav>
                                      </p:tavLst>
                                    </p:anim>
                                    <p:anim calcmode="lin" valueType="num">
                                      <p:cBhvr>
                                        <p:cTn id="90" dur="500" fill="hold"/>
                                        <p:tgtEl>
                                          <p:spTgt spid="38">
                                            <p:txEl>
                                              <p:pRg st="0" end="0"/>
                                            </p:txEl>
                                          </p:spTgt>
                                        </p:tgtEl>
                                        <p:attrNameLst>
                                          <p:attrName>ppt_h</p:attrName>
                                        </p:attrNameLst>
                                      </p:cBhvr>
                                      <p:tavLst>
                                        <p:tav tm="0">
                                          <p:val>
                                            <p:fltVal val="0"/>
                                          </p:val>
                                        </p:tav>
                                        <p:tav tm="100000">
                                          <p:val>
                                            <p:strVal val="#ppt_h"/>
                                          </p:val>
                                        </p:tav>
                                      </p:tavLst>
                                    </p:anim>
                                    <p:animEffect transition="in" filter="fade">
                                      <p:cBhvr>
                                        <p:cTn id="91" dur="500"/>
                                        <p:tgtEl>
                                          <p:spTgt spid="38">
                                            <p:txEl>
                                              <p:pRg st="0" end="0"/>
                                            </p:txEl>
                                          </p:spTgt>
                                        </p:tgtEl>
                                      </p:cBhvr>
                                    </p:animEffect>
                                  </p:childTnLst>
                                </p:cTn>
                              </p:par>
                              <p:par>
                                <p:cTn id="92" presetID="23" presetClass="entr" presetSubtype="16" fill="hold" grpId="0" nodeType="withEffect">
                                  <p:stCondLst>
                                    <p:cond delay="200"/>
                                  </p:stCondLst>
                                  <p:childTnLst>
                                    <p:set>
                                      <p:cBhvr>
                                        <p:cTn id="93" dur="1" fill="hold">
                                          <p:stCondLst>
                                            <p:cond delay="0"/>
                                          </p:stCondLst>
                                        </p:cTn>
                                        <p:tgtEl>
                                          <p:spTgt spid="39">
                                            <p:txEl>
                                              <p:pRg st="0" end="0"/>
                                            </p:txEl>
                                          </p:spTgt>
                                        </p:tgtEl>
                                        <p:attrNameLst>
                                          <p:attrName>style.visibility</p:attrName>
                                        </p:attrNameLst>
                                      </p:cBhvr>
                                      <p:to>
                                        <p:strVal val="visible"/>
                                      </p:to>
                                    </p:set>
                                    <p:anim calcmode="lin" valueType="num">
                                      <p:cBhvr>
                                        <p:cTn id="94" dur="500" fill="hold"/>
                                        <p:tgtEl>
                                          <p:spTgt spid="39">
                                            <p:txEl>
                                              <p:pRg st="0" end="0"/>
                                            </p:txEl>
                                          </p:spTgt>
                                        </p:tgtEl>
                                        <p:attrNameLst>
                                          <p:attrName>ppt_w</p:attrName>
                                        </p:attrNameLst>
                                      </p:cBhvr>
                                      <p:tavLst>
                                        <p:tav tm="0">
                                          <p:val>
                                            <p:fltVal val="0"/>
                                          </p:val>
                                        </p:tav>
                                        <p:tav tm="100000">
                                          <p:val>
                                            <p:strVal val="#ppt_w"/>
                                          </p:val>
                                        </p:tav>
                                      </p:tavLst>
                                    </p:anim>
                                    <p:anim calcmode="lin" valueType="num">
                                      <p:cBhvr>
                                        <p:cTn id="95" dur="500" fill="hold"/>
                                        <p:tgtEl>
                                          <p:spTgt spid="39">
                                            <p:txEl>
                                              <p:pRg st="0" end="0"/>
                                            </p:txEl>
                                          </p:spTgt>
                                        </p:tgtEl>
                                        <p:attrNameLst>
                                          <p:attrName>ppt_h</p:attrName>
                                        </p:attrNameLst>
                                      </p:cBhvr>
                                      <p:tavLst>
                                        <p:tav tm="0">
                                          <p:val>
                                            <p:fltVal val="0"/>
                                          </p:val>
                                        </p:tav>
                                        <p:tav tm="100000">
                                          <p:val>
                                            <p:strVal val="#ppt_h"/>
                                          </p:val>
                                        </p:tav>
                                      </p:tavLst>
                                    </p:anim>
                                  </p:childTnLst>
                                </p:cTn>
                              </p:par>
                              <p:par>
                                <p:cTn id="96" presetID="53" presetClass="entr" presetSubtype="16" fill="hold" grpId="0" nodeType="withEffect">
                                  <p:stCondLst>
                                    <p:cond delay="200"/>
                                  </p:stCondLst>
                                  <p:childTnLst>
                                    <p:set>
                                      <p:cBhvr>
                                        <p:cTn id="97" dur="1" fill="hold">
                                          <p:stCondLst>
                                            <p:cond delay="0"/>
                                          </p:stCondLst>
                                        </p:cTn>
                                        <p:tgtEl>
                                          <p:spTgt spid="40">
                                            <p:txEl>
                                              <p:pRg st="0" end="0"/>
                                            </p:txEl>
                                          </p:spTgt>
                                        </p:tgtEl>
                                        <p:attrNameLst>
                                          <p:attrName>style.visibility</p:attrName>
                                        </p:attrNameLst>
                                      </p:cBhvr>
                                      <p:to>
                                        <p:strVal val="visible"/>
                                      </p:to>
                                    </p:set>
                                    <p:anim calcmode="lin" valueType="num">
                                      <p:cBhvr>
                                        <p:cTn id="98" dur="500" fill="hold"/>
                                        <p:tgtEl>
                                          <p:spTgt spid="40">
                                            <p:txEl>
                                              <p:pRg st="0" end="0"/>
                                            </p:txEl>
                                          </p:spTgt>
                                        </p:tgtEl>
                                        <p:attrNameLst>
                                          <p:attrName>ppt_w</p:attrName>
                                        </p:attrNameLst>
                                      </p:cBhvr>
                                      <p:tavLst>
                                        <p:tav tm="0">
                                          <p:val>
                                            <p:fltVal val="0"/>
                                          </p:val>
                                        </p:tav>
                                        <p:tav tm="100000">
                                          <p:val>
                                            <p:strVal val="#ppt_w"/>
                                          </p:val>
                                        </p:tav>
                                      </p:tavLst>
                                    </p:anim>
                                    <p:anim calcmode="lin" valueType="num">
                                      <p:cBhvr>
                                        <p:cTn id="99" dur="500" fill="hold"/>
                                        <p:tgtEl>
                                          <p:spTgt spid="40">
                                            <p:txEl>
                                              <p:pRg st="0" end="0"/>
                                            </p:txEl>
                                          </p:spTgt>
                                        </p:tgtEl>
                                        <p:attrNameLst>
                                          <p:attrName>ppt_h</p:attrName>
                                        </p:attrNameLst>
                                      </p:cBhvr>
                                      <p:tavLst>
                                        <p:tav tm="0">
                                          <p:val>
                                            <p:fltVal val="0"/>
                                          </p:val>
                                        </p:tav>
                                        <p:tav tm="100000">
                                          <p:val>
                                            <p:strVal val="#ppt_h"/>
                                          </p:val>
                                        </p:tav>
                                      </p:tavLst>
                                    </p:anim>
                                    <p:animEffect transition="in" filter="fade">
                                      <p:cBhvr>
                                        <p:cTn id="100" dur="500"/>
                                        <p:tgtEl>
                                          <p:spTgt spid="40">
                                            <p:txEl>
                                              <p:pRg st="0" end="0"/>
                                            </p:txEl>
                                          </p:spTgt>
                                        </p:tgtEl>
                                      </p:cBhvr>
                                    </p:animEffect>
                                  </p:childTnLst>
                                </p:cTn>
                              </p:par>
                              <p:par>
                                <p:cTn id="101" presetID="23" presetClass="entr" presetSubtype="16" fill="hold" grpId="0" nodeType="withEffect">
                                  <p:stCondLst>
                                    <p:cond delay="200"/>
                                  </p:stCondLst>
                                  <p:childTnLst>
                                    <p:set>
                                      <p:cBhvr>
                                        <p:cTn id="102" dur="1" fill="hold">
                                          <p:stCondLst>
                                            <p:cond delay="0"/>
                                          </p:stCondLst>
                                        </p:cTn>
                                        <p:tgtEl>
                                          <p:spTgt spid="41">
                                            <p:txEl>
                                              <p:pRg st="0" end="0"/>
                                            </p:txEl>
                                          </p:spTgt>
                                        </p:tgtEl>
                                        <p:attrNameLst>
                                          <p:attrName>style.visibility</p:attrName>
                                        </p:attrNameLst>
                                      </p:cBhvr>
                                      <p:to>
                                        <p:strVal val="visible"/>
                                      </p:to>
                                    </p:set>
                                    <p:anim calcmode="lin" valueType="num">
                                      <p:cBhvr>
                                        <p:cTn id="103" dur="500" fill="hold"/>
                                        <p:tgtEl>
                                          <p:spTgt spid="41">
                                            <p:txEl>
                                              <p:pRg st="0" end="0"/>
                                            </p:txEl>
                                          </p:spTgt>
                                        </p:tgtEl>
                                        <p:attrNameLst>
                                          <p:attrName>ppt_w</p:attrName>
                                        </p:attrNameLst>
                                      </p:cBhvr>
                                      <p:tavLst>
                                        <p:tav tm="0">
                                          <p:val>
                                            <p:fltVal val="0"/>
                                          </p:val>
                                        </p:tav>
                                        <p:tav tm="100000">
                                          <p:val>
                                            <p:strVal val="#ppt_w"/>
                                          </p:val>
                                        </p:tav>
                                      </p:tavLst>
                                    </p:anim>
                                    <p:anim calcmode="lin" valueType="num">
                                      <p:cBhvr>
                                        <p:cTn id="104" dur="500" fill="hold"/>
                                        <p:tgtEl>
                                          <p:spTgt spid="41">
                                            <p:txEl>
                                              <p:pRg st="0" end="0"/>
                                            </p:txEl>
                                          </p:spTgt>
                                        </p:tgtEl>
                                        <p:attrNameLst>
                                          <p:attrName>ppt_h</p:attrName>
                                        </p:attrNameLst>
                                      </p:cBhvr>
                                      <p:tavLst>
                                        <p:tav tm="0">
                                          <p:val>
                                            <p:fltVal val="0"/>
                                          </p:val>
                                        </p:tav>
                                        <p:tav tm="100000">
                                          <p:val>
                                            <p:strVal val="#ppt_h"/>
                                          </p:val>
                                        </p:tav>
                                      </p:tavLst>
                                    </p:anim>
                                  </p:childTnLst>
                                </p:cTn>
                              </p:par>
                              <p:par>
                                <p:cTn id="105" presetID="53" presetClass="entr" presetSubtype="16" fill="hold" grpId="0" nodeType="withEffect">
                                  <p:stCondLst>
                                    <p:cond delay="200"/>
                                  </p:stCondLst>
                                  <p:childTnLst>
                                    <p:set>
                                      <p:cBhvr>
                                        <p:cTn id="106" dur="1" fill="hold">
                                          <p:stCondLst>
                                            <p:cond delay="0"/>
                                          </p:stCondLst>
                                        </p:cTn>
                                        <p:tgtEl>
                                          <p:spTgt spid="42">
                                            <p:txEl>
                                              <p:pRg st="0" end="0"/>
                                            </p:txEl>
                                          </p:spTgt>
                                        </p:tgtEl>
                                        <p:attrNameLst>
                                          <p:attrName>style.visibility</p:attrName>
                                        </p:attrNameLst>
                                      </p:cBhvr>
                                      <p:to>
                                        <p:strVal val="visible"/>
                                      </p:to>
                                    </p:set>
                                    <p:anim calcmode="lin" valueType="num">
                                      <p:cBhvr>
                                        <p:cTn id="107" dur="500" fill="hold"/>
                                        <p:tgtEl>
                                          <p:spTgt spid="42">
                                            <p:txEl>
                                              <p:pRg st="0" end="0"/>
                                            </p:txEl>
                                          </p:spTgt>
                                        </p:tgtEl>
                                        <p:attrNameLst>
                                          <p:attrName>ppt_w</p:attrName>
                                        </p:attrNameLst>
                                      </p:cBhvr>
                                      <p:tavLst>
                                        <p:tav tm="0">
                                          <p:val>
                                            <p:fltVal val="0"/>
                                          </p:val>
                                        </p:tav>
                                        <p:tav tm="100000">
                                          <p:val>
                                            <p:strVal val="#ppt_w"/>
                                          </p:val>
                                        </p:tav>
                                      </p:tavLst>
                                    </p:anim>
                                    <p:anim calcmode="lin" valueType="num">
                                      <p:cBhvr>
                                        <p:cTn id="108" dur="500" fill="hold"/>
                                        <p:tgtEl>
                                          <p:spTgt spid="42">
                                            <p:txEl>
                                              <p:pRg st="0" end="0"/>
                                            </p:txEl>
                                          </p:spTgt>
                                        </p:tgtEl>
                                        <p:attrNameLst>
                                          <p:attrName>ppt_h</p:attrName>
                                        </p:attrNameLst>
                                      </p:cBhvr>
                                      <p:tavLst>
                                        <p:tav tm="0">
                                          <p:val>
                                            <p:fltVal val="0"/>
                                          </p:val>
                                        </p:tav>
                                        <p:tav tm="100000">
                                          <p:val>
                                            <p:strVal val="#ppt_h"/>
                                          </p:val>
                                        </p:tav>
                                      </p:tavLst>
                                    </p:anim>
                                    <p:animEffect transition="in" filter="fade">
                                      <p:cBhvr>
                                        <p:cTn id="109" dur="500"/>
                                        <p:tgtEl>
                                          <p:spTgt spid="42">
                                            <p:txEl>
                                              <p:pRg st="0" end="0"/>
                                            </p:txEl>
                                          </p:spTgt>
                                        </p:tgtEl>
                                      </p:cBhvr>
                                    </p:animEffect>
                                  </p:childTnLst>
                                </p:cTn>
                              </p:par>
                              <p:par>
                                <p:cTn id="110" presetID="23" presetClass="entr" presetSubtype="16" fill="hold" grpId="0" nodeType="withEffect">
                                  <p:stCondLst>
                                    <p:cond delay="200"/>
                                  </p:stCondLst>
                                  <p:childTnLst>
                                    <p:set>
                                      <p:cBhvr>
                                        <p:cTn id="111" dur="1" fill="hold">
                                          <p:stCondLst>
                                            <p:cond delay="0"/>
                                          </p:stCondLst>
                                        </p:cTn>
                                        <p:tgtEl>
                                          <p:spTgt spid="43">
                                            <p:txEl>
                                              <p:pRg st="0" end="0"/>
                                            </p:txEl>
                                          </p:spTgt>
                                        </p:tgtEl>
                                        <p:attrNameLst>
                                          <p:attrName>style.visibility</p:attrName>
                                        </p:attrNameLst>
                                      </p:cBhvr>
                                      <p:to>
                                        <p:strVal val="visible"/>
                                      </p:to>
                                    </p:set>
                                    <p:anim calcmode="lin" valueType="num">
                                      <p:cBhvr>
                                        <p:cTn id="112" dur="500" fill="hold"/>
                                        <p:tgtEl>
                                          <p:spTgt spid="43">
                                            <p:txEl>
                                              <p:pRg st="0" end="0"/>
                                            </p:txEl>
                                          </p:spTgt>
                                        </p:tgtEl>
                                        <p:attrNameLst>
                                          <p:attrName>ppt_w</p:attrName>
                                        </p:attrNameLst>
                                      </p:cBhvr>
                                      <p:tavLst>
                                        <p:tav tm="0">
                                          <p:val>
                                            <p:fltVal val="0"/>
                                          </p:val>
                                        </p:tav>
                                        <p:tav tm="100000">
                                          <p:val>
                                            <p:strVal val="#ppt_w"/>
                                          </p:val>
                                        </p:tav>
                                      </p:tavLst>
                                    </p:anim>
                                    <p:anim calcmode="lin" valueType="num">
                                      <p:cBhvr>
                                        <p:cTn id="113" dur="500" fill="hold"/>
                                        <p:tgtEl>
                                          <p:spTgt spid="43">
                                            <p:txEl>
                                              <p:pRg st="0" end="0"/>
                                            </p:txEl>
                                          </p:spTgt>
                                        </p:tgtEl>
                                        <p:attrNameLst>
                                          <p:attrName>ppt_h</p:attrName>
                                        </p:attrNameLst>
                                      </p:cBhvr>
                                      <p:tavLst>
                                        <p:tav tm="0">
                                          <p:val>
                                            <p:fltVal val="0"/>
                                          </p:val>
                                        </p:tav>
                                        <p:tav tm="100000">
                                          <p:val>
                                            <p:strVal val="#ppt_h"/>
                                          </p:val>
                                        </p:tav>
                                      </p:tavLst>
                                    </p:anim>
                                  </p:childTnLst>
                                </p:cTn>
                              </p:par>
                              <p:par>
                                <p:cTn id="114" presetID="53" presetClass="entr" presetSubtype="16" fill="hold" grpId="0" nodeType="withEffect">
                                  <p:stCondLst>
                                    <p:cond delay="200"/>
                                  </p:stCondLst>
                                  <p:childTnLst>
                                    <p:set>
                                      <p:cBhvr>
                                        <p:cTn id="115" dur="1" fill="hold">
                                          <p:stCondLst>
                                            <p:cond delay="0"/>
                                          </p:stCondLst>
                                        </p:cTn>
                                        <p:tgtEl>
                                          <p:spTgt spid="44">
                                            <p:txEl>
                                              <p:pRg st="0" end="0"/>
                                            </p:txEl>
                                          </p:spTgt>
                                        </p:tgtEl>
                                        <p:attrNameLst>
                                          <p:attrName>style.visibility</p:attrName>
                                        </p:attrNameLst>
                                      </p:cBhvr>
                                      <p:to>
                                        <p:strVal val="visible"/>
                                      </p:to>
                                    </p:set>
                                    <p:anim calcmode="lin" valueType="num">
                                      <p:cBhvr>
                                        <p:cTn id="116" dur="500" fill="hold"/>
                                        <p:tgtEl>
                                          <p:spTgt spid="44">
                                            <p:txEl>
                                              <p:pRg st="0" end="0"/>
                                            </p:txEl>
                                          </p:spTgt>
                                        </p:tgtEl>
                                        <p:attrNameLst>
                                          <p:attrName>ppt_w</p:attrName>
                                        </p:attrNameLst>
                                      </p:cBhvr>
                                      <p:tavLst>
                                        <p:tav tm="0">
                                          <p:val>
                                            <p:fltVal val="0"/>
                                          </p:val>
                                        </p:tav>
                                        <p:tav tm="100000">
                                          <p:val>
                                            <p:strVal val="#ppt_w"/>
                                          </p:val>
                                        </p:tav>
                                      </p:tavLst>
                                    </p:anim>
                                    <p:anim calcmode="lin" valueType="num">
                                      <p:cBhvr>
                                        <p:cTn id="117" dur="500" fill="hold"/>
                                        <p:tgtEl>
                                          <p:spTgt spid="44">
                                            <p:txEl>
                                              <p:pRg st="0" end="0"/>
                                            </p:txEl>
                                          </p:spTgt>
                                        </p:tgtEl>
                                        <p:attrNameLst>
                                          <p:attrName>ppt_h</p:attrName>
                                        </p:attrNameLst>
                                      </p:cBhvr>
                                      <p:tavLst>
                                        <p:tav tm="0">
                                          <p:val>
                                            <p:fltVal val="0"/>
                                          </p:val>
                                        </p:tav>
                                        <p:tav tm="100000">
                                          <p:val>
                                            <p:strVal val="#ppt_h"/>
                                          </p:val>
                                        </p:tav>
                                      </p:tavLst>
                                    </p:anim>
                                    <p:animEffect transition="in" filter="fade">
                                      <p:cBhvr>
                                        <p:cTn id="118" dur="500"/>
                                        <p:tgtEl>
                                          <p:spTgt spid="44">
                                            <p:txEl>
                                              <p:pRg st="0" end="0"/>
                                            </p:txEl>
                                          </p:spTgt>
                                        </p:tgtEl>
                                      </p:cBhvr>
                                    </p:animEffect>
                                  </p:childTnLst>
                                </p:cTn>
                              </p:par>
                              <p:par>
                                <p:cTn id="119" presetID="23" presetClass="entr" presetSubtype="16" fill="hold" grpId="0" nodeType="withEffect">
                                  <p:stCondLst>
                                    <p:cond delay="200"/>
                                  </p:stCondLst>
                                  <p:childTnLst>
                                    <p:set>
                                      <p:cBhvr>
                                        <p:cTn id="120" dur="1" fill="hold">
                                          <p:stCondLst>
                                            <p:cond delay="0"/>
                                          </p:stCondLst>
                                        </p:cTn>
                                        <p:tgtEl>
                                          <p:spTgt spid="45">
                                            <p:txEl>
                                              <p:pRg st="0" end="0"/>
                                            </p:txEl>
                                          </p:spTgt>
                                        </p:tgtEl>
                                        <p:attrNameLst>
                                          <p:attrName>style.visibility</p:attrName>
                                        </p:attrNameLst>
                                      </p:cBhvr>
                                      <p:to>
                                        <p:strVal val="visible"/>
                                      </p:to>
                                    </p:set>
                                    <p:anim calcmode="lin" valueType="num">
                                      <p:cBhvr>
                                        <p:cTn id="121" dur="500" fill="hold"/>
                                        <p:tgtEl>
                                          <p:spTgt spid="45">
                                            <p:txEl>
                                              <p:pRg st="0" end="0"/>
                                            </p:txEl>
                                          </p:spTgt>
                                        </p:tgtEl>
                                        <p:attrNameLst>
                                          <p:attrName>ppt_w</p:attrName>
                                        </p:attrNameLst>
                                      </p:cBhvr>
                                      <p:tavLst>
                                        <p:tav tm="0">
                                          <p:val>
                                            <p:fltVal val="0"/>
                                          </p:val>
                                        </p:tav>
                                        <p:tav tm="100000">
                                          <p:val>
                                            <p:strVal val="#ppt_w"/>
                                          </p:val>
                                        </p:tav>
                                      </p:tavLst>
                                    </p:anim>
                                    <p:anim calcmode="lin" valueType="num">
                                      <p:cBhvr>
                                        <p:cTn id="122" dur="500" fill="hold"/>
                                        <p:tgtEl>
                                          <p:spTgt spid="45">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34" grpId="0" animBg="1"/>
      <p:bldP spid="35" grpId="0" animBg="1"/>
      <p:bldP spid="36" grpId="0" build="p">
        <p:tmplLst>
          <p:tmpl lvl="1">
            <p:tnLst>
              <p:par>
                <p:cTn presetID="53" presetClass="entr" presetSubtype="16" fill="hold" nodeType="withEffect">
                  <p:stCondLst>
                    <p:cond delay="200"/>
                  </p:stCondLst>
                  <p:childTnLst>
                    <p:set>
                      <p:cBhvr>
                        <p:cTn dur="1" fill="hold">
                          <p:stCondLst>
                            <p:cond delay="0"/>
                          </p:stCondLst>
                        </p:cTn>
                        <p:tgtEl>
                          <p:spTgt spid="36"/>
                        </p:tgtEl>
                        <p:attrNameLst>
                          <p:attrName>style.visibility</p:attrName>
                        </p:attrNameLst>
                      </p:cBhvr>
                      <p:to>
                        <p:strVal val="visible"/>
                      </p:to>
                    </p:set>
                    <p:anim calcmode="lin" valueType="num">
                      <p:cBhvr>
                        <p:cTn dur="500" fill="hold"/>
                        <p:tgtEl>
                          <p:spTgt spid="36"/>
                        </p:tgtEl>
                        <p:attrNameLst>
                          <p:attrName>ppt_w</p:attrName>
                        </p:attrNameLst>
                      </p:cBhvr>
                      <p:tavLst>
                        <p:tav tm="0">
                          <p:val>
                            <p:fltVal val="0"/>
                          </p:val>
                        </p:tav>
                        <p:tav tm="100000">
                          <p:val>
                            <p:strVal val="#ppt_w"/>
                          </p:val>
                        </p:tav>
                      </p:tavLst>
                    </p:anim>
                    <p:anim calcmode="lin" valueType="num">
                      <p:cBhvr>
                        <p:cTn dur="500" fill="hold"/>
                        <p:tgtEl>
                          <p:spTgt spid="36"/>
                        </p:tgtEl>
                        <p:attrNameLst>
                          <p:attrName>ppt_h</p:attrName>
                        </p:attrNameLst>
                      </p:cBhvr>
                      <p:tavLst>
                        <p:tav tm="0">
                          <p:val>
                            <p:fltVal val="0"/>
                          </p:val>
                        </p:tav>
                        <p:tav tm="100000">
                          <p:val>
                            <p:strVal val="#ppt_h"/>
                          </p:val>
                        </p:tav>
                      </p:tavLst>
                    </p:anim>
                    <p:animEffect transition="in" filter="fade">
                      <p:cBhvr>
                        <p:cTn dur="500"/>
                        <p:tgtEl>
                          <p:spTgt spid="36"/>
                        </p:tgtEl>
                      </p:cBhvr>
                    </p:animEffect>
                  </p:childTnLst>
                </p:cTn>
              </p:par>
            </p:tnLst>
          </p:tmpl>
        </p:tmplLst>
      </p:bldP>
      <p:bldP spid="37" grpId="0" build="p">
        <p:tmplLst>
          <p:tmpl lvl="1">
            <p:tnLst>
              <p:par>
                <p:cTn presetID="23" presetClass="entr" presetSubtype="16" fill="hold" nodeType="withEffect">
                  <p:stCondLst>
                    <p:cond delay="200"/>
                  </p:stCondLst>
                  <p:childTnLst>
                    <p:set>
                      <p:cBhvr>
                        <p:cTn dur="1" fill="hold">
                          <p:stCondLst>
                            <p:cond delay="0"/>
                          </p:stCondLst>
                        </p:cTn>
                        <p:tgtEl>
                          <p:spTgt spid="37"/>
                        </p:tgtEl>
                        <p:attrNameLst>
                          <p:attrName>style.visibility</p:attrName>
                        </p:attrNameLst>
                      </p:cBhvr>
                      <p:to>
                        <p:strVal val="visible"/>
                      </p:to>
                    </p:set>
                    <p:anim calcmode="lin" valueType="num">
                      <p:cBhvr>
                        <p:cTn dur="500" fill="hold"/>
                        <p:tgtEl>
                          <p:spTgt spid="37"/>
                        </p:tgtEl>
                        <p:attrNameLst>
                          <p:attrName>ppt_w</p:attrName>
                        </p:attrNameLst>
                      </p:cBhvr>
                      <p:tavLst>
                        <p:tav tm="0">
                          <p:val>
                            <p:fltVal val="0"/>
                          </p:val>
                        </p:tav>
                        <p:tav tm="100000">
                          <p:val>
                            <p:strVal val="#ppt_w"/>
                          </p:val>
                        </p:tav>
                      </p:tavLst>
                    </p:anim>
                    <p:anim calcmode="lin" valueType="num">
                      <p:cBhvr>
                        <p:cTn dur="500" fill="hold"/>
                        <p:tgtEl>
                          <p:spTgt spid="37"/>
                        </p:tgtEl>
                        <p:attrNameLst>
                          <p:attrName>ppt_h</p:attrName>
                        </p:attrNameLst>
                      </p:cBhvr>
                      <p:tavLst>
                        <p:tav tm="0">
                          <p:val>
                            <p:fltVal val="0"/>
                          </p:val>
                        </p:tav>
                        <p:tav tm="100000">
                          <p:val>
                            <p:strVal val="#ppt_h"/>
                          </p:val>
                        </p:tav>
                      </p:tavLst>
                    </p:anim>
                  </p:childTnLst>
                </p:cTn>
              </p:par>
            </p:tnLst>
          </p:tmpl>
        </p:tmplLst>
      </p:bldP>
      <p:bldP spid="38" grpId="0" build="p">
        <p:tmplLst>
          <p:tmpl lvl="1">
            <p:tnLst>
              <p:par>
                <p:cTn presetID="53" presetClass="entr" presetSubtype="16" fill="hold" nodeType="withEffect">
                  <p:stCondLst>
                    <p:cond delay="200"/>
                  </p:stCondLst>
                  <p:childTnLst>
                    <p:set>
                      <p:cBhvr>
                        <p:cTn dur="1" fill="hold">
                          <p:stCondLst>
                            <p:cond delay="0"/>
                          </p:stCondLst>
                        </p:cTn>
                        <p:tgtEl>
                          <p:spTgt spid="38"/>
                        </p:tgtEl>
                        <p:attrNameLst>
                          <p:attrName>style.visibility</p:attrName>
                        </p:attrNameLst>
                      </p:cBhvr>
                      <p:to>
                        <p:strVal val="visible"/>
                      </p:to>
                    </p:set>
                    <p:anim calcmode="lin" valueType="num">
                      <p:cBhvr>
                        <p:cTn dur="500" fill="hold"/>
                        <p:tgtEl>
                          <p:spTgt spid="38"/>
                        </p:tgtEl>
                        <p:attrNameLst>
                          <p:attrName>ppt_w</p:attrName>
                        </p:attrNameLst>
                      </p:cBhvr>
                      <p:tavLst>
                        <p:tav tm="0">
                          <p:val>
                            <p:fltVal val="0"/>
                          </p:val>
                        </p:tav>
                        <p:tav tm="100000">
                          <p:val>
                            <p:strVal val="#ppt_w"/>
                          </p:val>
                        </p:tav>
                      </p:tavLst>
                    </p:anim>
                    <p:anim calcmode="lin" valueType="num">
                      <p:cBhvr>
                        <p:cTn dur="500" fill="hold"/>
                        <p:tgtEl>
                          <p:spTgt spid="38"/>
                        </p:tgtEl>
                        <p:attrNameLst>
                          <p:attrName>ppt_h</p:attrName>
                        </p:attrNameLst>
                      </p:cBhvr>
                      <p:tavLst>
                        <p:tav tm="0">
                          <p:val>
                            <p:fltVal val="0"/>
                          </p:val>
                        </p:tav>
                        <p:tav tm="100000">
                          <p:val>
                            <p:strVal val="#ppt_h"/>
                          </p:val>
                        </p:tav>
                      </p:tavLst>
                    </p:anim>
                    <p:animEffect transition="in" filter="fade">
                      <p:cBhvr>
                        <p:cTn dur="500"/>
                        <p:tgtEl>
                          <p:spTgt spid="38"/>
                        </p:tgtEl>
                      </p:cBhvr>
                    </p:animEffect>
                  </p:childTnLst>
                </p:cTn>
              </p:par>
            </p:tnLst>
          </p:tmpl>
        </p:tmplLst>
      </p:bldP>
      <p:bldP spid="39" grpId="0" build="p">
        <p:tmplLst>
          <p:tmpl lvl="1">
            <p:tnLst>
              <p:par>
                <p:cTn presetID="23" presetClass="entr" presetSubtype="16" fill="hold" nodeType="withEffect">
                  <p:stCondLst>
                    <p:cond delay="200"/>
                  </p:stCondLst>
                  <p:childTnLst>
                    <p:set>
                      <p:cBhvr>
                        <p:cTn dur="1" fill="hold">
                          <p:stCondLst>
                            <p:cond delay="0"/>
                          </p:stCondLst>
                        </p:cTn>
                        <p:tgtEl>
                          <p:spTgt spid="39"/>
                        </p:tgtEl>
                        <p:attrNameLst>
                          <p:attrName>style.visibility</p:attrName>
                        </p:attrNameLst>
                      </p:cBhvr>
                      <p:to>
                        <p:strVal val="visible"/>
                      </p:to>
                    </p:set>
                    <p:anim calcmode="lin" valueType="num">
                      <p:cBhvr>
                        <p:cTn dur="500" fill="hold"/>
                        <p:tgtEl>
                          <p:spTgt spid="39"/>
                        </p:tgtEl>
                        <p:attrNameLst>
                          <p:attrName>ppt_w</p:attrName>
                        </p:attrNameLst>
                      </p:cBhvr>
                      <p:tavLst>
                        <p:tav tm="0">
                          <p:val>
                            <p:fltVal val="0"/>
                          </p:val>
                        </p:tav>
                        <p:tav tm="100000">
                          <p:val>
                            <p:strVal val="#ppt_w"/>
                          </p:val>
                        </p:tav>
                      </p:tavLst>
                    </p:anim>
                    <p:anim calcmode="lin" valueType="num">
                      <p:cBhvr>
                        <p:cTn dur="500" fill="hold"/>
                        <p:tgtEl>
                          <p:spTgt spid="39"/>
                        </p:tgtEl>
                        <p:attrNameLst>
                          <p:attrName>ppt_h</p:attrName>
                        </p:attrNameLst>
                      </p:cBhvr>
                      <p:tavLst>
                        <p:tav tm="0">
                          <p:val>
                            <p:fltVal val="0"/>
                          </p:val>
                        </p:tav>
                        <p:tav tm="100000">
                          <p:val>
                            <p:strVal val="#ppt_h"/>
                          </p:val>
                        </p:tav>
                      </p:tavLst>
                    </p:anim>
                  </p:childTnLst>
                </p:cTn>
              </p:par>
            </p:tnLst>
          </p:tmpl>
        </p:tmplLst>
      </p:bldP>
      <p:bldP spid="40" grpId="0" build="p">
        <p:tmplLst>
          <p:tmpl lvl="1">
            <p:tnLst>
              <p:par>
                <p:cTn presetID="53" presetClass="entr" presetSubtype="16" fill="hold" nodeType="withEffect">
                  <p:stCondLst>
                    <p:cond delay="200"/>
                  </p:stCondLst>
                  <p:childTnLst>
                    <p:set>
                      <p:cBhvr>
                        <p:cTn dur="1" fill="hold">
                          <p:stCondLst>
                            <p:cond delay="0"/>
                          </p:stCondLst>
                        </p:cTn>
                        <p:tgtEl>
                          <p:spTgt spid="40"/>
                        </p:tgtEl>
                        <p:attrNameLst>
                          <p:attrName>style.visibility</p:attrName>
                        </p:attrNameLst>
                      </p:cBhvr>
                      <p:to>
                        <p:strVal val="visible"/>
                      </p:to>
                    </p:set>
                    <p:anim calcmode="lin" valueType="num">
                      <p:cBhvr>
                        <p:cTn dur="500" fill="hold"/>
                        <p:tgtEl>
                          <p:spTgt spid="40"/>
                        </p:tgtEl>
                        <p:attrNameLst>
                          <p:attrName>ppt_w</p:attrName>
                        </p:attrNameLst>
                      </p:cBhvr>
                      <p:tavLst>
                        <p:tav tm="0">
                          <p:val>
                            <p:fltVal val="0"/>
                          </p:val>
                        </p:tav>
                        <p:tav tm="100000">
                          <p:val>
                            <p:strVal val="#ppt_w"/>
                          </p:val>
                        </p:tav>
                      </p:tavLst>
                    </p:anim>
                    <p:anim calcmode="lin" valueType="num">
                      <p:cBhvr>
                        <p:cTn dur="500" fill="hold"/>
                        <p:tgtEl>
                          <p:spTgt spid="40"/>
                        </p:tgtEl>
                        <p:attrNameLst>
                          <p:attrName>ppt_h</p:attrName>
                        </p:attrNameLst>
                      </p:cBhvr>
                      <p:tavLst>
                        <p:tav tm="0">
                          <p:val>
                            <p:fltVal val="0"/>
                          </p:val>
                        </p:tav>
                        <p:tav tm="100000">
                          <p:val>
                            <p:strVal val="#ppt_h"/>
                          </p:val>
                        </p:tav>
                      </p:tavLst>
                    </p:anim>
                    <p:animEffect transition="in" filter="fade">
                      <p:cBhvr>
                        <p:cTn dur="500"/>
                        <p:tgtEl>
                          <p:spTgt spid="40"/>
                        </p:tgtEl>
                      </p:cBhvr>
                    </p:animEffect>
                  </p:childTnLst>
                </p:cTn>
              </p:par>
            </p:tnLst>
          </p:tmpl>
        </p:tmplLst>
      </p:bldP>
      <p:bldP spid="41" grpId="0" build="p">
        <p:tmplLst>
          <p:tmpl lvl="1">
            <p:tnLst>
              <p:par>
                <p:cTn presetID="23" presetClass="entr" presetSubtype="16" fill="hold" nodeType="withEffect">
                  <p:stCondLst>
                    <p:cond delay="200"/>
                  </p:stCondLst>
                  <p:childTnLst>
                    <p:set>
                      <p:cBhvr>
                        <p:cTn dur="1" fill="hold">
                          <p:stCondLst>
                            <p:cond delay="0"/>
                          </p:stCondLst>
                        </p:cTn>
                        <p:tgtEl>
                          <p:spTgt spid="41"/>
                        </p:tgtEl>
                        <p:attrNameLst>
                          <p:attrName>style.visibility</p:attrName>
                        </p:attrNameLst>
                      </p:cBhvr>
                      <p:to>
                        <p:strVal val="visible"/>
                      </p:to>
                    </p:set>
                    <p:anim calcmode="lin" valueType="num">
                      <p:cBhvr>
                        <p:cTn dur="500" fill="hold"/>
                        <p:tgtEl>
                          <p:spTgt spid="41"/>
                        </p:tgtEl>
                        <p:attrNameLst>
                          <p:attrName>ppt_w</p:attrName>
                        </p:attrNameLst>
                      </p:cBhvr>
                      <p:tavLst>
                        <p:tav tm="0">
                          <p:val>
                            <p:fltVal val="0"/>
                          </p:val>
                        </p:tav>
                        <p:tav tm="100000">
                          <p:val>
                            <p:strVal val="#ppt_w"/>
                          </p:val>
                        </p:tav>
                      </p:tavLst>
                    </p:anim>
                    <p:anim calcmode="lin" valueType="num">
                      <p:cBhvr>
                        <p:cTn dur="500" fill="hold"/>
                        <p:tgtEl>
                          <p:spTgt spid="41"/>
                        </p:tgtEl>
                        <p:attrNameLst>
                          <p:attrName>ppt_h</p:attrName>
                        </p:attrNameLst>
                      </p:cBhvr>
                      <p:tavLst>
                        <p:tav tm="0">
                          <p:val>
                            <p:fltVal val="0"/>
                          </p:val>
                        </p:tav>
                        <p:tav tm="100000">
                          <p:val>
                            <p:strVal val="#ppt_h"/>
                          </p:val>
                        </p:tav>
                      </p:tavLst>
                    </p:anim>
                  </p:childTnLst>
                </p:cTn>
              </p:par>
            </p:tnLst>
          </p:tmpl>
        </p:tmplLst>
      </p:bldP>
      <p:bldP spid="42" grpId="0" build="p">
        <p:tmplLst>
          <p:tmpl lvl="1">
            <p:tnLst>
              <p:par>
                <p:cTn presetID="53" presetClass="entr" presetSubtype="16" fill="hold" nodeType="withEffect">
                  <p:stCondLst>
                    <p:cond delay="200"/>
                  </p:stCondLst>
                  <p:childTnLst>
                    <p:set>
                      <p:cBhvr>
                        <p:cTn dur="1" fill="hold">
                          <p:stCondLst>
                            <p:cond delay="0"/>
                          </p:stCondLst>
                        </p:cTn>
                        <p:tgtEl>
                          <p:spTgt spid="42"/>
                        </p:tgtEl>
                        <p:attrNameLst>
                          <p:attrName>style.visibility</p:attrName>
                        </p:attrNameLst>
                      </p:cBhvr>
                      <p:to>
                        <p:strVal val="visible"/>
                      </p:to>
                    </p:set>
                    <p:anim calcmode="lin" valueType="num">
                      <p:cBhvr>
                        <p:cTn dur="500" fill="hold"/>
                        <p:tgtEl>
                          <p:spTgt spid="42"/>
                        </p:tgtEl>
                        <p:attrNameLst>
                          <p:attrName>ppt_w</p:attrName>
                        </p:attrNameLst>
                      </p:cBhvr>
                      <p:tavLst>
                        <p:tav tm="0">
                          <p:val>
                            <p:fltVal val="0"/>
                          </p:val>
                        </p:tav>
                        <p:tav tm="100000">
                          <p:val>
                            <p:strVal val="#ppt_w"/>
                          </p:val>
                        </p:tav>
                      </p:tavLst>
                    </p:anim>
                    <p:anim calcmode="lin" valueType="num">
                      <p:cBhvr>
                        <p:cTn dur="500" fill="hold"/>
                        <p:tgtEl>
                          <p:spTgt spid="42"/>
                        </p:tgtEl>
                        <p:attrNameLst>
                          <p:attrName>ppt_h</p:attrName>
                        </p:attrNameLst>
                      </p:cBhvr>
                      <p:tavLst>
                        <p:tav tm="0">
                          <p:val>
                            <p:fltVal val="0"/>
                          </p:val>
                        </p:tav>
                        <p:tav tm="100000">
                          <p:val>
                            <p:strVal val="#ppt_h"/>
                          </p:val>
                        </p:tav>
                      </p:tavLst>
                    </p:anim>
                    <p:animEffect transition="in" filter="fade">
                      <p:cBhvr>
                        <p:cTn dur="500"/>
                        <p:tgtEl>
                          <p:spTgt spid="42"/>
                        </p:tgtEl>
                      </p:cBhvr>
                    </p:animEffect>
                  </p:childTnLst>
                </p:cTn>
              </p:par>
            </p:tnLst>
          </p:tmpl>
        </p:tmplLst>
      </p:bldP>
      <p:bldP spid="43" grpId="0" build="p">
        <p:tmplLst>
          <p:tmpl lvl="1">
            <p:tnLst>
              <p:par>
                <p:cTn presetID="23" presetClass="entr" presetSubtype="16" fill="hold" nodeType="withEffect">
                  <p:stCondLst>
                    <p:cond delay="200"/>
                  </p:stCondLst>
                  <p:childTnLst>
                    <p:set>
                      <p:cBhvr>
                        <p:cTn dur="1" fill="hold">
                          <p:stCondLst>
                            <p:cond delay="0"/>
                          </p:stCondLst>
                        </p:cTn>
                        <p:tgtEl>
                          <p:spTgt spid="43"/>
                        </p:tgtEl>
                        <p:attrNameLst>
                          <p:attrName>style.visibility</p:attrName>
                        </p:attrNameLst>
                      </p:cBhvr>
                      <p:to>
                        <p:strVal val="visible"/>
                      </p:to>
                    </p:set>
                    <p:anim calcmode="lin" valueType="num">
                      <p:cBhvr>
                        <p:cTn dur="500" fill="hold"/>
                        <p:tgtEl>
                          <p:spTgt spid="43"/>
                        </p:tgtEl>
                        <p:attrNameLst>
                          <p:attrName>ppt_w</p:attrName>
                        </p:attrNameLst>
                      </p:cBhvr>
                      <p:tavLst>
                        <p:tav tm="0">
                          <p:val>
                            <p:fltVal val="0"/>
                          </p:val>
                        </p:tav>
                        <p:tav tm="100000">
                          <p:val>
                            <p:strVal val="#ppt_w"/>
                          </p:val>
                        </p:tav>
                      </p:tavLst>
                    </p:anim>
                    <p:anim calcmode="lin" valueType="num">
                      <p:cBhvr>
                        <p:cTn dur="500" fill="hold"/>
                        <p:tgtEl>
                          <p:spTgt spid="43"/>
                        </p:tgtEl>
                        <p:attrNameLst>
                          <p:attrName>ppt_h</p:attrName>
                        </p:attrNameLst>
                      </p:cBhvr>
                      <p:tavLst>
                        <p:tav tm="0">
                          <p:val>
                            <p:fltVal val="0"/>
                          </p:val>
                        </p:tav>
                        <p:tav tm="100000">
                          <p:val>
                            <p:strVal val="#ppt_h"/>
                          </p:val>
                        </p:tav>
                      </p:tavLst>
                    </p:anim>
                  </p:childTnLst>
                </p:cTn>
              </p:par>
            </p:tnLst>
          </p:tmpl>
        </p:tmplLst>
      </p:bldP>
      <p:bldP spid="44" grpId="0" build="p">
        <p:tmplLst>
          <p:tmpl lvl="1">
            <p:tnLst>
              <p:par>
                <p:cTn presetID="53" presetClass="entr" presetSubtype="16" fill="hold" nodeType="withEffect">
                  <p:stCondLst>
                    <p:cond delay="200"/>
                  </p:stCondLst>
                  <p:childTnLst>
                    <p:set>
                      <p:cBhvr>
                        <p:cTn dur="1" fill="hold">
                          <p:stCondLst>
                            <p:cond delay="0"/>
                          </p:stCondLst>
                        </p:cTn>
                        <p:tgtEl>
                          <p:spTgt spid="44"/>
                        </p:tgtEl>
                        <p:attrNameLst>
                          <p:attrName>style.visibility</p:attrName>
                        </p:attrNameLst>
                      </p:cBhvr>
                      <p:to>
                        <p:strVal val="visible"/>
                      </p:to>
                    </p:set>
                    <p:anim calcmode="lin" valueType="num">
                      <p:cBhvr>
                        <p:cTn dur="500" fill="hold"/>
                        <p:tgtEl>
                          <p:spTgt spid="44"/>
                        </p:tgtEl>
                        <p:attrNameLst>
                          <p:attrName>ppt_w</p:attrName>
                        </p:attrNameLst>
                      </p:cBhvr>
                      <p:tavLst>
                        <p:tav tm="0">
                          <p:val>
                            <p:fltVal val="0"/>
                          </p:val>
                        </p:tav>
                        <p:tav tm="100000">
                          <p:val>
                            <p:strVal val="#ppt_w"/>
                          </p:val>
                        </p:tav>
                      </p:tavLst>
                    </p:anim>
                    <p:anim calcmode="lin" valueType="num">
                      <p:cBhvr>
                        <p:cTn dur="500" fill="hold"/>
                        <p:tgtEl>
                          <p:spTgt spid="44"/>
                        </p:tgtEl>
                        <p:attrNameLst>
                          <p:attrName>ppt_h</p:attrName>
                        </p:attrNameLst>
                      </p:cBhvr>
                      <p:tavLst>
                        <p:tav tm="0">
                          <p:val>
                            <p:fltVal val="0"/>
                          </p:val>
                        </p:tav>
                        <p:tav tm="100000">
                          <p:val>
                            <p:strVal val="#ppt_h"/>
                          </p:val>
                        </p:tav>
                      </p:tavLst>
                    </p:anim>
                    <p:animEffect transition="in" filter="fade">
                      <p:cBhvr>
                        <p:cTn dur="500"/>
                        <p:tgtEl>
                          <p:spTgt spid="44"/>
                        </p:tgtEl>
                      </p:cBhvr>
                    </p:animEffect>
                  </p:childTnLst>
                </p:cTn>
              </p:par>
            </p:tnLst>
          </p:tmpl>
        </p:tmplLst>
      </p:bldP>
      <p:bldP spid="45" grpId="0" build="p">
        <p:tmplLst>
          <p:tmpl lvl="1">
            <p:tnLst>
              <p:par>
                <p:cTn presetID="23" presetClass="entr" presetSubtype="16" fill="hold" nodeType="withEffect">
                  <p:stCondLst>
                    <p:cond delay="200"/>
                  </p:stCondLst>
                  <p:childTnLst>
                    <p:set>
                      <p:cBhvr>
                        <p:cTn dur="1" fill="hold">
                          <p:stCondLst>
                            <p:cond delay="0"/>
                          </p:stCondLst>
                        </p:cTn>
                        <p:tgtEl>
                          <p:spTgt spid="45"/>
                        </p:tgtEl>
                        <p:attrNameLst>
                          <p:attrName>style.visibility</p:attrName>
                        </p:attrNameLst>
                      </p:cBhvr>
                      <p:to>
                        <p:strVal val="visible"/>
                      </p:to>
                    </p:set>
                    <p:anim calcmode="lin" valueType="num">
                      <p:cBhvr>
                        <p:cTn dur="500" fill="hold"/>
                        <p:tgtEl>
                          <p:spTgt spid="45"/>
                        </p:tgtEl>
                        <p:attrNameLst>
                          <p:attrName>ppt_w</p:attrName>
                        </p:attrNameLst>
                      </p:cBhvr>
                      <p:tavLst>
                        <p:tav tm="0">
                          <p:val>
                            <p:fltVal val="0"/>
                          </p:val>
                        </p:tav>
                        <p:tav tm="100000">
                          <p:val>
                            <p:strVal val="#ppt_w"/>
                          </p:val>
                        </p:tav>
                      </p:tavLst>
                    </p:anim>
                    <p:anim calcmode="lin" valueType="num">
                      <p:cBhvr>
                        <p:cTn dur="500" fill="hold"/>
                        <p:tgtEl>
                          <p:spTgt spid="45"/>
                        </p:tgtEl>
                        <p:attrNameLst>
                          <p:attrName>ppt_h</p:attrName>
                        </p:attrNameLst>
                      </p:cBhvr>
                      <p:tavLst>
                        <p:tav tm="0">
                          <p:val>
                            <p:fltVal val="0"/>
                          </p:val>
                        </p:tav>
                        <p:tav tm="100000">
                          <p:val>
                            <p:strVal val="#ppt_h"/>
                          </p:val>
                        </p:tav>
                      </p:tavLst>
                    </p:anim>
                  </p:childTnLst>
                </p:cTn>
              </p:par>
            </p:tnLst>
          </p:tmpl>
        </p:tmplLst>
      </p:b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4"/>
          <p:cNvGrpSpPr>
            <a:grpSpLocks noChangeAspect="1"/>
          </p:cNvGrpSpPr>
          <p:nvPr/>
        </p:nvGrpSpPr>
        <p:grpSpPr>
          <a:xfrm rot="4351113">
            <a:off x="5183662" y="2131610"/>
            <a:ext cx="4463045" cy="3078445"/>
            <a:chOff x="940378" y="1114346"/>
            <a:chExt cx="7056438" cy="4867275"/>
          </a:xfrm>
        </p:grpSpPr>
        <p:sp>
          <p:nvSpPr>
            <p:cNvPr id="19" name="Arc 682"/>
            <p:cNvSpPr/>
            <p:nvPr/>
          </p:nvSpPr>
          <p:spPr bwMode="auto">
            <a:xfrm rot="18746405">
              <a:off x="3554196" y="1119903"/>
              <a:ext cx="1014413" cy="1003300"/>
            </a:xfrm>
            <a:custGeom>
              <a:avLst/>
              <a:gdLst>
                <a:gd name="T0" fmla="*/ 2147483647 w 21600"/>
                <a:gd name="T1" fmla="*/ 0 h 21356"/>
                <a:gd name="T2" fmla="*/ 2147483647 w 21600"/>
                <a:gd name="T3" fmla="*/ 2147483647 h 21356"/>
                <a:gd name="T4" fmla="*/ 0 w 21600"/>
                <a:gd name="T5" fmla="*/ 2147483647 h 21356"/>
                <a:gd name="T6" fmla="*/ 0 60000 65536"/>
                <a:gd name="T7" fmla="*/ 0 60000 65536"/>
                <a:gd name="T8" fmla="*/ 0 60000 65536"/>
                <a:gd name="T9" fmla="*/ 0 w 21600"/>
                <a:gd name="T10" fmla="*/ 0 h 21356"/>
                <a:gd name="T11" fmla="*/ 21600 w 21600"/>
                <a:gd name="T12" fmla="*/ 21356 h 21356"/>
              </a:gdLst>
              <a:ahLst/>
              <a:cxnLst>
                <a:cxn ang="T6">
                  <a:pos x="T0" y="T1"/>
                </a:cxn>
                <a:cxn ang="T7">
                  <a:pos x="T2" y="T3"/>
                </a:cxn>
                <a:cxn ang="T8">
                  <a:pos x="T4" y="T5"/>
                </a:cxn>
              </a:cxnLst>
              <a:rect l="T9" t="T10" r="T11" b="T12"/>
              <a:pathLst>
                <a:path w="21600" h="21356" fill="none" extrusionOk="0">
                  <a:moveTo>
                    <a:pt x="3237" y="-1"/>
                  </a:moveTo>
                  <a:cubicBezTo>
                    <a:pt x="13795" y="1600"/>
                    <a:pt x="21600" y="10676"/>
                    <a:pt x="21600" y="21356"/>
                  </a:cubicBezTo>
                </a:path>
                <a:path w="21600" h="21356" stroke="0" extrusionOk="0">
                  <a:moveTo>
                    <a:pt x="3237" y="-1"/>
                  </a:moveTo>
                  <a:cubicBezTo>
                    <a:pt x="13795" y="1600"/>
                    <a:pt x="21600" y="10676"/>
                    <a:pt x="21600" y="21356"/>
                  </a:cubicBezTo>
                  <a:lnTo>
                    <a:pt x="0" y="21356"/>
                  </a:lnTo>
                  <a:lnTo>
                    <a:pt x="3237" y="-1"/>
                  </a:lnTo>
                  <a:close/>
                </a:path>
              </a:pathLst>
            </a:custGeom>
            <a:noFill/>
            <a:ln w="9525">
              <a:solidFill>
                <a:schemeClr val="bg1">
                  <a:lumMod val="50000"/>
                </a:schemeClr>
              </a:solidFill>
              <a:prstDash val="sysDot"/>
              <a:rou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pPr algn="just" defTabSz="999490" latinLnBrk="1">
                <a:lnSpc>
                  <a:spcPct val="120000"/>
                </a:lnSpc>
                <a:defRPr/>
              </a:pPr>
              <a:endParaRPr kumimoji="1" lang="zh-CN" altLang="en-US" sz="855" kern="0">
                <a:solidFill>
                  <a:schemeClr val="bg1">
                    <a:lumMod val="65000"/>
                  </a:schemeClr>
                </a:solidFill>
                <a:cs typeface="+mn-ea"/>
                <a:sym typeface="+mn-lt"/>
              </a:endParaRPr>
            </a:p>
          </p:txBody>
        </p:sp>
        <p:sp>
          <p:nvSpPr>
            <p:cNvPr id="20" name="Freeform 673"/>
            <p:cNvSpPr>
              <a:spLocks noEditPoints="1"/>
            </p:cNvSpPr>
            <p:nvPr/>
          </p:nvSpPr>
          <p:spPr bwMode="auto">
            <a:xfrm rot="21275257">
              <a:off x="4204278" y="1579484"/>
              <a:ext cx="2628900" cy="2630487"/>
            </a:xfrm>
            <a:custGeom>
              <a:avLst/>
              <a:gdLst>
                <a:gd name="T0" fmla="*/ 2147483647 w 1816"/>
                <a:gd name="T1" fmla="*/ 2147483647 h 1816"/>
                <a:gd name="T2" fmla="*/ 2147483647 w 1816"/>
                <a:gd name="T3" fmla="*/ 2147483647 h 1816"/>
                <a:gd name="T4" fmla="*/ 2147483647 w 1816"/>
                <a:gd name="T5" fmla="*/ 2147483647 h 1816"/>
                <a:gd name="T6" fmla="*/ 2147483647 w 1816"/>
                <a:gd name="T7" fmla="*/ 2147483647 h 1816"/>
                <a:gd name="T8" fmla="*/ 2147483647 w 1816"/>
                <a:gd name="T9" fmla="*/ 2147483647 h 1816"/>
                <a:gd name="T10" fmla="*/ 2147483647 w 1816"/>
                <a:gd name="T11" fmla="*/ 2147483647 h 1816"/>
                <a:gd name="T12" fmla="*/ 2147483647 w 1816"/>
                <a:gd name="T13" fmla="*/ 2147483647 h 1816"/>
                <a:gd name="T14" fmla="*/ 2147483647 w 1816"/>
                <a:gd name="T15" fmla="*/ 2147483647 h 1816"/>
                <a:gd name="T16" fmla="*/ 2147483647 w 1816"/>
                <a:gd name="T17" fmla="*/ 2147483647 h 1816"/>
                <a:gd name="T18" fmla="*/ 2147483647 w 1816"/>
                <a:gd name="T19" fmla="*/ 2147483647 h 1816"/>
                <a:gd name="T20" fmla="*/ 2147483647 w 1816"/>
                <a:gd name="T21" fmla="*/ 2147483647 h 1816"/>
                <a:gd name="T22" fmla="*/ 2147483647 w 1816"/>
                <a:gd name="T23" fmla="*/ 2147483647 h 1816"/>
                <a:gd name="T24" fmla="*/ 0 w 1816"/>
                <a:gd name="T25" fmla="*/ 2147483647 h 1816"/>
                <a:gd name="T26" fmla="*/ 2147483647 w 1816"/>
                <a:gd name="T27" fmla="*/ 2147483647 h 1816"/>
                <a:gd name="T28" fmla="*/ 2147483647 w 1816"/>
                <a:gd name="T29" fmla="*/ 2147483647 h 1816"/>
                <a:gd name="T30" fmla="*/ 2147483647 w 1816"/>
                <a:gd name="T31" fmla="*/ 2147483647 h 1816"/>
                <a:gd name="T32" fmla="*/ 2147483647 w 1816"/>
                <a:gd name="T33" fmla="*/ 2147483647 h 1816"/>
                <a:gd name="T34" fmla="*/ 2147483647 w 1816"/>
                <a:gd name="T35" fmla="*/ 2147483647 h 1816"/>
                <a:gd name="T36" fmla="*/ 2147483647 w 1816"/>
                <a:gd name="T37" fmla="*/ 2147483647 h 1816"/>
                <a:gd name="T38" fmla="*/ 2147483647 w 1816"/>
                <a:gd name="T39" fmla="*/ 2147483647 h 1816"/>
                <a:gd name="T40" fmla="*/ 2147483647 w 1816"/>
                <a:gd name="T41" fmla="*/ 2147483647 h 1816"/>
                <a:gd name="T42" fmla="*/ 2147483647 w 1816"/>
                <a:gd name="T43" fmla="*/ 2147483647 h 1816"/>
                <a:gd name="T44" fmla="*/ 2147483647 w 1816"/>
                <a:gd name="T45" fmla="*/ 2147483647 h 1816"/>
                <a:gd name="T46" fmla="*/ 2147483647 w 1816"/>
                <a:gd name="T47" fmla="*/ 2147483647 h 1816"/>
                <a:gd name="T48" fmla="*/ 2147483647 w 1816"/>
                <a:gd name="T49" fmla="*/ 2147483647 h 1816"/>
                <a:gd name="T50" fmla="*/ 2147483647 w 1816"/>
                <a:gd name="T51" fmla="*/ 2147483647 h 1816"/>
                <a:gd name="T52" fmla="*/ 2147483647 w 1816"/>
                <a:gd name="T53" fmla="*/ 2147483647 h 1816"/>
                <a:gd name="T54" fmla="*/ 2147483647 w 1816"/>
                <a:gd name="T55" fmla="*/ 2147483647 h 1816"/>
                <a:gd name="T56" fmla="*/ 2147483647 w 1816"/>
                <a:gd name="T57" fmla="*/ 2147483647 h 1816"/>
                <a:gd name="T58" fmla="*/ 2147483647 w 1816"/>
                <a:gd name="T59" fmla="*/ 2147483647 h 1816"/>
                <a:gd name="T60" fmla="*/ 2147483647 w 1816"/>
                <a:gd name="T61" fmla="*/ 2147483647 h 1816"/>
                <a:gd name="T62" fmla="*/ 2147483647 w 1816"/>
                <a:gd name="T63" fmla="*/ 2147483647 h 1816"/>
                <a:gd name="T64" fmla="*/ 2147483647 w 1816"/>
                <a:gd name="T65" fmla="*/ 2147483647 h 1816"/>
                <a:gd name="T66" fmla="*/ 2147483647 w 1816"/>
                <a:gd name="T67" fmla="*/ 2147483647 h 1816"/>
                <a:gd name="T68" fmla="*/ 2147483647 w 1816"/>
                <a:gd name="T69" fmla="*/ 2147483647 h 1816"/>
                <a:gd name="T70" fmla="*/ 2147483647 w 1816"/>
                <a:gd name="T71" fmla="*/ 2147483647 h 1816"/>
                <a:gd name="T72" fmla="*/ 2147483647 w 1816"/>
                <a:gd name="T73" fmla="*/ 2147483647 h 1816"/>
                <a:gd name="T74" fmla="*/ 2147483647 w 1816"/>
                <a:gd name="T75" fmla="*/ 2147483647 h 1816"/>
                <a:gd name="T76" fmla="*/ 2147483647 w 1816"/>
                <a:gd name="T77" fmla="*/ 2147483647 h 1816"/>
                <a:gd name="T78" fmla="*/ 2147483647 w 1816"/>
                <a:gd name="T79" fmla="*/ 2147483647 h 1816"/>
                <a:gd name="T80" fmla="*/ 2147483647 w 1816"/>
                <a:gd name="T81" fmla="*/ 2147483647 h 1816"/>
                <a:gd name="T82" fmla="*/ 2147483647 w 1816"/>
                <a:gd name="T83" fmla="*/ 2147483647 h 1816"/>
                <a:gd name="T84" fmla="*/ 2147483647 w 1816"/>
                <a:gd name="T85" fmla="*/ 2147483647 h 1816"/>
                <a:gd name="T86" fmla="*/ 2147483647 w 1816"/>
                <a:gd name="T87" fmla="*/ 2147483647 h 1816"/>
                <a:gd name="T88" fmla="*/ 2147483647 w 1816"/>
                <a:gd name="T89" fmla="*/ 2147483647 h 1816"/>
                <a:gd name="T90" fmla="*/ 2147483647 w 1816"/>
                <a:gd name="T91" fmla="*/ 2147483647 h 1816"/>
                <a:gd name="T92" fmla="*/ 2147483647 w 1816"/>
                <a:gd name="T93" fmla="*/ 2147483647 h 1816"/>
                <a:gd name="T94" fmla="*/ 2147483647 w 1816"/>
                <a:gd name="T95" fmla="*/ 2147483647 h 1816"/>
                <a:gd name="T96" fmla="*/ 2147483647 w 1816"/>
                <a:gd name="T97" fmla="*/ 2147483647 h 1816"/>
                <a:gd name="T98" fmla="*/ 2147483647 w 1816"/>
                <a:gd name="T99" fmla="*/ 2147483647 h 1816"/>
                <a:gd name="T100" fmla="*/ 2147483647 w 1816"/>
                <a:gd name="T101" fmla="*/ 2147483647 h 1816"/>
                <a:gd name="T102" fmla="*/ 2147483647 w 1816"/>
                <a:gd name="T103" fmla="*/ 2147483647 h 181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816"/>
                <a:gd name="T157" fmla="*/ 0 h 1816"/>
                <a:gd name="T158" fmla="*/ 1816 w 1816"/>
                <a:gd name="T159" fmla="*/ 1816 h 181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816" h="1816">
                  <a:moveTo>
                    <a:pt x="1816" y="978"/>
                  </a:moveTo>
                  <a:lnTo>
                    <a:pt x="1816" y="836"/>
                  </a:lnTo>
                  <a:lnTo>
                    <a:pt x="1710" y="836"/>
                  </a:lnTo>
                  <a:lnTo>
                    <a:pt x="1706" y="792"/>
                  </a:lnTo>
                  <a:lnTo>
                    <a:pt x="1698" y="750"/>
                  </a:lnTo>
                  <a:lnTo>
                    <a:pt x="1688" y="708"/>
                  </a:lnTo>
                  <a:lnTo>
                    <a:pt x="1678" y="666"/>
                  </a:lnTo>
                  <a:lnTo>
                    <a:pt x="1774" y="626"/>
                  </a:lnTo>
                  <a:lnTo>
                    <a:pt x="1718" y="494"/>
                  </a:lnTo>
                  <a:lnTo>
                    <a:pt x="1622" y="534"/>
                  </a:lnTo>
                  <a:lnTo>
                    <a:pt x="1602" y="496"/>
                  </a:lnTo>
                  <a:lnTo>
                    <a:pt x="1578" y="460"/>
                  </a:lnTo>
                  <a:lnTo>
                    <a:pt x="1552" y="424"/>
                  </a:lnTo>
                  <a:lnTo>
                    <a:pt x="1526" y="390"/>
                  </a:lnTo>
                  <a:lnTo>
                    <a:pt x="1600" y="316"/>
                  </a:lnTo>
                  <a:lnTo>
                    <a:pt x="1498" y="216"/>
                  </a:lnTo>
                  <a:lnTo>
                    <a:pt x="1426" y="290"/>
                  </a:lnTo>
                  <a:lnTo>
                    <a:pt x="1392" y="262"/>
                  </a:lnTo>
                  <a:lnTo>
                    <a:pt x="1356" y="236"/>
                  </a:lnTo>
                  <a:lnTo>
                    <a:pt x="1318" y="214"/>
                  </a:lnTo>
                  <a:lnTo>
                    <a:pt x="1280" y="192"/>
                  </a:lnTo>
                  <a:lnTo>
                    <a:pt x="1320" y="96"/>
                  </a:lnTo>
                  <a:lnTo>
                    <a:pt x="1188" y="42"/>
                  </a:lnTo>
                  <a:lnTo>
                    <a:pt x="1150" y="138"/>
                  </a:lnTo>
                  <a:lnTo>
                    <a:pt x="1108" y="126"/>
                  </a:lnTo>
                  <a:lnTo>
                    <a:pt x="1066" y="116"/>
                  </a:lnTo>
                  <a:lnTo>
                    <a:pt x="1022" y="110"/>
                  </a:lnTo>
                  <a:lnTo>
                    <a:pt x="978" y="104"/>
                  </a:lnTo>
                  <a:lnTo>
                    <a:pt x="978" y="0"/>
                  </a:lnTo>
                  <a:lnTo>
                    <a:pt x="836" y="0"/>
                  </a:lnTo>
                  <a:lnTo>
                    <a:pt x="836" y="104"/>
                  </a:lnTo>
                  <a:lnTo>
                    <a:pt x="792" y="110"/>
                  </a:lnTo>
                  <a:lnTo>
                    <a:pt x="750" y="116"/>
                  </a:lnTo>
                  <a:lnTo>
                    <a:pt x="706" y="126"/>
                  </a:lnTo>
                  <a:lnTo>
                    <a:pt x="666" y="138"/>
                  </a:lnTo>
                  <a:lnTo>
                    <a:pt x="626" y="42"/>
                  </a:lnTo>
                  <a:lnTo>
                    <a:pt x="494" y="96"/>
                  </a:lnTo>
                  <a:lnTo>
                    <a:pt x="534" y="192"/>
                  </a:lnTo>
                  <a:lnTo>
                    <a:pt x="496" y="214"/>
                  </a:lnTo>
                  <a:lnTo>
                    <a:pt x="460" y="236"/>
                  </a:lnTo>
                  <a:lnTo>
                    <a:pt x="424" y="262"/>
                  </a:lnTo>
                  <a:lnTo>
                    <a:pt x="390" y="290"/>
                  </a:lnTo>
                  <a:lnTo>
                    <a:pt x="316" y="216"/>
                  </a:lnTo>
                  <a:lnTo>
                    <a:pt x="216" y="316"/>
                  </a:lnTo>
                  <a:lnTo>
                    <a:pt x="288" y="390"/>
                  </a:lnTo>
                  <a:lnTo>
                    <a:pt x="262" y="424"/>
                  </a:lnTo>
                  <a:lnTo>
                    <a:pt x="236" y="460"/>
                  </a:lnTo>
                  <a:lnTo>
                    <a:pt x="214" y="496"/>
                  </a:lnTo>
                  <a:lnTo>
                    <a:pt x="192" y="534"/>
                  </a:lnTo>
                  <a:lnTo>
                    <a:pt x="96" y="494"/>
                  </a:lnTo>
                  <a:lnTo>
                    <a:pt x="42" y="626"/>
                  </a:lnTo>
                  <a:lnTo>
                    <a:pt x="138" y="666"/>
                  </a:lnTo>
                  <a:lnTo>
                    <a:pt x="126" y="708"/>
                  </a:lnTo>
                  <a:lnTo>
                    <a:pt x="116" y="750"/>
                  </a:lnTo>
                  <a:lnTo>
                    <a:pt x="108" y="792"/>
                  </a:lnTo>
                  <a:lnTo>
                    <a:pt x="104" y="836"/>
                  </a:lnTo>
                  <a:lnTo>
                    <a:pt x="0" y="836"/>
                  </a:lnTo>
                  <a:lnTo>
                    <a:pt x="0" y="978"/>
                  </a:lnTo>
                  <a:lnTo>
                    <a:pt x="104" y="978"/>
                  </a:lnTo>
                  <a:lnTo>
                    <a:pt x="108" y="1022"/>
                  </a:lnTo>
                  <a:lnTo>
                    <a:pt x="116" y="1066"/>
                  </a:lnTo>
                  <a:lnTo>
                    <a:pt x="126" y="1108"/>
                  </a:lnTo>
                  <a:lnTo>
                    <a:pt x="138" y="1150"/>
                  </a:lnTo>
                  <a:lnTo>
                    <a:pt x="42" y="1190"/>
                  </a:lnTo>
                  <a:lnTo>
                    <a:pt x="96" y="1320"/>
                  </a:lnTo>
                  <a:lnTo>
                    <a:pt x="192" y="1280"/>
                  </a:lnTo>
                  <a:lnTo>
                    <a:pt x="214" y="1320"/>
                  </a:lnTo>
                  <a:lnTo>
                    <a:pt x="236" y="1356"/>
                  </a:lnTo>
                  <a:lnTo>
                    <a:pt x="262" y="1392"/>
                  </a:lnTo>
                  <a:lnTo>
                    <a:pt x="288" y="1426"/>
                  </a:lnTo>
                  <a:lnTo>
                    <a:pt x="216" y="1500"/>
                  </a:lnTo>
                  <a:lnTo>
                    <a:pt x="316" y="1600"/>
                  </a:lnTo>
                  <a:lnTo>
                    <a:pt x="390" y="1526"/>
                  </a:lnTo>
                  <a:lnTo>
                    <a:pt x="424" y="1554"/>
                  </a:lnTo>
                  <a:lnTo>
                    <a:pt x="460" y="1578"/>
                  </a:lnTo>
                  <a:lnTo>
                    <a:pt x="496" y="1602"/>
                  </a:lnTo>
                  <a:lnTo>
                    <a:pt x="534" y="1622"/>
                  </a:lnTo>
                  <a:lnTo>
                    <a:pt x="494" y="1718"/>
                  </a:lnTo>
                  <a:lnTo>
                    <a:pt x="626" y="1774"/>
                  </a:lnTo>
                  <a:lnTo>
                    <a:pt x="666" y="1678"/>
                  </a:lnTo>
                  <a:lnTo>
                    <a:pt x="706" y="1690"/>
                  </a:lnTo>
                  <a:lnTo>
                    <a:pt x="750" y="1698"/>
                  </a:lnTo>
                  <a:lnTo>
                    <a:pt x="792" y="1706"/>
                  </a:lnTo>
                  <a:lnTo>
                    <a:pt x="836" y="1712"/>
                  </a:lnTo>
                  <a:lnTo>
                    <a:pt x="836" y="1816"/>
                  </a:lnTo>
                  <a:lnTo>
                    <a:pt x="978" y="1816"/>
                  </a:lnTo>
                  <a:lnTo>
                    <a:pt x="978" y="1712"/>
                  </a:lnTo>
                  <a:lnTo>
                    <a:pt x="1022" y="1706"/>
                  </a:lnTo>
                  <a:lnTo>
                    <a:pt x="1066" y="1698"/>
                  </a:lnTo>
                  <a:lnTo>
                    <a:pt x="1108" y="1690"/>
                  </a:lnTo>
                  <a:lnTo>
                    <a:pt x="1150" y="1678"/>
                  </a:lnTo>
                  <a:lnTo>
                    <a:pt x="1188" y="1774"/>
                  </a:lnTo>
                  <a:lnTo>
                    <a:pt x="1320" y="1718"/>
                  </a:lnTo>
                  <a:lnTo>
                    <a:pt x="1280" y="1622"/>
                  </a:lnTo>
                  <a:lnTo>
                    <a:pt x="1318" y="1602"/>
                  </a:lnTo>
                  <a:lnTo>
                    <a:pt x="1356" y="1578"/>
                  </a:lnTo>
                  <a:lnTo>
                    <a:pt x="1392" y="1554"/>
                  </a:lnTo>
                  <a:lnTo>
                    <a:pt x="1426" y="1526"/>
                  </a:lnTo>
                  <a:lnTo>
                    <a:pt x="1498" y="1600"/>
                  </a:lnTo>
                  <a:lnTo>
                    <a:pt x="1600" y="1500"/>
                  </a:lnTo>
                  <a:lnTo>
                    <a:pt x="1526" y="1426"/>
                  </a:lnTo>
                  <a:lnTo>
                    <a:pt x="1552" y="1392"/>
                  </a:lnTo>
                  <a:lnTo>
                    <a:pt x="1578" y="1356"/>
                  </a:lnTo>
                  <a:lnTo>
                    <a:pt x="1602" y="1320"/>
                  </a:lnTo>
                  <a:lnTo>
                    <a:pt x="1622" y="1280"/>
                  </a:lnTo>
                  <a:lnTo>
                    <a:pt x="1718" y="1320"/>
                  </a:lnTo>
                  <a:lnTo>
                    <a:pt x="1774" y="1190"/>
                  </a:lnTo>
                  <a:lnTo>
                    <a:pt x="1678" y="1150"/>
                  </a:lnTo>
                  <a:lnTo>
                    <a:pt x="1688" y="1108"/>
                  </a:lnTo>
                  <a:lnTo>
                    <a:pt x="1698" y="1066"/>
                  </a:lnTo>
                  <a:lnTo>
                    <a:pt x="1706" y="1022"/>
                  </a:lnTo>
                  <a:lnTo>
                    <a:pt x="1710" y="978"/>
                  </a:lnTo>
                  <a:lnTo>
                    <a:pt x="1816" y="978"/>
                  </a:lnTo>
                  <a:close/>
                  <a:moveTo>
                    <a:pt x="908" y="1614"/>
                  </a:moveTo>
                  <a:lnTo>
                    <a:pt x="908" y="1614"/>
                  </a:lnTo>
                  <a:lnTo>
                    <a:pt x="872" y="1612"/>
                  </a:lnTo>
                  <a:lnTo>
                    <a:pt x="836" y="1610"/>
                  </a:lnTo>
                  <a:lnTo>
                    <a:pt x="800" y="1606"/>
                  </a:lnTo>
                  <a:lnTo>
                    <a:pt x="766" y="1600"/>
                  </a:lnTo>
                  <a:lnTo>
                    <a:pt x="730" y="1592"/>
                  </a:lnTo>
                  <a:lnTo>
                    <a:pt x="698" y="1582"/>
                  </a:lnTo>
                  <a:lnTo>
                    <a:pt x="664" y="1570"/>
                  </a:lnTo>
                  <a:lnTo>
                    <a:pt x="632" y="1558"/>
                  </a:lnTo>
                  <a:lnTo>
                    <a:pt x="602" y="1544"/>
                  </a:lnTo>
                  <a:lnTo>
                    <a:pt x="570" y="1528"/>
                  </a:lnTo>
                  <a:lnTo>
                    <a:pt x="542" y="1512"/>
                  </a:lnTo>
                  <a:lnTo>
                    <a:pt x="512" y="1492"/>
                  </a:lnTo>
                  <a:lnTo>
                    <a:pt x="484" y="1474"/>
                  </a:lnTo>
                  <a:lnTo>
                    <a:pt x="458" y="1452"/>
                  </a:lnTo>
                  <a:lnTo>
                    <a:pt x="432" y="1430"/>
                  </a:lnTo>
                  <a:lnTo>
                    <a:pt x="408" y="1406"/>
                  </a:lnTo>
                  <a:lnTo>
                    <a:pt x="384" y="1382"/>
                  </a:lnTo>
                  <a:lnTo>
                    <a:pt x="362" y="1356"/>
                  </a:lnTo>
                  <a:lnTo>
                    <a:pt x="342" y="1330"/>
                  </a:lnTo>
                  <a:lnTo>
                    <a:pt x="322" y="1302"/>
                  </a:lnTo>
                  <a:lnTo>
                    <a:pt x="304" y="1274"/>
                  </a:lnTo>
                  <a:lnTo>
                    <a:pt x="286" y="1244"/>
                  </a:lnTo>
                  <a:lnTo>
                    <a:pt x="272" y="1214"/>
                  </a:lnTo>
                  <a:lnTo>
                    <a:pt x="256" y="1182"/>
                  </a:lnTo>
                  <a:lnTo>
                    <a:pt x="244" y="1150"/>
                  </a:lnTo>
                  <a:lnTo>
                    <a:pt x="234" y="1118"/>
                  </a:lnTo>
                  <a:lnTo>
                    <a:pt x="224" y="1084"/>
                  </a:lnTo>
                  <a:lnTo>
                    <a:pt x="216" y="1050"/>
                  </a:lnTo>
                  <a:lnTo>
                    <a:pt x="210" y="1016"/>
                  </a:lnTo>
                  <a:lnTo>
                    <a:pt x="206" y="980"/>
                  </a:lnTo>
                  <a:lnTo>
                    <a:pt x="202" y="944"/>
                  </a:lnTo>
                  <a:lnTo>
                    <a:pt x="202" y="908"/>
                  </a:lnTo>
                  <a:lnTo>
                    <a:pt x="202" y="872"/>
                  </a:lnTo>
                  <a:lnTo>
                    <a:pt x="206" y="836"/>
                  </a:lnTo>
                  <a:lnTo>
                    <a:pt x="210" y="800"/>
                  </a:lnTo>
                  <a:lnTo>
                    <a:pt x="216" y="766"/>
                  </a:lnTo>
                  <a:lnTo>
                    <a:pt x="224" y="732"/>
                  </a:lnTo>
                  <a:lnTo>
                    <a:pt x="234" y="698"/>
                  </a:lnTo>
                  <a:lnTo>
                    <a:pt x="244" y="664"/>
                  </a:lnTo>
                  <a:lnTo>
                    <a:pt x="256" y="632"/>
                  </a:lnTo>
                  <a:lnTo>
                    <a:pt x="272" y="602"/>
                  </a:lnTo>
                  <a:lnTo>
                    <a:pt x="286" y="572"/>
                  </a:lnTo>
                  <a:lnTo>
                    <a:pt x="304" y="542"/>
                  </a:lnTo>
                  <a:lnTo>
                    <a:pt x="322" y="512"/>
                  </a:lnTo>
                  <a:lnTo>
                    <a:pt x="342" y="486"/>
                  </a:lnTo>
                  <a:lnTo>
                    <a:pt x="362" y="458"/>
                  </a:lnTo>
                  <a:lnTo>
                    <a:pt x="384" y="432"/>
                  </a:lnTo>
                  <a:lnTo>
                    <a:pt x="408" y="408"/>
                  </a:lnTo>
                  <a:lnTo>
                    <a:pt x="432" y="386"/>
                  </a:lnTo>
                  <a:lnTo>
                    <a:pt x="458" y="362"/>
                  </a:lnTo>
                  <a:lnTo>
                    <a:pt x="484" y="342"/>
                  </a:lnTo>
                  <a:lnTo>
                    <a:pt x="512" y="322"/>
                  </a:lnTo>
                  <a:lnTo>
                    <a:pt x="542" y="304"/>
                  </a:lnTo>
                  <a:lnTo>
                    <a:pt x="570" y="286"/>
                  </a:lnTo>
                  <a:lnTo>
                    <a:pt x="602" y="272"/>
                  </a:lnTo>
                  <a:lnTo>
                    <a:pt x="632" y="258"/>
                  </a:lnTo>
                  <a:lnTo>
                    <a:pt x="664" y="244"/>
                  </a:lnTo>
                  <a:lnTo>
                    <a:pt x="698" y="234"/>
                  </a:lnTo>
                  <a:lnTo>
                    <a:pt x="730" y="224"/>
                  </a:lnTo>
                  <a:lnTo>
                    <a:pt x="766" y="216"/>
                  </a:lnTo>
                  <a:lnTo>
                    <a:pt x="800" y="210"/>
                  </a:lnTo>
                  <a:lnTo>
                    <a:pt x="836" y="206"/>
                  </a:lnTo>
                  <a:lnTo>
                    <a:pt x="872" y="202"/>
                  </a:lnTo>
                  <a:lnTo>
                    <a:pt x="908" y="202"/>
                  </a:lnTo>
                  <a:lnTo>
                    <a:pt x="944" y="202"/>
                  </a:lnTo>
                  <a:lnTo>
                    <a:pt x="980" y="206"/>
                  </a:lnTo>
                  <a:lnTo>
                    <a:pt x="1014" y="210"/>
                  </a:lnTo>
                  <a:lnTo>
                    <a:pt x="1050" y="216"/>
                  </a:lnTo>
                  <a:lnTo>
                    <a:pt x="1084" y="224"/>
                  </a:lnTo>
                  <a:lnTo>
                    <a:pt x="1118" y="234"/>
                  </a:lnTo>
                  <a:lnTo>
                    <a:pt x="1150" y="244"/>
                  </a:lnTo>
                  <a:lnTo>
                    <a:pt x="1182" y="258"/>
                  </a:lnTo>
                  <a:lnTo>
                    <a:pt x="1214" y="272"/>
                  </a:lnTo>
                  <a:lnTo>
                    <a:pt x="1244" y="286"/>
                  </a:lnTo>
                  <a:lnTo>
                    <a:pt x="1274" y="304"/>
                  </a:lnTo>
                  <a:lnTo>
                    <a:pt x="1302" y="322"/>
                  </a:lnTo>
                  <a:lnTo>
                    <a:pt x="1330" y="342"/>
                  </a:lnTo>
                  <a:lnTo>
                    <a:pt x="1356" y="362"/>
                  </a:lnTo>
                  <a:lnTo>
                    <a:pt x="1382" y="386"/>
                  </a:lnTo>
                  <a:lnTo>
                    <a:pt x="1406" y="408"/>
                  </a:lnTo>
                  <a:lnTo>
                    <a:pt x="1430" y="432"/>
                  </a:lnTo>
                  <a:lnTo>
                    <a:pt x="1452" y="458"/>
                  </a:lnTo>
                  <a:lnTo>
                    <a:pt x="1474" y="486"/>
                  </a:lnTo>
                  <a:lnTo>
                    <a:pt x="1492" y="512"/>
                  </a:lnTo>
                  <a:lnTo>
                    <a:pt x="1512" y="542"/>
                  </a:lnTo>
                  <a:lnTo>
                    <a:pt x="1528" y="572"/>
                  </a:lnTo>
                  <a:lnTo>
                    <a:pt x="1544" y="602"/>
                  </a:lnTo>
                  <a:lnTo>
                    <a:pt x="1558" y="632"/>
                  </a:lnTo>
                  <a:lnTo>
                    <a:pt x="1570" y="664"/>
                  </a:lnTo>
                  <a:lnTo>
                    <a:pt x="1582" y="698"/>
                  </a:lnTo>
                  <a:lnTo>
                    <a:pt x="1592" y="732"/>
                  </a:lnTo>
                  <a:lnTo>
                    <a:pt x="1598" y="766"/>
                  </a:lnTo>
                  <a:lnTo>
                    <a:pt x="1606" y="800"/>
                  </a:lnTo>
                  <a:lnTo>
                    <a:pt x="1610" y="836"/>
                  </a:lnTo>
                  <a:lnTo>
                    <a:pt x="1612" y="872"/>
                  </a:lnTo>
                  <a:lnTo>
                    <a:pt x="1614" y="908"/>
                  </a:lnTo>
                  <a:lnTo>
                    <a:pt x="1612" y="944"/>
                  </a:lnTo>
                  <a:lnTo>
                    <a:pt x="1610" y="980"/>
                  </a:lnTo>
                  <a:lnTo>
                    <a:pt x="1606" y="1016"/>
                  </a:lnTo>
                  <a:lnTo>
                    <a:pt x="1598" y="1050"/>
                  </a:lnTo>
                  <a:lnTo>
                    <a:pt x="1592" y="1084"/>
                  </a:lnTo>
                  <a:lnTo>
                    <a:pt x="1582" y="1118"/>
                  </a:lnTo>
                  <a:lnTo>
                    <a:pt x="1570" y="1150"/>
                  </a:lnTo>
                  <a:lnTo>
                    <a:pt x="1558" y="1182"/>
                  </a:lnTo>
                  <a:lnTo>
                    <a:pt x="1544" y="1214"/>
                  </a:lnTo>
                  <a:lnTo>
                    <a:pt x="1528" y="1244"/>
                  </a:lnTo>
                  <a:lnTo>
                    <a:pt x="1512" y="1274"/>
                  </a:lnTo>
                  <a:lnTo>
                    <a:pt x="1492" y="1302"/>
                  </a:lnTo>
                  <a:lnTo>
                    <a:pt x="1474" y="1330"/>
                  </a:lnTo>
                  <a:lnTo>
                    <a:pt x="1452" y="1356"/>
                  </a:lnTo>
                  <a:lnTo>
                    <a:pt x="1430" y="1382"/>
                  </a:lnTo>
                  <a:lnTo>
                    <a:pt x="1406" y="1406"/>
                  </a:lnTo>
                  <a:lnTo>
                    <a:pt x="1382" y="1430"/>
                  </a:lnTo>
                  <a:lnTo>
                    <a:pt x="1356" y="1452"/>
                  </a:lnTo>
                  <a:lnTo>
                    <a:pt x="1330" y="1474"/>
                  </a:lnTo>
                  <a:lnTo>
                    <a:pt x="1302" y="1492"/>
                  </a:lnTo>
                  <a:lnTo>
                    <a:pt x="1274" y="1512"/>
                  </a:lnTo>
                  <a:lnTo>
                    <a:pt x="1244" y="1528"/>
                  </a:lnTo>
                  <a:lnTo>
                    <a:pt x="1214" y="1544"/>
                  </a:lnTo>
                  <a:lnTo>
                    <a:pt x="1182" y="1558"/>
                  </a:lnTo>
                  <a:lnTo>
                    <a:pt x="1150" y="1570"/>
                  </a:lnTo>
                  <a:lnTo>
                    <a:pt x="1118" y="1582"/>
                  </a:lnTo>
                  <a:lnTo>
                    <a:pt x="1084" y="1592"/>
                  </a:lnTo>
                  <a:lnTo>
                    <a:pt x="1050" y="1600"/>
                  </a:lnTo>
                  <a:lnTo>
                    <a:pt x="1014" y="1606"/>
                  </a:lnTo>
                  <a:lnTo>
                    <a:pt x="980" y="1610"/>
                  </a:lnTo>
                  <a:lnTo>
                    <a:pt x="944" y="1612"/>
                  </a:lnTo>
                  <a:lnTo>
                    <a:pt x="908" y="1614"/>
                  </a:lnTo>
                  <a:close/>
                </a:path>
              </a:pathLst>
            </a:custGeom>
            <a:solidFill>
              <a:schemeClr val="accent2"/>
            </a:solidFill>
            <a:ln>
              <a:noFill/>
            </a:ln>
            <a:extLst>
              <a:ext uri="{91240B29-F687-4F45-9708-019B960494DF}">
                <a14:hiddenLine xmlns:a14="http://schemas.microsoft.com/office/drawing/2010/main" w="19050">
                  <a:solidFill>
                    <a:srgbClr val="000000"/>
                  </a:solidFill>
                  <a:prstDash val="sysDot"/>
                  <a:round/>
                </a14:hiddenLine>
              </a:ext>
            </a:extLst>
          </p:spPr>
          <p:txBody>
            <a:bodyPr wrap="none" anchor="ctr"/>
            <a:lstStyle/>
            <a:p>
              <a:pPr algn="just" latinLnBrk="1">
                <a:lnSpc>
                  <a:spcPct val="120000"/>
                </a:lnSpc>
              </a:pPr>
              <a:endParaRPr kumimoji="1" lang="zh-CN" altLang="en-US" sz="855">
                <a:solidFill>
                  <a:schemeClr val="bg1">
                    <a:lumMod val="65000"/>
                  </a:schemeClr>
                </a:solidFill>
                <a:cs typeface="+mn-ea"/>
                <a:sym typeface="+mn-lt"/>
              </a:endParaRPr>
            </a:p>
          </p:txBody>
        </p:sp>
        <p:sp>
          <p:nvSpPr>
            <p:cNvPr id="21" name="Freeform 675"/>
            <p:cNvSpPr>
              <a:spLocks noEditPoints="1"/>
            </p:cNvSpPr>
            <p:nvPr/>
          </p:nvSpPr>
          <p:spPr bwMode="auto">
            <a:xfrm rot="21275257">
              <a:off x="940378" y="1649334"/>
              <a:ext cx="3429000" cy="3429000"/>
            </a:xfrm>
            <a:custGeom>
              <a:avLst/>
              <a:gdLst>
                <a:gd name="T0" fmla="*/ 2147483647 w 2622"/>
                <a:gd name="T1" fmla="*/ 2147483647 h 2622"/>
                <a:gd name="T2" fmla="*/ 2147483647 w 2622"/>
                <a:gd name="T3" fmla="*/ 2147483647 h 2622"/>
                <a:gd name="T4" fmla="*/ 2147483647 w 2622"/>
                <a:gd name="T5" fmla="*/ 2147483647 h 2622"/>
                <a:gd name="T6" fmla="*/ 2147483647 w 2622"/>
                <a:gd name="T7" fmla="*/ 2147483647 h 2622"/>
                <a:gd name="T8" fmla="*/ 2147483647 w 2622"/>
                <a:gd name="T9" fmla="*/ 2147483647 h 2622"/>
                <a:gd name="T10" fmla="*/ 2147483647 w 2622"/>
                <a:gd name="T11" fmla="*/ 2147483647 h 2622"/>
                <a:gd name="T12" fmla="*/ 2147483647 w 2622"/>
                <a:gd name="T13" fmla="*/ 2147483647 h 2622"/>
                <a:gd name="T14" fmla="*/ 2147483647 w 2622"/>
                <a:gd name="T15" fmla="*/ 2147483647 h 2622"/>
                <a:gd name="T16" fmla="*/ 2147483647 w 2622"/>
                <a:gd name="T17" fmla="*/ 2147483647 h 2622"/>
                <a:gd name="T18" fmla="*/ 2147483647 w 2622"/>
                <a:gd name="T19" fmla="*/ 2147483647 h 2622"/>
                <a:gd name="T20" fmla="*/ 2147483647 w 2622"/>
                <a:gd name="T21" fmla="*/ 2147483647 h 2622"/>
                <a:gd name="T22" fmla="*/ 2147483647 w 2622"/>
                <a:gd name="T23" fmla="*/ 2147483647 h 2622"/>
                <a:gd name="T24" fmla="*/ 2147483647 w 2622"/>
                <a:gd name="T25" fmla="*/ 2147483647 h 2622"/>
                <a:gd name="T26" fmla="*/ 2147483647 w 2622"/>
                <a:gd name="T27" fmla="*/ 2147483647 h 2622"/>
                <a:gd name="T28" fmla="*/ 2147483647 w 2622"/>
                <a:gd name="T29" fmla="*/ 2147483647 h 2622"/>
                <a:gd name="T30" fmla="*/ 2147483647 w 2622"/>
                <a:gd name="T31" fmla="*/ 2147483647 h 2622"/>
                <a:gd name="T32" fmla="*/ 2147483647 w 2622"/>
                <a:gd name="T33" fmla="*/ 2147483647 h 2622"/>
                <a:gd name="T34" fmla="*/ 2147483647 w 2622"/>
                <a:gd name="T35" fmla="*/ 2147483647 h 2622"/>
                <a:gd name="T36" fmla="*/ 2147483647 w 2622"/>
                <a:gd name="T37" fmla="*/ 2147483647 h 2622"/>
                <a:gd name="T38" fmla="*/ 2147483647 w 2622"/>
                <a:gd name="T39" fmla="*/ 2147483647 h 2622"/>
                <a:gd name="T40" fmla="*/ 2147483647 w 2622"/>
                <a:gd name="T41" fmla="*/ 2147483647 h 2622"/>
                <a:gd name="T42" fmla="*/ 2147483647 w 2622"/>
                <a:gd name="T43" fmla="*/ 2147483647 h 2622"/>
                <a:gd name="T44" fmla="*/ 2147483647 w 2622"/>
                <a:gd name="T45" fmla="*/ 2147483647 h 2622"/>
                <a:gd name="T46" fmla="*/ 2147483647 w 2622"/>
                <a:gd name="T47" fmla="*/ 2147483647 h 2622"/>
                <a:gd name="T48" fmla="*/ 2147483647 w 2622"/>
                <a:gd name="T49" fmla="*/ 2147483647 h 2622"/>
                <a:gd name="T50" fmla="*/ 2147483647 w 2622"/>
                <a:gd name="T51" fmla="*/ 2147483647 h 2622"/>
                <a:gd name="T52" fmla="*/ 2147483647 w 2622"/>
                <a:gd name="T53" fmla="*/ 2147483647 h 2622"/>
                <a:gd name="T54" fmla="*/ 2147483647 w 2622"/>
                <a:gd name="T55" fmla="*/ 2147483647 h 2622"/>
                <a:gd name="T56" fmla="*/ 2147483647 w 2622"/>
                <a:gd name="T57" fmla="*/ 2147483647 h 2622"/>
                <a:gd name="T58" fmla="*/ 2147483647 w 2622"/>
                <a:gd name="T59" fmla="*/ 2147483647 h 2622"/>
                <a:gd name="T60" fmla="*/ 2147483647 w 2622"/>
                <a:gd name="T61" fmla="*/ 2147483647 h 2622"/>
                <a:gd name="T62" fmla="*/ 2147483647 w 2622"/>
                <a:gd name="T63" fmla="*/ 2147483647 h 2622"/>
                <a:gd name="T64" fmla="*/ 2147483647 w 2622"/>
                <a:gd name="T65" fmla="*/ 2147483647 h 2622"/>
                <a:gd name="T66" fmla="*/ 2147483647 w 2622"/>
                <a:gd name="T67" fmla="*/ 2147483647 h 2622"/>
                <a:gd name="T68" fmla="*/ 2147483647 w 2622"/>
                <a:gd name="T69" fmla="*/ 2147483647 h 2622"/>
                <a:gd name="T70" fmla="*/ 2147483647 w 2622"/>
                <a:gd name="T71" fmla="*/ 2147483647 h 2622"/>
                <a:gd name="T72" fmla="*/ 2147483647 w 2622"/>
                <a:gd name="T73" fmla="*/ 2147483647 h 2622"/>
                <a:gd name="T74" fmla="*/ 2147483647 w 2622"/>
                <a:gd name="T75" fmla="*/ 2147483647 h 2622"/>
                <a:gd name="T76" fmla="*/ 2147483647 w 2622"/>
                <a:gd name="T77" fmla="*/ 2147483647 h 2622"/>
                <a:gd name="T78" fmla="*/ 2147483647 w 2622"/>
                <a:gd name="T79" fmla="*/ 2147483647 h 2622"/>
                <a:gd name="T80" fmla="*/ 2147483647 w 2622"/>
                <a:gd name="T81" fmla="*/ 2147483647 h 2622"/>
                <a:gd name="T82" fmla="*/ 2147483647 w 2622"/>
                <a:gd name="T83" fmla="*/ 2147483647 h 2622"/>
                <a:gd name="T84" fmla="*/ 2147483647 w 2622"/>
                <a:gd name="T85" fmla="*/ 2147483647 h 2622"/>
                <a:gd name="T86" fmla="*/ 2147483647 w 2622"/>
                <a:gd name="T87" fmla="*/ 2147483647 h 2622"/>
                <a:gd name="T88" fmla="*/ 2147483647 w 2622"/>
                <a:gd name="T89" fmla="*/ 2147483647 h 2622"/>
                <a:gd name="T90" fmla="*/ 2147483647 w 2622"/>
                <a:gd name="T91" fmla="*/ 2147483647 h 2622"/>
                <a:gd name="T92" fmla="*/ 2147483647 w 2622"/>
                <a:gd name="T93" fmla="*/ 2147483647 h 2622"/>
                <a:gd name="T94" fmla="*/ 2147483647 w 2622"/>
                <a:gd name="T95" fmla="*/ 2147483647 h 2622"/>
                <a:gd name="T96" fmla="*/ 2147483647 w 2622"/>
                <a:gd name="T97" fmla="*/ 2147483647 h 2622"/>
                <a:gd name="T98" fmla="*/ 2147483647 w 2622"/>
                <a:gd name="T99" fmla="*/ 2147483647 h 2622"/>
                <a:gd name="T100" fmla="*/ 2147483647 w 2622"/>
                <a:gd name="T101" fmla="*/ 2147483647 h 2622"/>
                <a:gd name="T102" fmla="*/ 2147483647 w 2622"/>
                <a:gd name="T103" fmla="*/ 2147483647 h 2622"/>
                <a:gd name="T104" fmla="*/ 2147483647 w 2622"/>
                <a:gd name="T105" fmla="*/ 2147483647 h 2622"/>
                <a:gd name="T106" fmla="*/ 2147483647 w 2622"/>
                <a:gd name="T107" fmla="*/ 2147483647 h 262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622"/>
                <a:gd name="T163" fmla="*/ 0 h 2622"/>
                <a:gd name="T164" fmla="*/ 2622 w 2622"/>
                <a:gd name="T165" fmla="*/ 2622 h 262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622" h="2622">
                  <a:moveTo>
                    <a:pt x="2622" y="1382"/>
                  </a:moveTo>
                  <a:lnTo>
                    <a:pt x="2622" y="1240"/>
                  </a:lnTo>
                  <a:lnTo>
                    <a:pt x="2520" y="1240"/>
                  </a:lnTo>
                  <a:lnTo>
                    <a:pt x="2516" y="1196"/>
                  </a:lnTo>
                  <a:lnTo>
                    <a:pt x="2512" y="1152"/>
                  </a:lnTo>
                  <a:lnTo>
                    <a:pt x="2506" y="1110"/>
                  </a:lnTo>
                  <a:lnTo>
                    <a:pt x="2498" y="1068"/>
                  </a:lnTo>
                  <a:lnTo>
                    <a:pt x="2596" y="1040"/>
                  </a:lnTo>
                  <a:lnTo>
                    <a:pt x="2560" y="904"/>
                  </a:lnTo>
                  <a:lnTo>
                    <a:pt x="2460" y="930"/>
                  </a:lnTo>
                  <a:lnTo>
                    <a:pt x="2446" y="888"/>
                  </a:lnTo>
                  <a:lnTo>
                    <a:pt x="2430" y="848"/>
                  </a:lnTo>
                  <a:lnTo>
                    <a:pt x="2412" y="808"/>
                  </a:lnTo>
                  <a:lnTo>
                    <a:pt x="2394" y="768"/>
                  </a:lnTo>
                  <a:lnTo>
                    <a:pt x="2482" y="718"/>
                  </a:lnTo>
                  <a:lnTo>
                    <a:pt x="2412" y="594"/>
                  </a:lnTo>
                  <a:lnTo>
                    <a:pt x="2322" y="646"/>
                  </a:lnTo>
                  <a:lnTo>
                    <a:pt x="2298" y="610"/>
                  </a:lnTo>
                  <a:lnTo>
                    <a:pt x="2272" y="574"/>
                  </a:lnTo>
                  <a:lnTo>
                    <a:pt x="2244" y="540"/>
                  </a:lnTo>
                  <a:lnTo>
                    <a:pt x="2216" y="508"/>
                  </a:lnTo>
                  <a:lnTo>
                    <a:pt x="2290" y="434"/>
                  </a:lnTo>
                  <a:lnTo>
                    <a:pt x="2188" y="334"/>
                  </a:lnTo>
                  <a:lnTo>
                    <a:pt x="2116" y="406"/>
                  </a:lnTo>
                  <a:lnTo>
                    <a:pt x="2082" y="378"/>
                  </a:lnTo>
                  <a:lnTo>
                    <a:pt x="2048" y="352"/>
                  </a:lnTo>
                  <a:lnTo>
                    <a:pt x="2014" y="326"/>
                  </a:lnTo>
                  <a:lnTo>
                    <a:pt x="1978" y="300"/>
                  </a:lnTo>
                  <a:lnTo>
                    <a:pt x="2028" y="212"/>
                  </a:lnTo>
                  <a:lnTo>
                    <a:pt x="1906" y="140"/>
                  </a:lnTo>
                  <a:lnTo>
                    <a:pt x="1854" y="230"/>
                  </a:lnTo>
                  <a:lnTo>
                    <a:pt x="1816" y="210"/>
                  </a:lnTo>
                  <a:lnTo>
                    <a:pt x="1776" y="194"/>
                  </a:lnTo>
                  <a:lnTo>
                    <a:pt x="1734" y="178"/>
                  </a:lnTo>
                  <a:lnTo>
                    <a:pt x="1694" y="162"/>
                  </a:lnTo>
                  <a:lnTo>
                    <a:pt x="1720" y="64"/>
                  </a:lnTo>
                  <a:lnTo>
                    <a:pt x="1582" y="26"/>
                  </a:lnTo>
                  <a:lnTo>
                    <a:pt x="1556" y="126"/>
                  </a:lnTo>
                  <a:lnTo>
                    <a:pt x="1514" y="118"/>
                  </a:lnTo>
                  <a:lnTo>
                    <a:pt x="1470" y="112"/>
                  </a:lnTo>
                  <a:lnTo>
                    <a:pt x="1426" y="106"/>
                  </a:lnTo>
                  <a:lnTo>
                    <a:pt x="1382" y="104"/>
                  </a:lnTo>
                  <a:lnTo>
                    <a:pt x="1382" y="0"/>
                  </a:lnTo>
                  <a:lnTo>
                    <a:pt x="1240" y="0"/>
                  </a:lnTo>
                  <a:lnTo>
                    <a:pt x="1240" y="104"/>
                  </a:lnTo>
                  <a:lnTo>
                    <a:pt x="1196" y="106"/>
                  </a:lnTo>
                  <a:lnTo>
                    <a:pt x="1154" y="112"/>
                  </a:lnTo>
                  <a:lnTo>
                    <a:pt x="1110" y="118"/>
                  </a:lnTo>
                  <a:lnTo>
                    <a:pt x="1068" y="126"/>
                  </a:lnTo>
                  <a:lnTo>
                    <a:pt x="1042" y="26"/>
                  </a:lnTo>
                  <a:lnTo>
                    <a:pt x="904" y="64"/>
                  </a:lnTo>
                  <a:lnTo>
                    <a:pt x="930" y="162"/>
                  </a:lnTo>
                  <a:lnTo>
                    <a:pt x="890" y="178"/>
                  </a:lnTo>
                  <a:lnTo>
                    <a:pt x="848" y="194"/>
                  </a:lnTo>
                  <a:lnTo>
                    <a:pt x="808" y="210"/>
                  </a:lnTo>
                  <a:lnTo>
                    <a:pt x="770" y="230"/>
                  </a:lnTo>
                  <a:lnTo>
                    <a:pt x="718" y="140"/>
                  </a:lnTo>
                  <a:lnTo>
                    <a:pt x="594" y="212"/>
                  </a:lnTo>
                  <a:lnTo>
                    <a:pt x="646" y="300"/>
                  </a:lnTo>
                  <a:lnTo>
                    <a:pt x="610" y="326"/>
                  </a:lnTo>
                  <a:lnTo>
                    <a:pt x="576" y="352"/>
                  </a:lnTo>
                  <a:lnTo>
                    <a:pt x="542" y="378"/>
                  </a:lnTo>
                  <a:lnTo>
                    <a:pt x="508" y="406"/>
                  </a:lnTo>
                  <a:lnTo>
                    <a:pt x="436" y="334"/>
                  </a:lnTo>
                  <a:lnTo>
                    <a:pt x="334" y="434"/>
                  </a:lnTo>
                  <a:lnTo>
                    <a:pt x="408" y="508"/>
                  </a:lnTo>
                  <a:lnTo>
                    <a:pt x="378" y="540"/>
                  </a:lnTo>
                  <a:lnTo>
                    <a:pt x="352" y="574"/>
                  </a:lnTo>
                  <a:lnTo>
                    <a:pt x="326" y="610"/>
                  </a:lnTo>
                  <a:lnTo>
                    <a:pt x="302" y="646"/>
                  </a:lnTo>
                  <a:lnTo>
                    <a:pt x="212" y="594"/>
                  </a:lnTo>
                  <a:lnTo>
                    <a:pt x="140" y="718"/>
                  </a:lnTo>
                  <a:lnTo>
                    <a:pt x="230" y="768"/>
                  </a:lnTo>
                  <a:lnTo>
                    <a:pt x="212" y="808"/>
                  </a:lnTo>
                  <a:lnTo>
                    <a:pt x="194" y="848"/>
                  </a:lnTo>
                  <a:lnTo>
                    <a:pt x="178" y="888"/>
                  </a:lnTo>
                  <a:lnTo>
                    <a:pt x="164" y="930"/>
                  </a:lnTo>
                  <a:lnTo>
                    <a:pt x="64" y="904"/>
                  </a:lnTo>
                  <a:lnTo>
                    <a:pt x="26" y="1040"/>
                  </a:lnTo>
                  <a:lnTo>
                    <a:pt x="126" y="1068"/>
                  </a:lnTo>
                  <a:lnTo>
                    <a:pt x="118" y="1110"/>
                  </a:lnTo>
                  <a:lnTo>
                    <a:pt x="112" y="1152"/>
                  </a:lnTo>
                  <a:lnTo>
                    <a:pt x="108" y="1196"/>
                  </a:lnTo>
                  <a:lnTo>
                    <a:pt x="104" y="1240"/>
                  </a:lnTo>
                  <a:lnTo>
                    <a:pt x="0" y="1240"/>
                  </a:lnTo>
                  <a:lnTo>
                    <a:pt x="0" y="1382"/>
                  </a:lnTo>
                  <a:lnTo>
                    <a:pt x="104" y="1382"/>
                  </a:lnTo>
                  <a:lnTo>
                    <a:pt x="108" y="1426"/>
                  </a:lnTo>
                  <a:lnTo>
                    <a:pt x="112" y="1470"/>
                  </a:lnTo>
                  <a:lnTo>
                    <a:pt x="118" y="1512"/>
                  </a:lnTo>
                  <a:lnTo>
                    <a:pt x="126" y="1556"/>
                  </a:lnTo>
                  <a:lnTo>
                    <a:pt x="26" y="1582"/>
                  </a:lnTo>
                  <a:lnTo>
                    <a:pt x="64" y="1720"/>
                  </a:lnTo>
                  <a:lnTo>
                    <a:pt x="164" y="1692"/>
                  </a:lnTo>
                  <a:lnTo>
                    <a:pt x="178" y="1734"/>
                  </a:lnTo>
                  <a:lnTo>
                    <a:pt x="194" y="1774"/>
                  </a:lnTo>
                  <a:lnTo>
                    <a:pt x="212" y="1814"/>
                  </a:lnTo>
                  <a:lnTo>
                    <a:pt x="230" y="1854"/>
                  </a:lnTo>
                  <a:lnTo>
                    <a:pt x="140" y="1906"/>
                  </a:lnTo>
                  <a:lnTo>
                    <a:pt x="212" y="2028"/>
                  </a:lnTo>
                  <a:lnTo>
                    <a:pt x="302" y="1978"/>
                  </a:lnTo>
                  <a:lnTo>
                    <a:pt x="326" y="2014"/>
                  </a:lnTo>
                  <a:lnTo>
                    <a:pt x="352" y="2048"/>
                  </a:lnTo>
                  <a:lnTo>
                    <a:pt x="378" y="2082"/>
                  </a:lnTo>
                  <a:lnTo>
                    <a:pt x="408" y="2116"/>
                  </a:lnTo>
                  <a:lnTo>
                    <a:pt x="334" y="2188"/>
                  </a:lnTo>
                  <a:lnTo>
                    <a:pt x="436" y="2288"/>
                  </a:lnTo>
                  <a:lnTo>
                    <a:pt x="508" y="2216"/>
                  </a:lnTo>
                  <a:lnTo>
                    <a:pt x="542" y="2244"/>
                  </a:lnTo>
                  <a:lnTo>
                    <a:pt x="576" y="2272"/>
                  </a:lnTo>
                  <a:lnTo>
                    <a:pt x="610" y="2298"/>
                  </a:lnTo>
                  <a:lnTo>
                    <a:pt x="646" y="2322"/>
                  </a:lnTo>
                  <a:lnTo>
                    <a:pt x="594" y="2412"/>
                  </a:lnTo>
                  <a:lnTo>
                    <a:pt x="718" y="2482"/>
                  </a:lnTo>
                  <a:lnTo>
                    <a:pt x="770" y="2394"/>
                  </a:lnTo>
                  <a:lnTo>
                    <a:pt x="808" y="2412"/>
                  </a:lnTo>
                  <a:lnTo>
                    <a:pt x="848" y="2430"/>
                  </a:lnTo>
                  <a:lnTo>
                    <a:pt x="890" y="2446"/>
                  </a:lnTo>
                  <a:lnTo>
                    <a:pt x="930" y="2460"/>
                  </a:lnTo>
                  <a:lnTo>
                    <a:pt x="904" y="2560"/>
                  </a:lnTo>
                  <a:lnTo>
                    <a:pt x="1042" y="2596"/>
                  </a:lnTo>
                  <a:lnTo>
                    <a:pt x="1068" y="2498"/>
                  </a:lnTo>
                  <a:lnTo>
                    <a:pt x="1110" y="2504"/>
                  </a:lnTo>
                  <a:lnTo>
                    <a:pt x="1154" y="2512"/>
                  </a:lnTo>
                  <a:lnTo>
                    <a:pt x="1196" y="2516"/>
                  </a:lnTo>
                  <a:lnTo>
                    <a:pt x="1240" y="2520"/>
                  </a:lnTo>
                  <a:lnTo>
                    <a:pt x="1240" y="2622"/>
                  </a:lnTo>
                  <a:lnTo>
                    <a:pt x="1382" y="2622"/>
                  </a:lnTo>
                  <a:lnTo>
                    <a:pt x="1382" y="2520"/>
                  </a:lnTo>
                  <a:lnTo>
                    <a:pt x="1426" y="2516"/>
                  </a:lnTo>
                  <a:lnTo>
                    <a:pt x="1470" y="2512"/>
                  </a:lnTo>
                  <a:lnTo>
                    <a:pt x="1514" y="2504"/>
                  </a:lnTo>
                  <a:lnTo>
                    <a:pt x="1556" y="2498"/>
                  </a:lnTo>
                  <a:lnTo>
                    <a:pt x="1582" y="2596"/>
                  </a:lnTo>
                  <a:lnTo>
                    <a:pt x="1720" y="2560"/>
                  </a:lnTo>
                  <a:lnTo>
                    <a:pt x="1694" y="2460"/>
                  </a:lnTo>
                  <a:lnTo>
                    <a:pt x="1734" y="2446"/>
                  </a:lnTo>
                  <a:lnTo>
                    <a:pt x="1776" y="2430"/>
                  </a:lnTo>
                  <a:lnTo>
                    <a:pt x="1816" y="2412"/>
                  </a:lnTo>
                  <a:lnTo>
                    <a:pt x="1854" y="2394"/>
                  </a:lnTo>
                  <a:lnTo>
                    <a:pt x="1906" y="2482"/>
                  </a:lnTo>
                  <a:lnTo>
                    <a:pt x="2028" y="2412"/>
                  </a:lnTo>
                  <a:lnTo>
                    <a:pt x="1978" y="2322"/>
                  </a:lnTo>
                  <a:lnTo>
                    <a:pt x="2014" y="2298"/>
                  </a:lnTo>
                  <a:lnTo>
                    <a:pt x="2048" y="2272"/>
                  </a:lnTo>
                  <a:lnTo>
                    <a:pt x="2082" y="2244"/>
                  </a:lnTo>
                  <a:lnTo>
                    <a:pt x="2116" y="2216"/>
                  </a:lnTo>
                  <a:lnTo>
                    <a:pt x="2188" y="2288"/>
                  </a:lnTo>
                  <a:lnTo>
                    <a:pt x="2290" y="2188"/>
                  </a:lnTo>
                  <a:lnTo>
                    <a:pt x="2216" y="2116"/>
                  </a:lnTo>
                  <a:lnTo>
                    <a:pt x="2244" y="2082"/>
                  </a:lnTo>
                  <a:lnTo>
                    <a:pt x="2272" y="2048"/>
                  </a:lnTo>
                  <a:lnTo>
                    <a:pt x="2298" y="2014"/>
                  </a:lnTo>
                  <a:lnTo>
                    <a:pt x="2322" y="1978"/>
                  </a:lnTo>
                  <a:lnTo>
                    <a:pt x="2412" y="2028"/>
                  </a:lnTo>
                  <a:lnTo>
                    <a:pt x="2482" y="1906"/>
                  </a:lnTo>
                  <a:lnTo>
                    <a:pt x="2394" y="1854"/>
                  </a:lnTo>
                  <a:lnTo>
                    <a:pt x="2412" y="1814"/>
                  </a:lnTo>
                  <a:lnTo>
                    <a:pt x="2430" y="1774"/>
                  </a:lnTo>
                  <a:lnTo>
                    <a:pt x="2446" y="1734"/>
                  </a:lnTo>
                  <a:lnTo>
                    <a:pt x="2460" y="1692"/>
                  </a:lnTo>
                  <a:lnTo>
                    <a:pt x="2560" y="1720"/>
                  </a:lnTo>
                  <a:lnTo>
                    <a:pt x="2596" y="1582"/>
                  </a:lnTo>
                  <a:lnTo>
                    <a:pt x="2498" y="1556"/>
                  </a:lnTo>
                  <a:lnTo>
                    <a:pt x="2506" y="1512"/>
                  </a:lnTo>
                  <a:lnTo>
                    <a:pt x="2512" y="1470"/>
                  </a:lnTo>
                  <a:lnTo>
                    <a:pt x="2516" y="1426"/>
                  </a:lnTo>
                  <a:lnTo>
                    <a:pt x="2520" y="1382"/>
                  </a:lnTo>
                  <a:lnTo>
                    <a:pt x="2622" y="1382"/>
                  </a:lnTo>
                  <a:close/>
                  <a:moveTo>
                    <a:pt x="1312" y="2420"/>
                  </a:moveTo>
                  <a:lnTo>
                    <a:pt x="1312" y="2420"/>
                  </a:lnTo>
                  <a:lnTo>
                    <a:pt x="1254" y="2420"/>
                  </a:lnTo>
                  <a:lnTo>
                    <a:pt x="1198" y="2416"/>
                  </a:lnTo>
                  <a:lnTo>
                    <a:pt x="1142" y="2408"/>
                  </a:lnTo>
                  <a:lnTo>
                    <a:pt x="1088" y="2398"/>
                  </a:lnTo>
                  <a:lnTo>
                    <a:pt x="1034" y="2386"/>
                  </a:lnTo>
                  <a:lnTo>
                    <a:pt x="982" y="2370"/>
                  </a:lnTo>
                  <a:lnTo>
                    <a:pt x="930" y="2354"/>
                  </a:lnTo>
                  <a:lnTo>
                    <a:pt x="880" y="2334"/>
                  </a:lnTo>
                  <a:lnTo>
                    <a:pt x="830" y="2312"/>
                  </a:lnTo>
                  <a:lnTo>
                    <a:pt x="782" y="2286"/>
                  </a:lnTo>
                  <a:lnTo>
                    <a:pt x="736" y="2260"/>
                  </a:lnTo>
                  <a:lnTo>
                    <a:pt x="692" y="2232"/>
                  </a:lnTo>
                  <a:lnTo>
                    <a:pt x="648" y="2200"/>
                  </a:lnTo>
                  <a:lnTo>
                    <a:pt x="606" y="2168"/>
                  </a:lnTo>
                  <a:lnTo>
                    <a:pt x="566" y="2132"/>
                  </a:lnTo>
                  <a:lnTo>
                    <a:pt x="528" y="2096"/>
                  </a:lnTo>
                  <a:lnTo>
                    <a:pt x="490" y="2058"/>
                  </a:lnTo>
                  <a:lnTo>
                    <a:pt x="456" y="2018"/>
                  </a:lnTo>
                  <a:lnTo>
                    <a:pt x="422" y="1976"/>
                  </a:lnTo>
                  <a:lnTo>
                    <a:pt x="392" y="1932"/>
                  </a:lnTo>
                  <a:lnTo>
                    <a:pt x="362" y="1886"/>
                  </a:lnTo>
                  <a:lnTo>
                    <a:pt x="336" y="1840"/>
                  </a:lnTo>
                  <a:lnTo>
                    <a:pt x="312" y="1792"/>
                  </a:lnTo>
                  <a:lnTo>
                    <a:pt x="290" y="1744"/>
                  </a:lnTo>
                  <a:lnTo>
                    <a:pt x="270" y="1692"/>
                  </a:lnTo>
                  <a:lnTo>
                    <a:pt x="252" y="1642"/>
                  </a:lnTo>
                  <a:lnTo>
                    <a:pt x="238" y="1588"/>
                  </a:lnTo>
                  <a:lnTo>
                    <a:pt x="224" y="1534"/>
                  </a:lnTo>
                  <a:lnTo>
                    <a:pt x="216" y="1480"/>
                  </a:lnTo>
                  <a:lnTo>
                    <a:pt x="208" y="1424"/>
                  </a:lnTo>
                  <a:lnTo>
                    <a:pt x="204" y="1368"/>
                  </a:lnTo>
                  <a:lnTo>
                    <a:pt x="202" y="1312"/>
                  </a:lnTo>
                  <a:lnTo>
                    <a:pt x="204" y="1254"/>
                  </a:lnTo>
                  <a:lnTo>
                    <a:pt x="208" y="1198"/>
                  </a:lnTo>
                  <a:lnTo>
                    <a:pt x="216" y="1142"/>
                  </a:lnTo>
                  <a:lnTo>
                    <a:pt x="224" y="1088"/>
                  </a:lnTo>
                  <a:lnTo>
                    <a:pt x="238" y="1034"/>
                  </a:lnTo>
                  <a:lnTo>
                    <a:pt x="252" y="982"/>
                  </a:lnTo>
                  <a:lnTo>
                    <a:pt x="270" y="930"/>
                  </a:lnTo>
                  <a:lnTo>
                    <a:pt x="290" y="880"/>
                  </a:lnTo>
                  <a:lnTo>
                    <a:pt x="312" y="830"/>
                  </a:lnTo>
                  <a:lnTo>
                    <a:pt x="336" y="782"/>
                  </a:lnTo>
                  <a:lnTo>
                    <a:pt x="362" y="736"/>
                  </a:lnTo>
                  <a:lnTo>
                    <a:pt x="392" y="692"/>
                  </a:lnTo>
                  <a:lnTo>
                    <a:pt x="422" y="648"/>
                  </a:lnTo>
                  <a:lnTo>
                    <a:pt x="456" y="606"/>
                  </a:lnTo>
                  <a:lnTo>
                    <a:pt x="490" y="566"/>
                  </a:lnTo>
                  <a:lnTo>
                    <a:pt x="528" y="526"/>
                  </a:lnTo>
                  <a:lnTo>
                    <a:pt x="566" y="490"/>
                  </a:lnTo>
                  <a:lnTo>
                    <a:pt x="606" y="456"/>
                  </a:lnTo>
                  <a:lnTo>
                    <a:pt x="648" y="422"/>
                  </a:lnTo>
                  <a:lnTo>
                    <a:pt x="692" y="392"/>
                  </a:lnTo>
                  <a:lnTo>
                    <a:pt x="736" y="362"/>
                  </a:lnTo>
                  <a:lnTo>
                    <a:pt x="782" y="336"/>
                  </a:lnTo>
                  <a:lnTo>
                    <a:pt x="830" y="312"/>
                  </a:lnTo>
                  <a:lnTo>
                    <a:pt x="880" y="290"/>
                  </a:lnTo>
                  <a:lnTo>
                    <a:pt x="930" y="270"/>
                  </a:lnTo>
                  <a:lnTo>
                    <a:pt x="982" y="252"/>
                  </a:lnTo>
                  <a:lnTo>
                    <a:pt x="1034" y="236"/>
                  </a:lnTo>
                  <a:lnTo>
                    <a:pt x="1088" y="224"/>
                  </a:lnTo>
                  <a:lnTo>
                    <a:pt x="1142" y="214"/>
                  </a:lnTo>
                  <a:lnTo>
                    <a:pt x="1198" y="208"/>
                  </a:lnTo>
                  <a:lnTo>
                    <a:pt x="1254" y="204"/>
                  </a:lnTo>
                  <a:lnTo>
                    <a:pt x="1312" y="202"/>
                  </a:lnTo>
                  <a:lnTo>
                    <a:pt x="1368" y="204"/>
                  </a:lnTo>
                  <a:lnTo>
                    <a:pt x="1426" y="208"/>
                  </a:lnTo>
                  <a:lnTo>
                    <a:pt x="1480" y="214"/>
                  </a:lnTo>
                  <a:lnTo>
                    <a:pt x="1536" y="224"/>
                  </a:lnTo>
                  <a:lnTo>
                    <a:pt x="1588" y="236"/>
                  </a:lnTo>
                  <a:lnTo>
                    <a:pt x="1642" y="252"/>
                  </a:lnTo>
                  <a:lnTo>
                    <a:pt x="1694" y="270"/>
                  </a:lnTo>
                  <a:lnTo>
                    <a:pt x="1744" y="290"/>
                  </a:lnTo>
                  <a:lnTo>
                    <a:pt x="1792" y="312"/>
                  </a:lnTo>
                  <a:lnTo>
                    <a:pt x="1840" y="336"/>
                  </a:lnTo>
                  <a:lnTo>
                    <a:pt x="1886" y="362"/>
                  </a:lnTo>
                  <a:lnTo>
                    <a:pt x="1932" y="392"/>
                  </a:lnTo>
                  <a:lnTo>
                    <a:pt x="1976" y="422"/>
                  </a:lnTo>
                  <a:lnTo>
                    <a:pt x="2018" y="456"/>
                  </a:lnTo>
                  <a:lnTo>
                    <a:pt x="2058" y="490"/>
                  </a:lnTo>
                  <a:lnTo>
                    <a:pt x="2096" y="526"/>
                  </a:lnTo>
                  <a:lnTo>
                    <a:pt x="2132" y="566"/>
                  </a:lnTo>
                  <a:lnTo>
                    <a:pt x="2168" y="606"/>
                  </a:lnTo>
                  <a:lnTo>
                    <a:pt x="2200" y="648"/>
                  </a:lnTo>
                  <a:lnTo>
                    <a:pt x="2232" y="692"/>
                  </a:lnTo>
                  <a:lnTo>
                    <a:pt x="2260" y="736"/>
                  </a:lnTo>
                  <a:lnTo>
                    <a:pt x="2288" y="782"/>
                  </a:lnTo>
                  <a:lnTo>
                    <a:pt x="2312" y="830"/>
                  </a:lnTo>
                  <a:lnTo>
                    <a:pt x="2334" y="880"/>
                  </a:lnTo>
                  <a:lnTo>
                    <a:pt x="2354" y="930"/>
                  </a:lnTo>
                  <a:lnTo>
                    <a:pt x="2372" y="982"/>
                  </a:lnTo>
                  <a:lnTo>
                    <a:pt x="2386" y="1034"/>
                  </a:lnTo>
                  <a:lnTo>
                    <a:pt x="2398" y="1088"/>
                  </a:lnTo>
                  <a:lnTo>
                    <a:pt x="2408" y="1142"/>
                  </a:lnTo>
                  <a:lnTo>
                    <a:pt x="2416" y="1198"/>
                  </a:lnTo>
                  <a:lnTo>
                    <a:pt x="2420" y="1254"/>
                  </a:lnTo>
                  <a:lnTo>
                    <a:pt x="2422" y="1312"/>
                  </a:lnTo>
                  <a:lnTo>
                    <a:pt x="2420" y="1368"/>
                  </a:lnTo>
                  <a:lnTo>
                    <a:pt x="2416" y="1424"/>
                  </a:lnTo>
                  <a:lnTo>
                    <a:pt x="2408" y="1480"/>
                  </a:lnTo>
                  <a:lnTo>
                    <a:pt x="2398" y="1534"/>
                  </a:lnTo>
                  <a:lnTo>
                    <a:pt x="2386" y="1588"/>
                  </a:lnTo>
                  <a:lnTo>
                    <a:pt x="2372" y="1642"/>
                  </a:lnTo>
                  <a:lnTo>
                    <a:pt x="2354" y="1692"/>
                  </a:lnTo>
                  <a:lnTo>
                    <a:pt x="2334" y="1744"/>
                  </a:lnTo>
                  <a:lnTo>
                    <a:pt x="2312" y="1792"/>
                  </a:lnTo>
                  <a:lnTo>
                    <a:pt x="2288" y="1840"/>
                  </a:lnTo>
                  <a:lnTo>
                    <a:pt x="2260" y="1886"/>
                  </a:lnTo>
                  <a:lnTo>
                    <a:pt x="2232" y="1932"/>
                  </a:lnTo>
                  <a:lnTo>
                    <a:pt x="2200" y="1976"/>
                  </a:lnTo>
                  <a:lnTo>
                    <a:pt x="2168" y="2018"/>
                  </a:lnTo>
                  <a:lnTo>
                    <a:pt x="2132" y="2058"/>
                  </a:lnTo>
                  <a:lnTo>
                    <a:pt x="2096" y="2096"/>
                  </a:lnTo>
                  <a:lnTo>
                    <a:pt x="2058" y="2132"/>
                  </a:lnTo>
                  <a:lnTo>
                    <a:pt x="2018" y="2168"/>
                  </a:lnTo>
                  <a:lnTo>
                    <a:pt x="1976" y="2200"/>
                  </a:lnTo>
                  <a:lnTo>
                    <a:pt x="1932" y="2232"/>
                  </a:lnTo>
                  <a:lnTo>
                    <a:pt x="1886" y="2260"/>
                  </a:lnTo>
                  <a:lnTo>
                    <a:pt x="1840" y="2286"/>
                  </a:lnTo>
                  <a:lnTo>
                    <a:pt x="1792" y="2312"/>
                  </a:lnTo>
                  <a:lnTo>
                    <a:pt x="1744" y="2334"/>
                  </a:lnTo>
                  <a:lnTo>
                    <a:pt x="1694" y="2354"/>
                  </a:lnTo>
                  <a:lnTo>
                    <a:pt x="1642" y="2370"/>
                  </a:lnTo>
                  <a:lnTo>
                    <a:pt x="1588" y="2386"/>
                  </a:lnTo>
                  <a:lnTo>
                    <a:pt x="1536" y="2398"/>
                  </a:lnTo>
                  <a:lnTo>
                    <a:pt x="1480" y="2408"/>
                  </a:lnTo>
                  <a:lnTo>
                    <a:pt x="1426" y="2416"/>
                  </a:lnTo>
                  <a:lnTo>
                    <a:pt x="1368" y="2420"/>
                  </a:lnTo>
                  <a:lnTo>
                    <a:pt x="1312" y="2420"/>
                  </a:lnTo>
                  <a:close/>
                </a:path>
              </a:pathLst>
            </a:custGeom>
            <a:solidFill>
              <a:schemeClr val="accent1">
                <a:alpha val="79999"/>
              </a:schemeClr>
            </a:solidFill>
            <a:ln>
              <a:noFill/>
            </a:ln>
            <a:extLst>
              <a:ext uri="{91240B29-F687-4F45-9708-019B960494DF}">
                <a14:hiddenLine xmlns:a14="http://schemas.microsoft.com/office/drawing/2010/main" w="19050">
                  <a:solidFill>
                    <a:srgbClr val="000000"/>
                  </a:solidFill>
                  <a:prstDash val="sysDot"/>
                  <a:round/>
                </a14:hiddenLine>
              </a:ext>
            </a:extLst>
          </p:spPr>
          <p:txBody>
            <a:bodyPr wrap="none" anchor="ctr"/>
            <a:lstStyle/>
            <a:p>
              <a:pPr algn="just" latinLnBrk="1">
                <a:lnSpc>
                  <a:spcPct val="120000"/>
                </a:lnSpc>
              </a:pPr>
              <a:endParaRPr kumimoji="1" lang="zh-CN" altLang="en-US" sz="855">
                <a:solidFill>
                  <a:schemeClr val="bg1">
                    <a:lumMod val="65000"/>
                  </a:schemeClr>
                </a:solidFill>
                <a:cs typeface="+mn-ea"/>
                <a:sym typeface="+mn-lt"/>
              </a:endParaRPr>
            </a:p>
          </p:txBody>
        </p:sp>
        <p:sp>
          <p:nvSpPr>
            <p:cNvPr id="22" name="Oval 676"/>
            <p:cNvSpPr>
              <a:spLocks noChangeArrowheads="1"/>
            </p:cNvSpPr>
            <p:nvPr/>
          </p:nvSpPr>
          <p:spPr bwMode="auto">
            <a:xfrm rot="21275257">
              <a:off x="1307091" y="2016046"/>
              <a:ext cx="2695575" cy="2693988"/>
            </a:xfrm>
            <a:prstGeom prst="ellipse">
              <a:avLst/>
            </a:prstGeom>
            <a:solidFill>
              <a:schemeClr val="accent1"/>
            </a:solidFill>
            <a:ln>
              <a:noFill/>
            </a:ln>
            <a:extLst>
              <a:ext uri="{91240B29-F687-4F45-9708-019B960494DF}">
                <a14:hiddenLine xmlns:a14="http://schemas.microsoft.com/office/drawing/2010/main" w="19050">
                  <a:solidFill>
                    <a:srgbClr val="000000"/>
                  </a:solidFill>
                  <a:round/>
                </a14:hiddenLine>
              </a:ext>
            </a:extLst>
          </p:spPr>
          <p:txBody>
            <a:bodyPr wrap="none" anchor="ctr"/>
            <a:lstStyle/>
            <a:p>
              <a:pPr algn="just" latinLnBrk="1">
                <a:lnSpc>
                  <a:spcPct val="120000"/>
                </a:lnSpc>
              </a:pPr>
              <a:endParaRPr kumimoji="1" lang="ko-KR" altLang="en-US" sz="855">
                <a:solidFill>
                  <a:schemeClr val="bg1">
                    <a:lumMod val="65000"/>
                  </a:schemeClr>
                </a:solidFill>
                <a:cs typeface="+mn-ea"/>
                <a:sym typeface="+mn-lt"/>
              </a:endParaRPr>
            </a:p>
          </p:txBody>
        </p:sp>
        <p:sp>
          <p:nvSpPr>
            <p:cNvPr id="23" name="Oval 677"/>
            <p:cNvSpPr>
              <a:spLocks noChangeArrowheads="1"/>
            </p:cNvSpPr>
            <p:nvPr/>
          </p:nvSpPr>
          <p:spPr bwMode="auto">
            <a:xfrm rot="21275257">
              <a:off x="4617028" y="1993821"/>
              <a:ext cx="1801813" cy="1801813"/>
            </a:xfrm>
            <a:prstGeom prst="ellipse">
              <a:avLst/>
            </a:prstGeom>
            <a:solidFill>
              <a:schemeClr val="accent2"/>
            </a:solidFill>
            <a:ln>
              <a:noFill/>
            </a:ln>
            <a:extLst>
              <a:ext uri="{91240B29-F687-4F45-9708-019B960494DF}">
                <a14:hiddenLine xmlns:a14="http://schemas.microsoft.com/office/drawing/2010/main" w="19050">
                  <a:solidFill>
                    <a:srgbClr val="000000"/>
                  </a:solidFill>
                  <a:round/>
                </a14:hiddenLine>
              </a:ext>
            </a:extLst>
          </p:spPr>
          <p:txBody>
            <a:bodyPr wrap="none" anchor="ctr"/>
            <a:lstStyle/>
            <a:p>
              <a:pPr algn="just" latinLnBrk="1">
                <a:lnSpc>
                  <a:spcPct val="120000"/>
                </a:lnSpc>
              </a:pPr>
              <a:endParaRPr kumimoji="1" lang="ko-KR" altLang="en-US" sz="855" dirty="0">
                <a:solidFill>
                  <a:schemeClr val="bg1">
                    <a:lumMod val="65000"/>
                  </a:schemeClr>
                </a:solidFill>
                <a:cs typeface="+mn-ea"/>
                <a:sym typeface="+mn-lt"/>
              </a:endParaRPr>
            </a:p>
          </p:txBody>
        </p:sp>
        <p:sp>
          <p:nvSpPr>
            <p:cNvPr id="24" name="Freeform 679"/>
            <p:cNvSpPr>
              <a:spLocks noEditPoints="1"/>
            </p:cNvSpPr>
            <p:nvPr/>
          </p:nvSpPr>
          <p:spPr bwMode="auto">
            <a:xfrm rot="21275257">
              <a:off x="5693353" y="3676571"/>
              <a:ext cx="2303463" cy="2305050"/>
            </a:xfrm>
            <a:custGeom>
              <a:avLst/>
              <a:gdLst>
                <a:gd name="T0" fmla="*/ 2147483647 w 1816"/>
                <a:gd name="T1" fmla="*/ 2147483647 h 1816"/>
                <a:gd name="T2" fmla="*/ 2147483647 w 1816"/>
                <a:gd name="T3" fmla="*/ 2147483647 h 1816"/>
                <a:gd name="T4" fmla="*/ 2147483647 w 1816"/>
                <a:gd name="T5" fmla="*/ 2147483647 h 1816"/>
                <a:gd name="T6" fmla="*/ 2147483647 w 1816"/>
                <a:gd name="T7" fmla="*/ 2147483647 h 1816"/>
                <a:gd name="T8" fmla="*/ 2147483647 w 1816"/>
                <a:gd name="T9" fmla="*/ 2147483647 h 1816"/>
                <a:gd name="T10" fmla="*/ 2147483647 w 1816"/>
                <a:gd name="T11" fmla="*/ 2147483647 h 1816"/>
                <a:gd name="T12" fmla="*/ 2147483647 w 1816"/>
                <a:gd name="T13" fmla="*/ 2147483647 h 1816"/>
                <a:gd name="T14" fmla="*/ 2147483647 w 1816"/>
                <a:gd name="T15" fmla="*/ 2147483647 h 1816"/>
                <a:gd name="T16" fmla="*/ 2147483647 w 1816"/>
                <a:gd name="T17" fmla="*/ 2147483647 h 1816"/>
                <a:gd name="T18" fmla="*/ 2147483647 w 1816"/>
                <a:gd name="T19" fmla="*/ 2147483647 h 1816"/>
                <a:gd name="T20" fmla="*/ 2147483647 w 1816"/>
                <a:gd name="T21" fmla="*/ 2147483647 h 1816"/>
                <a:gd name="T22" fmla="*/ 2147483647 w 1816"/>
                <a:gd name="T23" fmla="*/ 2147483647 h 1816"/>
                <a:gd name="T24" fmla="*/ 0 w 1816"/>
                <a:gd name="T25" fmla="*/ 2147483647 h 1816"/>
                <a:gd name="T26" fmla="*/ 2147483647 w 1816"/>
                <a:gd name="T27" fmla="*/ 2147483647 h 1816"/>
                <a:gd name="T28" fmla="*/ 2147483647 w 1816"/>
                <a:gd name="T29" fmla="*/ 2147483647 h 1816"/>
                <a:gd name="T30" fmla="*/ 2147483647 w 1816"/>
                <a:gd name="T31" fmla="*/ 2147483647 h 1816"/>
                <a:gd name="T32" fmla="*/ 2147483647 w 1816"/>
                <a:gd name="T33" fmla="*/ 2147483647 h 1816"/>
                <a:gd name="T34" fmla="*/ 2147483647 w 1816"/>
                <a:gd name="T35" fmla="*/ 2147483647 h 1816"/>
                <a:gd name="T36" fmla="*/ 2147483647 w 1816"/>
                <a:gd name="T37" fmla="*/ 2147483647 h 1816"/>
                <a:gd name="T38" fmla="*/ 2147483647 w 1816"/>
                <a:gd name="T39" fmla="*/ 2147483647 h 1816"/>
                <a:gd name="T40" fmla="*/ 2147483647 w 1816"/>
                <a:gd name="T41" fmla="*/ 2147483647 h 1816"/>
                <a:gd name="T42" fmla="*/ 2147483647 w 1816"/>
                <a:gd name="T43" fmla="*/ 2147483647 h 1816"/>
                <a:gd name="T44" fmla="*/ 2147483647 w 1816"/>
                <a:gd name="T45" fmla="*/ 2147483647 h 1816"/>
                <a:gd name="T46" fmla="*/ 2147483647 w 1816"/>
                <a:gd name="T47" fmla="*/ 2147483647 h 1816"/>
                <a:gd name="T48" fmla="*/ 2147483647 w 1816"/>
                <a:gd name="T49" fmla="*/ 2147483647 h 1816"/>
                <a:gd name="T50" fmla="*/ 2147483647 w 1816"/>
                <a:gd name="T51" fmla="*/ 2147483647 h 1816"/>
                <a:gd name="T52" fmla="*/ 2147483647 w 1816"/>
                <a:gd name="T53" fmla="*/ 2147483647 h 1816"/>
                <a:gd name="T54" fmla="*/ 2147483647 w 1816"/>
                <a:gd name="T55" fmla="*/ 2147483647 h 1816"/>
                <a:gd name="T56" fmla="*/ 2147483647 w 1816"/>
                <a:gd name="T57" fmla="*/ 2147483647 h 1816"/>
                <a:gd name="T58" fmla="*/ 2147483647 w 1816"/>
                <a:gd name="T59" fmla="*/ 2147483647 h 1816"/>
                <a:gd name="T60" fmla="*/ 2147483647 w 1816"/>
                <a:gd name="T61" fmla="*/ 2147483647 h 1816"/>
                <a:gd name="T62" fmla="*/ 2147483647 w 1816"/>
                <a:gd name="T63" fmla="*/ 2147483647 h 1816"/>
                <a:gd name="T64" fmla="*/ 2147483647 w 1816"/>
                <a:gd name="T65" fmla="*/ 2147483647 h 1816"/>
                <a:gd name="T66" fmla="*/ 2147483647 w 1816"/>
                <a:gd name="T67" fmla="*/ 2147483647 h 1816"/>
                <a:gd name="T68" fmla="*/ 2147483647 w 1816"/>
                <a:gd name="T69" fmla="*/ 2147483647 h 1816"/>
                <a:gd name="T70" fmla="*/ 2147483647 w 1816"/>
                <a:gd name="T71" fmla="*/ 2147483647 h 1816"/>
                <a:gd name="T72" fmla="*/ 2147483647 w 1816"/>
                <a:gd name="T73" fmla="*/ 2147483647 h 1816"/>
                <a:gd name="T74" fmla="*/ 2147483647 w 1816"/>
                <a:gd name="T75" fmla="*/ 2147483647 h 1816"/>
                <a:gd name="T76" fmla="*/ 2147483647 w 1816"/>
                <a:gd name="T77" fmla="*/ 2147483647 h 1816"/>
                <a:gd name="T78" fmla="*/ 2147483647 w 1816"/>
                <a:gd name="T79" fmla="*/ 2147483647 h 1816"/>
                <a:gd name="T80" fmla="*/ 2147483647 w 1816"/>
                <a:gd name="T81" fmla="*/ 2147483647 h 1816"/>
                <a:gd name="T82" fmla="*/ 2147483647 w 1816"/>
                <a:gd name="T83" fmla="*/ 2147483647 h 1816"/>
                <a:gd name="T84" fmla="*/ 2147483647 w 1816"/>
                <a:gd name="T85" fmla="*/ 2147483647 h 1816"/>
                <a:gd name="T86" fmla="*/ 2147483647 w 1816"/>
                <a:gd name="T87" fmla="*/ 2147483647 h 1816"/>
                <a:gd name="T88" fmla="*/ 2147483647 w 1816"/>
                <a:gd name="T89" fmla="*/ 2147483647 h 1816"/>
                <a:gd name="T90" fmla="*/ 2147483647 w 1816"/>
                <a:gd name="T91" fmla="*/ 2147483647 h 1816"/>
                <a:gd name="T92" fmla="*/ 2147483647 w 1816"/>
                <a:gd name="T93" fmla="*/ 2147483647 h 1816"/>
                <a:gd name="T94" fmla="*/ 2147483647 w 1816"/>
                <a:gd name="T95" fmla="*/ 2147483647 h 1816"/>
                <a:gd name="T96" fmla="*/ 2147483647 w 1816"/>
                <a:gd name="T97" fmla="*/ 2147483647 h 1816"/>
                <a:gd name="T98" fmla="*/ 2147483647 w 1816"/>
                <a:gd name="T99" fmla="*/ 2147483647 h 1816"/>
                <a:gd name="T100" fmla="*/ 2147483647 w 1816"/>
                <a:gd name="T101" fmla="*/ 2147483647 h 1816"/>
                <a:gd name="T102" fmla="*/ 2147483647 w 1816"/>
                <a:gd name="T103" fmla="*/ 2147483647 h 181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816"/>
                <a:gd name="T157" fmla="*/ 0 h 1816"/>
                <a:gd name="T158" fmla="*/ 1816 w 1816"/>
                <a:gd name="T159" fmla="*/ 1816 h 181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816" h="1816">
                  <a:moveTo>
                    <a:pt x="1816" y="978"/>
                  </a:moveTo>
                  <a:lnTo>
                    <a:pt x="1816" y="836"/>
                  </a:lnTo>
                  <a:lnTo>
                    <a:pt x="1710" y="836"/>
                  </a:lnTo>
                  <a:lnTo>
                    <a:pt x="1706" y="792"/>
                  </a:lnTo>
                  <a:lnTo>
                    <a:pt x="1698" y="750"/>
                  </a:lnTo>
                  <a:lnTo>
                    <a:pt x="1688" y="708"/>
                  </a:lnTo>
                  <a:lnTo>
                    <a:pt x="1678" y="666"/>
                  </a:lnTo>
                  <a:lnTo>
                    <a:pt x="1774" y="626"/>
                  </a:lnTo>
                  <a:lnTo>
                    <a:pt x="1718" y="494"/>
                  </a:lnTo>
                  <a:lnTo>
                    <a:pt x="1622" y="534"/>
                  </a:lnTo>
                  <a:lnTo>
                    <a:pt x="1602" y="496"/>
                  </a:lnTo>
                  <a:lnTo>
                    <a:pt x="1578" y="460"/>
                  </a:lnTo>
                  <a:lnTo>
                    <a:pt x="1552" y="424"/>
                  </a:lnTo>
                  <a:lnTo>
                    <a:pt x="1526" y="390"/>
                  </a:lnTo>
                  <a:lnTo>
                    <a:pt x="1600" y="316"/>
                  </a:lnTo>
                  <a:lnTo>
                    <a:pt x="1498" y="216"/>
                  </a:lnTo>
                  <a:lnTo>
                    <a:pt x="1426" y="290"/>
                  </a:lnTo>
                  <a:lnTo>
                    <a:pt x="1392" y="262"/>
                  </a:lnTo>
                  <a:lnTo>
                    <a:pt x="1356" y="236"/>
                  </a:lnTo>
                  <a:lnTo>
                    <a:pt x="1318" y="214"/>
                  </a:lnTo>
                  <a:lnTo>
                    <a:pt x="1280" y="192"/>
                  </a:lnTo>
                  <a:lnTo>
                    <a:pt x="1320" y="96"/>
                  </a:lnTo>
                  <a:lnTo>
                    <a:pt x="1188" y="42"/>
                  </a:lnTo>
                  <a:lnTo>
                    <a:pt x="1150" y="138"/>
                  </a:lnTo>
                  <a:lnTo>
                    <a:pt x="1108" y="126"/>
                  </a:lnTo>
                  <a:lnTo>
                    <a:pt x="1066" y="116"/>
                  </a:lnTo>
                  <a:lnTo>
                    <a:pt x="1022" y="110"/>
                  </a:lnTo>
                  <a:lnTo>
                    <a:pt x="978" y="104"/>
                  </a:lnTo>
                  <a:lnTo>
                    <a:pt x="978" y="0"/>
                  </a:lnTo>
                  <a:lnTo>
                    <a:pt x="836" y="0"/>
                  </a:lnTo>
                  <a:lnTo>
                    <a:pt x="836" y="104"/>
                  </a:lnTo>
                  <a:lnTo>
                    <a:pt x="792" y="110"/>
                  </a:lnTo>
                  <a:lnTo>
                    <a:pt x="750" y="116"/>
                  </a:lnTo>
                  <a:lnTo>
                    <a:pt x="706" y="126"/>
                  </a:lnTo>
                  <a:lnTo>
                    <a:pt x="666" y="138"/>
                  </a:lnTo>
                  <a:lnTo>
                    <a:pt x="626" y="42"/>
                  </a:lnTo>
                  <a:lnTo>
                    <a:pt x="494" y="96"/>
                  </a:lnTo>
                  <a:lnTo>
                    <a:pt x="534" y="192"/>
                  </a:lnTo>
                  <a:lnTo>
                    <a:pt x="496" y="214"/>
                  </a:lnTo>
                  <a:lnTo>
                    <a:pt x="460" y="236"/>
                  </a:lnTo>
                  <a:lnTo>
                    <a:pt x="424" y="262"/>
                  </a:lnTo>
                  <a:lnTo>
                    <a:pt x="390" y="290"/>
                  </a:lnTo>
                  <a:lnTo>
                    <a:pt x="316" y="216"/>
                  </a:lnTo>
                  <a:lnTo>
                    <a:pt x="216" y="316"/>
                  </a:lnTo>
                  <a:lnTo>
                    <a:pt x="288" y="390"/>
                  </a:lnTo>
                  <a:lnTo>
                    <a:pt x="262" y="424"/>
                  </a:lnTo>
                  <a:lnTo>
                    <a:pt x="236" y="460"/>
                  </a:lnTo>
                  <a:lnTo>
                    <a:pt x="214" y="496"/>
                  </a:lnTo>
                  <a:lnTo>
                    <a:pt x="192" y="534"/>
                  </a:lnTo>
                  <a:lnTo>
                    <a:pt x="96" y="494"/>
                  </a:lnTo>
                  <a:lnTo>
                    <a:pt x="42" y="626"/>
                  </a:lnTo>
                  <a:lnTo>
                    <a:pt x="138" y="666"/>
                  </a:lnTo>
                  <a:lnTo>
                    <a:pt x="126" y="708"/>
                  </a:lnTo>
                  <a:lnTo>
                    <a:pt x="116" y="750"/>
                  </a:lnTo>
                  <a:lnTo>
                    <a:pt x="108" y="792"/>
                  </a:lnTo>
                  <a:lnTo>
                    <a:pt x="104" y="836"/>
                  </a:lnTo>
                  <a:lnTo>
                    <a:pt x="0" y="836"/>
                  </a:lnTo>
                  <a:lnTo>
                    <a:pt x="0" y="978"/>
                  </a:lnTo>
                  <a:lnTo>
                    <a:pt x="104" y="978"/>
                  </a:lnTo>
                  <a:lnTo>
                    <a:pt x="108" y="1022"/>
                  </a:lnTo>
                  <a:lnTo>
                    <a:pt x="116" y="1066"/>
                  </a:lnTo>
                  <a:lnTo>
                    <a:pt x="126" y="1108"/>
                  </a:lnTo>
                  <a:lnTo>
                    <a:pt x="138" y="1150"/>
                  </a:lnTo>
                  <a:lnTo>
                    <a:pt x="42" y="1190"/>
                  </a:lnTo>
                  <a:lnTo>
                    <a:pt x="96" y="1320"/>
                  </a:lnTo>
                  <a:lnTo>
                    <a:pt x="192" y="1280"/>
                  </a:lnTo>
                  <a:lnTo>
                    <a:pt x="214" y="1320"/>
                  </a:lnTo>
                  <a:lnTo>
                    <a:pt x="236" y="1356"/>
                  </a:lnTo>
                  <a:lnTo>
                    <a:pt x="262" y="1392"/>
                  </a:lnTo>
                  <a:lnTo>
                    <a:pt x="288" y="1426"/>
                  </a:lnTo>
                  <a:lnTo>
                    <a:pt x="216" y="1500"/>
                  </a:lnTo>
                  <a:lnTo>
                    <a:pt x="316" y="1600"/>
                  </a:lnTo>
                  <a:lnTo>
                    <a:pt x="390" y="1526"/>
                  </a:lnTo>
                  <a:lnTo>
                    <a:pt x="424" y="1554"/>
                  </a:lnTo>
                  <a:lnTo>
                    <a:pt x="460" y="1578"/>
                  </a:lnTo>
                  <a:lnTo>
                    <a:pt x="496" y="1602"/>
                  </a:lnTo>
                  <a:lnTo>
                    <a:pt x="534" y="1622"/>
                  </a:lnTo>
                  <a:lnTo>
                    <a:pt x="494" y="1718"/>
                  </a:lnTo>
                  <a:lnTo>
                    <a:pt x="626" y="1774"/>
                  </a:lnTo>
                  <a:lnTo>
                    <a:pt x="666" y="1678"/>
                  </a:lnTo>
                  <a:lnTo>
                    <a:pt x="706" y="1690"/>
                  </a:lnTo>
                  <a:lnTo>
                    <a:pt x="750" y="1698"/>
                  </a:lnTo>
                  <a:lnTo>
                    <a:pt x="792" y="1706"/>
                  </a:lnTo>
                  <a:lnTo>
                    <a:pt x="836" y="1712"/>
                  </a:lnTo>
                  <a:lnTo>
                    <a:pt x="836" y="1816"/>
                  </a:lnTo>
                  <a:lnTo>
                    <a:pt x="978" y="1816"/>
                  </a:lnTo>
                  <a:lnTo>
                    <a:pt x="978" y="1712"/>
                  </a:lnTo>
                  <a:lnTo>
                    <a:pt x="1022" y="1706"/>
                  </a:lnTo>
                  <a:lnTo>
                    <a:pt x="1066" y="1698"/>
                  </a:lnTo>
                  <a:lnTo>
                    <a:pt x="1108" y="1690"/>
                  </a:lnTo>
                  <a:lnTo>
                    <a:pt x="1150" y="1678"/>
                  </a:lnTo>
                  <a:lnTo>
                    <a:pt x="1188" y="1774"/>
                  </a:lnTo>
                  <a:lnTo>
                    <a:pt x="1320" y="1718"/>
                  </a:lnTo>
                  <a:lnTo>
                    <a:pt x="1280" y="1622"/>
                  </a:lnTo>
                  <a:lnTo>
                    <a:pt x="1318" y="1602"/>
                  </a:lnTo>
                  <a:lnTo>
                    <a:pt x="1356" y="1578"/>
                  </a:lnTo>
                  <a:lnTo>
                    <a:pt x="1392" y="1554"/>
                  </a:lnTo>
                  <a:lnTo>
                    <a:pt x="1426" y="1526"/>
                  </a:lnTo>
                  <a:lnTo>
                    <a:pt x="1498" y="1600"/>
                  </a:lnTo>
                  <a:lnTo>
                    <a:pt x="1600" y="1500"/>
                  </a:lnTo>
                  <a:lnTo>
                    <a:pt x="1526" y="1426"/>
                  </a:lnTo>
                  <a:lnTo>
                    <a:pt x="1552" y="1392"/>
                  </a:lnTo>
                  <a:lnTo>
                    <a:pt x="1578" y="1356"/>
                  </a:lnTo>
                  <a:lnTo>
                    <a:pt x="1602" y="1320"/>
                  </a:lnTo>
                  <a:lnTo>
                    <a:pt x="1622" y="1280"/>
                  </a:lnTo>
                  <a:lnTo>
                    <a:pt x="1718" y="1320"/>
                  </a:lnTo>
                  <a:lnTo>
                    <a:pt x="1774" y="1190"/>
                  </a:lnTo>
                  <a:lnTo>
                    <a:pt x="1678" y="1150"/>
                  </a:lnTo>
                  <a:lnTo>
                    <a:pt x="1688" y="1108"/>
                  </a:lnTo>
                  <a:lnTo>
                    <a:pt x="1698" y="1066"/>
                  </a:lnTo>
                  <a:lnTo>
                    <a:pt x="1706" y="1022"/>
                  </a:lnTo>
                  <a:lnTo>
                    <a:pt x="1710" y="978"/>
                  </a:lnTo>
                  <a:lnTo>
                    <a:pt x="1816" y="978"/>
                  </a:lnTo>
                  <a:close/>
                  <a:moveTo>
                    <a:pt x="908" y="1614"/>
                  </a:moveTo>
                  <a:lnTo>
                    <a:pt x="908" y="1614"/>
                  </a:lnTo>
                  <a:lnTo>
                    <a:pt x="872" y="1612"/>
                  </a:lnTo>
                  <a:lnTo>
                    <a:pt x="836" y="1610"/>
                  </a:lnTo>
                  <a:lnTo>
                    <a:pt x="800" y="1606"/>
                  </a:lnTo>
                  <a:lnTo>
                    <a:pt x="766" y="1600"/>
                  </a:lnTo>
                  <a:lnTo>
                    <a:pt x="730" y="1592"/>
                  </a:lnTo>
                  <a:lnTo>
                    <a:pt x="698" y="1582"/>
                  </a:lnTo>
                  <a:lnTo>
                    <a:pt x="664" y="1570"/>
                  </a:lnTo>
                  <a:lnTo>
                    <a:pt x="632" y="1558"/>
                  </a:lnTo>
                  <a:lnTo>
                    <a:pt x="602" y="1544"/>
                  </a:lnTo>
                  <a:lnTo>
                    <a:pt x="570" y="1528"/>
                  </a:lnTo>
                  <a:lnTo>
                    <a:pt x="542" y="1512"/>
                  </a:lnTo>
                  <a:lnTo>
                    <a:pt x="512" y="1492"/>
                  </a:lnTo>
                  <a:lnTo>
                    <a:pt x="484" y="1474"/>
                  </a:lnTo>
                  <a:lnTo>
                    <a:pt x="458" y="1452"/>
                  </a:lnTo>
                  <a:lnTo>
                    <a:pt x="432" y="1430"/>
                  </a:lnTo>
                  <a:lnTo>
                    <a:pt x="408" y="1406"/>
                  </a:lnTo>
                  <a:lnTo>
                    <a:pt x="384" y="1382"/>
                  </a:lnTo>
                  <a:lnTo>
                    <a:pt x="362" y="1356"/>
                  </a:lnTo>
                  <a:lnTo>
                    <a:pt x="342" y="1330"/>
                  </a:lnTo>
                  <a:lnTo>
                    <a:pt x="322" y="1302"/>
                  </a:lnTo>
                  <a:lnTo>
                    <a:pt x="304" y="1274"/>
                  </a:lnTo>
                  <a:lnTo>
                    <a:pt x="286" y="1244"/>
                  </a:lnTo>
                  <a:lnTo>
                    <a:pt x="272" y="1214"/>
                  </a:lnTo>
                  <a:lnTo>
                    <a:pt x="256" y="1182"/>
                  </a:lnTo>
                  <a:lnTo>
                    <a:pt x="244" y="1150"/>
                  </a:lnTo>
                  <a:lnTo>
                    <a:pt x="234" y="1118"/>
                  </a:lnTo>
                  <a:lnTo>
                    <a:pt x="224" y="1084"/>
                  </a:lnTo>
                  <a:lnTo>
                    <a:pt x="216" y="1050"/>
                  </a:lnTo>
                  <a:lnTo>
                    <a:pt x="210" y="1016"/>
                  </a:lnTo>
                  <a:lnTo>
                    <a:pt x="206" y="980"/>
                  </a:lnTo>
                  <a:lnTo>
                    <a:pt x="202" y="944"/>
                  </a:lnTo>
                  <a:lnTo>
                    <a:pt x="202" y="908"/>
                  </a:lnTo>
                  <a:lnTo>
                    <a:pt x="202" y="872"/>
                  </a:lnTo>
                  <a:lnTo>
                    <a:pt x="206" y="836"/>
                  </a:lnTo>
                  <a:lnTo>
                    <a:pt x="210" y="800"/>
                  </a:lnTo>
                  <a:lnTo>
                    <a:pt x="216" y="766"/>
                  </a:lnTo>
                  <a:lnTo>
                    <a:pt x="224" y="732"/>
                  </a:lnTo>
                  <a:lnTo>
                    <a:pt x="234" y="698"/>
                  </a:lnTo>
                  <a:lnTo>
                    <a:pt x="244" y="664"/>
                  </a:lnTo>
                  <a:lnTo>
                    <a:pt x="256" y="632"/>
                  </a:lnTo>
                  <a:lnTo>
                    <a:pt x="272" y="602"/>
                  </a:lnTo>
                  <a:lnTo>
                    <a:pt x="286" y="572"/>
                  </a:lnTo>
                  <a:lnTo>
                    <a:pt x="304" y="542"/>
                  </a:lnTo>
                  <a:lnTo>
                    <a:pt x="322" y="512"/>
                  </a:lnTo>
                  <a:lnTo>
                    <a:pt x="342" y="486"/>
                  </a:lnTo>
                  <a:lnTo>
                    <a:pt x="362" y="458"/>
                  </a:lnTo>
                  <a:lnTo>
                    <a:pt x="384" y="432"/>
                  </a:lnTo>
                  <a:lnTo>
                    <a:pt x="408" y="408"/>
                  </a:lnTo>
                  <a:lnTo>
                    <a:pt x="432" y="386"/>
                  </a:lnTo>
                  <a:lnTo>
                    <a:pt x="458" y="362"/>
                  </a:lnTo>
                  <a:lnTo>
                    <a:pt x="484" y="342"/>
                  </a:lnTo>
                  <a:lnTo>
                    <a:pt x="512" y="322"/>
                  </a:lnTo>
                  <a:lnTo>
                    <a:pt x="542" y="304"/>
                  </a:lnTo>
                  <a:lnTo>
                    <a:pt x="570" y="286"/>
                  </a:lnTo>
                  <a:lnTo>
                    <a:pt x="602" y="272"/>
                  </a:lnTo>
                  <a:lnTo>
                    <a:pt x="632" y="258"/>
                  </a:lnTo>
                  <a:lnTo>
                    <a:pt x="664" y="244"/>
                  </a:lnTo>
                  <a:lnTo>
                    <a:pt x="698" y="234"/>
                  </a:lnTo>
                  <a:lnTo>
                    <a:pt x="730" y="224"/>
                  </a:lnTo>
                  <a:lnTo>
                    <a:pt x="766" y="216"/>
                  </a:lnTo>
                  <a:lnTo>
                    <a:pt x="800" y="210"/>
                  </a:lnTo>
                  <a:lnTo>
                    <a:pt x="836" y="206"/>
                  </a:lnTo>
                  <a:lnTo>
                    <a:pt x="872" y="202"/>
                  </a:lnTo>
                  <a:lnTo>
                    <a:pt x="908" y="202"/>
                  </a:lnTo>
                  <a:lnTo>
                    <a:pt x="944" y="202"/>
                  </a:lnTo>
                  <a:lnTo>
                    <a:pt x="980" y="206"/>
                  </a:lnTo>
                  <a:lnTo>
                    <a:pt x="1014" y="210"/>
                  </a:lnTo>
                  <a:lnTo>
                    <a:pt x="1050" y="216"/>
                  </a:lnTo>
                  <a:lnTo>
                    <a:pt x="1084" y="224"/>
                  </a:lnTo>
                  <a:lnTo>
                    <a:pt x="1118" y="234"/>
                  </a:lnTo>
                  <a:lnTo>
                    <a:pt x="1150" y="244"/>
                  </a:lnTo>
                  <a:lnTo>
                    <a:pt x="1182" y="258"/>
                  </a:lnTo>
                  <a:lnTo>
                    <a:pt x="1214" y="272"/>
                  </a:lnTo>
                  <a:lnTo>
                    <a:pt x="1244" y="286"/>
                  </a:lnTo>
                  <a:lnTo>
                    <a:pt x="1274" y="304"/>
                  </a:lnTo>
                  <a:lnTo>
                    <a:pt x="1302" y="322"/>
                  </a:lnTo>
                  <a:lnTo>
                    <a:pt x="1330" y="342"/>
                  </a:lnTo>
                  <a:lnTo>
                    <a:pt x="1356" y="362"/>
                  </a:lnTo>
                  <a:lnTo>
                    <a:pt x="1382" y="386"/>
                  </a:lnTo>
                  <a:lnTo>
                    <a:pt x="1406" y="408"/>
                  </a:lnTo>
                  <a:lnTo>
                    <a:pt x="1430" y="432"/>
                  </a:lnTo>
                  <a:lnTo>
                    <a:pt x="1452" y="458"/>
                  </a:lnTo>
                  <a:lnTo>
                    <a:pt x="1474" y="486"/>
                  </a:lnTo>
                  <a:lnTo>
                    <a:pt x="1492" y="512"/>
                  </a:lnTo>
                  <a:lnTo>
                    <a:pt x="1512" y="542"/>
                  </a:lnTo>
                  <a:lnTo>
                    <a:pt x="1528" y="572"/>
                  </a:lnTo>
                  <a:lnTo>
                    <a:pt x="1544" y="602"/>
                  </a:lnTo>
                  <a:lnTo>
                    <a:pt x="1558" y="632"/>
                  </a:lnTo>
                  <a:lnTo>
                    <a:pt x="1570" y="664"/>
                  </a:lnTo>
                  <a:lnTo>
                    <a:pt x="1582" y="698"/>
                  </a:lnTo>
                  <a:lnTo>
                    <a:pt x="1592" y="732"/>
                  </a:lnTo>
                  <a:lnTo>
                    <a:pt x="1598" y="766"/>
                  </a:lnTo>
                  <a:lnTo>
                    <a:pt x="1606" y="800"/>
                  </a:lnTo>
                  <a:lnTo>
                    <a:pt x="1610" y="836"/>
                  </a:lnTo>
                  <a:lnTo>
                    <a:pt x="1612" y="872"/>
                  </a:lnTo>
                  <a:lnTo>
                    <a:pt x="1614" y="908"/>
                  </a:lnTo>
                  <a:lnTo>
                    <a:pt x="1612" y="944"/>
                  </a:lnTo>
                  <a:lnTo>
                    <a:pt x="1610" y="980"/>
                  </a:lnTo>
                  <a:lnTo>
                    <a:pt x="1606" y="1016"/>
                  </a:lnTo>
                  <a:lnTo>
                    <a:pt x="1598" y="1050"/>
                  </a:lnTo>
                  <a:lnTo>
                    <a:pt x="1592" y="1084"/>
                  </a:lnTo>
                  <a:lnTo>
                    <a:pt x="1582" y="1118"/>
                  </a:lnTo>
                  <a:lnTo>
                    <a:pt x="1570" y="1150"/>
                  </a:lnTo>
                  <a:lnTo>
                    <a:pt x="1558" y="1182"/>
                  </a:lnTo>
                  <a:lnTo>
                    <a:pt x="1544" y="1214"/>
                  </a:lnTo>
                  <a:lnTo>
                    <a:pt x="1528" y="1244"/>
                  </a:lnTo>
                  <a:lnTo>
                    <a:pt x="1512" y="1274"/>
                  </a:lnTo>
                  <a:lnTo>
                    <a:pt x="1492" y="1302"/>
                  </a:lnTo>
                  <a:lnTo>
                    <a:pt x="1474" y="1330"/>
                  </a:lnTo>
                  <a:lnTo>
                    <a:pt x="1452" y="1356"/>
                  </a:lnTo>
                  <a:lnTo>
                    <a:pt x="1430" y="1382"/>
                  </a:lnTo>
                  <a:lnTo>
                    <a:pt x="1406" y="1406"/>
                  </a:lnTo>
                  <a:lnTo>
                    <a:pt x="1382" y="1430"/>
                  </a:lnTo>
                  <a:lnTo>
                    <a:pt x="1356" y="1452"/>
                  </a:lnTo>
                  <a:lnTo>
                    <a:pt x="1330" y="1474"/>
                  </a:lnTo>
                  <a:lnTo>
                    <a:pt x="1302" y="1492"/>
                  </a:lnTo>
                  <a:lnTo>
                    <a:pt x="1274" y="1512"/>
                  </a:lnTo>
                  <a:lnTo>
                    <a:pt x="1244" y="1528"/>
                  </a:lnTo>
                  <a:lnTo>
                    <a:pt x="1214" y="1544"/>
                  </a:lnTo>
                  <a:lnTo>
                    <a:pt x="1182" y="1558"/>
                  </a:lnTo>
                  <a:lnTo>
                    <a:pt x="1150" y="1570"/>
                  </a:lnTo>
                  <a:lnTo>
                    <a:pt x="1118" y="1582"/>
                  </a:lnTo>
                  <a:lnTo>
                    <a:pt x="1084" y="1592"/>
                  </a:lnTo>
                  <a:lnTo>
                    <a:pt x="1050" y="1600"/>
                  </a:lnTo>
                  <a:lnTo>
                    <a:pt x="1014" y="1606"/>
                  </a:lnTo>
                  <a:lnTo>
                    <a:pt x="980" y="1610"/>
                  </a:lnTo>
                  <a:lnTo>
                    <a:pt x="944" y="1612"/>
                  </a:lnTo>
                  <a:lnTo>
                    <a:pt x="908" y="1614"/>
                  </a:lnTo>
                  <a:close/>
                </a:path>
              </a:pathLst>
            </a:custGeom>
            <a:solidFill>
              <a:schemeClr val="accent3"/>
            </a:solidFill>
            <a:ln>
              <a:noFill/>
            </a:ln>
            <a:extLst>
              <a:ext uri="{91240B29-F687-4F45-9708-019B960494DF}">
                <a14:hiddenLine xmlns:a14="http://schemas.microsoft.com/office/drawing/2010/main" w="19050">
                  <a:solidFill>
                    <a:srgbClr val="000000"/>
                  </a:solidFill>
                  <a:prstDash val="sysDot"/>
                  <a:round/>
                </a14:hiddenLine>
              </a:ext>
            </a:extLst>
          </p:spPr>
          <p:txBody>
            <a:bodyPr wrap="none" anchor="ctr"/>
            <a:lstStyle/>
            <a:p>
              <a:pPr algn="just" latinLnBrk="1">
                <a:lnSpc>
                  <a:spcPct val="120000"/>
                </a:lnSpc>
              </a:pPr>
              <a:endParaRPr kumimoji="1" lang="zh-CN" altLang="en-US" sz="855">
                <a:solidFill>
                  <a:schemeClr val="bg1">
                    <a:lumMod val="65000"/>
                  </a:schemeClr>
                </a:solidFill>
                <a:cs typeface="+mn-ea"/>
                <a:sym typeface="+mn-lt"/>
              </a:endParaRPr>
            </a:p>
          </p:txBody>
        </p:sp>
        <p:sp>
          <p:nvSpPr>
            <p:cNvPr id="25" name="Oval 680"/>
            <p:cNvSpPr>
              <a:spLocks noChangeArrowheads="1"/>
            </p:cNvSpPr>
            <p:nvPr/>
          </p:nvSpPr>
          <p:spPr bwMode="auto">
            <a:xfrm rot="21275257">
              <a:off x="6055303" y="4040109"/>
              <a:ext cx="1577975" cy="1577975"/>
            </a:xfrm>
            <a:prstGeom prst="ellipse">
              <a:avLst/>
            </a:prstGeom>
            <a:solidFill>
              <a:schemeClr val="accent3"/>
            </a:solidFill>
            <a:ln>
              <a:noFill/>
            </a:ln>
            <a:extLst>
              <a:ext uri="{91240B29-F687-4F45-9708-019B960494DF}">
                <a14:hiddenLine xmlns:a14="http://schemas.microsoft.com/office/drawing/2010/main" w="19050">
                  <a:solidFill>
                    <a:srgbClr val="000000"/>
                  </a:solidFill>
                  <a:round/>
                </a14:hiddenLine>
              </a:ext>
            </a:extLst>
          </p:spPr>
          <p:txBody>
            <a:bodyPr wrap="none" anchor="ctr"/>
            <a:lstStyle/>
            <a:p>
              <a:pPr algn="just" latinLnBrk="1">
                <a:lnSpc>
                  <a:spcPct val="120000"/>
                </a:lnSpc>
              </a:pPr>
              <a:endParaRPr kumimoji="1" lang="ko-KR" altLang="en-US" sz="855">
                <a:solidFill>
                  <a:schemeClr val="bg1">
                    <a:lumMod val="65000"/>
                  </a:schemeClr>
                </a:solidFill>
                <a:cs typeface="+mn-ea"/>
                <a:sym typeface="+mn-lt"/>
              </a:endParaRPr>
            </a:p>
          </p:txBody>
        </p:sp>
        <p:sp>
          <p:nvSpPr>
            <p:cNvPr id="26" name="Arc 681"/>
            <p:cNvSpPr/>
            <p:nvPr/>
          </p:nvSpPr>
          <p:spPr bwMode="auto">
            <a:xfrm rot="7501686">
              <a:off x="4141572" y="3609103"/>
              <a:ext cx="1906587" cy="1549400"/>
            </a:xfrm>
            <a:custGeom>
              <a:avLst/>
              <a:gdLst>
                <a:gd name="T0" fmla="*/ 2147483647 w 21600"/>
                <a:gd name="T1" fmla="*/ 0 h 15695"/>
                <a:gd name="T2" fmla="*/ 2147483647 w 21600"/>
                <a:gd name="T3" fmla="*/ 2147483647 h 15695"/>
                <a:gd name="T4" fmla="*/ 0 w 21600"/>
                <a:gd name="T5" fmla="*/ 2147483647 h 15695"/>
                <a:gd name="T6" fmla="*/ 0 60000 65536"/>
                <a:gd name="T7" fmla="*/ 0 60000 65536"/>
                <a:gd name="T8" fmla="*/ 0 60000 65536"/>
                <a:gd name="T9" fmla="*/ 0 w 21600"/>
                <a:gd name="T10" fmla="*/ 0 h 15695"/>
                <a:gd name="T11" fmla="*/ 21600 w 21600"/>
                <a:gd name="T12" fmla="*/ 15695 h 15695"/>
              </a:gdLst>
              <a:ahLst/>
              <a:cxnLst>
                <a:cxn ang="T6">
                  <a:pos x="T0" y="T1"/>
                </a:cxn>
                <a:cxn ang="T7">
                  <a:pos x="T2" y="T3"/>
                </a:cxn>
                <a:cxn ang="T8">
                  <a:pos x="T4" y="T5"/>
                </a:cxn>
              </a:cxnLst>
              <a:rect l="T9" t="T10" r="T11" b="T12"/>
              <a:pathLst>
                <a:path w="21600" h="15695" fill="none" extrusionOk="0">
                  <a:moveTo>
                    <a:pt x="14840" y="-1"/>
                  </a:moveTo>
                  <a:cubicBezTo>
                    <a:pt x="19155" y="4079"/>
                    <a:pt x="21600" y="9756"/>
                    <a:pt x="21600" y="15695"/>
                  </a:cubicBezTo>
                </a:path>
                <a:path w="21600" h="15695" stroke="0" extrusionOk="0">
                  <a:moveTo>
                    <a:pt x="14840" y="-1"/>
                  </a:moveTo>
                  <a:cubicBezTo>
                    <a:pt x="19155" y="4079"/>
                    <a:pt x="21600" y="9756"/>
                    <a:pt x="21600" y="15695"/>
                  </a:cubicBezTo>
                  <a:lnTo>
                    <a:pt x="0" y="15695"/>
                  </a:lnTo>
                  <a:lnTo>
                    <a:pt x="14840" y="-1"/>
                  </a:lnTo>
                  <a:close/>
                </a:path>
              </a:pathLst>
            </a:custGeom>
            <a:noFill/>
            <a:ln w="9525">
              <a:solidFill>
                <a:schemeClr val="bg1">
                  <a:lumMod val="50000"/>
                </a:schemeClr>
              </a:solidFill>
              <a:prstDash val="sysDot"/>
              <a:rou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pPr algn="just" defTabSz="999490" latinLnBrk="1">
                <a:lnSpc>
                  <a:spcPct val="120000"/>
                </a:lnSpc>
                <a:defRPr/>
              </a:pPr>
              <a:endParaRPr kumimoji="1" lang="zh-CN" altLang="en-US" sz="855" kern="0">
                <a:solidFill>
                  <a:schemeClr val="bg1">
                    <a:lumMod val="65000"/>
                  </a:schemeClr>
                </a:solidFill>
                <a:cs typeface="+mn-ea"/>
                <a:sym typeface="+mn-lt"/>
              </a:endParaRPr>
            </a:p>
          </p:txBody>
        </p:sp>
        <p:sp>
          <p:nvSpPr>
            <p:cNvPr id="27" name="Arc 683"/>
            <p:cNvSpPr/>
            <p:nvPr/>
          </p:nvSpPr>
          <p:spPr bwMode="auto">
            <a:xfrm rot="256945">
              <a:off x="7018916" y="2744709"/>
              <a:ext cx="620712" cy="898525"/>
            </a:xfrm>
            <a:custGeom>
              <a:avLst/>
              <a:gdLst>
                <a:gd name="T0" fmla="*/ 2147483647 w 21600"/>
                <a:gd name="T1" fmla="*/ 0 h 31203"/>
                <a:gd name="T2" fmla="*/ 2147483647 w 21600"/>
                <a:gd name="T3" fmla="*/ 2147483647 h 31203"/>
                <a:gd name="T4" fmla="*/ 0 w 21600"/>
                <a:gd name="T5" fmla="*/ 2147483647 h 31203"/>
                <a:gd name="T6" fmla="*/ 0 60000 65536"/>
                <a:gd name="T7" fmla="*/ 0 60000 65536"/>
                <a:gd name="T8" fmla="*/ 0 60000 65536"/>
                <a:gd name="T9" fmla="*/ 0 w 21600"/>
                <a:gd name="T10" fmla="*/ 0 h 31203"/>
                <a:gd name="T11" fmla="*/ 21600 w 21600"/>
                <a:gd name="T12" fmla="*/ 31203 h 31203"/>
              </a:gdLst>
              <a:ahLst/>
              <a:cxnLst>
                <a:cxn ang="T6">
                  <a:pos x="T0" y="T1"/>
                </a:cxn>
                <a:cxn ang="T7">
                  <a:pos x="T2" y="T3"/>
                </a:cxn>
                <a:cxn ang="T8">
                  <a:pos x="T4" y="T5"/>
                </a:cxn>
              </a:cxnLst>
              <a:rect l="T9" t="T10" r="T11" b="T12"/>
              <a:pathLst>
                <a:path w="21600" h="31203" fill="none" extrusionOk="0">
                  <a:moveTo>
                    <a:pt x="3237" y="-1"/>
                  </a:moveTo>
                  <a:cubicBezTo>
                    <a:pt x="13795" y="1600"/>
                    <a:pt x="21600" y="10676"/>
                    <a:pt x="21600" y="21356"/>
                  </a:cubicBezTo>
                  <a:cubicBezTo>
                    <a:pt x="21600" y="24780"/>
                    <a:pt x="20785" y="28155"/>
                    <a:pt x="19224" y="31202"/>
                  </a:cubicBezTo>
                </a:path>
                <a:path w="21600" h="31203" stroke="0" extrusionOk="0">
                  <a:moveTo>
                    <a:pt x="3237" y="-1"/>
                  </a:moveTo>
                  <a:cubicBezTo>
                    <a:pt x="13795" y="1600"/>
                    <a:pt x="21600" y="10676"/>
                    <a:pt x="21600" y="21356"/>
                  </a:cubicBezTo>
                  <a:cubicBezTo>
                    <a:pt x="21600" y="24780"/>
                    <a:pt x="20785" y="28155"/>
                    <a:pt x="19224" y="31202"/>
                  </a:cubicBezTo>
                  <a:lnTo>
                    <a:pt x="0" y="21356"/>
                  </a:lnTo>
                  <a:lnTo>
                    <a:pt x="3237" y="-1"/>
                  </a:lnTo>
                  <a:close/>
                </a:path>
              </a:pathLst>
            </a:custGeom>
            <a:noFill/>
            <a:ln w="9525">
              <a:solidFill>
                <a:schemeClr val="bg1">
                  <a:lumMod val="50000"/>
                </a:schemeClr>
              </a:solidFill>
              <a:prstDash val="sysDot"/>
              <a:rou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pPr algn="just" defTabSz="999490" latinLnBrk="1">
                <a:lnSpc>
                  <a:spcPct val="120000"/>
                </a:lnSpc>
                <a:defRPr/>
              </a:pPr>
              <a:endParaRPr kumimoji="1" lang="zh-CN" altLang="en-US" sz="855" kern="0">
                <a:solidFill>
                  <a:schemeClr val="bg1">
                    <a:lumMod val="65000"/>
                  </a:schemeClr>
                </a:solidFill>
                <a:cs typeface="+mn-ea"/>
                <a:sym typeface="+mn-lt"/>
              </a:endParaRPr>
            </a:p>
          </p:txBody>
        </p:sp>
      </p:grpSp>
      <p:sp>
        <p:nvSpPr>
          <p:cNvPr id="28" name="Content Placeholder 2"/>
          <p:cNvSpPr txBox="1"/>
          <p:nvPr/>
        </p:nvSpPr>
        <p:spPr>
          <a:xfrm>
            <a:off x="8575176" y="2229266"/>
            <a:ext cx="939552" cy="486303"/>
          </a:xfrm>
          <a:prstGeom prst="rect">
            <a:avLst/>
          </a:prstGeom>
        </p:spPr>
        <p:txBody>
          <a:bodyPr vert="horz" lIns="100015" tIns="50007" rIns="100015" bIns="50007"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20000"/>
              </a:lnSpc>
              <a:spcBef>
                <a:spcPts val="0"/>
              </a:spcBef>
              <a:buNone/>
            </a:pPr>
            <a:r>
              <a:rPr lang="zh-CN" altLang="en-US" sz="1330">
                <a:solidFill>
                  <a:schemeClr val="bg1">
                    <a:lumMod val="50000"/>
                  </a:schemeClr>
                </a:solidFill>
                <a:cs typeface="+mn-ea"/>
                <a:sym typeface="+mn-lt"/>
              </a:rPr>
              <a:t>请替换文字内容</a:t>
            </a:r>
            <a:endParaRPr lang="en-US" sz="1330" dirty="0">
              <a:solidFill>
                <a:schemeClr val="bg1">
                  <a:lumMod val="50000"/>
                </a:schemeClr>
              </a:solidFill>
              <a:cs typeface="+mn-ea"/>
              <a:sym typeface="+mn-lt"/>
            </a:endParaRPr>
          </a:p>
        </p:txBody>
      </p:sp>
      <p:sp>
        <p:nvSpPr>
          <p:cNvPr id="29" name="Content Placeholder 2"/>
          <p:cNvSpPr txBox="1"/>
          <p:nvPr/>
        </p:nvSpPr>
        <p:spPr>
          <a:xfrm>
            <a:off x="8241051" y="5478587"/>
            <a:ext cx="939552" cy="486303"/>
          </a:xfrm>
          <a:prstGeom prst="rect">
            <a:avLst/>
          </a:prstGeom>
        </p:spPr>
        <p:txBody>
          <a:bodyPr vert="horz" lIns="100015" tIns="50007" rIns="100015" bIns="50007"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20000"/>
              </a:lnSpc>
              <a:spcBef>
                <a:spcPts val="0"/>
              </a:spcBef>
              <a:buNone/>
            </a:pPr>
            <a:r>
              <a:rPr lang="zh-CN" altLang="en-US" sz="1330">
                <a:solidFill>
                  <a:schemeClr val="bg1">
                    <a:lumMod val="50000"/>
                  </a:schemeClr>
                </a:solidFill>
                <a:cs typeface="+mn-ea"/>
                <a:sym typeface="+mn-lt"/>
              </a:rPr>
              <a:t>请替换文字内容</a:t>
            </a:r>
            <a:endParaRPr lang="en-US" sz="1330" dirty="0">
              <a:solidFill>
                <a:schemeClr val="bg1">
                  <a:lumMod val="50000"/>
                </a:schemeClr>
              </a:solidFill>
              <a:cs typeface="+mn-ea"/>
              <a:sym typeface="+mn-lt"/>
            </a:endParaRPr>
          </a:p>
        </p:txBody>
      </p:sp>
      <p:sp>
        <p:nvSpPr>
          <p:cNvPr id="30" name="Content Placeholder 2"/>
          <p:cNvSpPr txBox="1"/>
          <p:nvPr/>
        </p:nvSpPr>
        <p:spPr>
          <a:xfrm>
            <a:off x="5579484" y="3907013"/>
            <a:ext cx="939552" cy="486303"/>
          </a:xfrm>
          <a:prstGeom prst="rect">
            <a:avLst/>
          </a:prstGeom>
        </p:spPr>
        <p:txBody>
          <a:bodyPr vert="horz" lIns="100015" tIns="50007" rIns="100015" bIns="50007"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20000"/>
              </a:lnSpc>
              <a:spcBef>
                <a:spcPts val="0"/>
              </a:spcBef>
              <a:buNone/>
            </a:pPr>
            <a:r>
              <a:rPr lang="zh-CN" altLang="en-US" sz="1330">
                <a:solidFill>
                  <a:schemeClr val="bg1">
                    <a:lumMod val="50000"/>
                  </a:schemeClr>
                </a:solidFill>
                <a:cs typeface="+mn-ea"/>
                <a:sym typeface="+mn-lt"/>
              </a:rPr>
              <a:t>请替换文字内容</a:t>
            </a:r>
            <a:endParaRPr lang="en-US" sz="1330" dirty="0">
              <a:solidFill>
                <a:schemeClr val="bg1">
                  <a:lumMod val="50000"/>
                </a:schemeClr>
              </a:solidFill>
              <a:cs typeface="+mn-ea"/>
              <a:sym typeface="+mn-lt"/>
            </a:endParaRPr>
          </a:p>
        </p:txBody>
      </p:sp>
      <p:grpSp>
        <p:nvGrpSpPr>
          <p:cNvPr id="31" name="Group 17"/>
          <p:cNvGrpSpPr/>
          <p:nvPr/>
        </p:nvGrpSpPr>
        <p:grpSpPr>
          <a:xfrm>
            <a:off x="6904394" y="5131278"/>
            <a:ext cx="414060" cy="414060"/>
            <a:chOff x="5607370" y="3562829"/>
            <a:chExt cx="587140" cy="587140"/>
          </a:xfrm>
          <a:solidFill>
            <a:schemeClr val="bg1"/>
          </a:solidFill>
        </p:grpSpPr>
        <p:sp>
          <p:nvSpPr>
            <p:cNvPr id="32" name="Freeform 15"/>
            <p:cNvSpPr>
              <a:spLocks noEditPoints="1"/>
            </p:cNvSpPr>
            <p:nvPr/>
          </p:nvSpPr>
          <p:spPr bwMode="auto">
            <a:xfrm>
              <a:off x="5746497" y="3702123"/>
              <a:ext cx="308897" cy="308544"/>
            </a:xfrm>
            <a:custGeom>
              <a:avLst/>
              <a:gdLst>
                <a:gd name="T0" fmla="*/ 183 w 371"/>
                <a:gd name="T1" fmla="*/ 1 h 370"/>
                <a:gd name="T2" fmla="*/ 2 w 371"/>
                <a:gd name="T3" fmla="*/ 187 h 370"/>
                <a:gd name="T4" fmla="*/ 188 w 371"/>
                <a:gd name="T5" fmla="*/ 369 h 370"/>
                <a:gd name="T6" fmla="*/ 370 w 371"/>
                <a:gd name="T7" fmla="*/ 182 h 370"/>
                <a:gd name="T8" fmla="*/ 183 w 371"/>
                <a:gd name="T9" fmla="*/ 1 h 370"/>
                <a:gd name="T10" fmla="*/ 184 w 371"/>
                <a:gd name="T11" fmla="*/ 25 h 370"/>
                <a:gd name="T12" fmla="*/ 260 w 371"/>
                <a:gd name="T13" fmla="*/ 43 h 370"/>
                <a:gd name="T14" fmla="*/ 235 w 371"/>
                <a:gd name="T15" fmla="*/ 84 h 370"/>
                <a:gd name="T16" fmla="*/ 186 w 371"/>
                <a:gd name="T17" fmla="*/ 73 h 370"/>
                <a:gd name="T18" fmla="*/ 137 w 371"/>
                <a:gd name="T19" fmla="*/ 84 h 370"/>
                <a:gd name="T20" fmla="*/ 112 w 371"/>
                <a:gd name="T21" fmla="*/ 43 h 370"/>
                <a:gd name="T22" fmla="*/ 184 w 371"/>
                <a:gd name="T23" fmla="*/ 25 h 370"/>
                <a:gd name="T24" fmla="*/ 85 w 371"/>
                <a:gd name="T25" fmla="*/ 234 h 370"/>
                <a:gd name="T26" fmla="*/ 44 w 371"/>
                <a:gd name="T27" fmla="*/ 259 h 370"/>
                <a:gd name="T28" fmla="*/ 26 w 371"/>
                <a:gd name="T29" fmla="*/ 187 h 370"/>
                <a:gd name="T30" fmla="*/ 44 w 371"/>
                <a:gd name="T31" fmla="*/ 111 h 370"/>
                <a:gd name="T32" fmla="*/ 85 w 371"/>
                <a:gd name="T33" fmla="*/ 136 h 370"/>
                <a:gd name="T34" fmla="*/ 74 w 371"/>
                <a:gd name="T35" fmla="*/ 185 h 370"/>
                <a:gd name="T36" fmla="*/ 85 w 371"/>
                <a:gd name="T37" fmla="*/ 234 h 370"/>
                <a:gd name="T38" fmla="*/ 188 w 371"/>
                <a:gd name="T39" fmla="*/ 345 h 370"/>
                <a:gd name="T40" fmla="*/ 112 w 371"/>
                <a:gd name="T41" fmla="*/ 327 h 370"/>
                <a:gd name="T42" fmla="*/ 137 w 371"/>
                <a:gd name="T43" fmla="*/ 286 h 370"/>
                <a:gd name="T44" fmla="*/ 186 w 371"/>
                <a:gd name="T45" fmla="*/ 297 h 370"/>
                <a:gd name="T46" fmla="*/ 235 w 371"/>
                <a:gd name="T47" fmla="*/ 286 h 370"/>
                <a:gd name="T48" fmla="*/ 260 w 371"/>
                <a:gd name="T49" fmla="*/ 327 h 370"/>
                <a:gd name="T50" fmla="*/ 188 w 371"/>
                <a:gd name="T51" fmla="*/ 345 h 370"/>
                <a:gd name="T52" fmla="*/ 186 w 371"/>
                <a:gd name="T53" fmla="*/ 273 h 370"/>
                <a:gd name="T54" fmla="*/ 98 w 371"/>
                <a:gd name="T55" fmla="*/ 185 h 370"/>
                <a:gd name="T56" fmla="*/ 186 w 371"/>
                <a:gd name="T57" fmla="*/ 97 h 370"/>
                <a:gd name="T58" fmla="*/ 274 w 371"/>
                <a:gd name="T59" fmla="*/ 185 h 370"/>
                <a:gd name="T60" fmla="*/ 186 w 371"/>
                <a:gd name="T61" fmla="*/ 273 h 370"/>
                <a:gd name="T62" fmla="*/ 286 w 371"/>
                <a:gd name="T63" fmla="*/ 234 h 370"/>
                <a:gd name="T64" fmla="*/ 298 w 371"/>
                <a:gd name="T65" fmla="*/ 185 h 370"/>
                <a:gd name="T66" fmla="*/ 286 w 371"/>
                <a:gd name="T67" fmla="*/ 136 h 370"/>
                <a:gd name="T68" fmla="*/ 328 w 371"/>
                <a:gd name="T69" fmla="*/ 111 h 370"/>
                <a:gd name="T70" fmla="*/ 346 w 371"/>
                <a:gd name="T71" fmla="*/ 183 h 370"/>
                <a:gd name="T72" fmla="*/ 328 w 371"/>
                <a:gd name="T73" fmla="*/ 259 h 370"/>
                <a:gd name="T74" fmla="*/ 286 w 371"/>
                <a:gd name="T75" fmla="*/ 234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1" h="370">
                  <a:moveTo>
                    <a:pt x="183" y="1"/>
                  </a:moveTo>
                  <a:cubicBezTo>
                    <a:pt x="82" y="2"/>
                    <a:pt x="0" y="86"/>
                    <a:pt x="2" y="187"/>
                  </a:cubicBezTo>
                  <a:cubicBezTo>
                    <a:pt x="3" y="289"/>
                    <a:pt x="87" y="370"/>
                    <a:pt x="188" y="369"/>
                  </a:cubicBezTo>
                  <a:cubicBezTo>
                    <a:pt x="290" y="368"/>
                    <a:pt x="371" y="284"/>
                    <a:pt x="370" y="182"/>
                  </a:cubicBezTo>
                  <a:cubicBezTo>
                    <a:pt x="368" y="81"/>
                    <a:pt x="285" y="0"/>
                    <a:pt x="183" y="1"/>
                  </a:cubicBezTo>
                  <a:close/>
                  <a:moveTo>
                    <a:pt x="184" y="25"/>
                  </a:moveTo>
                  <a:cubicBezTo>
                    <a:pt x="211" y="25"/>
                    <a:pt x="237" y="31"/>
                    <a:pt x="260" y="43"/>
                  </a:cubicBezTo>
                  <a:cubicBezTo>
                    <a:pt x="235" y="84"/>
                    <a:pt x="235" y="84"/>
                    <a:pt x="235" y="84"/>
                  </a:cubicBezTo>
                  <a:cubicBezTo>
                    <a:pt x="220" y="77"/>
                    <a:pt x="203" y="73"/>
                    <a:pt x="186" y="73"/>
                  </a:cubicBezTo>
                  <a:cubicBezTo>
                    <a:pt x="168" y="73"/>
                    <a:pt x="151" y="77"/>
                    <a:pt x="137" y="84"/>
                  </a:cubicBezTo>
                  <a:cubicBezTo>
                    <a:pt x="112" y="43"/>
                    <a:pt x="112" y="43"/>
                    <a:pt x="112" y="43"/>
                  </a:cubicBezTo>
                  <a:cubicBezTo>
                    <a:pt x="133" y="32"/>
                    <a:pt x="158" y="25"/>
                    <a:pt x="184" y="25"/>
                  </a:cubicBezTo>
                  <a:close/>
                  <a:moveTo>
                    <a:pt x="85" y="234"/>
                  </a:moveTo>
                  <a:cubicBezTo>
                    <a:pt x="44" y="259"/>
                    <a:pt x="44" y="259"/>
                    <a:pt x="44" y="259"/>
                  </a:cubicBezTo>
                  <a:cubicBezTo>
                    <a:pt x="33" y="237"/>
                    <a:pt x="26" y="213"/>
                    <a:pt x="26" y="187"/>
                  </a:cubicBezTo>
                  <a:cubicBezTo>
                    <a:pt x="25" y="160"/>
                    <a:pt x="32" y="134"/>
                    <a:pt x="44" y="111"/>
                  </a:cubicBezTo>
                  <a:cubicBezTo>
                    <a:pt x="85" y="136"/>
                    <a:pt x="85" y="136"/>
                    <a:pt x="85" y="136"/>
                  </a:cubicBezTo>
                  <a:cubicBezTo>
                    <a:pt x="78" y="151"/>
                    <a:pt x="74" y="167"/>
                    <a:pt x="74" y="185"/>
                  </a:cubicBezTo>
                  <a:cubicBezTo>
                    <a:pt x="74" y="203"/>
                    <a:pt x="78" y="219"/>
                    <a:pt x="85" y="234"/>
                  </a:cubicBezTo>
                  <a:close/>
                  <a:moveTo>
                    <a:pt x="188" y="345"/>
                  </a:moveTo>
                  <a:cubicBezTo>
                    <a:pt x="161" y="345"/>
                    <a:pt x="135" y="339"/>
                    <a:pt x="112" y="327"/>
                  </a:cubicBezTo>
                  <a:cubicBezTo>
                    <a:pt x="137" y="286"/>
                    <a:pt x="137" y="286"/>
                    <a:pt x="137" y="286"/>
                  </a:cubicBezTo>
                  <a:cubicBezTo>
                    <a:pt x="151" y="293"/>
                    <a:pt x="168" y="297"/>
                    <a:pt x="186" y="297"/>
                  </a:cubicBezTo>
                  <a:cubicBezTo>
                    <a:pt x="203" y="297"/>
                    <a:pt x="220" y="293"/>
                    <a:pt x="235" y="286"/>
                  </a:cubicBezTo>
                  <a:cubicBezTo>
                    <a:pt x="260" y="327"/>
                    <a:pt x="260" y="327"/>
                    <a:pt x="260" y="327"/>
                  </a:cubicBezTo>
                  <a:cubicBezTo>
                    <a:pt x="238" y="338"/>
                    <a:pt x="214" y="345"/>
                    <a:pt x="188" y="345"/>
                  </a:cubicBezTo>
                  <a:close/>
                  <a:moveTo>
                    <a:pt x="186" y="273"/>
                  </a:moveTo>
                  <a:cubicBezTo>
                    <a:pt x="137" y="273"/>
                    <a:pt x="98" y="233"/>
                    <a:pt x="98" y="185"/>
                  </a:cubicBezTo>
                  <a:cubicBezTo>
                    <a:pt x="98" y="136"/>
                    <a:pt x="137" y="97"/>
                    <a:pt x="186" y="97"/>
                  </a:cubicBezTo>
                  <a:cubicBezTo>
                    <a:pt x="234" y="97"/>
                    <a:pt x="274" y="136"/>
                    <a:pt x="274" y="185"/>
                  </a:cubicBezTo>
                  <a:cubicBezTo>
                    <a:pt x="274" y="233"/>
                    <a:pt x="234" y="273"/>
                    <a:pt x="186" y="273"/>
                  </a:cubicBezTo>
                  <a:close/>
                  <a:moveTo>
                    <a:pt x="286" y="234"/>
                  </a:moveTo>
                  <a:cubicBezTo>
                    <a:pt x="294" y="219"/>
                    <a:pt x="298" y="203"/>
                    <a:pt x="298" y="185"/>
                  </a:cubicBezTo>
                  <a:cubicBezTo>
                    <a:pt x="298" y="167"/>
                    <a:pt x="294" y="151"/>
                    <a:pt x="286" y="136"/>
                  </a:cubicBezTo>
                  <a:cubicBezTo>
                    <a:pt x="328" y="111"/>
                    <a:pt x="328" y="111"/>
                    <a:pt x="328" y="111"/>
                  </a:cubicBezTo>
                  <a:cubicBezTo>
                    <a:pt x="339" y="133"/>
                    <a:pt x="345" y="157"/>
                    <a:pt x="346" y="183"/>
                  </a:cubicBezTo>
                  <a:cubicBezTo>
                    <a:pt x="346" y="210"/>
                    <a:pt x="340" y="236"/>
                    <a:pt x="328" y="259"/>
                  </a:cubicBezTo>
                  <a:lnTo>
                    <a:pt x="286" y="234"/>
                  </a:lnTo>
                  <a:close/>
                </a:path>
              </a:pathLst>
            </a:custGeom>
            <a:grpFill/>
            <a:ln>
              <a:noFill/>
            </a:ln>
          </p:spPr>
          <p:txBody>
            <a:bodyPr vert="horz" wrap="square" lIns="100015" tIns="50007" rIns="100015" bIns="50007" numCol="1" anchor="t" anchorCtr="0" compatLnSpc="1"/>
            <a:lstStyle/>
            <a:p>
              <a:pPr algn="just">
                <a:lnSpc>
                  <a:spcPct val="120000"/>
                </a:lnSpc>
              </a:pPr>
              <a:endParaRPr lang="en-US" sz="855" dirty="0">
                <a:solidFill>
                  <a:schemeClr val="bg1">
                    <a:lumMod val="65000"/>
                  </a:schemeClr>
                </a:solidFill>
                <a:cs typeface="+mn-ea"/>
                <a:sym typeface="+mn-lt"/>
              </a:endParaRPr>
            </a:p>
          </p:txBody>
        </p:sp>
        <p:sp>
          <p:nvSpPr>
            <p:cNvPr id="33" name="Freeform 23"/>
            <p:cNvSpPr>
              <a:spLocks noEditPoints="1"/>
            </p:cNvSpPr>
            <p:nvPr/>
          </p:nvSpPr>
          <p:spPr bwMode="auto">
            <a:xfrm>
              <a:off x="5607370" y="3562829"/>
              <a:ext cx="587140" cy="587140"/>
            </a:xfrm>
            <a:custGeom>
              <a:avLst/>
              <a:gdLst>
                <a:gd name="T0" fmla="*/ 192 w 384"/>
                <a:gd name="T1" fmla="*/ 0 h 384"/>
                <a:gd name="T2" fmla="*/ 0 w 384"/>
                <a:gd name="T3" fmla="*/ 192 h 384"/>
                <a:gd name="T4" fmla="*/ 192 w 384"/>
                <a:gd name="T5" fmla="*/ 384 h 384"/>
                <a:gd name="T6" fmla="*/ 384 w 384"/>
                <a:gd name="T7" fmla="*/ 192 h 384"/>
                <a:gd name="T8" fmla="*/ 192 w 384"/>
                <a:gd name="T9" fmla="*/ 0 h 384"/>
                <a:gd name="T10" fmla="*/ 192 w 384"/>
                <a:gd name="T11" fmla="*/ 349 h 384"/>
                <a:gd name="T12" fmla="*/ 35 w 384"/>
                <a:gd name="T13" fmla="*/ 192 h 384"/>
                <a:gd name="T14" fmla="*/ 192 w 384"/>
                <a:gd name="T15" fmla="*/ 35 h 384"/>
                <a:gd name="T16" fmla="*/ 349 w 384"/>
                <a:gd name="T17" fmla="*/ 192 h 384"/>
                <a:gd name="T18" fmla="*/ 192 w 384"/>
                <a:gd name="T19" fmla="*/ 34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84">
                  <a:moveTo>
                    <a:pt x="192" y="0"/>
                  </a:moveTo>
                  <a:cubicBezTo>
                    <a:pt x="86" y="0"/>
                    <a:pt x="0" y="86"/>
                    <a:pt x="0" y="192"/>
                  </a:cubicBezTo>
                  <a:cubicBezTo>
                    <a:pt x="0" y="298"/>
                    <a:pt x="86" y="384"/>
                    <a:pt x="192" y="384"/>
                  </a:cubicBezTo>
                  <a:cubicBezTo>
                    <a:pt x="298" y="384"/>
                    <a:pt x="384" y="298"/>
                    <a:pt x="384" y="192"/>
                  </a:cubicBezTo>
                  <a:cubicBezTo>
                    <a:pt x="384" y="86"/>
                    <a:pt x="298" y="0"/>
                    <a:pt x="192" y="0"/>
                  </a:cubicBezTo>
                  <a:close/>
                  <a:moveTo>
                    <a:pt x="192" y="349"/>
                  </a:moveTo>
                  <a:cubicBezTo>
                    <a:pt x="105" y="349"/>
                    <a:pt x="35" y="278"/>
                    <a:pt x="35" y="192"/>
                  </a:cubicBezTo>
                  <a:cubicBezTo>
                    <a:pt x="35" y="105"/>
                    <a:pt x="105" y="35"/>
                    <a:pt x="192" y="35"/>
                  </a:cubicBezTo>
                  <a:cubicBezTo>
                    <a:pt x="278" y="35"/>
                    <a:pt x="349" y="105"/>
                    <a:pt x="349" y="192"/>
                  </a:cubicBezTo>
                  <a:cubicBezTo>
                    <a:pt x="349" y="278"/>
                    <a:pt x="278" y="349"/>
                    <a:pt x="192" y="349"/>
                  </a:cubicBezTo>
                  <a:close/>
                </a:path>
              </a:pathLst>
            </a:custGeom>
            <a:grpFill/>
            <a:ln>
              <a:noFill/>
            </a:ln>
          </p:spPr>
          <p:txBody>
            <a:bodyPr vert="horz" wrap="square" lIns="100015" tIns="50007" rIns="100015" bIns="50007" numCol="1" anchor="t" anchorCtr="0" compatLnSpc="1"/>
            <a:lstStyle/>
            <a:p>
              <a:pPr algn="just">
                <a:lnSpc>
                  <a:spcPct val="120000"/>
                </a:lnSpc>
              </a:pPr>
              <a:endParaRPr lang="en-US" sz="855" dirty="0">
                <a:solidFill>
                  <a:schemeClr val="bg1">
                    <a:lumMod val="65000"/>
                  </a:schemeClr>
                </a:solidFill>
                <a:cs typeface="+mn-ea"/>
                <a:sym typeface="+mn-lt"/>
              </a:endParaRPr>
            </a:p>
          </p:txBody>
        </p:sp>
      </p:grpSp>
      <p:grpSp>
        <p:nvGrpSpPr>
          <p:cNvPr id="34" name="Group 20"/>
          <p:cNvGrpSpPr/>
          <p:nvPr/>
        </p:nvGrpSpPr>
        <p:grpSpPr>
          <a:xfrm>
            <a:off x="6902425" y="2194289"/>
            <a:ext cx="594719" cy="594719"/>
            <a:chOff x="6665323" y="3562825"/>
            <a:chExt cx="587140" cy="587140"/>
          </a:xfrm>
          <a:solidFill>
            <a:schemeClr val="bg1"/>
          </a:solidFill>
        </p:grpSpPr>
        <p:sp>
          <p:nvSpPr>
            <p:cNvPr id="35" name="Freeform 19"/>
            <p:cNvSpPr>
              <a:spLocks noEditPoints="1"/>
            </p:cNvSpPr>
            <p:nvPr/>
          </p:nvSpPr>
          <p:spPr bwMode="auto">
            <a:xfrm>
              <a:off x="6808144" y="3735126"/>
              <a:ext cx="301499" cy="242538"/>
            </a:xfrm>
            <a:custGeom>
              <a:avLst/>
              <a:gdLst>
                <a:gd name="T0" fmla="*/ 393 w 400"/>
                <a:gd name="T1" fmla="*/ 61 h 322"/>
                <a:gd name="T2" fmla="*/ 300 w 400"/>
                <a:gd name="T3" fmla="*/ 3 h 322"/>
                <a:gd name="T4" fmla="*/ 286 w 400"/>
                <a:gd name="T5" fmla="*/ 3 h 322"/>
                <a:gd name="T6" fmla="*/ 200 w 400"/>
                <a:gd name="T7" fmla="*/ 57 h 322"/>
                <a:gd name="T8" fmla="*/ 113 w 400"/>
                <a:gd name="T9" fmla="*/ 3 h 322"/>
                <a:gd name="T10" fmla="*/ 100 w 400"/>
                <a:gd name="T11" fmla="*/ 3 h 322"/>
                <a:gd name="T12" fmla="*/ 6 w 400"/>
                <a:gd name="T13" fmla="*/ 61 h 322"/>
                <a:gd name="T14" fmla="*/ 0 w 400"/>
                <a:gd name="T15" fmla="*/ 73 h 322"/>
                <a:gd name="T16" fmla="*/ 0 w 400"/>
                <a:gd name="T17" fmla="*/ 307 h 322"/>
                <a:gd name="T18" fmla="*/ 6 w 400"/>
                <a:gd name="T19" fmla="*/ 319 h 322"/>
                <a:gd name="T20" fmla="*/ 20 w 400"/>
                <a:gd name="T21" fmla="*/ 319 h 322"/>
                <a:gd name="T22" fmla="*/ 106 w 400"/>
                <a:gd name="T23" fmla="*/ 265 h 322"/>
                <a:gd name="T24" fmla="*/ 193 w 400"/>
                <a:gd name="T25" fmla="*/ 319 h 322"/>
                <a:gd name="T26" fmla="*/ 207 w 400"/>
                <a:gd name="T27" fmla="*/ 319 h 322"/>
                <a:gd name="T28" fmla="*/ 293 w 400"/>
                <a:gd name="T29" fmla="*/ 265 h 322"/>
                <a:gd name="T30" fmla="*/ 380 w 400"/>
                <a:gd name="T31" fmla="*/ 319 h 322"/>
                <a:gd name="T32" fmla="*/ 387 w 400"/>
                <a:gd name="T33" fmla="*/ 321 h 322"/>
                <a:gd name="T34" fmla="*/ 393 w 400"/>
                <a:gd name="T35" fmla="*/ 319 h 322"/>
                <a:gd name="T36" fmla="*/ 400 w 400"/>
                <a:gd name="T37" fmla="*/ 307 h 322"/>
                <a:gd name="T38" fmla="*/ 400 w 400"/>
                <a:gd name="T39" fmla="*/ 73 h 322"/>
                <a:gd name="T40" fmla="*/ 393 w 400"/>
                <a:gd name="T41" fmla="*/ 61 h 322"/>
                <a:gd name="T42" fmla="*/ 93 w 400"/>
                <a:gd name="T43" fmla="*/ 241 h 322"/>
                <a:gd name="T44" fmla="*/ 26 w 400"/>
                <a:gd name="T45" fmla="*/ 283 h 322"/>
                <a:gd name="T46" fmla="*/ 26 w 400"/>
                <a:gd name="T47" fmla="*/ 81 h 322"/>
                <a:gd name="T48" fmla="*/ 93 w 400"/>
                <a:gd name="T49" fmla="*/ 39 h 322"/>
                <a:gd name="T50" fmla="*/ 93 w 400"/>
                <a:gd name="T51" fmla="*/ 241 h 322"/>
                <a:gd name="T52" fmla="*/ 187 w 400"/>
                <a:gd name="T53" fmla="*/ 283 h 322"/>
                <a:gd name="T54" fmla="*/ 119 w 400"/>
                <a:gd name="T55" fmla="*/ 241 h 322"/>
                <a:gd name="T56" fmla="*/ 119 w 400"/>
                <a:gd name="T57" fmla="*/ 39 h 322"/>
                <a:gd name="T58" fmla="*/ 187 w 400"/>
                <a:gd name="T59" fmla="*/ 81 h 322"/>
                <a:gd name="T60" fmla="*/ 187 w 400"/>
                <a:gd name="T61" fmla="*/ 283 h 322"/>
                <a:gd name="T62" fmla="*/ 280 w 400"/>
                <a:gd name="T63" fmla="*/ 241 h 322"/>
                <a:gd name="T64" fmla="*/ 213 w 400"/>
                <a:gd name="T65" fmla="*/ 283 h 322"/>
                <a:gd name="T66" fmla="*/ 213 w 400"/>
                <a:gd name="T67" fmla="*/ 81 h 322"/>
                <a:gd name="T68" fmla="*/ 280 w 400"/>
                <a:gd name="T69" fmla="*/ 39 h 322"/>
                <a:gd name="T70" fmla="*/ 280 w 400"/>
                <a:gd name="T71" fmla="*/ 241 h 322"/>
                <a:gd name="T72" fmla="*/ 374 w 400"/>
                <a:gd name="T73" fmla="*/ 283 h 322"/>
                <a:gd name="T74" fmla="*/ 306 w 400"/>
                <a:gd name="T75" fmla="*/ 241 h 322"/>
                <a:gd name="T76" fmla="*/ 306 w 400"/>
                <a:gd name="T77" fmla="*/ 39 h 322"/>
                <a:gd name="T78" fmla="*/ 374 w 400"/>
                <a:gd name="T79" fmla="*/ 81 h 322"/>
                <a:gd name="T80" fmla="*/ 374 w 400"/>
                <a:gd name="T81" fmla="*/ 283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0" h="322">
                  <a:moveTo>
                    <a:pt x="393" y="61"/>
                  </a:moveTo>
                  <a:cubicBezTo>
                    <a:pt x="300" y="3"/>
                    <a:pt x="300" y="3"/>
                    <a:pt x="300" y="3"/>
                  </a:cubicBezTo>
                  <a:cubicBezTo>
                    <a:pt x="296" y="0"/>
                    <a:pt x="291" y="0"/>
                    <a:pt x="286" y="3"/>
                  </a:cubicBezTo>
                  <a:cubicBezTo>
                    <a:pt x="200" y="57"/>
                    <a:pt x="200" y="57"/>
                    <a:pt x="200" y="57"/>
                  </a:cubicBezTo>
                  <a:cubicBezTo>
                    <a:pt x="113" y="3"/>
                    <a:pt x="113" y="3"/>
                    <a:pt x="113" y="3"/>
                  </a:cubicBezTo>
                  <a:cubicBezTo>
                    <a:pt x="109" y="0"/>
                    <a:pt x="104" y="0"/>
                    <a:pt x="100" y="3"/>
                  </a:cubicBezTo>
                  <a:cubicBezTo>
                    <a:pt x="6" y="61"/>
                    <a:pt x="6" y="61"/>
                    <a:pt x="6" y="61"/>
                  </a:cubicBezTo>
                  <a:cubicBezTo>
                    <a:pt x="2" y="64"/>
                    <a:pt x="0" y="68"/>
                    <a:pt x="0" y="73"/>
                  </a:cubicBezTo>
                  <a:cubicBezTo>
                    <a:pt x="0" y="307"/>
                    <a:pt x="0" y="307"/>
                    <a:pt x="0" y="307"/>
                  </a:cubicBezTo>
                  <a:cubicBezTo>
                    <a:pt x="0" y="312"/>
                    <a:pt x="2" y="317"/>
                    <a:pt x="6" y="319"/>
                  </a:cubicBezTo>
                  <a:cubicBezTo>
                    <a:pt x="11" y="322"/>
                    <a:pt x="16" y="321"/>
                    <a:pt x="20" y="319"/>
                  </a:cubicBezTo>
                  <a:cubicBezTo>
                    <a:pt x="106" y="265"/>
                    <a:pt x="106" y="265"/>
                    <a:pt x="106" y="265"/>
                  </a:cubicBezTo>
                  <a:cubicBezTo>
                    <a:pt x="193" y="319"/>
                    <a:pt x="193" y="319"/>
                    <a:pt x="193" y="319"/>
                  </a:cubicBezTo>
                  <a:cubicBezTo>
                    <a:pt x="197" y="322"/>
                    <a:pt x="202" y="322"/>
                    <a:pt x="207" y="319"/>
                  </a:cubicBezTo>
                  <a:cubicBezTo>
                    <a:pt x="293" y="265"/>
                    <a:pt x="293" y="265"/>
                    <a:pt x="293" y="265"/>
                  </a:cubicBezTo>
                  <a:cubicBezTo>
                    <a:pt x="380" y="319"/>
                    <a:pt x="380" y="319"/>
                    <a:pt x="380" y="319"/>
                  </a:cubicBezTo>
                  <a:cubicBezTo>
                    <a:pt x="382" y="320"/>
                    <a:pt x="384" y="321"/>
                    <a:pt x="387" y="321"/>
                  </a:cubicBezTo>
                  <a:cubicBezTo>
                    <a:pt x="389" y="321"/>
                    <a:pt x="391" y="320"/>
                    <a:pt x="393" y="319"/>
                  </a:cubicBezTo>
                  <a:cubicBezTo>
                    <a:pt x="397" y="317"/>
                    <a:pt x="400" y="312"/>
                    <a:pt x="400" y="307"/>
                  </a:cubicBezTo>
                  <a:cubicBezTo>
                    <a:pt x="400" y="73"/>
                    <a:pt x="400" y="73"/>
                    <a:pt x="400" y="73"/>
                  </a:cubicBezTo>
                  <a:cubicBezTo>
                    <a:pt x="400" y="68"/>
                    <a:pt x="397" y="64"/>
                    <a:pt x="393" y="61"/>
                  </a:cubicBezTo>
                  <a:close/>
                  <a:moveTo>
                    <a:pt x="93" y="241"/>
                  </a:moveTo>
                  <a:cubicBezTo>
                    <a:pt x="26" y="283"/>
                    <a:pt x="26" y="283"/>
                    <a:pt x="26" y="283"/>
                  </a:cubicBezTo>
                  <a:cubicBezTo>
                    <a:pt x="26" y="81"/>
                    <a:pt x="26" y="81"/>
                    <a:pt x="26" y="81"/>
                  </a:cubicBezTo>
                  <a:cubicBezTo>
                    <a:pt x="93" y="39"/>
                    <a:pt x="93" y="39"/>
                    <a:pt x="93" y="39"/>
                  </a:cubicBezTo>
                  <a:lnTo>
                    <a:pt x="93" y="241"/>
                  </a:lnTo>
                  <a:close/>
                  <a:moveTo>
                    <a:pt x="187" y="283"/>
                  </a:moveTo>
                  <a:cubicBezTo>
                    <a:pt x="119" y="241"/>
                    <a:pt x="119" y="241"/>
                    <a:pt x="119" y="241"/>
                  </a:cubicBezTo>
                  <a:cubicBezTo>
                    <a:pt x="119" y="39"/>
                    <a:pt x="119" y="39"/>
                    <a:pt x="119" y="39"/>
                  </a:cubicBezTo>
                  <a:cubicBezTo>
                    <a:pt x="187" y="81"/>
                    <a:pt x="187" y="81"/>
                    <a:pt x="187" y="81"/>
                  </a:cubicBezTo>
                  <a:lnTo>
                    <a:pt x="187" y="283"/>
                  </a:lnTo>
                  <a:close/>
                  <a:moveTo>
                    <a:pt x="280" y="241"/>
                  </a:moveTo>
                  <a:cubicBezTo>
                    <a:pt x="213" y="283"/>
                    <a:pt x="213" y="283"/>
                    <a:pt x="213" y="283"/>
                  </a:cubicBezTo>
                  <a:cubicBezTo>
                    <a:pt x="213" y="81"/>
                    <a:pt x="213" y="81"/>
                    <a:pt x="213" y="81"/>
                  </a:cubicBezTo>
                  <a:cubicBezTo>
                    <a:pt x="280" y="39"/>
                    <a:pt x="280" y="39"/>
                    <a:pt x="280" y="39"/>
                  </a:cubicBezTo>
                  <a:lnTo>
                    <a:pt x="280" y="241"/>
                  </a:lnTo>
                  <a:close/>
                  <a:moveTo>
                    <a:pt x="374" y="283"/>
                  </a:moveTo>
                  <a:cubicBezTo>
                    <a:pt x="306" y="241"/>
                    <a:pt x="306" y="241"/>
                    <a:pt x="306" y="241"/>
                  </a:cubicBezTo>
                  <a:cubicBezTo>
                    <a:pt x="306" y="39"/>
                    <a:pt x="306" y="39"/>
                    <a:pt x="306" y="39"/>
                  </a:cubicBezTo>
                  <a:cubicBezTo>
                    <a:pt x="374" y="81"/>
                    <a:pt x="374" y="81"/>
                    <a:pt x="374" y="81"/>
                  </a:cubicBezTo>
                  <a:lnTo>
                    <a:pt x="374" y="283"/>
                  </a:lnTo>
                  <a:close/>
                </a:path>
              </a:pathLst>
            </a:custGeom>
            <a:grpFill/>
            <a:ln>
              <a:noFill/>
            </a:ln>
          </p:spPr>
          <p:txBody>
            <a:bodyPr vert="horz" wrap="square" lIns="100015" tIns="50007" rIns="100015" bIns="50007" numCol="1" anchor="t" anchorCtr="0" compatLnSpc="1"/>
            <a:lstStyle/>
            <a:p>
              <a:pPr algn="just">
                <a:lnSpc>
                  <a:spcPct val="120000"/>
                </a:lnSpc>
              </a:pPr>
              <a:endParaRPr lang="en-US" sz="855" dirty="0">
                <a:solidFill>
                  <a:schemeClr val="bg1">
                    <a:lumMod val="65000"/>
                  </a:schemeClr>
                </a:solidFill>
                <a:cs typeface="+mn-ea"/>
                <a:sym typeface="+mn-lt"/>
              </a:endParaRPr>
            </a:p>
          </p:txBody>
        </p:sp>
        <p:sp>
          <p:nvSpPr>
            <p:cNvPr id="36" name="Freeform 23"/>
            <p:cNvSpPr>
              <a:spLocks noEditPoints="1"/>
            </p:cNvSpPr>
            <p:nvPr/>
          </p:nvSpPr>
          <p:spPr bwMode="auto">
            <a:xfrm>
              <a:off x="6665323" y="3562825"/>
              <a:ext cx="587140" cy="587140"/>
            </a:xfrm>
            <a:custGeom>
              <a:avLst/>
              <a:gdLst>
                <a:gd name="T0" fmla="*/ 192 w 384"/>
                <a:gd name="T1" fmla="*/ 0 h 384"/>
                <a:gd name="T2" fmla="*/ 0 w 384"/>
                <a:gd name="T3" fmla="*/ 192 h 384"/>
                <a:gd name="T4" fmla="*/ 192 w 384"/>
                <a:gd name="T5" fmla="*/ 384 h 384"/>
                <a:gd name="T6" fmla="*/ 384 w 384"/>
                <a:gd name="T7" fmla="*/ 192 h 384"/>
                <a:gd name="T8" fmla="*/ 192 w 384"/>
                <a:gd name="T9" fmla="*/ 0 h 384"/>
                <a:gd name="T10" fmla="*/ 192 w 384"/>
                <a:gd name="T11" fmla="*/ 349 h 384"/>
                <a:gd name="T12" fmla="*/ 35 w 384"/>
                <a:gd name="T13" fmla="*/ 192 h 384"/>
                <a:gd name="T14" fmla="*/ 192 w 384"/>
                <a:gd name="T15" fmla="*/ 35 h 384"/>
                <a:gd name="T16" fmla="*/ 349 w 384"/>
                <a:gd name="T17" fmla="*/ 192 h 384"/>
                <a:gd name="T18" fmla="*/ 192 w 384"/>
                <a:gd name="T19" fmla="*/ 34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84">
                  <a:moveTo>
                    <a:pt x="192" y="0"/>
                  </a:moveTo>
                  <a:cubicBezTo>
                    <a:pt x="86" y="0"/>
                    <a:pt x="0" y="86"/>
                    <a:pt x="0" y="192"/>
                  </a:cubicBezTo>
                  <a:cubicBezTo>
                    <a:pt x="0" y="298"/>
                    <a:pt x="86" y="384"/>
                    <a:pt x="192" y="384"/>
                  </a:cubicBezTo>
                  <a:cubicBezTo>
                    <a:pt x="298" y="384"/>
                    <a:pt x="384" y="298"/>
                    <a:pt x="384" y="192"/>
                  </a:cubicBezTo>
                  <a:cubicBezTo>
                    <a:pt x="384" y="86"/>
                    <a:pt x="298" y="0"/>
                    <a:pt x="192" y="0"/>
                  </a:cubicBezTo>
                  <a:close/>
                  <a:moveTo>
                    <a:pt x="192" y="349"/>
                  </a:moveTo>
                  <a:cubicBezTo>
                    <a:pt x="105" y="349"/>
                    <a:pt x="35" y="278"/>
                    <a:pt x="35" y="192"/>
                  </a:cubicBezTo>
                  <a:cubicBezTo>
                    <a:pt x="35" y="105"/>
                    <a:pt x="105" y="35"/>
                    <a:pt x="192" y="35"/>
                  </a:cubicBezTo>
                  <a:cubicBezTo>
                    <a:pt x="278" y="35"/>
                    <a:pt x="349" y="105"/>
                    <a:pt x="349" y="192"/>
                  </a:cubicBezTo>
                  <a:cubicBezTo>
                    <a:pt x="349" y="278"/>
                    <a:pt x="278" y="349"/>
                    <a:pt x="192" y="349"/>
                  </a:cubicBezTo>
                  <a:close/>
                </a:path>
              </a:pathLst>
            </a:custGeom>
            <a:grpFill/>
            <a:ln>
              <a:noFill/>
            </a:ln>
          </p:spPr>
          <p:txBody>
            <a:bodyPr vert="horz" wrap="square" lIns="100015" tIns="50007" rIns="100015" bIns="50007" numCol="1" anchor="t" anchorCtr="0" compatLnSpc="1"/>
            <a:lstStyle/>
            <a:p>
              <a:pPr algn="just">
                <a:lnSpc>
                  <a:spcPct val="120000"/>
                </a:lnSpc>
              </a:pPr>
              <a:endParaRPr lang="en-US" sz="855" dirty="0">
                <a:solidFill>
                  <a:schemeClr val="bg1">
                    <a:lumMod val="65000"/>
                  </a:schemeClr>
                </a:solidFill>
                <a:cs typeface="+mn-ea"/>
                <a:sym typeface="+mn-lt"/>
              </a:endParaRPr>
            </a:p>
          </p:txBody>
        </p:sp>
      </p:grpSp>
      <p:grpSp>
        <p:nvGrpSpPr>
          <p:cNvPr id="37" name="Group 23"/>
          <p:cNvGrpSpPr/>
          <p:nvPr/>
        </p:nvGrpSpPr>
        <p:grpSpPr>
          <a:xfrm>
            <a:off x="7801611" y="3955335"/>
            <a:ext cx="414060" cy="414060"/>
            <a:chOff x="7740352" y="3562825"/>
            <a:chExt cx="587140" cy="587140"/>
          </a:xfrm>
          <a:solidFill>
            <a:schemeClr val="bg1"/>
          </a:solidFill>
        </p:grpSpPr>
        <p:sp>
          <p:nvSpPr>
            <p:cNvPr id="38" name="Freeform 24"/>
            <p:cNvSpPr>
              <a:spLocks noEditPoints="1"/>
            </p:cNvSpPr>
            <p:nvPr/>
          </p:nvSpPr>
          <p:spPr bwMode="auto">
            <a:xfrm>
              <a:off x="7740352" y="3562825"/>
              <a:ext cx="587140" cy="587140"/>
            </a:xfrm>
            <a:custGeom>
              <a:avLst/>
              <a:gdLst>
                <a:gd name="T0" fmla="*/ 192 w 384"/>
                <a:gd name="T1" fmla="*/ 0 h 384"/>
                <a:gd name="T2" fmla="*/ 0 w 384"/>
                <a:gd name="T3" fmla="*/ 192 h 384"/>
                <a:gd name="T4" fmla="*/ 192 w 384"/>
                <a:gd name="T5" fmla="*/ 384 h 384"/>
                <a:gd name="T6" fmla="*/ 384 w 384"/>
                <a:gd name="T7" fmla="*/ 192 h 384"/>
                <a:gd name="T8" fmla="*/ 192 w 384"/>
                <a:gd name="T9" fmla="*/ 0 h 384"/>
                <a:gd name="T10" fmla="*/ 192 w 384"/>
                <a:gd name="T11" fmla="*/ 349 h 384"/>
                <a:gd name="T12" fmla="*/ 35 w 384"/>
                <a:gd name="T13" fmla="*/ 192 h 384"/>
                <a:gd name="T14" fmla="*/ 192 w 384"/>
                <a:gd name="T15" fmla="*/ 35 h 384"/>
                <a:gd name="T16" fmla="*/ 349 w 384"/>
                <a:gd name="T17" fmla="*/ 192 h 384"/>
                <a:gd name="T18" fmla="*/ 192 w 384"/>
                <a:gd name="T19" fmla="*/ 34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84">
                  <a:moveTo>
                    <a:pt x="192" y="0"/>
                  </a:moveTo>
                  <a:cubicBezTo>
                    <a:pt x="86" y="0"/>
                    <a:pt x="0" y="86"/>
                    <a:pt x="0" y="192"/>
                  </a:cubicBezTo>
                  <a:cubicBezTo>
                    <a:pt x="0" y="298"/>
                    <a:pt x="86" y="384"/>
                    <a:pt x="192" y="384"/>
                  </a:cubicBezTo>
                  <a:cubicBezTo>
                    <a:pt x="298" y="384"/>
                    <a:pt x="384" y="298"/>
                    <a:pt x="384" y="192"/>
                  </a:cubicBezTo>
                  <a:cubicBezTo>
                    <a:pt x="384" y="86"/>
                    <a:pt x="298" y="0"/>
                    <a:pt x="192" y="0"/>
                  </a:cubicBezTo>
                  <a:close/>
                  <a:moveTo>
                    <a:pt x="192" y="349"/>
                  </a:moveTo>
                  <a:cubicBezTo>
                    <a:pt x="105" y="349"/>
                    <a:pt x="35" y="278"/>
                    <a:pt x="35" y="192"/>
                  </a:cubicBezTo>
                  <a:cubicBezTo>
                    <a:pt x="35" y="105"/>
                    <a:pt x="105" y="35"/>
                    <a:pt x="192" y="35"/>
                  </a:cubicBezTo>
                  <a:cubicBezTo>
                    <a:pt x="278" y="35"/>
                    <a:pt x="349" y="105"/>
                    <a:pt x="349" y="192"/>
                  </a:cubicBezTo>
                  <a:cubicBezTo>
                    <a:pt x="349" y="278"/>
                    <a:pt x="278" y="349"/>
                    <a:pt x="192" y="349"/>
                  </a:cubicBezTo>
                  <a:close/>
                </a:path>
              </a:pathLst>
            </a:custGeom>
            <a:grpFill/>
            <a:ln>
              <a:noFill/>
            </a:ln>
          </p:spPr>
          <p:txBody>
            <a:bodyPr vert="horz" wrap="square" lIns="100015" tIns="50007" rIns="100015" bIns="50007" numCol="1" anchor="t" anchorCtr="0" compatLnSpc="1"/>
            <a:lstStyle/>
            <a:p>
              <a:pPr algn="just">
                <a:lnSpc>
                  <a:spcPct val="120000"/>
                </a:lnSpc>
              </a:pPr>
              <a:endParaRPr lang="en-US" sz="855" dirty="0">
                <a:solidFill>
                  <a:schemeClr val="bg1">
                    <a:lumMod val="65000"/>
                  </a:schemeClr>
                </a:solidFill>
                <a:cs typeface="+mn-ea"/>
                <a:sym typeface="+mn-lt"/>
              </a:endParaRPr>
            </a:p>
          </p:txBody>
        </p:sp>
        <p:sp>
          <p:nvSpPr>
            <p:cNvPr id="39" name="Freeform 27"/>
            <p:cNvSpPr>
              <a:spLocks noEditPoints="1"/>
            </p:cNvSpPr>
            <p:nvPr/>
          </p:nvSpPr>
          <p:spPr bwMode="auto">
            <a:xfrm>
              <a:off x="7931746" y="3722078"/>
              <a:ext cx="204352" cy="268635"/>
            </a:xfrm>
            <a:custGeom>
              <a:avLst/>
              <a:gdLst>
                <a:gd name="T0" fmla="*/ 96 w 256"/>
                <a:gd name="T1" fmla="*/ 48 h 336"/>
                <a:gd name="T2" fmla="*/ 48 w 256"/>
                <a:gd name="T3" fmla="*/ 0 h 336"/>
                <a:gd name="T4" fmla="*/ 0 w 256"/>
                <a:gd name="T5" fmla="*/ 48 h 336"/>
                <a:gd name="T6" fmla="*/ 29 w 256"/>
                <a:gd name="T7" fmla="*/ 92 h 336"/>
                <a:gd name="T8" fmla="*/ 29 w 256"/>
                <a:gd name="T9" fmla="*/ 244 h 336"/>
                <a:gd name="T10" fmla="*/ 0 w 256"/>
                <a:gd name="T11" fmla="*/ 288 h 336"/>
                <a:gd name="T12" fmla="*/ 48 w 256"/>
                <a:gd name="T13" fmla="*/ 336 h 336"/>
                <a:gd name="T14" fmla="*/ 96 w 256"/>
                <a:gd name="T15" fmla="*/ 288 h 336"/>
                <a:gd name="T16" fmla="*/ 67 w 256"/>
                <a:gd name="T17" fmla="*/ 244 h 336"/>
                <a:gd name="T18" fmla="*/ 67 w 256"/>
                <a:gd name="T19" fmla="*/ 92 h 336"/>
                <a:gd name="T20" fmla="*/ 96 w 256"/>
                <a:gd name="T21" fmla="*/ 48 h 336"/>
                <a:gd name="T22" fmla="*/ 75 w 256"/>
                <a:gd name="T23" fmla="*/ 288 h 336"/>
                <a:gd name="T24" fmla="*/ 48 w 256"/>
                <a:gd name="T25" fmla="*/ 316 h 336"/>
                <a:gd name="T26" fmla="*/ 20 w 256"/>
                <a:gd name="T27" fmla="*/ 288 h 336"/>
                <a:gd name="T28" fmla="*/ 48 w 256"/>
                <a:gd name="T29" fmla="*/ 260 h 336"/>
                <a:gd name="T30" fmla="*/ 75 w 256"/>
                <a:gd name="T31" fmla="*/ 288 h 336"/>
                <a:gd name="T32" fmla="*/ 48 w 256"/>
                <a:gd name="T33" fmla="*/ 76 h 336"/>
                <a:gd name="T34" fmla="*/ 20 w 256"/>
                <a:gd name="T35" fmla="*/ 48 h 336"/>
                <a:gd name="T36" fmla="*/ 48 w 256"/>
                <a:gd name="T37" fmla="*/ 20 h 336"/>
                <a:gd name="T38" fmla="*/ 75 w 256"/>
                <a:gd name="T39" fmla="*/ 48 h 336"/>
                <a:gd name="T40" fmla="*/ 48 w 256"/>
                <a:gd name="T41" fmla="*/ 76 h 336"/>
                <a:gd name="T42" fmla="*/ 227 w 256"/>
                <a:gd name="T43" fmla="*/ 244 h 336"/>
                <a:gd name="T44" fmla="*/ 227 w 256"/>
                <a:gd name="T45" fmla="*/ 92 h 336"/>
                <a:gd name="T46" fmla="*/ 256 w 256"/>
                <a:gd name="T47" fmla="*/ 48 h 336"/>
                <a:gd name="T48" fmla="*/ 208 w 256"/>
                <a:gd name="T49" fmla="*/ 0 h 336"/>
                <a:gd name="T50" fmla="*/ 160 w 256"/>
                <a:gd name="T51" fmla="*/ 48 h 336"/>
                <a:gd name="T52" fmla="*/ 189 w 256"/>
                <a:gd name="T53" fmla="*/ 92 h 336"/>
                <a:gd name="T54" fmla="*/ 189 w 256"/>
                <a:gd name="T55" fmla="*/ 244 h 336"/>
                <a:gd name="T56" fmla="*/ 160 w 256"/>
                <a:gd name="T57" fmla="*/ 288 h 336"/>
                <a:gd name="T58" fmla="*/ 208 w 256"/>
                <a:gd name="T59" fmla="*/ 336 h 336"/>
                <a:gd name="T60" fmla="*/ 256 w 256"/>
                <a:gd name="T61" fmla="*/ 288 h 336"/>
                <a:gd name="T62" fmla="*/ 227 w 256"/>
                <a:gd name="T63" fmla="*/ 244 h 336"/>
                <a:gd name="T64" fmla="*/ 180 w 256"/>
                <a:gd name="T65" fmla="*/ 48 h 336"/>
                <a:gd name="T66" fmla="*/ 208 w 256"/>
                <a:gd name="T67" fmla="*/ 20 h 336"/>
                <a:gd name="T68" fmla="*/ 235 w 256"/>
                <a:gd name="T69" fmla="*/ 48 h 336"/>
                <a:gd name="T70" fmla="*/ 208 w 256"/>
                <a:gd name="T71" fmla="*/ 76 h 336"/>
                <a:gd name="T72" fmla="*/ 180 w 256"/>
                <a:gd name="T73" fmla="*/ 48 h 336"/>
                <a:gd name="T74" fmla="*/ 208 w 256"/>
                <a:gd name="T75" fmla="*/ 316 h 336"/>
                <a:gd name="T76" fmla="*/ 180 w 256"/>
                <a:gd name="T77" fmla="*/ 288 h 336"/>
                <a:gd name="T78" fmla="*/ 208 w 256"/>
                <a:gd name="T79" fmla="*/ 260 h 336"/>
                <a:gd name="T80" fmla="*/ 235 w 256"/>
                <a:gd name="T81" fmla="*/ 288 h 336"/>
                <a:gd name="T82" fmla="*/ 208 w 256"/>
                <a:gd name="T83" fmla="*/ 31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56" h="336">
                  <a:moveTo>
                    <a:pt x="96" y="48"/>
                  </a:moveTo>
                  <a:cubicBezTo>
                    <a:pt x="96" y="21"/>
                    <a:pt x="74" y="0"/>
                    <a:pt x="48" y="0"/>
                  </a:cubicBezTo>
                  <a:cubicBezTo>
                    <a:pt x="21" y="0"/>
                    <a:pt x="0" y="21"/>
                    <a:pt x="0" y="48"/>
                  </a:cubicBezTo>
                  <a:cubicBezTo>
                    <a:pt x="0" y="68"/>
                    <a:pt x="12" y="85"/>
                    <a:pt x="29" y="92"/>
                  </a:cubicBezTo>
                  <a:cubicBezTo>
                    <a:pt x="29" y="244"/>
                    <a:pt x="29" y="244"/>
                    <a:pt x="29" y="244"/>
                  </a:cubicBezTo>
                  <a:cubicBezTo>
                    <a:pt x="12" y="251"/>
                    <a:pt x="0" y="268"/>
                    <a:pt x="0" y="288"/>
                  </a:cubicBezTo>
                  <a:cubicBezTo>
                    <a:pt x="0" y="314"/>
                    <a:pt x="21" y="336"/>
                    <a:pt x="48" y="336"/>
                  </a:cubicBezTo>
                  <a:cubicBezTo>
                    <a:pt x="74" y="336"/>
                    <a:pt x="96" y="314"/>
                    <a:pt x="96" y="288"/>
                  </a:cubicBezTo>
                  <a:cubicBezTo>
                    <a:pt x="96" y="268"/>
                    <a:pt x="84" y="251"/>
                    <a:pt x="67" y="244"/>
                  </a:cubicBezTo>
                  <a:cubicBezTo>
                    <a:pt x="67" y="92"/>
                    <a:pt x="67" y="92"/>
                    <a:pt x="67" y="92"/>
                  </a:cubicBezTo>
                  <a:cubicBezTo>
                    <a:pt x="84" y="85"/>
                    <a:pt x="96" y="68"/>
                    <a:pt x="96" y="48"/>
                  </a:cubicBezTo>
                  <a:close/>
                  <a:moveTo>
                    <a:pt x="75" y="288"/>
                  </a:moveTo>
                  <a:cubicBezTo>
                    <a:pt x="75" y="303"/>
                    <a:pt x="63" y="316"/>
                    <a:pt x="48" y="316"/>
                  </a:cubicBezTo>
                  <a:cubicBezTo>
                    <a:pt x="32" y="316"/>
                    <a:pt x="20" y="303"/>
                    <a:pt x="20" y="288"/>
                  </a:cubicBezTo>
                  <a:cubicBezTo>
                    <a:pt x="20" y="273"/>
                    <a:pt x="32" y="260"/>
                    <a:pt x="48" y="260"/>
                  </a:cubicBezTo>
                  <a:cubicBezTo>
                    <a:pt x="63" y="260"/>
                    <a:pt x="75" y="273"/>
                    <a:pt x="75" y="288"/>
                  </a:cubicBezTo>
                  <a:close/>
                  <a:moveTo>
                    <a:pt x="48" y="76"/>
                  </a:moveTo>
                  <a:cubicBezTo>
                    <a:pt x="32" y="76"/>
                    <a:pt x="20" y="63"/>
                    <a:pt x="20" y="48"/>
                  </a:cubicBezTo>
                  <a:cubicBezTo>
                    <a:pt x="20" y="33"/>
                    <a:pt x="32" y="20"/>
                    <a:pt x="48" y="20"/>
                  </a:cubicBezTo>
                  <a:cubicBezTo>
                    <a:pt x="63" y="20"/>
                    <a:pt x="75" y="33"/>
                    <a:pt x="75" y="48"/>
                  </a:cubicBezTo>
                  <a:cubicBezTo>
                    <a:pt x="75" y="63"/>
                    <a:pt x="63" y="76"/>
                    <a:pt x="48" y="76"/>
                  </a:cubicBezTo>
                  <a:close/>
                  <a:moveTo>
                    <a:pt x="227" y="244"/>
                  </a:moveTo>
                  <a:cubicBezTo>
                    <a:pt x="227" y="92"/>
                    <a:pt x="227" y="92"/>
                    <a:pt x="227" y="92"/>
                  </a:cubicBezTo>
                  <a:cubicBezTo>
                    <a:pt x="244" y="85"/>
                    <a:pt x="256" y="68"/>
                    <a:pt x="256" y="48"/>
                  </a:cubicBezTo>
                  <a:cubicBezTo>
                    <a:pt x="256" y="21"/>
                    <a:pt x="234" y="0"/>
                    <a:pt x="208" y="0"/>
                  </a:cubicBezTo>
                  <a:cubicBezTo>
                    <a:pt x="181" y="0"/>
                    <a:pt x="160" y="21"/>
                    <a:pt x="160" y="48"/>
                  </a:cubicBezTo>
                  <a:cubicBezTo>
                    <a:pt x="160" y="68"/>
                    <a:pt x="172" y="85"/>
                    <a:pt x="189" y="92"/>
                  </a:cubicBezTo>
                  <a:cubicBezTo>
                    <a:pt x="189" y="244"/>
                    <a:pt x="189" y="244"/>
                    <a:pt x="189" y="244"/>
                  </a:cubicBezTo>
                  <a:cubicBezTo>
                    <a:pt x="172" y="251"/>
                    <a:pt x="160" y="268"/>
                    <a:pt x="160" y="288"/>
                  </a:cubicBezTo>
                  <a:cubicBezTo>
                    <a:pt x="160" y="314"/>
                    <a:pt x="181" y="336"/>
                    <a:pt x="208" y="336"/>
                  </a:cubicBezTo>
                  <a:cubicBezTo>
                    <a:pt x="234" y="336"/>
                    <a:pt x="256" y="314"/>
                    <a:pt x="256" y="288"/>
                  </a:cubicBezTo>
                  <a:cubicBezTo>
                    <a:pt x="256" y="268"/>
                    <a:pt x="244" y="251"/>
                    <a:pt x="227" y="244"/>
                  </a:cubicBezTo>
                  <a:close/>
                  <a:moveTo>
                    <a:pt x="180" y="48"/>
                  </a:moveTo>
                  <a:cubicBezTo>
                    <a:pt x="180" y="33"/>
                    <a:pt x="192" y="20"/>
                    <a:pt x="208" y="20"/>
                  </a:cubicBezTo>
                  <a:cubicBezTo>
                    <a:pt x="223" y="20"/>
                    <a:pt x="235" y="33"/>
                    <a:pt x="235" y="48"/>
                  </a:cubicBezTo>
                  <a:cubicBezTo>
                    <a:pt x="235" y="63"/>
                    <a:pt x="223" y="76"/>
                    <a:pt x="208" y="76"/>
                  </a:cubicBezTo>
                  <a:cubicBezTo>
                    <a:pt x="192" y="76"/>
                    <a:pt x="180" y="63"/>
                    <a:pt x="180" y="48"/>
                  </a:cubicBezTo>
                  <a:close/>
                  <a:moveTo>
                    <a:pt x="208" y="316"/>
                  </a:moveTo>
                  <a:cubicBezTo>
                    <a:pt x="192" y="316"/>
                    <a:pt x="180" y="303"/>
                    <a:pt x="180" y="288"/>
                  </a:cubicBezTo>
                  <a:cubicBezTo>
                    <a:pt x="180" y="273"/>
                    <a:pt x="192" y="260"/>
                    <a:pt x="208" y="260"/>
                  </a:cubicBezTo>
                  <a:cubicBezTo>
                    <a:pt x="223" y="260"/>
                    <a:pt x="235" y="273"/>
                    <a:pt x="235" y="288"/>
                  </a:cubicBezTo>
                  <a:cubicBezTo>
                    <a:pt x="235" y="303"/>
                    <a:pt x="223" y="316"/>
                    <a:pt x="208" y="316"/>
                  </a:cubicBezTo>
                  <a:close/>
                </a:path>
              </a:pathLst>
            </a:custGeom>
            <a:grpFill/>
            <a:ln>
              <a:noFill/>
            </a:ln>
          </p:spPr>
          <p:txBody>
            <a:bodyPr vert="horz" wrap="square" lIns="100015" tIns="50007" rIns="100015" bIns="50007" numCol="1" anchor="t" anchorCtr="0" compatLnSpc="1"/>
            <a:lstStyle/>
            <a:p>
              <a:pPr algn="just">
                <a:lnSpc>
                  <a:spcPct val="120000"/>
                </a:lnSpc>
              </a:pPr>
              <a:endParaRPr lang="en-US" sz="855" dirty="0">
                <a:solidFill>
                  <a:schemeClr val="bg1">
                    <a:lumMod val="65000"/>
                  </a:schemeClr>
                </a:solidFill>
                <a:cs typeface="+mn-ea"/>
                <a:sym typeface="+mn-lt"/>
              </a:endParaRPr>
            </a:p>
          </p:txBody>
        </p:sp>
      </p:grpSp>
      <p:sp>
        <p:nvSpPr>
          <p:cNvPr id="40" name="Content Placeholder 2"/>
          <p:cNvSpPr txBox="1"/>
          <p:nvPr/>
        </p:nvSpPr>
        <p:spPr>
          <a:xfrm>
            <a:off x="2541028" y="2065097"/>
            <a:ext cx="2825965" cy="510771"/>
          </a:xfrm>
          <a:prstGeom prst="rect">
            <a:avLst/>
          </a:prstGeom>
        </p:spPr>
        <p:txBody>
          <a:bodyPr vert="horz" lIns="100015" tIns="50007" rIns="100015" bIns="50007"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20000"/>
              </a:lnSpc>
              <a:spcBef>
                <a:spcPts val="0"/>
              </a:spcBef>
              <a:buNone/>
              <a:defRPr/>
            </a:pPr>
            <a:r>
              <a:rPr lang="en-US" altLang="zh-CN" sz="760" dirty="0">
                <a:solidFill>
                  <a:schemeClr val="tx1">
                    <a:lumMod val="75000"/>
                    <a:lumOff val="25000"/>
                  </a:schemeClr>
                </a:solidFill>
                <a:cs typeface="+mn-ea"/>
                <a:sym typeface="+mn-lt"/>
              </a:rPr>
              <a:t>Please replace text, click add relevant headline, modify the text content, also can copy your content to this directly.</a:t>
            </a:r>
            <a:r>
              <a:rPr lang="zh-CN" altLang="en-US" sz="760" dirty="0">
                <a:solidFill>
                  <a:schemeClr val="tx1">
                    <a:lumMod val="75000"/>
                    <a:lumOff val="25000"/>
                  </a:schemeClr>
                </a:solidFill>
                <a:cs typeface="+mn-ea"/>
                <a:sym typeface="+mn-lt"/>
              </a:rPr>
              <a:t>。</a:t>
            </a:r>
            <a:endParaRPr lang="en-US" altLang="zh-CN" sz="760" dirty="0">
              <a:solidFill>
                <a:schemeClr val="tx1">
                  <a:lumMod val="75000"/>
                  <a:lumOff val="25000"/>
                </a:schemeClr>
              </a:solidFill>
              <a:cs typeface="+mn-ea"/>
              <a:sym typeface="+mn-lt"/>
            </a:endParaRPr>
          </a:p>
        </p:txBody>
      </p:sp>
      <p:sp>
        <p:nvSpPr>
          <p:cNvPr id="41" name="Content Placeholder 2"/>
          <p:cNvSpPr txBox="1"/>
          <p:nvPr/>
        </p:nvSpPr>
        <p:spPr>
          <a:xfrm>
            <a:off x="2541027" y="3164912"/>
            <a:ext cx="2825965" cy="510771"/>
          </a:xfrm>
          <a:prstGeom prst="rect">
            <a:avLst/>
          </a:prstGeom>
        </p:spPr>
        <p:txBody>
          <a:bodyPr vert="horz" lIns="100015" tIns="50007" rIns="100015" bIns="50007"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20000"/>
              </a:lnSpc>
              <a:spcBef>
                <a:spcPts val="0"/>
              </a:spcBef>
              <a:buNone/>
              <a:defRPr/>
            </a:pPr>
            <a:r>
              <a:rPr lang="en-US" altLang="zh-CN" sz="760" dirty="0">
                <a:solidFill>
                  <a:schemeClr val="tx1">
                    <a:lumMod val="75000"/>
                    <a:lumOff val="25000"/>
                  </a:schemeClr>
                </a:solidFill>
                <a:cs typeface="+mn-ea"/>
                <a:sym typeface="+mn-lt"/>
              </a:rPr>
              <a:t>Please replace text, click add relevant headline, modify the text content, also can copy your content to this directly.</a:t>
            </a:r>
            <a:r>
              <a:rPr lang="zh-CN" altLang="en-US" sz="760" dirty="0">
                <a:solidFill>
                  <a:schemeClr val="tx1">
                    <a:lumMod val="75000"/>
                    <a:lumOff val="25000"/>
                  </a:schemeClr>
                </a:solidFill>
                <a:cs typeface="+mn-ea"/>
                <a:sym typeface="+mn-lt"/>
              </a:rPr>
              <a:t>。</a:t>
            </a:r>
            <a:endParaRPr lang="en-US" altLang="zh-CN" sz="760" dirty="0">
              <a:solidFill>
                <a:schemeClr val="tx1">
                  <a:lumMod val="75000"/>
                  <a:lumOff val="25000"/>
                </a:schemeClr>
              </a:solidFill>
              <a:cs typeface="+mn-ea"/>
              <a:sym typeface="+mn-lt"/>
            </a:endParaRPr>
          </a:p>
        </p:txBody>
      </p:sp>
      <p:sp>
        <p:nvSpPr>
          <p:cNvPr id="42" name="Content Placeholder 2"/>
          <p:cNvSpPr txBox="1"/>
          <p:nvPr/>
        </p:nvSpPr>
        <p:spPr>
          <a:xfrm>
            <a:off x="2541028" y="4264725"/>
            <a:ext cx="2825965" cy="510771"/>
          </a:xfrm>
          <a:prstGeom prst="rect">
            <a:avLst/>
          </a:prstGeom>
        </p:spPr>
        <p:txBody>
          <a:bodyPr vert="horz" lIns="100015" tIns="50007" rIns="100015" bIns="50007"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20000"/>
              </a:lnSpc>
              <a:spcBef>
                <a:spcPts val="0"/>
              </a:spcBef>
              <a:buNone/>
              <a:defRPr/>
            </a:pPr>
            <a:r>
              <a:rPr lang="en-US" altLang="zh-CN" sz="760" dirty="0">
                <a:solidFill>
                  <a:schemeClr val="tx1">
                    <a:lumMod val="75000"/>
                    <a:lumOff val="25000"/>
                  </a:schemeClr>
                </a:solidFill>
                <a:cs typeface="+mn-ea"/>
                <a:sym typeface="+mn-lt"/>
              </a:rPr>
              <a:t>Please replace text, click add relevant headline, modify the text content, also can copy your content to this directly.</a:t>
            </a:r>
            <a:r>
              <a:rPr lang="zh-CN" altLang="en-US" sz="760" dirty="0">
                <a:solidFill>
                  <a:schemeClr val="tx1">
                    <a:lumMod val="75000"/>
                    <a:lumOff val="25000"/>
                  </a:schemeClr>
                </a:solidFill>
                <a:cs typeface="+mn-ea"/>
                <a:sym typeface="+mn-lt"/>
              </a:rPr>
              <a:t>。</a:t>
            </a:r>
            <a:endParaRPr lang="en-US" altLang="zh-CN" sz="760" dirty="0">
              <a:solidFill>
                <a:schemeClr val="tx1">
                  <a:lumMod val="75000"/>
                  <a:lumOff val="25000"/>
                </a:schemeClr>
              </a:solidFill>
              <a:cs typeface="+mn-ea"/>
              <a:sym typeface="+mn-lt"/>
            </a:endParaRPr>
          </a:p>
        </p:txBody>
      </p:sp>
      <p:sp>
        <p:nvSpPr>
          <p:cNvPr id="43" name="TextBox 29"/>
          <p:cNvSpPr txBox="1"/>
          <p:nvPr/>
        </p:nvSpPr>
        <p:spPr>
          <a:xfrm>
            <a:off x="2568934" y="5364538"/>
            <a:ext cx="2858501" cy="506426"/>
          </a:xfrm>
          <a:prstGeom prst="rect">
            <a:avLst/>
          </a:prstGeom>
          <a:noFill/>
        </p:spPr>
        <p:txBody>
          <a:bodyPr wrap="square" rIns="157501" bIns="39375" numCol="1" spcCol="360000">
            <a:spAutoFit/>
          </a:bodyPr>
          <a:lstStyle/>
          <a:p>
            <a:pPr algn="just">
              <a:lnSpc>
                <a:spcPct val="120000"/>
              </a:lnSpc>
              <a:defRPr/>
            </a:pPr>
            <a:r>
              <a:rPr lang="en-US" altLang="zh-CN" sz="760" dirty="0">
                <a:solidFill>
                  <a:schemeClr val="tx1">
                    <a:lumMod val="75000"/>
                    <a:lumOff val="25000"/>
                  </a:schemeClr>
                </a:solidFill>
                <a:cs typeface="+mn-ea"/>
                <a:sym typeface="+mn-lt"/>
              </a:rPr>
              <a:t>Please replace text, click add relevant headline, modify the text content, also can copy your content to this directly.</a:t>
            </a:r>
            <a:r>
              <a:rPr lang="zh-CN" altLang="en-US" sz="760" dirty="0">
                <a:solidFill>
                  <a:schemeClr val="tx1">
                    <a:lumMod val="75000"/>
                    <a:lumOff val="25000"/>
                  </a:schemeClr>
                </a:solidFill>
                <a:cs typeface="+mn-ea"/>
                <a:sym typeface="+mn-lt"/>
              </a:rPr>
              <a:t>。</a:t>
            </a:r>
            <a:endParaRPr lang="en-US" altLang="zh-CN" sz="760" dirty="0">
              <a:solidFill>
                <a:schemeClr val="tx1">
                  <a:lumMod val="75000"/>
                  <a:lumOff val="25000"/>
                </a:scheme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5000">
        <p14:gallery dir="l"/>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2400" fill="hold"/>
                                        <p:tgtEl>
                                          <p:spTgt spid="18"/>
                                        </p:tgtEl>
                                        <p:attrNameLst>
                                          <p:attrName>ppt_w</p:attrName>
                                        </p:attrNameLst>
                                      </p:cBhvr>
                                      <p:tavLst>
                                        <p:tav tm="0">
                                          <p:val>
                                            <p:fltVal val="0"/>
                                          </p:val>
                                        </p:tav>
                                        <p:tav tm="100000">
                                          <p:val>
                                            <p:strVal val="#ppt_w"/>
                                          </p:val>
                                        </p:tav>
                                      </p:tavLst>
                                    </p:anim>
                                    <p:anim calcmode="lin" valueType="num">
                                      <p:cBhvr>
                                        <p:cTn id="8" dur="2400" fill="hold"/>
                                        <p:tgtEl>
                                          <p:spTgt spid="18"/>
                                        </p:tgtEl>
                                        <p:attrNameLst>
                                          <p:attrName>ppt_h</p:attrName>
                                        </p:attrNameLst>
                                      </p:cBhvr>
                                      <p:tavLst>
                                        <p:tav tm="0">
                                          <p:val>
                                            <p:fltVal val="0"/>
                                          </p:val>
                                        </p:tav>
                                        <p:tav tm="100000">
                                          <p:val>
                                            <p:strVal val="#ppt_h"/>
                                          </p:val>
                                        </p:tav>
                                      </p:tavLst>
                                    </p:anim>
                                    <p:anim calcmode="lin" valueType="num">
                                      <p:cBhvr>
                                        <p:cTn id="9" dur="2400" fill="hold"/>
                                        <p:tgtEl>
                                          <p:spTgt spid="18"/>
                                        </p:tgtEl>
                                        <p:attrNameLst>
                                          <p:attrName>style.rotation</p:attrName>
                                        </p:attrNameLst>
                                      </p:cBhvr>
                                      <p:tavLst>
                                        <p:tav tm="0">
                                          <p:val>
                                            <p:fltVal val="90"/>
                                          </p:val>
                                        </p:tav>
                                        <p:tav tm="100000">
                                          <p:val>
                                            <p:fltVal val="0"/>
                                          </p:val>
                                        </p:tav>
                                      </p:tavLst>
                                    </p:anim>
                                    <p:animEffect transition="in" filter="fade">
                                      <p:cBhvr>
                                        <p:cTn id="10" dur="2400"/>
                                        <p:tgtEl>
                                          <p:spTgt spid="18"/>
                                        </p:tgtEl>
                                      </p:cBhvr>
                                    </p:animEffect>
                                  </p:childTnLst>
                                </p:cTn>
                              </p:par>
                              <p:par>
                                <p:cTn id="11" presetID="53" presetClass="entr" presetSubtype="16" fill="hold" nodeType="withEffect">
                                  <p:stCondLst>
                                    <p:cond delay="250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par>
                                <p:cTn id="16" presetID="53" presetClass="entr" presetSubtype="16" fill="hold" nodeType="withEffect">
                                  <p:stCondLst>
                                    <p:cond delay="3000"/>
                                  </p:stCondLst>
                                  <p:childTnLst>
                                    <p:set>
                                      <p:cBhvr>
                                        <p:cTn id="17" dur="1" fill="hold">
                                          <p:stCondLst>
                                            <p:cond delay="0"/>
                                          </p:stCondLst>
                                        </p:cTn>
                                        <p:tgtEl>
                                          <p:spTgt spid="37"/>
                                        </p:tgtEl>
                                        <p:attrNameLst>
                                          <p:attrName>style.visibility</p:attrName>
                                        </p:attrNameLst>
                                      </p:cBhvr>
                                      <p:to>
                                        <p:strVal val="visible"/>
                                      </p:to>
                                    </p:set>
                                    <p:anim calcmode="lin" valueType="num">
                                      <p:cBhvr>
                                        <p:cTn id="18" dur="500" fill="hold"/>
                                        <p:tgtEl>
                                          <p:spTgt spid="37"/>
                                        </p:tgtEl>
                                        <p:attrNameLst>
                                          <p:attrName>ppt_w</p:attrName>
                                        </p:attrNameLst>
                                      </p:cBhvr>
                                      <p:tavLst>
                                        <p:tav tm="0">
                                          <p:val>
                                            <p:fltVal val="0"/>
                                          </p:val>
                                        </p:tav>
                                        <p:tav tm="100000">
                                          <p:val>
                                            <p:strVal val="#ppt_w"/>
                                          </p:val>
                                        </p:tav>
                                      </p:tavLst>
                                    </p:anim>
                                    <p:anim calcmode="lin" valueType="num">
                                      <p:cBhvr>
                                        <p:cTn id="19" dur="500" fill="hold"/>
                                        <p:tgtEl>
                                          <p:spTgt spid="37"/>
                                        </p:tgtEl>
                                        <p:attrNameLst>
                                          <p:attrName>ppt_h</p:attrName>
                                        </p:attrNameLst>
                                      </p:cBhvr>
                                      <p:tavLst>
                                        <p:tav tm="0">
                                          <p:val>
                                            <p:fltVal val="0"/>
                                          </p:val>
                                        </p:tav>
                                        <p:tav tm="100000">
                                          <p:val>
                                            <p:strVal val="#ppt_h"/>
                                          </p:val>
                                        </p:tav>
                                      </p:tavLst>
                                    </p:anim>
                                    <p:animEffect transition="in" filter="fade">
                                      <p:cBhvr>
                                        <p:cTn id="20" dur="500"/>
                                        <p:tgtEl>
                                          <p:spTgt spid="37"/>
                                        </p:tgtEl>
                                      </p:cBhvr>
                                    </p:animEffect>
                                  </p:childTnLst>
                                </p:cTn>
                              </p:par>
                              <p:par>
                                <p:cTn id="21" presetID="53" presetClass="entr" presetSubtype="16" fill="hold" nodeType="withEffect">
                                  <p:stCondLst>
                                    <p:cond delay="3500"/>
                                  </p:stCondLst>
                                  <p:childTnLst>
                                    <p:set>
                                      <p:cBhvr>
                                        <p:cTn id="22" dur="1" fill="hold">
                                          <p:stCondLst>
                                            <p:cond delay="0"/>
                                          </p:stCondLst>
                                        </p:cTn>
                                        <p:tgtEl>
                                          <p:spTgt spid="31"/>
                                        </p:tgtEl>
                                        <p:attrNameLst>
                                          <p:attrName>style.visibility</p:attrName>
                                        </p:attrNameLst>
                                      </p:cBhvr>
                                      <p:to>
                                        <p:strVal val="visible"/>
                                      </p:to>
                                    </p:set>
                                    <p:anim calcmode="lin" valueType="num">
                                      <p:cBhvr>
                                        <p:cTn id="23" dur="500" fill="hold"/>
                                        <p:tgtEl>
                                          <p:spTgt spid="31"/>
                                        </p:tgtEl>
                                        <p:attrNameLst>
                                          <p:attrName>ppt_w</p:attrName>
                                        </p:attrNameLst>
                                      </p:cBhvr>
                                      <p:tavLst>
                                        <p:tav tm="0">
                                          <p:val>
                                            <p:fltVal val="0"/>
                                          </p:val>
                                        </p:tav>
                                        <p:tav tm="100000">
                                          <p:val>
                                            <p:strVal val="#ppt_w"/>
                                          </p:val>
                                        </p:tav>
                                      </p:tavLst>
                                    </p:anim>
                                    <p:anim calcmode="lin" valueType="num">
                                      <p:cBhvr>
                                        <p:cTn id="24" dur="500" fill="hold"/>
                                        <p:tgtEl>
                                          <p:spTgt spid="31"/>
                                        </p:tgtEl>
                                        <p:attrNameLst>
                                          <p:attrName>ppt_h</p:attrName>
                                        </p:attrNameLst>
                                      </p:cBhvr>
                                      <p:tavLst>
                                        <p:tav tm="0">
                                          <p:val>
                                            <p:fltVal val="0"/>
                                          </p:val>
                                        </p:tav>
                                        <p:tav tm="100000">
                                          <p:val>
                                            <p:strVal val="#ppt_h"/>
                                          </p:val>
                                        </p:tav>
                                      </p:tavLst>
                                    </p:anim>
                                    <p:animEffect transition="in" filter="fade">
                                      <p:cBhvr>
                                        <p:cTn id="25" dur="500"/>
                                        <p:tgtEl>
                                          <p:spTgt spid="31"/>
                                        </p:tgtEl>
                                      </p:cBhvr>
                                    </p:animEffect>
                                  </p:childTnLst>
                                </p:cTn>
                              </p:par>
                              <p:par>
                                <p:cTn id="26" presetID="22" presetClass="entr" presetSubtype="8" fill="hold" grpId="0" nodeType="withEffect">
                                  <p:stCondLst>
                                    <p:cond delay="4000"/>
                                  </p:stCondLst>
                                  <p:childTnLst>
                                    <p:set>
                                      <p:cBhvr>
                                        <p:cTn id="27" dur="1" fill="hold">
                                          <p:stCondLst>
                                            <p:cond delay="0"/>
                                          </p:stCondLst>
                                        </p:cTn>
                                        <p:tgtEl>
                                          <p:spTgt spid="30"/>
                                        </p:tgtEl>
                                        <p:attrNameLst>
                                          <p:attrName>style.visibility</p:attrName>
                                        </p:attrNameLst>
                                      </p:cBhvr>
                                      <p:to>
                                        <p:strVal val="visible"/>
                                      </p:to>
                                    </p:set>
                                    <p:animEffect transition="in" filter="wipe(left)">
                                      <p:cBhvr>
                                        <p:cTn id="28" dur="500"/>
                                        <p:tgtEl>
                                          <p:spTgt spid="30"/>
                                        </p:tgtEl>
                                      </p:cBhvr>
                                    </p:animEffect>
                                  </p:childTnLst>
                                </p:cTn>
                              </p:par>
                              <p:par>
                                <p:cTn id="29" presetID="22" presetClass="entr" presetSubtype="8" fill="hold" grpId="0" nodeType="withEffect">
                                  <p:stCondLst>
                                    <p:cond delay="400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par>
                                <p:cTn id="32" presetID="22" presetClass="entr" presetSubtype="8" fill="hold" grpId="0" nodeType="withEffect">
                                  <p:stCondLst>
                                    <p:cond delay="4000"/>
                                  </p:stCondLst>
                                  <p:childTnLst>
                                    <p:set>
                                      <p:cBhvr>
                                        <p:cTn id="33" dur="1" fill="hold">
                                          <p:stCondLst>
                                            <p:cond delay="0"/>
                                          </p:stCondLst>
                                        </p:cTn>
                                        <p:tgtEl>
                                          <p:spTgt spid="29"/>
                                        </p:tgtEl>
                                        <p:attrNameLst>
                                          <p:attrName>style.visibility</p:attrName>
                                        </p:attrNameLst>
                                      </p:cBhvr>
                                      <p:to>
                                        <p:strVal val="visible"/>
                                      </p:to>
                                    </p:set>
                                    <p:animEffect transition="in" filter="wipe(left)">
                                      <p:cBhvr>
                                        <p:cTn id="34" dur="500"/>
                                        <p:tgtEl>
                                          <p:spTgt spid="29"/>
                                        </p:tgtEl>
                                      </p:cBhvr>
                                    </p:animEffect>
                                  </p:childTnLst>
                                </p:cTn>
                              </p:par>
                            </p:childTnLst>
                          </p:cTn>
                        </p:par>
                        <p:par>
                          <p:cTn id="35" fill="hold">
                            <p:stCondLst>
                              <p:cond delay="2500"/>
                            </p:stCondLst>
                            <p:childTnLst>
                              <p:par>
                                <p:cTn id="36" presetID="10" presetClass="entr" presetSubtype="0" fill="hold" grpId="0" nodeType="afterEffect">
                                  <p:stCondLst>
                                    <p:cond delay="0"/>
                                  </p:stCondLst>
                                  <p:childTnLst>
                                    <p:set>
                                      <p:cBhvr>
                                        <p:cTn id="37" dur="1" fill="hold">
                                          <p:stCondLst>
                                            <p:cond delay="0"/>
                                          </p:stCondLst>
                                        </p:cTn>
                                        <p:tgtEl>
                                          <p:spTgt spid="40"/>
                                        </p:tgtEl>
                                        <p:attrNameLst>
                                          <p:attrName>style.visibility</p:attrName>
                                        </p:attrNameLst>
                                      </p:cBhvr>
                                      <p:to>
                                        <p:strVal val="visible"/>
                                      </p:to>
                                    </p:set>
                                    <p:animEffect transition="in" filter="fade">
                                      <p:cBhvr>
                                        <p:cTn id="38" dur="500"/>
                                        <p:tgtEl>
                                          <p:spTgt spid="40"/>
                                        </p:tgtEl>
                                      </p:cBhvr>
                                    </p:animEffect>
                                  </p:childTnLst>
                                </p:cTn>
                              </p:par>
                            </p:childTnLst>
                          </p:cTn>
                        </p:par>
                        <p:par>
                          <p:cTn id="39" fill="hold">
                            <p:stCondLst>
                              <p:cond delay="3000"/>
                            </p:stCondLst>
                            <p:childTnLst>
                              <p:par>
                                <p:cTn id="40" presetID="10" presetClass="entr" presetSubtype="0" fill="hold" grpId="0" nodeType="afterEffect">
                                  <p:stCondLst>
                                    <p:cond delay="0"/>
                                  </p:stCondLst>
                                  <p:childTnLst>
                                    <p:set>
                                      <p:cBhvr>
                                        <p:cTn id="41" dur="1" fill="hold">
                                          <p:stCondLst>
                                            <p:cond delay="0"/>
                                          </p:stCondLst>
                                        </p:cTn>
                                        <p:tgtEl>
                                          <p:spTgt spid="41"/>
                                        </p:tgtEl>
                                        <p:attrNameLst>
                                          <p:attrName>style.visibility</p:attrName>
                                        </p:attrNameLst>
                                      </p:cBhvr>
                                      <p:to>
                                        <p:strVal val="visible"/>
                                      </p:to>
                                    </p:set>
                                    <p:animEffect transition="in" filter="fade">
                                      <p:cBhvr>
                                        <p:cTn id="42" dur="500"/>
                                        <p:tgtEl>
                                          <p:spTgt spid="41"/>
                                        </p:tgtEl>
                                      </p:cBhvr>
                                    </p:animEffect>
                                  </p:childTnLst>
                                </p:cTn>
                              </p:par>
                            </p:childTnLst>
                          </p:cTn>
                        </p:par>
                        <p:par>
                          <p:cTn id="43" fill="hold">
                            <p:stCondLst>
                              <p:cond delay="3500"/>
                            </p:stCondLst>
                            <p:childTnLst>
                              <p:par>
                                <p:cTn id="44" presetID="10" presetClass="entr" presetSubtype="0" fill="hold" grpId="0" nodeType="after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fade">
                                      <p:cBhvr>
                                        <p:cTn id="46" dur="500"/>
                                        <p:tgtEl>
                                          <p:spTgt spid="42"/>
                                        </p:tgtEl>
                                      </p:cBhvr>
                                    </p:animEffect>
                                  </p:childTnLst>
                                </p:cTn>
                              </p:par>
                              <p:par>
                                <p:cTn id="47" presetID="2" presetClass="entr" presetSubtype="4" fill="hold" grpId="0" nodeType="withEffect">
                                  <p:stCondLst>
                                    <p:cond delay="500"/>
                                  </p:stCondLst>
                                  <p:childTnLst>
                                    <p:set>
                                      <p:cBhvr>
                                        <p:cTn id="48" dur="1" fill="hold">
                                          <p:stCondLst>
                                            <p:cond delay="0"/>
                                          </p:stCondLst>
                                        </p:cTn>
                                        <p:tgtEl>
                                          <p:spTgt spid="43"/>
                                        </p:tgtEl>
                                        <p:attrNameLst>
                                          <p:attrName>style.visibility</p:attrName>
                                        </p:attrNameLst>
                                      </p:cBhvr>
                                      <p:to>
                                        <p:strVal val="visible"/>
                                      </p:to>
                                    </p:set>
                                    <p:anim calcmode="lin" valueType="num">
                                      <p:cBhvr additive="base">
                                        <p:cTn id="49" dur="500" fill="hold"/>
                                        <p:tgtEl>
                                          <p:spTgt spid="43"/>
                                        </p:tgtEl>
                                        <p:attrNameLst>
                                          <p:attrName>ppt_x</p:attrName>
                                        </p:attrNameLst>
                                      </p:cBhvr>
                                      <p:tavLst>
                                        <p:tav tm="0">
                                          <p:val>
                                            <p:strVal val="#ppt_x"/>
                                          </p:val>
                                        </p:tav>
                                        <p:tav tm="100000">
                                          <p:val>
                                            <p:strVal val="#ppt_x"/>
                                          </p:val>
                                        </p:tav>
                                      </p:tavLst>
                                    </p:anim>
                                    <p:anim calcmode="lin" valueType="num">
                                      <p:cBhvr additive="base">
                                        <p:cTn id="50"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0" grpId="0"/>
      <p:bldP spid="40" grpId="0"/>
      <p:bldP spid="41" grpId="0"/>
      <p:bldP spid="42" grpId="0"/>
      <p:bldP spid="4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921307" y="909813"/>
            <a:ext cx="4064723" cy="1806544"/>
          </a:xfrm>
          <a:prstGeom prst="rect">
            <a:avLst/>
          </a:prstGeom>
        </p:spPr>
      </p:pic>
      <p:sp>
        <p:nvSpPr>
          <p:cNvPr id="29" name="文本框 28"/>
          <p:cNvSpPr txBox="1"/>
          <p:nvPr/>
        </p:nvSpPr>
        <p:spPr>
          <a:xfrm>
            <a:off x="1268939" y="2164802"/>
            <a:ext cx="6917278" cy="1309269"/>
          </a:xfrm>
          <a:prstGeom prst="rect">
            <a:avLst/>
          </a:prstGeom>
          <a:noFill/>
        </p:spPr>
        <p:txBody>
          <a:bodyPr wrap="none" rtlCol="0" anchor="ctr">
            <a:spAutoFit/>
          </a:bodyPr>
          <a:lstStyle/>
          <a:p>
            <a:pPr>
              <a:lnSpc>
                <a:spcPct val="120000"/>
              </a:lnSpc>
            </a:pPr>
            <a:r>
              <a:rPr lang="zh-CN" altLang="en-US" sz="7200" spc="300" dirty="0">
                <a:solidFill>
                  <a:schemeClr val="bg1"/>
                </a:solidFill>
                <a:cs typeface="+mn-ea"/>
                <a:sym typeface="+mn-lt"/>
              </a:rPr>
              <a:t>感谢您的观看！</a:t>
            </a:r>
          </a:p>
        </p:txBody>
      </p:sp>
      <p:sp>
        <p:nvSpPr>
          <p:cNvPr id="30" name="矩形 29"/>
          <p:cNvSpPr/>
          <p:nvPr/>
        </p:nvSpPr>
        <p:spPr>
          <a:xfrm>
            <a:off x="0" y="3259465"/>
            <a:ext cx="9800339" cy="738664"/>
          </a:xfrm>
          <a:prstGeom prst="rect">
            <a:avLst/>
          </a:prstGeom>
        </p:spPr>
        <p:txBody>
          <a:bodyPr wrap="square">
            <a:spAutoFit/>
          </a:bodyPr>
          <a:lstStyle/>
          <a:p>
            <a:pPr algn="ctr"/>
            <a:r>
              <a:rPr lang="zh-CN" altLang="en-US" sz="1400" dirty="0">
                <a:solidFill>
                  <a:schemeClr val="bg1"/>
                </a:solidFill>
                <a:cs typeface="+mn-ea"/>
                <a:sym typeface="+mn-lt"/>
              </a:rPr>
              <a:t>Lorem ipsum dolor sit amet, consectetuer adipiscing elit.Aenean commodo ligula eget dolor. Aenean massa. Cum sociis natoque penatibus et magnis dis parturient montes,nascetur ridiculus mus. Donec quam felis, ultricies nec.</a:t>
            </a:r>
          </a:p>
        </p:txBody>
      </p:sp>
    </p:spTree>
  </p:cSld>
  <p:clrMapOvr>
    <a:masterClrMapping/>
  </p:clrMapOvr>
  <mc:AlternateContent xmlns:mc="http://schemas.openxmlformats.org/markup-compatibility/2006" xmlns:p14="http://schemas.microsoft.com/office/powerpoint/2010/main">
    <mc:Choice Requires="p14">
      <p:transition spd="slow" p14:dur="1400" advClick="0" advTm="5000">
        <p14:ripple/>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fade">
                                      <p:cBhvr>
                                        <p:cTn id="13" dur="500"/>
                                        <p:tgtEl>
                                          <p:spTgt spid="29"/>
                                        </p:tgtEl>
                                      </p:cBhvr>
                                    </p:animEffect>
                                  </p:childTnLst>
                                </p:cTn>
                              </p:par>
                            </p:childTnLst>
                          </p:cTn>
                        </p:par>
                        <p:par>
                          <p:cTn id="14" fill="hold">
                            <p:stCondLst>
                              <p:cond delay="1000"/>
                            </p:stCondLst>
                            <p:childTnLst>
                              <p:par>
                                <p:cTn id="15" presetID="14" presetClass="entr" presetSubtype="10"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randombar(horizontal)">
                                      <p:cBhvr>
                                        <p:cTn id="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6"/>
          <p:cNvSpPr txBox="1"/>
          <p:nvPr/>
        </p:nvSpPr>
        <p:spPr>
          <a:xfrm>
            <a:off x="6868592" y="1493731"/>
            <a:ext cx="1762771" cy="1641349"/>
          </a:xfrm>
          <a:prstGeom prst="rect">
            <a:avLst/>
          </a:prstGeom>
          <a:noFill/>
        </p:spPr>
        <p:txBody>
          <a:bodyPr wrap="square" lIns="0" tIns="0" rIns="0" bIns="0" rtlCol="0">
            <a:spAutoFit/>
          </a:bodyPr>
          <a:lstStyle/>
          <a:p>
            <a:pPr algn="ctr"/>
            <a:r>
              <a:rPr lang="en-US" altLang="zh-CN" sz="10665" dirty="0">
                <a:solidFill>
                  <a:schemeClr val="bg1"/>
                </a:solidFill>
                <a:cs typeface="+mn-ea"/>
                <a:sym typeface="+mn-lt"/>
              </a:rPr>
              <a:t>01</a:t>
            </a:r>
            <a:endParaRPr lang="zh-CN" altLang="en-US" sz="10665" dirty="0">
              <a:solidFill>
                <a:schemeClr val="bg1"/>
              </a:solidFill>
              <a:cs typeface="+mn-ea"/>
              <a:sym typeface="+mn-lt"/>
            </a:endParaRPr>
          </a:p>
        </p:txBody>
      </p:sp>
      <p:sp>
        <p:nvSpPr>
          <p:cNvPr id="3" name="矩形 2"/>
          <p:cNvSpPr/>
          <p:nvPr/>
        </p:nvSpPr>
        <p:spPr>
          <a:xfrm>
            <a:off x="5667614" y="3135080"/>
            <a:ext cx="4164729" cy="700320"/>
          </a:xfrm>
          <a:prstGeom prst="rect">
            <a:avLst/>
          </a:prstGeom>
        </p:spPr>
        <p:txBody>
          <a:bodyPr wrap="square" lIns="0" tIns="0" rIns="0" bIns="0">
            <a:spAutoFit/>
          </a:bodyPr>
          <a:lstStyle/>
          <a:p>
            <a:r>
              <a:rPr lang="zh-CN" altLang="en-US" sz="4550" b="1" dirty="0">
                <a:solidFill>
                  <a:schemeClr val="bg1"/>
                </a:solidFill>
                <a:cs typeface="+mn-ea"/>
                <a:sym typeface="+mn-lt"/>
              </a:rPr>
              <a:t>请输入您的标题</a:t>
            </a:r>
          </a:p>
        </p:txBody>
      </p:sp>
      <p:sp>
        <p:nvSpPr>
          <p:cNvPr id="4" name="TextBox 11"/>
          <p:cNvSpPr txBox="1"/>
          <p:nvPr/>
        </p:nvSpPr>
        <p:spPr>
          <a:xfrm>
            <a:off x="5781506" y="3906421"/>
            <a:ext cx="2346390" cy="296556"/>
          </a:xfrm>
          <a:prstGeom prst="rect">
            <a:avLst/>
          </a:prstGeom>
          <a:noFill/>
        </p:spPr>
        <p:txBody>
          <a:bodyPr wrap="square" rtlCol="0">
            <a:spAutoFit/>
          </a:bodyPr>
          <a:lstStyle/>
          <a:p>
            <a:pPr marL="162560" lvl="1" indent="-162560">
              <a:buFont typeface="Arial" panose="020B0604020202020204" pitchFamily="34" charset="0"/>
              <a:buChar char="•"/>
            </a:pPr>
            <a:r>
              <a:rPr lang="zh-CN" altLang="en-US" sz="1325" dirty="0">
                <a:solidFill>
                  <a:schemeClr val="bg1"/>
                </a:solidFill>
                <a:cs typeface="+mn-ea"/>
                <a:sym typeface="+mn-lt"/>
              </a:rPr>
              <a:t>添加相关标题文字</a:t>
            </a:r>
            <a:endParaRPr lang="en-US" altLang="zh-CN" sz="1325" dirty="0">
              <a:solidFill>
                <a:schemeClr val="bg1"/>
              </a:solidFill>
              <a:cs typeface="+mn-ea"/>
              <a:sym typeface="+mn-lt"/>
            </a:endParaRPr>
          </a:p>
        </p:txBody>
      </p:sp>
      <p:sp>
        <p:nvSpPr>
          <p:cNvPr id="5" name="TextBox 11"/>
          <p:cNvSpPr txBox="1"/>
          <p:nvPr/>
        </p:nvSpPr>
        <p:spPr>
          <a:xfrm>
            <a:off x="7658169" y="3906421"/>
            <a:ext cx="2346390" cy="296556"/>
          </a:xfrm>
          <a:prstGeom prst="rect">
            <a:avLst/>
          </a:prstGeom>
          <a:noFill/>
        </p:spPr>
        <p:txBody>
          <a:bodyPr wrap="square" rtlCol="0">
            <a:spAutoFit/>
          </a:bodyPr>
          <a:lstStyle/>
          <a:p>
            <a:pPr marL="162560" lvl="1" indent="-162560">
              <a:buFont typeface="Arial" panose="020B0604020202020204" pitchFamily="34" charset="0"/>
              <a:buChar char="•"/>
            </a:pPr>
            <a:r>
              <a:rPr lang="zh-CN" altLang="en-US" sz="1325" dirty="0">
                <a:solidFill>
                  <a:schemeClr val="bg1"/>
                </a:solidFill>
                <a:cs typeface="+mn-ea"/>
                <a:sym typeface="+mn-lt"/>
              </a:rPr>
              <a:t>添加相关标题文字</a:t>
            </a:r>
            <a:endParaRPr lang="en-US" altLang="zh-CN" sz="1325" dirty="0">
              <a:solidFill>
                <a:schemeClr val="bg1"/>
              </a:solidFill>
              <a:cs typeface="+mn-ea"/>
              <a:sym typeface="+mn-lt"/>
            </a:endParaRPr>
          </a:p>
        </p:txBody>
      </p:sp>
      <p:sp>
        <p:nvSpPr>
          <p:cNvPr id="6" name="TextBox 11"/>
          <p:cNvSpPr txBox="1"/>
          <p:nvPr/>
        </p:nvSpPr>
        <p:spPr>
          <a:xfrm>
            <a:off x="5781506" y="4255416"/>
            <a:ext cx="2346390" cy="296556"/>
          </a:xfrm>
          <a:prstGeom prst="rect">
            <a:avLst/>
          </a:prstGeom>
          <a:noFill/>
        </p:spPr>
        <p:txBody>
          <a:bodyPr wrap="square" rtlCol="0">
            <a:spAutoFit/>
          </a:bodyPr>
          <a:lstStyle/>
          <a:p>
            <a:pPr marL="162560" lvl="1" indent="-162560">
              <a:buFont typeface="Arial" panose="020B0604020202020204" pitchFamily="34" charset="0"/>
              <a:buChar char="•"/>
            </a:pPr>
            <a:r>
              <a:rPr lang="zh-CN" altLang="en-US" sz="1325" dirty="0">
                <a:solidFill>
                  <a:schemeClr val="bg1"/>
                </a:solidFill>
                <a:cs typeface="+mn-ea"/>
                <a:sym typeface="+mn-lt"/>
              </a:rPr>
              <a:t>添加相关标题文字</a:t>
            </a:r>
            <a:endParaRPr lang="en-US" altLang="zh-CN" sz="1325" dirty="0">
              <a:solidFill>
                <a:schemeClr val="bg1"/>
              </a:solidFill>
              <a:cs typeface="+mn-ea"/>
              <a:sym typeface="+mn-lt"/>
            </a:endParaRPr>
          </a:p>
        </p:txBody>
      </p:sp>
      <p:sp>
        <p:nvSpPr>
          <p:cNvPr id="7" name="TextBox 11"/>
          <p:cNvSpPr txBox="1"/>
          <p:nvPr/>
        </p:nvSpPr>
        <p:spPr>
          <a:xfrm>
            <a:off x="7658169" y="4255416"/>
            <a:ext cx="2346390" cy="296556"/>
          </a:xfrm>
          <a:prstGeom prst="rect">
            <a:avLst/>
          </a:prstGeom>
          <a:noFill/>
        </p:spPr>
        <p:txBody>
          <a:bodyPr wrap="square" rtlCol="0">
            <a:spAutoFit/>
          </a:bodyPr>
          <a:lstStyle/>
          <a:p>
            <a:pPr marL="162560" lvl="1" indent="-162560">
              <a:buFont typeface="Arial" panose="020B0604020202020204" pitchFamily="34" charset="0"/>
              <a:buChar char="•"/>
            </a:pPr>
            <a:r>
              <a:rPr lang="zh-CN" altLang="en-US" sz="1325" dirty="0">
                <a:solidFill>
                  <a:schemeClr val="bg1"/>
                </a:solidFill>
                <a:cs typeface="+mn-ea"/>
                <a:sym typeface="+mn-lt"/>
              </a:rPr>
              <a:t>添加相关标题文字</a:t>
            </a:r>
            <a:endParaRPr lang="en-US" altLang="zh-CN" sz="1325" dirty="0">
              <a:solidFill>
                <a:schemeClr val="bg1"/>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900" advClick="0" advTm="5000">
        <p14:warp dir="in"/>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3" presetClass="entr" presetSubtype="32"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strVal val="4*#ppt_w"/>
                                          </p:val>
                                        </p:tav>
                                        <p:tav tm="100000">
                                          <p:val>
                                            <p:strVal val="#ppt_w"/>
                                          </p:val>
                                        </p:tav>
                                      </p:tavLst>
                                    </p:anim>
                                    <p:anim calcmode="lin" valueType="num">
                                      <p:cBhvr>
                                        <p:cTn id="15" dur="500" fill="hold"/>
                                        <p:tgtEl>
                                          <p:spTgt spid="3"/>
                                        </p:tgtEl>
                                        <p:attrNameLst>
                                          <p:attrName>ppt_h</p:attrName>
                                        </p:attrNameLst>
                                      </p:cBhvr>
                                      <p:tavLst>
                                        <p:tav tm="0">
                                          <p:val>
                                            <p:strVal val="4*#ppt_h"/>
                                          </p:val>
                                        </p:tav>
                                        <p:tav tm="100000">
                                          <p:val>
                                            <p:strVal val="#ppt_h"/>
                                          </p:val>
                                        </p:tav>
                                      </p:tavLst>
                                    </p:anim>
                                  </p:childTnLst>
                                </p:cTn>
                              </p:par>
                            </p:childTnLst>
                          </p:cTn>
                        </p:par>
                        <p:par>
                          <p:cTn id="16" fill="hold">
                            <p:stCondLst>
                              <p:cond delay="500"/>
                            </p:stCondLst>
                            <p:childTnLst>
                              <p:par>
                                <p:cTn id="17" presetID="12" presetClass="entr" presetSubtype="8"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p:tgtEl>
                                          <p:spTgt spid="4"/>
                                        </p:tgtEl>
                                        <p:attrNameLst>
                                          <p:attrName>ppt_x</p:attrName>
                                        </p:attrNameLst>
                                      </p:cBhvr>
                                      <p:tavLst>
                                        <p:tav tm="0">
                                          <p:val>
                                            <p:strVal val="#ppt_x-#ppt_w*1.125000"/>
                                          </p:val>
                                        </p:tav>
                                        <p:tav tm="100000">
                                          <p:val>
                                            <p:strVal val="#ppt_x"/>
                                          </p:val>
                                        </p:tav>
                                      </p:tavLst>
                                    </p:anim>
                                    <p:animEffect transition="in" filter="wipe(right)">
                                      <p:cBhvr>
                                        <p:cTn id="20" dur="500"/>
                                        <p:tgtEl>
                                          <p:spTgt spid="4"/>
                                        </p:tgtEl>
                                      </p:cBhvr>
                                    </p:animEffect>
                                  </p:childTnLst>
                                </p:cTn>
                              </p:par>
                            </p:childTnLst>
                          </p:cTn>
                        </p:par>
                        <p:par>
                          <p:cTn id="21" fill="hold">
                            <p:stCondLst>
                              <p:cond delay="1000"/>
                            </p:stCondLst>
                            <p:childTnLst>
                              <p:par>
                                <p:cTn id="22" presetID="12" presetClass="entr" presetSubtype="8"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500"/>
                                        <p:tgtEl>
                                          <p:spTgt spid="5"/>
                                        </p:tgtEl>
                                        <p:attrNameLst>
                                          <p:attrName>ppt_x</p:attrName>
                                        </p:attrNameLst>
                                      </p:cBhvr>
                                      <p:tavLst>
                                        <p:tav tm="0">
                                          <p:val>
                                            <p:strVal val="#ppt_x-#ppt_w*1.125000"/>
                                          </p:val>
                                        </p:tav>
                                        <p:tav tm="100000">
                                          <p:val>
                                            <p:strVal val="#ppt_x"/>
                                          </p:val>
                                        </p:tav>
                                      </p:tavLst>
                                    </p:anim>
                                    <p:animEffect transition="in" filter="wipe(right)">
                                      <p:cBhvr>
                                        <p:cTn id="25" dur="500"/>
                                        <p:tgtEl>
                                          <p:spTgt spid="5"/>
                                        </p:tgtEl>
                                      </p:cBhvr>
                                    </p:animEffect>
                                  </p:childTnLst>
                                </p:cTn>
                              </p:par>
                            </p:childTnLst>
                          </p:cTn>
                        </p:par>
                        <p:par>
                          <p:cTn id="26" fill="hold">
                            <p:stCondLst>
                              <p:cond delay="1500"/>
                            </p:stCondLst>
                            <p:childTnLst>
                              <p:par>
                                <p:cTn id="27" presetID="12" presetClass="entr" presetSubtype="8"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500"/>
                                        <p:tgtEl>
                                          <p:spTgt spid="6"/>
                                        </p:tgtEl>
                                        <p:attrNameLst>
                                          <p:attrName>ppt_x</p:attrName>
                                        </p:attrNameLst>
                                      </p:cBhvr>
                                      <p:tavLst>
                                        <p:tav tm="0">
                                          <p:val>
                                            <p:strVal val="#ppt_x-#ppt_w*1.125000"/>
                                          </p:val>
                                        </p:tav>
                                        <p:tav tm="100000">
                                          <p:val>
                                            <p:strVal val="#ppt_x"/>
                                          </p:val>
                                        </p:tav>
                                      </p:tavLst>
                                    </p:anim>
                                    <p:animEffect transition="in" filter="wipe(right)">
                                      <p:cBhvr>
                                        <p:cTn id="30" dur="500"/>
                                        <p:tgtEl>
                                          <p:spTgt spid="6"/>
                                        </p:tgtEl>
                                      </p:cBhvr>
                                    </p:animEffect>
                                  </p:childTnLst>
                                </p:cTn>
                              </p:par>
                            </p:childTnLst>
                          </p:cTn>
                        </p:par>
                        <p:par>
                          <p:cTn id="31" fill="hold">
                            <p:stCondLst>
                              <p:cond delay="2000"/>
                            </p:stCondLst>
                            <p:childTnLst>
                              <p:par>
                                <p:cTn id="32" presetID="1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additive="base">
                                        <p:cTn id="34" dur="500"/>
                                        <p:tgtEl>
                                          <p:spTgt spid="7"/>
                                        </p:tgtEl>
                                        <p:attrNameLst>
                                          <p:attrName>ppt_x</p:attrName>
                                        </p:attrNameLst>
                                      </p:cBhvr>
                                      <p:tavLst>
                                        <p:tav tm="0">
                                          <p:val>
                                            <p:strVal val="#ppt_x-#ppt_w*1.125000"/>
                                          </p:val>
                                        </p:tav>
                                        <p:tav tm="100000">
                                          <p:val>
                                            <p:strVal val="#ppt_x"/>
                                          </p:val>
                                        </p:tav>
                                      </p:tavLst>
                                    </p:anim>
                                    <p:animEffect transition="in" filter="wipe(right)">
                                      <p:cBhvr>
                                        <p:cTn id="3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54"/>
          <p:cNvSpPr txBox="1"/>
          <p:nvPr/>
        </p:nvSpPr>
        <p:spPr>
          <a:xfrm>
            <a:off x="2559476" y="5168218"/>
            <a:ext cx="2233336" cy="584751"/>
          </a:xfrm>
          <a:prstGeom prst="rect">
            <a:avLst/>
          </a:prstGeom>
          <a:noFill/>
        </p:spPr>
        <p:txBody>
          <a:bodyPr wrap="square" lIns="91416" tIns="45708" rIns="91416" bIns="45708" rtlCol="0">
            <a:spAutoFit/>
          </a:bodyPr>
          <a:lstStyle/>
          <a:p>
            <a:pPr algn="just"/>
            <a:r>
              <a:rPr sz="1600" dirty="0" err="1">
                <a:cs typeface="+mn-ea"/>
                <a:sym typeface="+mn-lt"/>
              </a:rPr>
              <a:t>点击此处输入文字</a:t>
            </a:r>
            <a:r>
              <a:rPr sz="1600" dirty="0">
                <a:cs typeface="+mn-ea"/>
                <a:sym typeface="+mn-lt"/>
              </a:rPr>
              <a:t> </a:t>
            </a:r>
            <a:r>
              <a:rPr lang="zh-CN" altLang="en-US" sz="1600" dirty="0">
                <a:cs typeface="+mn-ea"/>
                <a:sym typeface="+mn-lt"/>
              </a:rPr>
              <a:t>点击此处输入文字</a:t>
            </a:r>
            <a:endParaRPr sz="1600" dirty="0">
              <a:cs typeface="+mn-ea"/>
              <a:sym typeface="+mn-lt"/>
            </a:endParaRPr>
          </a:p>
        </p:txBody>
      </p:sp>
      <p:sp>
        <p:nvSpPr>
          <p:cNvPr id="3" name="TextBox 55"/>
          <p:cNvSpPr txBox="1"/>
          <p:nvPr/>
        </p:nvSpPr>
        <p:spPr>
          <a:xfrm>
            <a:off x="8536278" y="3557787"/>
            <a:ext cx="2799958" cy="584751"/>
          </a:xfrm>
          <a:prstGeom prst="rect">
            <a:avLst/>
          </a:prstGeom>
          <a:noFill/>
        </p:spPr>
        <p:txBody>
          <a:bodyPr wrap="square" lIns="91416" tIns="45708" rIns="91416" bIns="45708" rtlCol="0">
            <a:spAutoFit/>
          </a:bodyPr>
          <a:lstStyle/>
          <a:p>
            <a:pPr algn="just"/>
            <a:r>
              <a:rPr sz="1600" dirty="0" err="1">
                <a:cs typeface="+mn-ea"/>
                <a:sym typeface="+mn-lt"/>
              </a:rPr>
              <a:t>点击此处输入文字</a:t>
            </a:r>
            <a:r>
              <a:rPr sz="1600" dirty="0">
                <a:cs typeface="+mn-ea"/>
                <a:sym typeface="+mn-lt"/>
              </a:rPr>
              <a:t> </a:t>
            </a:r>
            <a:r>
              <a:rPr lang="zh-CN" altLang="en-US" sz="1600" dirty="0">
                <a:cs typeface="+mn-ea"/>
                <a:sym typeface="+mn-lt"/>
              </a:rPr>
              <a:t>点击此处输入文字</a:t>
            </a:r>
            <a:endParaRPr sz="1600" dirty="0">
              <a:cs typeface="+mn-ea"/>
              <a:sym typeface="+mn-lt"/>
            </a:endParaRPr>
          </a:p>
        </p:txBody>
      </p:sp>
      <p:sp>
        <p:nvSpPr>
          <p:cNvPr id="4" name="TextBox 56"/>
          <p:cNvSpPr txBox="1"/>
          <p:nvPr/>
        </p:nvSpPr>
        <p:spPr>
          <a:xfrm>
            <a:off x="7346761" y="1801846"/>
            <a:ext cx="2551982" cy="584751"/>
          </a:xfrm>
          <a:prstGeom prst="rect">
            <a:avLst/>
          </a:prstGeom>
          <a:noFill/>
        </p:spPr>
        <p:txBody>
          <a:bodyPr wrap="square" lIns="91416" tIns="45708" rIns="91416" bIns="45708" rtlCol="0">
            <a:spAutoFit/>
          </a:bodyPr>
          <a:lstStyle/>
          <a:p>
            <a:pPr algn="just"/>
            <a:r>
              <a:rPr sz="1600" dirty="0" err="1">
                <a:cs typeface="+mn-ea"/>
                <a:sym typeface="+mn-lt"/>
              </a:rPr>
              <a:t>点击此处输入文字</a:t>
            </a:r>
            <a:r>
              <a:rPr sz="1600" dirty="0">
                <a:cs typeface="+mn-ea"/>
                <a:sym typeface="+mn-lt"/>
              </a:rPr>
              <a:t> </a:t>
            </a:r>
            <a:r>
              <a:rPr lang="zh-CN" altLang="en-US" sz="1600" dirty="0">
                <a:cs typeface="+mn-ea"/>
                <a:sym typeface="+mn-lt"/>
              </a:rPr>
              <a:t>点击此处输入文字</a:t>
            </a:r>
            <a:endParaRPr sz="1600" dirty="0">
              <a:cs typeface="+mn-ea"/>
              <a:sym typeface="+mn-lt"/>
            </a:endParaRPr>
          </a:p>
        </p:txBody>
      </p:sp>
      <p:sp>
        <p:nvSpPr>
          <p:cNvPr id="5" name="TextBox 57"/>
          <p:cNvSpPr txBox="1"/>
          <p:nvPr/>
        </p:nvSpPr>
        <p:spPr>
          <a:xfrm>
            <a:off x="703000" y="3366856"/>
            <a:ext cx="2720347" cy="584751"/>
          </a:xfrm>
          <a:prstGeom prst="rect">
            <a:avLst/>
          </a:prstGeom>
          <a:noFill/>
        </p:spPr>
        <p:txBody>
          <a:bodyPr wrap="square" lIns="91416" tIns="45708" rIns="91416" bIns="45708" rtlCol="0">
            <a:spAutoFit/>
          </a:bodyPr>
          <a:lstStyle/>
          <a:p>
            <a:pPr algn="just"/>
            <a:r>
              <a:rPr sz="1600" dirty="0" err="1">
                <a:cs typeface="+mn-ea"/>
                <a:sym typeface="+mn-lt"/>
              </a:rPr>
              <a:t>点击此处输入文字</a:t>
            </a:r>
            <a:r>
              <a:rPr sz="1600" dirty="0">
                <a:cs typeface="+mn-ea"/>
                <a:sym typeface="+mn-lt"/>
              </a:rPr>
              <a:t> </a:t>
            </a:r>
            <a:r>
              <a:rPr lang="zh-CN" altLang="en-US" sz="1600" dirty="0">
                <a:cs typeface="+mn-ea"/>
                <a:sym typeface="+mn-lt"/>
              </a:rPr>
              <a:t>点击此处输入文字</a:t>
            </a:r>
            <a:endParaRPr sz="1600" dirty="0">
              <a:cs typeface="+mn-ea"/>
              <a:sym typeface="+mn-lt"/>
            </a:endParaRPr>
          </a:p>
        </p:txBody>
      </p:sp>
      <p:grpSp>
        <p:nvGrpSpPr>
          <p:cNvPr id="6" name="组合 5"/>
          <p:cNvGrpSpPr/>
          <p:nvPr/>
        </p:nvGrpSpPr>
        <p:grpSpPr>
          <a:xfrm>
            <a:off x="3720662" y="1613077"/>
            <a:ext cx="4599625" cy="4606080"/>
            <a:chOff x="3154618" y="1584049"/>
            <a:chExt cx="4600823" cy="4606080"/>
          </a:xfrm>
        </p:grpSpPr>
        <p:grpSp>
          <p:nvGrpSpPr>
            <p:cNvPr id="7" name="Group 5"/>
            <p:cNvGrpSpPr>
              <a:grpSpLocks noChangeAspect="1"/>
            </p:cNvGrpSpPr>
            <p:nvPr/>
          </p:nvGrpSpPr>
          <p:grpSpPr bwMode="auto">
            <a:xfrm>
              <a:off x="3154618" y="1584049"/>
              <a:ext cx="4600823" cy="4606080"/>
              <a:chOff x="1691" y="758"/>
              <a:chExt cx="2626" cy="2629"/>
            </a:xfrm>
          </p:grpSpPr>
          <p:sp>
            <p:nvSpPr>
              <p:cNvPr id="16" name="AutoShape 4"/>
              <p:cNvSpPr>
                <a:spLocks noChangeAspect="1" noChangeArrowheads="1" noTextEdit="1"/>
              </p:cNvSpPr>
              <p:nvPr/>
            </p:nvSpPr>
            <p:spPr bwMode="auto">
              <a:xfrm>
                <a:off x="1699" y="758"/>
                <a:ext cx="2605" cy="2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000" dirty="0">
                  <a:cs typeface="+mn-ea"/>
                  <a:sym typeface="+mn-lt"/>
                </a:endParaRPr>
              </a:p>
            </p:txBody>
          </p:sp>
          <p:sp>
            <p:nvSpPr>
              <p:cNvPr id="17" name="Freeform 6"/>
              <p:cNvSpPr/>
              <p:nvPr/>
            </p:nvSpPr>
            <p:spPr bwMode="auto">
              <a:xfrm>
                <a:off x="1691" y="2438"/>
                <a:ext cx="1190" cy="234"/>
              </a:xfrm>
              <a:custGeom>
                <a:avLst/>
                <a:gdLst>
                  <a:gd name="T0" fmla="*/ 0 w 1190"/>
                  <a:gd name="T1" fmla="*/ 0 h 234"/>
                  <a:gd name="T2" fmla="*/ 241 w 1190"/>
                  <a:gd name="T3" fmla="*/ 234 h 234"/>
                  <a:gd name="T4" fmla="*/ 957 w 1190"/>
                  <a:gd name="T5" fmla="*/ 234 h 234"/>
                  <a:gd name="T6" fmla="*/ 1190 w 1190"/>
                  <a:gd name="T7" fmla="*/ 0 h 234"/>
                  <a:gd name="T8" fmla="*/ 0 w 1190"/>
                  <a:gd name="T9" fmla="*/ 0 h 234"/>
                </a:gdLst>
                <a:ahLst/>
                <a:cxnLst>
                  <a:cxn ang="0">
                    <a:pos x="T0" y="T1"/>
                  </a:cxn>
                  <a:cxn ang="0">
                    <a:pos x="T2" y="T3"/>
                  </a:cxn>
                  <a:cxn ang="0">
                    <a:pos x="T4" y="T5"/>
                  </a:cxn>
                  <a:cxn ang="0">
                    <a:pos x="T6" y="T7"/>
                  </a:cxn>
                  <a:cxn ang="0">
                    <a:pos x="T8" y="T9"/>
                  </a:cxn>
                </a:cxnLst>
                <a:rect l="0" t="0" r="r" b="b"/>
                <a:pathLst>
                  <a:path w="1190" h="234">
                    <a:moveTo>
                      <a:pt x="0" y="0"/>
                    </a:moveTo>
                    <a:lnTo>
                      <a:pt x="241" y="234"/>
                    </a:lnTo>
                    <a:lnTo>
                      <a:pt x="957" y="234"/>
                    </a:lnTo>
                    <a:lnTo>
                      <a:pt x="1190" y="0"/>
                    </a:lnTo>
                    <a:lnTo>
                      <a:pt x="0" y="0"/>
                    </a:lnTo>
                    <a:close/>
                  </a:path>
                </a:pathLst>
              </a:custGeom>
              <a:solidFill>
                <a:schemeClr val="accent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lt1"/>
                  </a:solidFill>
                  <a:cs typeface="+mn-ea"/>
                  <a:sym typeface="+mn-lt"/>
                </a:endParaRPr>
              </a:p>
            </p:txBody>
          </p:sp>
          <p:sp>
            <p:nvSpPr>
              <p:cNvPr id="18" name="Freeform 7"/>
              <p:cNvSpPr/>
              <p:nvPr/>
            </p:nvSpPr>
            <p:spPr bwMode="auto">
              <a:xfrm>
                <a:off x="1691" y="1482"/>
                <a:ext cx="957" cy="241"/>
              </a:xfrm>
              <a:custGeom>
                <a:avLst/>
                <a:gdLst>
                  <a:gd name="T0" fmla="*/ 474 w 957"/>
                  <a:gd name="T1" fmla="*/ 0 h 241"/>
                  <a:gd name="T2" fmla="*/ 241 w 957"/>
                  <a:gd name="T3" fmla="*/ 0 h 241"/>
                  <a:gd name="T4" fmla="*/ 0 w 957"/>
                  <a:gd name="T5" fmla="*/ 241 h 241"/>
                  <a:gd name="T6" fmla="*/ 241 w 957"/>
                  <a:gd name="T7" fmla="*/ 241 h 241"/>
                  <a:gd name="T8" fmla="*/ 474 w 957"/>
                  <a:gd name="T9" fmla="*/ 241 h 241"/>
                  <a:gd name="T10" fmla="*/ 957 w 957"/>
                  <a:gd name="T11" fmla="*/ 241 h 241"/>
                  <a:gd name="T12" fmla="*/ 957 w 957"/>
                  <a:gd name="T13" fmla="*/ 0 h 241"/>
                  <a:gd name="T14" fmla="*/ 474 w 957"/>
                  <a:gd name="T15" fmla="*/ 0 h 2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7" h="241">
                    <a:moveTo>
                      <a:pt x="474" y="0"/>
                    </a:moveTo>
                    <a:lnTo>
                      <a:pt x="241" y="0"/>
                    </a:lnTo>
                    <a:lnTo>
                      <a:pt x="0" y="241"/>
                    </a:lnTo>
                    <a:lnTo>
                      <a:pt x="241" y="241"/>
                    </a:lnTo>
                    <a:lnTo>
                      <a:pt x="474" y="241"/>
                    </a:lnTo>
                    <a:lnTo>
                      <a:pt x="957" y="241"/>
                    </a:lnTo>
                    <a:lnTo>
                      <a:pt x="957" y="0"/>
                    </a:lnTo>
                    <a:lnTo>
                      <a:pt x="474" y="0"/>
                    </a:lnTo>
                    <a:close/>
                  </a:path>
                </a:pathLst>
              </a:custGeom>
              <a:solidFill>
                <a:schemeClr val="accent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lt1"/>
                  </a:solidFill>
                  <a:cs typeface="+mn-ea"/>
                  <a:sym typeface="+mn-lt"/>
                </a:endParaRPr>
              </a:p>
            </p:txBody>
          </p:sp>
          <p:sp>
            <p:nvSpPr>
              <p:cNvPr id="19" name="Freeform 8"/>
              <p:cNvSpPr/>
              <p:nvPr/>
            </p:nvSpPr>
            <p:spPr bwMode="auto">
              <a:xfrm>
                <a:off x="2567" y="1482"/>
                <a:ext cx="81" cy="241"/>
              </a:xfrm>
              <a:custGeom>
                <a:avLst/>
                <a:gdLst>
                  <a:gd name="T0" fmla="*/ 81 w 81"/>
                  <a:gd name="T1" fmla="*/ 0 h 241"/>
                  <a:gd name="T2" fmla="*/ 81 w 81"/>
                  <a:gd name="T3" fmla="*/ 241 h 241"/>
                  <a:gd name="T4" fmla="*/ 0 w 81"/>
                  <a:gd name="T5" fmla="*/ 241 h 241"/>
                  <a:gd name="T6" fmla="*/ 81 w 81"/>
                  <a:gd name="T7" fmla="*/ 0 h 241"/>
                </a:gdLst>
                <a:ahLst/>
                <a:cxnLst>
                  <a:cxn ang="0">
                    <a:pos x="T0" y="T1"/>
                  </a:cxn>
                  <a:cxn ang="0">
                    <a:pos x="T2" y="T3"/>
                  </a:cxn>
                  <a:cxn ang="0">
                    <a:pos x="T4" y="T5"/>
                  </a:cxn>
                  <a:cxn ang="0">
                    <a:pos x="T6" y="T7"/>
                  </a:cxn>
                </a:cxnLst>
                <a:rect l="0" t="0" r="r" b="b"/>
                <a:pathLst>
                  <a:path w="81" h="241">
                    <a:moveTo>
                      <a:pt x="81" y="0"/>
                    </a:moveTo>
                    <a:lnTo>
                      <a:pt x="81" y="241"/>
                    </a:lnTo>
                    <a:lnTo>
                      <a:pt x="0" y="241"/>
                    </a:lnTo>
                    <a:lnTo>
                      <a:pt x="81" y="0"/>
                    </a:lnTo>
                    <a:close/>
                  </a:path>
                </a:pathLst>
              </a:custGeom>
              <a:solidFill>
                <a:srgbClr val="BC6C2A"/>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000">
                  <a:cs typeface="+mn-ea"/>
                  <a:sym typeface="+mn-lt"/>
                </a:endParaRPr>
              </a:p>
            </p:txBody>
          </p:sp>
          <p:sp>
            <p:nvSpPr>
              <p:cNvPr id="20" name="Freeform 9"/>
              <p:cNvSpPr/>
              <p:nvPr/>
            </p:nvSpPr>
            <p:spPr bwMode="auto">
              <a:xfrm>
                <a:off x="2406" y="2197"/>
                <a:ext cx="957" cy="233"/>
              </a:xfrm>
              <a:custGeom>
                <a:avLst/>
                <a:gdLst>
                  <a:gd name="T0" fmla="*/ 475 w 957"/>
                  <a:gd name="T1" fmla="*/ 0 h 233"/>
                  <a:gd name="T2" fmla="*/ 242 w 957"/>
                  <a:gd name="T3" fmla="*/ 0 h 233"/>
                  <a:gd name="T4" fmla="*/ 0 w 957"/>
                  <a:gd name="T5" fmla="*/ 233 h 233"/>
                  <a:gd name="T6" fmla="*/ 242 w 957"/>
                  <a:gd name="T7" fmla="*/ 233 h 233"/>
                  <a:gd name="T8" fmla="*/ 475 w 957"/>
                  <a:gd name="T9" fmla="*/ 233 h 233"/>
                  <a:gd name="T10" fmla="*/ 957 w 957"/>
                  <a:gd name="T11" fmla="*/ 233 h 233"/>
                  <a:gd name="T12" fmla="*/ 957 w 957"/>
                  <a:gd name="T13" fmla="*/ 0 h 233"/>
                  <a:gd name="T14" fmla="*/ 475 w 957"/>
                  <a:gd name="T15" fmla="*/ 0 h 2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7" h="233">
                    <a:moveTo>
                      <a:pt x="475" y="0"/>
                    </a:moveTo>
                    <a:lnTo>
                      <a:pt x="242" y="0"/>
                    </a:lnTo>
                    <a:lnTo>
                      <a:pt x="0" y="233"/>
                    </a:lnTo>
                    <a:lnTo>
                      <a:pt x="242" y="233"/>
                    </a:lnTo>
                    <a:lnTo>
                      <a:pt x="475" y="233"/>
                    </a:lnTo>
                    <a:lnTo>
                      <a:pt x="957" y="233"/>
                    </a:lnTo>
                    <a:lnTo>
                      <a:pt x="957" y="0"/>
                    </a:lnTo>
                    <a:lnTo>
                      <a:pt x="475" y="0"/>
                    </a:lnTo>
                    <a:close/>
                  </a:path>
                </a:pathLst>
              </a:custGeom>
              <a:solidFill>
                <a:schemeClr val="accent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lt1"/>
                  </a:solidFill>
                  <a:cs typeface="+mn-ea"/>
                  <a:sym typeface="+mn-lt"/>
                </a:endParaRPr>
              </a:p>
            </p:txBody>
          </p:sp>
          <p:sp>
            <p:nvSpPr>
              <p:cNvPr id="21" name="Freeform 10"/>
              <p:cNvSpPr/>
              <p:nvPr/>
            </p:nvSpPr>
            <p:spPr bwMode="auto">
              <a:xfrm>
                <a:off x="3283" y="2197"/>
                <a:ext cx="80" cy="233"/>
              </a:xfrm>
              <a:custGeom>
                <a:avLst/>
                <a:gdLst>
                  <a:gd name="T0" fmla="*/ 80 w 80"/>
                  <a:gd name="T1" fmla="*/ 0 h 233"/>
                  <a:gd name="T2" fmla="*/ 80 w 80"/>
                  <a:gd name="T3" fmla="*/ 233 h 233"/>
                  <a:gd name="T4" fmla="*/ 0 w 80"/>
                  <a:gd name="T5" fmla="*/ 233 h 233"/>
                  <a:gd name="T6" fmla="*/ 80 w 80"/>
                  <a:gd name="T7" fmla="*/ 0 h 233"/>
                </a:gdLst>
                <a:ahLst/>
                <a:cxnLst>
                  <a:cxn ang="0">
                    <a:pos x="T0" y="T1"/>
                  </a:cxn>
                  <a:cxn ang="0">
                    <a:pos x="T2" y="T3"/>
                  </a:cxn>
                  <a:cxn ang="0">
                    <a:pos x="T4" y="T5"/>
                  </a:cxn>
                  <a:cxn ang="0">
                    <a:pos x="T6" y="T7"/>
                  </a:cxn>
                </a:cxnLst>
                <a:rect l="0" t="0" r="r" b="b"/>
                <a:pathLst>
                  <a:path w="80" h="233">
                    <a:moveTo>
                      <a:pt x="80" y="0"/>
                    </a:moveTo>
                    <a:lnTo>
                      <a:pt x="80" y="233"/>
                    </a:lnTo>
                    <a:lnTo>
                      <a:pt x="0" y="233"/>
                    </a:lnTo>
                    <a:lnTo>
                      <a:pt x="80" y="0"/>
                    </a:lnTo>
                    <a:close/>
                  </a:path>
                </a:pathLst>
              </a:custGeom>
              <a:solidFill>
                <a:srgbClr val="BC6C2A"/>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000">
                  <a:cs typeface="+mn-ea"/>
                  <a:sym typeface="+mn-lt"/>
                </a:endParaRPr>
              </a:p>
            </p:txBody>
          </p:sp>
          <p:sp>
            <p:nvSpPr>
              <p:cNvPr id="22" name="Freeform 11"/>
              <p:cNvSpPr/>
              <p:nvPr/>
            </p:nvSpPr>
            <p:spPr bwMode="auto">
              <a:xfrm>
                <a:off x="3127" y="1482"/>
                <a:ext cx="949" cy="241"/>
              </a:xfrm>
              <a:custGeom>
                <a:avLst/>
                <a:gdLst>
                  <a:gd name="T0" fmla="*/ 474 w 949"/>
                  <a:gd name="T1" fmla="*/ 0 h 241"/>
                  <a:gd name="T2" fmla="*/ 233 w 949"/>
                  <a:gd name="T3" fmla="*/ 0 h 241"/>
                  <a:gd name="T4" fmla="*/ 0 w 949"/>
                  <a:gd name="T5" fmla="*/ 241 h 241"/>
                  <a:gd name="T6" fmla="*/ 233 w 949"/>
                  <a:gd name="T7" fmla="*/ 241 h 241"/>
                  <a:gd name="T8" fmla="*/ 474 w 949"/>
                  <a:gd name="T9" fmla="*/ 241 h 241"/>
                  <a:gd name="T10" fmla="*/ 949 w 949"/>
                  <a:gd name="T11" fmla="*/ 241 h 241"/>
                  <a:gd name="T12" fmla="*/ 949 w 949"/>
                  <a:gd name="T13" fmla="*/ 0 h 241"/>
                  <a:gd name="T14" fmla="*/ 474 w 949"/>
                  <a:gd name="T15" fmla="*/ 0 h 2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49" h="241">
                    <a:moveTo>
                      <a:pt x="474" y="0"/>
                    </a:moveTo>
                    <a:lnTo>
                      <a:pt x="233" y="0"/>
                    </a:lnTo>
                    <a:lnTo>
                      <a:pt x="0" y="241"/>
                    </a:lnTo>
                    <a:lnTo>
                      <a:pt x="233" y="241"/>
                    </a:lnTo>
                    <a:lnTo>
                      <a:pt x="474" y="241"/>
                    </a:lnTo>
                    <a:lnTo>
                      <a:pt x="949" y="241"/>
                    </a:lnTo>
                    <a:lnTo>
                      <a:pt x="949" y="0"/>
                    </a:lnTo>
                    <a:lnTo>
                      <a:pt x="474" y="0"/>
                    </a:lnTo>
                    <a:close/>
                  </a:path>
                </a:pathLst>
              </a:custGeom>
              <a:solidFill>
                <a:schemeClr val="accent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lt1"/>
                  </a:solidFill>
                  <a:cs typeface="+mn-ea"/>
                  <a:sym typeface="+mn-lt"/>
                </a:endParaRPr>
              </a:p>
            </p:txBody>
          </p:sp>
          <p:sp>
            <p:nvSpPr>
              <p:cNvPr id="23" name="Freeform 12"/>
              <p:cNvSpPr/>
              <p:nvPr/>
            </p:nvSpPr>
            <p:spPr bwMode="auto">
              <a:xfrm>
                <a:off x="3363" y="766"/>
                <a:ext cx="233" cy="1198"/>
              </a:xfrm>
              <a:custGeom>
                <a:avLst/>
                <a:gdLst>
                  <a:gd name="T0" fmla="*/ 233 w 233"/>
                  <a:gd name="T1" fmla="*/ 957 h 1198"/>
                  <a:gd name="T2" fmla="*/ 233 w 233"/>
                  <a:gd name="T3" fmla="*/ 241 h 1198"/>
                  <a:gd name="T4" fmla="*/ 0 w 233"/>
                  <a:gd name="T5" fmla="*/ 0 h 1198"/>
                  <a:gd name="T6" fmla="*/ 0 w 233"/>
                  <a:gd name="T7" fmla="*/ 1198 h 1198"/>
                  <a:gd name="T8" fmla="*/ 233 w 233"/>
                  <a:gd name="T9" fmla="*/ 957 h 1198"/>
                </a:gdLst>
                <a:ahLst/>
                <a:cxnLst>
                  <a:cxn ang="0">
                    <a:pos x="T0" y="T1"/>
                  </a:cxn>
                  <a:cxn ang="0">
                    <a:pos x="T2" y="T3"/>
                  </a:cxn>
                  <a:cxn ang="0">
                    <a:pos x="T4" y="T5"/>
                  </a:cxn>
                  <a:cxn ang="0">
                    <a:pos x="T6" y="T7"/>
                  </a:cxn>
                  <a:cxn ang="0">
                    <a:pos x="T8" y="T9"/>
                  </a:cxn>
                </a:cxnLst>
                <a:rect l="0" t="0" r="r" b="b"/>
                <a:pathLst>
                  <a:path w="233" h="1198">
                    <a:moveTo>
                      <a:pt x="233" y="957"/>
                    </a:moveTo>
                    <a:lnTo>
                      <a:pt x="233" y="241"/>
                    </a:lnTo>
                    <a:lnTo>
                      <a:pt x="0" y="0"/>
                    </a:lnTo>
                    <a:lnTo>
                      <a:pt x="0" y="1198"/>
                    </a:lnTo>
                    <a:lnTo>
                      <a:pt x="233" y="957"/>
                    </a:lnTo>
                    <a:close/>
                  </a:path>
                </a:pathLst>
              </a:custGeom>
              <a:solidFill>
                <a:schemeClr val="accent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lt1"/>
                  </a:solidFill>
                  <a:cs typeface="+mn-ea"/>
                  <a:sym typeface="+mn-lt"/>
                </a:endParaRPr>
              </a:p>
            </p:txBody>
          </p:sp>
          <p:sp>
            <p:nvSpPr>
              <p:cNvPr id="24" name="Freeform 13"/>
              <p:cNvSpPr/>
              <p:nvPr/>
            </p:nvSpPr>
            <p:spPr bwMode="auto">
              <a:xfrm>
                <a:off x="3363" y="1650"/>
                <a:ext cx="233" cy="73"/>
              </a:xfrm>
              <a:custGeom>
                <a:avLst/>
                <a:gdLst>
                  <a:gd name="T0" fmla="*/ 233 w 233"/>
                  <a:gd name="T1" fmla="*/ 73 h 73"/>
                  <a:gd name="T2" fmla="*/ 0 w 233"/>
                  <a:gd name="T3" fmla="*/ 73 h 73"/>
                  <a:gd name="T4" fmla="*/ 0 w 233"/>
                  <a:gd name="T5" fmla="*/ 0 h 73"/>
                  <a:gd name="T6" fmla="*/ 233 w 233"/>
                  <a:gd name="T7" fmla="*/ 73 h 73"/>
                </a:gdLst>
                <a:ahLst/>
                <a:cxnLst>
                  <a:cxn ang="0">
                    <a:pos x="T0" y="T1"/>
                  </a:cxn>
                  <a:cxn ang="0">
                    <a:pos x="T2" y="T3"/>
                  </a:cxn>
                  <a:cxn ang="0">
                    <a:pos x="T4" y="T5"/>
                  </a:cxn>
                  <a:cxn ang="0">
                    <a:pos x="T6" y="T7"/>
                  </a:cxn>
                </a:cxnLst>
                <a:rect l="0" t="0" r="r" b="b"/>
                <a:pathLst>
                  <a:path w="233" h="73">
                    <a:moveTo>
                      <a:pt x="233" y="73"/>
                    </a:moveTo>
                    <a:lnTo>
                      <a:pt x="0" y="73"/>
                    </a:lnTo>
                    <a:lnTo>
                      <a:pt x="0" y="0"/>
                    </a:lnTo>
                    <a:lnTo>
                      <a:pt x="233" y="73"/>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000" dirty="0">
                  <a:cs typeface="+mn-ea"/>
                  <a:sym typeface="+mn-lt"/>
                </a:endParaRPr>
              </a:p>
            </p:txBody>
          </p:sp>
          <p:sp>
            <p:nvSpPr>
              <p:cNvPr id="25" name="Freeform 14"/>
              <p:cNvSpPr/>
              <p:nvPr/>
            </p:nvSpPr>
            <p:spPr bwMode="auto">
              <a:xfrm>
                <a:off x="2406" y="1723"/>
                <a:ext cx="1190" cy="241"/>
              </a:xfrm>
              <a:custGeom>
                <a:avLst/>
                <a:gdLst>
                  <a:gd name="T0" fmla="*/ 0 w 1190"/>
                  <a:gd name="T1" fmla="*/ 0 h 241"/>
                  <a:gd name="T2" fmla="*/ 242 w 1190"/>
                  <a:gd name="T3" fmla="*/ 241 h 241"/>
                  <a:gd name="T4" fmla="*/ 957 w 1190"/>
                  <a:gd name="T5" fmla="*/ 241 h 241"/>
                  <a:gd name="T6" fmla="*/ 1190 w 1190"/>
                  <a:gd name="T7" fmla="*/ 0 h 241"/>
                  <a:gd name="T8" fmla="*/ 0 w 1190"/>
                  <a:gd name="T9" fmla="*/ 0 h 241"/>
                </a:gdLst>
                <a:ahLst/>
                <a:cxnLst>
                  <a:cxn ang="0">
                    <a:pos x="T0" y="T1"/>
                  </a:cxn>
                  <a:cxn ang="0">
                    <a:pos x="T2" y="T3"/>
                  </a:cxn>
                  <a:cxn ang="0">
                    <a:pos x="T4" y="T5"/>
                  </a:cxn>
                  <a:cxn ang="0">
                    <a:pos x="T6" y="T7"/>
                  </a:cxn>
                  <a:cxn ang="0">
                    <a:pos x="T8" y="T9"/>
                  </a:cxn>
                </a:cxnLst>
                <a:rect l="0" t="0" r="r" b="b"/>
                <a:pathLst>
                  <a:path w="1190" h="241">
                    <a:moveTo>
                      <a:pt x="0" y="0"/>
                    </a:moveTo>
                    <a:lnTo>
                      <a:pt x="242" y="241"/>
                    </a:lnTo>
                    <a:lnTo>
                      <a:pt x="957" y="241"/>
                    </a:lnTo>
                    <a:lnTo>
                      <a:pt x="1190" y="0"/>
                    </a:lnTo>
                    <a:lnTo>
                      <a:pt x="0" y="0"/>
                    </a:lnTo>
                    <a:close/>
                  </a:path>
                </a:pathLst>
              </a:custGeom>
              <a:solidFill>
                <a:schemeClr val="accent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lt1"/>
                  </a:solidFill>
                  <a:cs typeface="+mn-ea"/>
                  <a:sym typeface="+mn-lt"/>
                </a:endParaRPr>
              </a:p>
            </p:txBody>
          </p:sp>
          <p:sp>
            <p:nvSpPr>
              <p:cNvPr id="26" name="Freeform 15"/>
              <p:cNvSpPr/>
              <p:nvPr/>
            </p:nvSpPr>
            <p:spPr bwMode="auto">
              <a:xfrm>
                <a:off x="2648" y="1723"/>
                <a:ext cx="72" cy="241"/>
              </a:xfrm>
              <a:custGeom>
                <a:avLst/>
                <a:gdLst>
                  <a:gd name="T0" fmla="*/ 0 w 72"/>
                  <a:gd name="T1" fmla="*/ 241 h 241"/>
                  <a:gd name="T2" fmla="*/ 0 w 72"/>
                  <a:gd name="T3" fmla="*/ 0 h 241"/>
                  <a:gd name="T4" fmla="*/ 72 w 72"/>
                  <a:gd name="T5" fmla="*/ 0 h 241"/>
                  <a:gd name="T6" fmla="*/ 0 w 72"/>
                  <a:gd name="T7" fmla="*/ 241 h 241"/>
                </a:gdLst>
                <a:ahLst/>
                <a:cxnLst>
                  <a:cxn ang="0">
                    <a:pos x="T0" y="T1"/>
                  </a:cxn>
                  <a:cxn ang="0">
                    <a:pos x="T2" y="T3"/>
                  </a:cxn>
                  <a:cxn ang="0">
                    <a:pos x="T4" y="T5"/>
                  </a:cxn>
                  <a:cxn ang="0">
                    <a:pos x="T6" y="T7"/>
                  </a:cxn>
                </a:cxnLst>
                <a:rect l="0" t="0" r="r" b="b"/>
                <a:pathLst>
                  <a:path w="72" h="241">
                    <a:moveTo>
                      <a:pt x="0" y="241"/>
                    </a:moveTo>
                    <a:lnTo>
                      <a:pt x="0" y="0"/>
                    </a:lnTo>
                    <a:lnTo>
                      <a:pt x="72" y="0"/>
                    </a:lnTo>
                    <a:lnTo>
                      <a:pt x="0" y="241"/>
                    </a:lnTo>
                    <a:close/>
                  </a:path>
                </a:pathLst>
              </a:custGeom>
              <a:solidFill>
                <a:srgbClr val="8E2525"/>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000">
                  <a:cs typeface="+mn-ea"/>
                  <a:sym typeface="+mn-lt"/>
                </a:endParaRPr>
              </a:p>
            </p:txBody>
          </p:sp>
          <p:sp>
            <p:nvSpPr>
              <p:cNvPr id="27" name="Freeform 16"/>
              <p:cNvSpPr/>
              <p:nvPr/>
            </p:nvSpPr>
            <p:spPr bwMode="auto">
              <a:xfrm>
                <a:off x="2406" y="766"/>
                <a:ext cx="242" cy="1198"/>
              </a:xfrm>
              <a:custGeom>
                <a:avLst/>
                <a:gdLst>
                  <a:gd name="T0" fmla="*/ 0 w 242"/>
                  <a:gd name="T1" fmla="*/ 241 h 1198"/>
                  <a:gd name="T2" fmla="*/ 0 w 242"/>
                  <a:gd name="T3" fmla="*/ 957 h 1198"/>
                  <a:gd name="T4" fmla="*/ 242 w 242"/>
                  <a:gd name="T5" fmla="*/ 1198 h 1198"/>
                  <a:gd name="T6" fmla="*/ 242 w 242"/>
                  <a:gd name="T7" fmla="*/ 0 h 1198"/>
                  <a:gd name="T8" fmla="*/ 0 w 242"/>
                  <a:gd name="T9" fmla="*/ 241 h 1198"/>
                </a:gdLst>
                <a:ahLst/>
                <a:cxnLst>
                  <a:cxn ang="0">
                    <a:pos x="T0" y="T1"/>
                  </a:cxn>
                  <a:cxn ang="0">
                    <a:pos x="T2" y="T3"/>
                  </a:cxn>
                  <a:cxn ang="0">
                    <a:pos x="T4" y="T5"/>
                  </a:cxn>
                  <a:cxn ang="0">
                    <a:pos x="T6" y="T7"/>
                  </a:cxn>
                  <a:cxn ang="0">
                    <a:pos x="T8" y="T9"/>
                  </a:cxn>
                </a:cxnLst>
                <a:rect l="0" t="0" r="r" b="b"/>
                <a:pathLst>
                  <a:path w="242" h="1198">
                    <a:moveTo>
                      <a:pt x="0" y="241"/>
                    </a:moveTo>
                    <a:lnTo>
                      <a:pt x="0" y="957"/>
                    </a:lnTo>
                    <a:lnTo>
                      <a:pt x="242" y="1198"/>
                    </a:lnTo>
                    <a:lnTo>
                      <a:pt x="242" y="0"/>
                    </a:lnTo>
                    <a:lnTo>
                      <a:pt x="0" y="241"/>
                    </a:lnTo>
                    <a:close/>
                  </a:path>
                </a:pathLst>
              </a:custGeom>
              <a:solidFill>
                <a:schemeClr val="accent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28" name="Freeform 17"/>
              <p:cNvSpPr/>
              <p:nvPr/>
            </p:nvSpPr>
            <p:spPr bwMode="auto">
              <a:xfrm>
                <a:off x="2406" y="1007"/>
                <a:ext cx="242" cy="73"/>
              </a:xfrm>
              <a:custGeom>
                <a:avLst/>
                <a:gdLst>
                  <a:gd name="T0" fmla="*/ 0 w 242"/>
                  <a:gd name="T1" fmla="*/ 0 h 73"/>
                  <a:gd name="T2" fmla="*/ 242 w 242"/>
                  <a:gd name="T3" fmla="*/ 0 h 73"/>
                  <a:gd name="T4" fmla="*/ 242 w 242"/>
                  <a:gd name="T5" fmla="*/ 73 h 73"/>
                  <a:gd name="T6" fmla="*/ 0 w 242"/>
                  <a:gd name="T7" fmla="*/ 0 h 73"/>
                </a:gdLst>
                <a:ahLst/>
                <a:cxnLst>
                  <a:cxn ang="0">
                    <a:pos x="T0" y="T1"/>
                  </a:cxn>
                  <a:cxn ang="0">
                    <a:pos x="T2" y="T3"/>
                  </a:cxn>
                  <a:cxn ang="0">
                    <a:pos x="T4" y="T5"/>
                  </a:cxn>
                  <a:cxn ang="0">
                    <a:pos x="T6" y="T7"/>
                  </a:cxn>
                </a:cxnLst>
                <a:rect l="0" t="0" r="r" b="b"/>
                <a:pathLst>
                  <a:path w="242" h="73">
                    <a:moveTo>
                      <a:pt x="0" y="0"/>
                    </a:moveTo>
                    <a:lnTo>
                      <a:pt x="242" y="0"/>
                    </a:lnTo>
                    <a:lnTo>
                      <a:pt x="242" y="73"/>
                    </a:lnTo>
                    <a:lnTo>
                      <a:pt x="0" y="0"/>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000">
                  <a:cs typeface="+mn-ea"/>
                  <a:sym typeface="+mn-lt"/>
                </a:endParaRPr>
              </a:p>
            </p:txBody>
          </p:sp>
          <p:sp>
            <p:nvSpPr>
              <p:cNvPr id="29" name="Freeform 18"/>
              <p:cNvSpPr/>
              <p:nvPr/>
            </p:nvSpPr>
            <p:spPr bwMode="auto">
              <a:xfrm>
                <a:off x="2406" y="766"/>
                <a:ext cx="957" cy="241"/>
              </a:xfrm>
              <a:custGeom>
                <a:avLst/>
                <a:gdLst>
                  <a:gd name="T0" fmla="*/ 475 w 957"/>
                  <a:gd name="T1" fmla="*/ 0 h 241"/>
                  <a:gd name="T2" fmla="*/ 242 w 957"/>
                  <a:gd name="T3" fmla="*/ 0 h 241"/>
                  <a:gd name="T4" fmla="*/ 0 w 957"/>
                  <a:gd name="T5" fmla="*/ 241 h 241"/>
                  <a:gd name="T6" fmla="*/ 242 w 957"/>
                  <a:gd name="T7" fmla="*/ 241 h 241"/>
                  <a:gd name="T8" fmla="*/ 475 w 957"/>
                  <a:gd name="T9" fmla="*/ 241 h 241"/>
                  <a:gd name="T10" fmla="*/ 957 w 957"/>
                  <a:gd name="T11" fmla="*/ 241 h 241"/>
                  <a:gd name="T12" fmla="*/ 957 w 957"/>
                  <a:gd name="T13" fmla="*/ 0 h 241"/>
                  <a:gd name="T14" fmla="*/ 475 w 957"/>
                  <a:gd name="T15" fmla="*/ 0 h 2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7" h="241">
                    <a:moveTo>
                      <a:pt x="475" y="0"/>
                    </a:moveTo>
                    <a:lnTo>
                      <a:pt x="242" y="0"/>
                    </a:lnTo>
                    <a:lnTo>
                      <a:pt x="0" y="241"/>
                    </a:lnTo>
                    <a:lnTo>
                      <a:pt x="242" y="241"/>
                    </a:lnTo>
                    <a:lnTo>
                      <a:pt x="475" y="241"/>
                    </a:lnTo>
                    <a:lnTo>
                      <a:pt x="957" y="241"/>
                    </a:lnTo>
                    <a:lnTo>
                      <a:pt x="957" y="0"/>
                    </a:lnTo>
                    <a:lnTo>
                      <a:pt x="475" y="0"/>
                    </a:lnTo>
                    <a:close/>
                  </a:path>
                </a:pathLst>
              </a:custGeom>
              <a:solidFill>
                <a:schemeClr val="accent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lt1"/>
                  </a:solidFill>
                  <a:cs typeface="+mn-ea"/>
                  <a:sym typeface="+mn-lt"/>
                </a:endParaRPr>
              </a:p>
            </p:txBody>
          </p:sp>
          <p:sp>
            <p:nvSpPr>
              <p:cNvPr id="30" name="Freeform 19"/>
              <p:cNvSpPr/>
              <p:nvPr/>
            </p:nvSpPr>
            <p:spPr bwMode="auto">
              <a:xfrm>
                <a:off x="3283" y="766"/>
                <a:ext cx="80" cy="241"/>
              </a:xfrm>
              <a:custGeom>
                <a:avLst/>
                <a:gdLst>
                  <a:gd name="T0" fmla="*/ 80 w 80"/>
                  <a:gd name="T1" fmla="*/ 0 h 241"/>
                  <a:gd name="T2" fmla="*/ 80 w 80"/>
                  <a:gd name="T3" fmla="*/ 241 h 241"/>
                  <a:gd name="T4" fmla="*/ 0 w 80"/>
                  <a:gd name="T5" fmla="*/ 241 h 241"/>
                  <a:gd name="T6" fmla="*/ 80 w 80"/>
                  <a:gd name="T7" fmla="*/ 0 h 241"/>
                </a:gdLst>
                <a:ahLst/>
                <a:cxnLst>
                  <a:cxn ang="0">
                    <a:pos x="T0" y="T1"/>
                  </a:cxn>
                  <a:cxn ang="0">
                    <a:pos x="T2" y="T3"/>
                  </a:cxn>
                  <a:cxn ang="0">
                    <a:pos x="T4" y="T5"/>
                  </a:cxn>
                  <a:cxn ang="0">
                    <a:pos x="T6" y="T7"/>
                  </a:cxn>
                </a:cxnLst>
                <a:rect l="0" t="0" r="r" b="b"/>
                <a:pathLst>
                  <a:path w="80" h="241">
                    <a:moveTo>
                      <a:pt x="80" y="0"/>
                    </a:moveTo>
                    <a:lnTo>
                      <a:pt x="80" y="241"/>
                    </a:lnTo>
                    <a:lnTo>
                      <a:pt x="0" y="241"/>
                    </a:lnTo>
                    <a:lnTo>
                      <a:pt x="80" y="0"/>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000" dirty="0">
                  <a:cs typeface="+mn-ea"/>
                  <a:sym typeface="+mn-lt"/>
                </a:endParaRPr>
              </a:p>
            </p:txBody>
          </p:sp>
          <p:sp>
            <p:nvSpPr>
              <p:cNvPr id="31" name="Freeform 20"/>
              <p:cNvSpPr/>
              <p:nvPr/>
            </p:nvSpPr>
            <p:spPr bwMode="auto">
              <a:xfrm>
                <a:off x="4076" y="1482"/>
                <a:ext cx="241" cy="1190"/>
              </a:xfrm>
              <a:custGeom>
                <a:avLst/>
                <a:gdLst>
                  <a:gd name="T0" fmla="*/ 241 w 241"/>
                  <a:gd name="T1" fmla="*/ 956 h 1190"/>
                  <a:gd name="T2" fmla="*/ 241 w 241"/>
                  <a:gd name="T3" fmla="*/ 241 h 1190"/>
                  <a:gd name="T4" fmla="*/ 0 w 241"/>
                  <a:gd name="T5" fmla="*/ 0 h 1190"/>
                  <a:gd name="T6" fmla="*/ 0 w 241"/>
                  <a:gd name="T7" fmla="*/ 1190 h 1190"/>
                  <a:gd name="T8" fmla="*/ 241 w 241"/>
                  <a:gd name="T9" fmla="*/ 956 h 1190"/>
                </a:gdLst>
                <a:ahLst/>
                <a:cxnLst>
                  <a:cxn ang="0">
                    <a:pos x="T0" y="T1"/>
                  </a:cxn>
                  <a:cxn ang="0">
                    <a:pos x="T2" y="T3"/>
                  </a:cxn>
                  <a:cxn ang="0">
                    <a:pos x="T4" y="T5"/>
                  </a:cxn>
                  <a:cxn ang="0">
                    <a:pos x="T6" y="T7"/>
                  </a:cxn>
                  <a:cxn ang="0">
                    <a:pos x="T8" y="T9"/>
                  </a:cxn>
                </a:cxnLst>
                <a:rect l="0" t="0" r="r" b="b"/>
                <a:pathLst>
                  <a:path w="241" h="1190">
                    <a:moveTo>
                      <a:pt x="241" y="956"/>
                    </a:moveTo>
                    <a:lnTo>
                      <a:pt x="241" y="241"/>
                    </a:lnTo>
                    <a:lnTo>
                      <a:pt x="0" y="0"/>
                    </a:lnTo>
                    <a:lnTo>
                      <a:pt x="0" y="1190"/>
                    </a:lnTo>
                    <a:lnTo>
                      <a:pt x="241" y="956"/>
                    </a:lnTo>
                    <a:close/>
                  </a:path>
                </a:pathLst>
              </a:custGeom>
              <a:solidFill>
                <a:schemeClr val="accent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lt1"/>
                  </a:solidFill>
                  <a:cs typeface="+mn-ea"/>
                  <a:sym typeface="+mn-lt"/>
                </a:endParaRPr>
              </a:p>
            </p:txBody>
          </p:sp>
          <p:sp>
            <p:nvSpPr>
              <p:cNvPr id="32" name="Freeform 21"/>
              <p:cNvSpPr/>
              <p:nvPr/>
            </p:nvSpPr>
            <p:spPr bwMode="auto">
              <a:xfrm>
                <a:off x="4076" y="2358"/>
                <a:ext cx="241" cy="80"/>
              </a:xfrm>
              <a:custGeom>
                <a:avLst/>
                <a:gdLst>
                  <a:gd name="T0" fmla="*/ 241 w 241"/>
                  <a:gd name="T1" fmla="*/ 80 h 80"/>
                  <a:gd name="T2" fmla="*/ 0 w 241"/>
                  <a:gd name="T3" fmla="*/ 80 h 80"/>
                  <a:gd name="T4" fmla="*/ 0 w 241"/>
                  <a:gd name="T5" fmla="*/ 0 h 80"/>
                  <a:gd name="T6" fmla="*/ 241 w 241"/>
                  <a:gd name="T7" fmla="*/ 80 h 80"/>
                </a:gdLst>
                <a:ahLst/>
                <a:cxnLst>
                  <a:cxn ang="0">
                    <a:pos x="T0" y="T1"/>
                  </a:cxn>
                  <a:cxn ang="0">
                    <a:pos x="T2" y="T3"/>
                  </a:cxn>
                  <a:cxn ang="0">
                    <a:pos x="T4" y="T5"/>
                  </a:cxn>
                  <a:cxn ang="0">
                    <a:pos x="T6" y="T7"/>
                  </a:cxn>
                </a:cxnLst>
                <a:rect l="0" t="0" r="r" b="b"/>
                <a:pathLst>
                  <a:path w="241" h="80">
                    <a:moveTo>
                      <a:pt x="241" y="80"/>
                    </a:moveTo>
                    <a:lnTo>
                      <a:pt x="0" y="80"/>
                    </a:lnTo>
                    <a:lnTo>
                      <a:pt x="0" y="0"/>
                    </a:lnTo>
                    <a:lnTo>
                      <a:pt x="241" y="80"/>
                    </a:ln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000" dirty="0">
                  <a:cs typeface="+mn-ea"/>
                  <a:sym typeface="+mn-lt"/>
                </a:endParaRPr>
              </a:p>
            </p:txBody>
          </p:sp>
          <p:sp>
            <p:nvSpPr>
              <p:cNvPr id="33" name="Freeform 22"/>
              <p:cNvSpPr/>
              <p:nvPr/>
            </p:nvSpPr>
            <p:spPr bwMode="auto">
              <a:xfrm>
                <a:off x="3127" y="2438"/>
                <a:ext cx="1190" cy="234"/>
              </a:xfrm>
              <a:custGeom>
                <a:avLst/>
                <a:gdLst>
                  <a:gd name="T0" fmla="*/ 0 w 1190"/>
                  <a:gd name="T1" fmla="*/ 0 h 234"/>
                  <a:gd name="T2" fmla="*/ 233 w 1190"/>
                  <a:gd name="T3" fmla="*/ 234 h 234"/>
                  <a:gd name="T4" fmla="*/ 949 w 1190"/>
                  <a:gd name="T5" fmla="*/ 234 h 234"/>
                  <a:gd name="T6" fmla="*/ 1190 w 1190"/>
                  <a:gd name="T7" fmla="*/ 0 h 234"/>
                  <a:gd name="T8" fmla="*/ 0 w 1190"/>
                  <a:gd name="T9" fmla="*/ 0 h 234"/>
                </a:gdLst>
                <a:ahLst/>
                <a:cxnLst>
                  <a:cxn ang="0">
                    <a:pos x="T0" y="T1"/>
                  </a:cxn>
                  <a:cxn ang="0">
                    <a:pos x="T2" y="T3"/>
                  </a:cxn>
                  <a:cxn ang="0">
                    <a:pos x="T4" y="T5"/>
                  </a:cxn>
                  <a:cxn ang="0">
                    <a:pos x="T6" y="T7"/>
                  </a:cxn>
                  <a:cxn ang="0">
                    <a:pos x="T8" y="T9"/>
                  </a:cxn>
                </a:cxnLst>
                <a:rect l="0" t="0" r="r" b="b"/>
                <a:pathLst>
                  <a:path w="1190" h="234">
                    <a:moveTo>
                      <a:pt x="0" y="0"/>
                    </a:moveTo>
                    <a:lnTo>
                      <a:pt x="233" y="234"/>
                    </a:lnTo>
                    <a:lnTo>
                      <a:pt x="949" y="234"/>
                    </a:lnTo>
                    <a:lnTo>
                      <a:pt x="1190" y="0"/>
                    </a:lnTo>
                    <a:lnTo>
                      <a:pt x="0" y="0"/>
                    </a:lnTo>
                    <a:close/>
                  </a:path>
                </a:pathLst>
              </a:custGeom>
              <a:solidFill>
                <a:schemeClr val="accent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lt1"/>
                  </a:solidFill>
                  <a:cs typeface="+mn-ea"/>
                  <a:sym typeface="+mn-lt"/>
                </a:endParaRPr>
              </a:p>
            </p:txBody>
          </p:sp>
          <p:sp>
            <p:nvSpPr>
              <p:cNvPr id="34" name="Freeform 23"/>
              <p:cNvSpPr/>
              <p:nvPr/>
            </p:nvSpPr>
            <p:spPr bwMode="auto">
              <a:xfrm>
                <a:off x="3360" y="2438"/>
                <a:ext cx="80" cy="234"/>
              </a:xfrm>
              <a:custGeom>
                <a:avLst/>
                <a:gdLst>
                  <a:gd name="T0" fmla="*/ 0 w 80"/>
                  <a:gd name="T1" fmla="*/ 234 h 234"/>
                  <a:gd name="T2" fmla="*/ 0 w 80"/>
                  <a:gd name="T3" fmla="*/ 0 h 234"/>
                  <a:gd name="T4" fmla="*/ 80 w 80"/>
                  <a:gd name="T5" fmla="*/ 0 h 234"/>
                  <a:gd name="T6" fmla="*/ 0 w 80"/>
                  <a:gd name="T7" fmla="*/ 234 h 234"/>
                </a:gdLst>
                <a:ahLst/>
                <a:cxnLst>
                  <a:cxn ang="0">
                    <a:pos x="T0" y="T1"/>
                  </a:cxn>
                  <a:cxn ang="0">
                    <a:pos x="T2" y="T3"/>
                  </a:cxn>
                  <a:cxn ang="0">
                    <a:pos x="T4" y="T5"/>
                  </a:cxn>
                  <a:cxn ang="0">
                    <a:pos x="T6" y="T7"/>
                  </a:cxn>
                </a:cxnLst>
                <a:rect l="0" t="0" r="r" b="b"/>
                <a:pathLst>
                  <a:path w="80" h="234">
                    <a:moveTo>
                      <a:pt x="0" y="234"/>
                    </a:moveTo>
                    <a:lnTo>
                      <a:pt x="0" y="0"/>
                    </a:lnTo>
                    <a:lnTo>
                      <a:pt x="80" y="0"/>
                    </a:lnTo>
                    <a:lnTo>
                      <a:pt x="0" y="234"/>
                    </a:lnTo>
                    <a:close/>
                  </a:path>
                </a:pathLst>
              </a:custGeom>
              <a:solidFill>
                <a:srgbClr val="633682"/>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000">
                  <a:cs typeface="+mn-ea"/>
                  <a:sym typeface="+mn-lt"/>
                </a:endParaRPr>
              </a:p>
            </p:txBody>
          </p:sp>
          <p:sp>
            <p:nvSpPr>
              <p:cNvPr id="35" name="Freeform 24"/>
              <p:cNvSpPr/>
              <p:nvPr/>
            </p:nvSpPr>
            <p:spPr bwMode="auto">
              <a:xfrm>
                <a:off x="3127" y="1482"/>
                <a:ext cx="233" cy="1190"/>
              </a:xfrm>
              <a:custGeom>
                <a:avLst/>
                <a:gdLst>
                  <a:gd name="T0" fmla="*/ 0 w 233"/>
                  <a:gd name="T1" fmla="*/ 241 h 1190"/>
                  <a:gd name="T2" fmla="*/ 0 w 233"/>
                  <a:gd name="T3" fmla="*/ 956 h 1190"/>
                  <a:gd name="T4" fmla="*/ 233 w 233"/>
                  <a:gd name="T5" fmla="*/ 1190 h 1190"/>
                  <a:gd name="T6" fmla="*/ 233 w 233"/>
                  <a:gd name="T7" fmla="*/ 0 h 1190"/>
                  <a:gd name="T8" fmla="*/ 0 w 233"/>
                  <a:gd name="T9" fmla="*/ 241 h 1190"/>
                </a:gdLst>
                <a:ahLst/>
                <a:cxnLst>
                  <a:cxn ang="0">
                    <a:pos x="T0" y="T1"/>
                  </a:cxn>
                  <a:cxn ang="0">
                    <a:pos x="T2" y="T3"/>
                  </a:cxn>
                  <a:cxn ang="0">
                    <a:pos x="T4" y="T5"/>
                  </a:cxn>
                  <a:cxn ang="0">
                    <a:pos x="T6" y="T7"/>
                  </a:cxn>
                  <a:cxn ang="0">
                    <a:pos x="T8" y="T9"/>
                  </a:cxn>
                </a:cxnLst>
                <a:rect l="0" t="0" r="r" b="b"/>
                <a:pathLst>
                  <a:path w="233" h="1190">
                    <a:moveTo>
                      <a:pt x="0" y="241"/>
                    </a:moveTo>
                    <a:lnTo>
                      <a:pt x="0" y="956"/>
                    </a:lnTo>
                    <a:lnTo>
                      <a:pt x="233" y="1190"/>
                    </a:lnTo>
                    <a:lnTo>
                      <a:pt x="233" y="0"/>
                    </a:lnTo>
                    <a:lnTo>
                      <a:pt x="0" y="241"/>
                    </a:lnTo>
                    <a:close/>
                  </a:path>
                </a:pathLst>
              </a:custGeom>
              <a:solidFill>
                <a:schemeClr val="accent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cs typeface="+mn-ea"/>
                  <a:sym typeface="+mn-lt"/>
                </a:endParaRPr>
              </a:p>
            </p:txBody>
          </p:sp>
          <p:sp>
            <p:nvSpPr>
              <p:cNvPr id="36" name="Freeform 25"/>
              <p:cNvSpPr/>
              <p:nvPr/>
            </p:nvSpPr>
            <p:spPr bwMode="auto">
              <a:xfrm>
                <a:off x="3122" y="1723"/>
                <a:ext cx="233" cy="72"/>
              </a:xfrm>
              <a:custGeom>
                <a:avLst/>
                <a:gdLst>
                  <a:gd name="T0" fmla="*/ 0 w 233"/>
                  <a:gd name="T1" fmla="*/ 0 h 72"/>
                  <a:gd name="T2" fmla="*/ 233 w 233"/>
                  <a:gd name="T3" fmla="*/ 0 h 72"/>
                  <a:gd name="T4" fmla="*/ 233 w 233"/>
                  <a:gd name="T5" fmla="*/ 72 h 72"/>
                  <a:gd name="T6" fmla="*/ 0 w 233"/>
                  <a:gd name="T7" fmla="*/ 0 h 72"/>
                </a:gdLst>
                <a:ahLst/>
                <a:cxnLst>
                  <a:cxn ang="0">
                    <a:pos x="T0" y="T1"/>
                  </a:cxn>
                  <a:cxn ang="0">
                    <a:pos x="T2" y="T3"/>
                  </a:cxn>
                  <a:cxn ang="0">
                    <a:pos x="T4" y="T5"/>
                  </a:cxn>
                  <a:cxn ang="0">
                    <a:pos x="T6" y="T7"/>
                  </a:cxn>
                </a:cxnLst>
                <a:rect l="0" t="0" r="r" b="b"/>
                <a:pathLst>
                  <a:path w="233" h="72">
                    <a:moveTo>
                      <a:pt x="0" y="0"/>
                    </a:moveTo>
                    <a:lnTo>
                      <a:pt x="233" y="0"/>
                    </a:lnTo>
                    <a:lnTo>
                      <a:pt x="233" y="72"/>
                    </a:lnTo>
                    <a:lnTo>
                      <a:pt x="0" y="0"/>
                    </a:ln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000" dirty="0">
                  <a:cs typeface="+mn-ea"/>
                  <a:sym typeface="+mn-lt"/>
                </a:endParaRPr>
              </a:p>
            </p:txBody>
          </p:sp>
          <p:sp>
            <p:nvSpPr>
              <p:cNvPr id="37" name="Freeform 26"/>
              <p:cNvSpPr/>
              <p:nvPr/>
            </p:nvSpPr>
            <p:spPr bwMode="auto">
              <a:xfrm>
                <a:off x="4003" y="1482"/>
                <a:ext cx="73" cy="241"/>
              </a:xfrm>
              <a:custGeom>
                <a:avLst/>
                <a:gdLst>
                  <a:gd name="T0" fmla="*/ 73 w 73"/>
                  <a:gd name="T1" fmla="*/ 0 h 241"/>
                  <a:gd name="T2" fmla="*/ 73 w 73"/>
                  <a:gd name="T3" fmla="*/ 241 h 241"/>
                  <a:gd name="T4" fmla="*/ 0 w 73"/>
                  <a:gd name="T5" fmla="*/ 241 h 241"/>
                  <a:gd name="T6" fmla="*/ 73 w 73"/>
                  <a:gd name="T7" fmla="*/ 0 h 241"/>
                </a:gdLst>
                <a:ahLst/>
                <a:cxnLst>
                  <a:cxn ang="0">
                    <a:pos x="T0" y="T1"/>
                  </a:cxn>
                  <a:cxn ang="0">
                    <a:pos x="T2" y="T3"/>
                  </a:cxn>
                  <a:cxn ang="0">
                    <a:pos x="T4" y="T5"/>
                  </a:cxn>
                  <a:cxn ang="0">
                    <a:pos x="T6" y="T7"/>
                  </a:cxn>
                </a:cxnLst>
                <a:rect l="0" t="0" r="r" b="b"/>
                <a:pathLst>
                  <a:path w="73" h="241">
                    <a:moveTo>
                      <a:pt x="73" y="0"/>
                    </a:moveTo>
                    <a:lnTo>
                      <a:pt x="73" y="241"/>
                    </a:lnTo>
                    <a:lnTo>
                      <a:pt x="0" y="241"/>
                    </a:lnTo>
                    <a:lnTo>
                      <a:pt x="73" y="0"/>
                    </a:ln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000" dirty="0">
                  <a:cs typeface="+mn-ea"/>
                  <a:sym typeface="+mn-lt"/>
                </a:endParaRPr>
              </a:p>
            </p:txBody>
          </p:sp>
          <p:sp>
            <p:nvSpPr>
              <p:cNvPr id="38" name="Freeform 27"/>
              <p:cNvSpPr/>
              <p:nvPr/>
            </p:nvSpPr>
            <p:spPr bwMode="auto">
              <a:xfrm>
                <a:off x="3363" y="2197"/>
                <a:ext cx="233" cy="1190"/>
              </a:xfrm>
              <a:custGeom>
                <a:avLst/>
                <a:gdLst>
                  <a:gd name="T0" fmla="*/ 233 w 233"/>
                  <a:gd name="T1" fmla="*/ 949 h 1190"/>
                  <a:gd name="T2" fmla="*/ 233 w 233"/>
                  <a:gd name="T3" fmla="*/ 233 h 1190"/>
                  <a:gd name="T4" fmla="*/ 0 w 233"/>
                  <a:gd name="T5" fmla="*/ 0 h 1190"/>
                  <a:gd name="T6" fmla="*/ 0 w 233"/>
                  <a:gd name="T7" fmla="*/ 1190 h 1190"/>
                  <a:gd name="T8" fmla="*/ 233 w 233"/>
                  <a:gd name="T9" fmla="*/ 949 h 1190"/>
                </a:gdLst>
                <a:ahLst/>
                <a:cxnLst>
                  <a:cxn ang="0">
                    <a:pos x="T0" y="T1"/>
                  </a:cxn>
                  <a:cxn ang="0">
                    <a:pos x="T2" y="T3"/>
                  </a:cxn>
                  <a:cxn ang="0">
                    <a:pos x="T4" y="T5"/>
                  </a:cxn>
                  <a:cxn ang="0">
                    <a:pos x="T6" y="T7"/>
                  </a:cxn>
                  <a:cxn ang="0">
                    <a:pos x="T8" y="T9"/>
                  </a:cxn>
                </a:cxnLst>
                <a:rect l="0" t="0" r="r" b="b"/>
                <a:pathLst>
                  <a:path w="233" h="1190">
                    <a:moveTo>
                      <a:pt x="233" y="949"/>
                    </a:moveTo>
                    <a:lnTo>
                      <a:pt x="233" y="233"/>
                    </a:lnTo>
                    <a:lnTo>
                      <a:pt x="0" y="0"/>
                    </a:lnTo>
                    <a:lnTo>
                      <a:pt x="0" y="1190"/>
                    </a:lnTo>
                    <a:lnTo>
                      <a:pt x="233" y="949"/>
                    </a:lnTo>
                    <a:close/>
                  </a:path>
                </a:pathLst>
              </a:custGeom>
              <a:solidFill>
                <a:schemeClr val="accent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lt1"/>
                  </a:solidFill>
                  <a:cs typeface="+mn-ea"/>
                  <a:sym typeface="+mn-lt"/>
                </a:endParaRPr>
              </a:p>
            </p:txBody>
          </p:sp>
          <p:sp>
            <p:nvSpPr>
              <p:cNvPr id="39" name="Freeform 28"/>
              <p:cNvSpPr/>
              <p:nvPr/>
            </p:nvSpPr>
            <p:spPr bwMode="auto">
              <a:xfrm>
                <a:off x="3363" y="3074"/>
                <a:ext cx="233" cy="72"/>
              </a:xfrm>
              <a:custGeom>
                <a:avLst/>
                <a:gdLst>
                  <a:gd name="T0" fmla="*/ 233 w 233"/>
                  <a:gd name="T1" fmla="*/ 72 h 72"/>
                  <a:gd name="T2" fmla="*/ 0 w 233"/>
                  <a:gd name="T3" fmla="*/ 72 h 72"/>
                  <a:gd name="T4" fmla="*/ 0 w 233"/>
                  <a:gd name="T5" fmla="*/ 0 h 72"/>
                  <a:gd name="T6" fmla="*/ 233 w 233"/>
                  <a:gd name="T7" fmla="*/ 72 h 72"/>
                </a:gdLst>
                <a:ahLst/>
                <a:cxnLst>
                  <a:cxn ang="0">
                    <a:pos x="T0" y="T1"/>
                  </a:cxn>
                  <a:cxn ang="0">
                    <a:pos x="T2" y="T3"/>
                  </a:cxn>
                  <a:cxn ang="0">
                    <a:pos x="T4" y="T5"/>
                  </a:cxn>
                  <a:cxn ang="0">
                    <a:pos x="T6" y="T7"/>
                  </a:cxn>
                </a:cxnLst>
                <a:rect l="0" t="0" r="r" b="b"/>
                <a:pathLst>
                  <a:path w="233" h="72">
                    <a:moveTo>
                      <a:pt x="233" y="72"/>
                    </a:moveTo>
                    <a:lnTo>
                      <a:pt x="0" y="72"/>
                    </a:lnTo>
                    <a:lnTo>
                      <a:pt x="0" y="0"/>
                    </a:lnTo>
                    <a:lnTo>
                      <a:pt x="233" y="72"/>
                    </a:lnTo>
                    <a:close/>
                  </a:path>
                </a:pathLst>
              </a:custGeom>
              <a:solidFill>
                <a:schemeClr val="accent3">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000">
                  <a:cs typeface="+mn-ea"/>
                  <a:sym typeface="+mn-lt"/>
                </a:endParaRPr>
              </a:p>
            </p:txBody>
          </p:sp>
          <p:sp>
            <p:nvSpPr>
              <p:cNvPr id="40" name="Freeform 29"/>
              <p:cNvSpPr/>
              <p:nvPr/>
            </p:nvSpPr>
            <p:spPr bwMode="auto">
              <a:xfrm>
                <a:off x="2406" y="3146"/>
                <a:ext cx="1190" cy="241"/>
              </a:xfrm>
              <a:custGeom>
                <a:avLst/>
                <a:gdLst>
                  <a:gd name="T0" fmla="*/ 0 w 1190"/>
                  <a:gd name="T1" fmla="*/ 0 h 241"/>
                  <a:gd name="T2" fmla="*/ 242 w 1190"/>
                  <a:gd name="T3" fmla="*/ 241 h 241"/>
                  <a:gd name="T4" fmla="*/ 957 w 1190"/>
                  <a:gd name="T5" fmla="*/ 241 h 241"/>
                  <a:gd name="T6" fmla="*/ 1190 w 1190"/>
                  <a:gd name="T7" fmla="*/ 0 h 241"/>
                  <a:gd name="T8" fmla="*/ 0 w 1190"/>
                  <a:gd name="T9" fmla="*/ 0 h 241"/>
                </a:gdLst>
                <a:ahLst/>
                <a:cxnLst>
                  <a:cxn ang="0">
                    <a:pos x="T0" y="T1"/>
                  </a:cxn>
                  <a:cxn ang="0">
                    <a:pos x="T2" y="T3"/>
                  </a:cxn>
                  <a:cxn ang="0">
                    <a:pos x="T4" y="T5"/>
                  </a:cxn>
                  <a:cxn ang="0">
                    <a:pos x="T6" y="T7"/>
                  </a:cxn>
                  <a:cxn ang="0">
                    <a:pos x="T8" y="T9"/>
                  </a:cxn>
                </a:cxnLst>
                <a:rect l="0" t="0" r="r" b="b"/>
                <a:pathLst>
                  <a:path w="1190" h="241">
                    <a:moveTo>
                      <a:pt x="0" y="0"/>
                    </a:moveTo>
                    <a:lnTo>
                      <a:pt x="242" y="241"/>
                    </a:lnTo>
                    <a:lnTo>
                      <a:pt x="957" y="241"/>
                    </a:lnTo>
                    <a:lnTo>
                      <a:pt x="1190" y="0"/>
                    </a:lnTo>
                    <a:lnTo>
                      <a:pt x="0" y="0"/>
                    </a:lnTo>
                    <a:close/>
                  </a:path>
                </a:pathLst>
              </a:custGeom>
              <a:solidFill>
                <a:schemeClr val="accent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lt1"/>
                  </a:solidFill>
                  <a:cs typeface="+mn-ea"/>
                  <a:sym typeface="+mn-lt"/>
                </a:endParaRPr>
              </a:p>
            </p:txBody>
          </p:sp>
          <p:sp>
            <p:nvSpPr>
              <p:cNvPr id="41" name="Freeform 30"/>
              <p:cNvSpPr/>
              <p:nvPr/>
            </p:nvSpPr>
            <p:spPr bwMode="auto">
              <a:xfrm>
                <a:off x="2648" y="3146"/>
                <a:ext cx="72" cy="241"/>
              </a:xfrm>
              <a:custGeom>
                <a:avLst/>
                <a:gdLst>
                  <a:gd name="T0" fmla="*/ 0 w 72"/>
                  <a:gd name="T1" fmla="*/ 241 h 241"/>
                  <a:gd name="T2" fmla="*/ 0 w 72"/>
                  <a:gd name="T3" fmla="*/ 0 h 241"/>
                  <a:gd name="T4" fmla="*/ 72 w 72"/>
                  <a:gd name="T5" fmla="*/ 0 h 241"/>
                  <a:gd name="T6" fmla="*/ 0 w 72"/>
                  <a:gd name="T7" fmla="*/ 241 h 241"/>
                </a:gdLst>
                <a:ahLst/>
                <a:cxnLst>
                  <a:cxn ang="0">
                    <a:pos x="T0" y="T1"/>
                  </a:cxn>
                  <a:cxn ang="0">
                    <a:pos x="T2" y="T3"/>
                  </a:cxn>
                  <a:cxn ang="0">
                    <a:pos x="T4" y="T5"/>
                  </a:cxn>
                  <a:cxn ang="0">
                    <a:pos x="T6" y="T7"/>
                  </a:cxn>
                </a:cxnLst>
                <a:rect l="0" t="0" r="r" b="b"/>
                <a:pathLst>
                  <a:path w="72" h="241">
                    <a:moveTo>
                      <a:pt x="0" y="241"/>
                    </a:moveTo>
                    <a:lnTo>
                      <a:pt x="0" y="0"/>
                    </a:lnTo>
                    <a:lnTo>
                      <a:pt x="72" y="0"/>
                    </a:lnTo>
                    <a:lnTo>
                      <a:pt x="0" y="241"/>
                    </a:lnTo>
                    <a:close/>
                  </a:path>
                </a:pathLst>
              </a:custGeom>
              <a:solidFill>
                <a:schemeClr val="accent3">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000" dirty="0">
                  <a:cs typeface="+mn-ea"/>
                  <a:sym typeface="+mn-lt"/>
                </a:endParaRPr>
              </a:p>
            </p:txBody>
          </p:sp>
          <p:sp>
            <p:nvSpPr>
              <p:cNvPr id="42" name="Freeform 31"/>
              <p:cNvSpPr/>
              <p:nvPr/>
            </p:nvSpPr>
            <p:spPr bwMode="auto">
              <a:xfrm>
                <a:off x="2406" y="2197"/>
                <a:ext cx="242" cy="1190"/>
              </a:xfrm>
              <a:custGeom>
                <a:avLst/>
                <a:gdLst>
                  <a:gd name="T0" fmla="*/ 0 w 242"/>
                  <a:gd name="T1" fmla="*/ 233 h 1190"/>
                  <a:gd name="T2" fmla="*/ 0 w 242"/>
                  <a:gd name="T3" fmla="*/ 949 h 1190"/>
                  <a:gd name="T4" fmla="*/ 242 w 242"/>
                  <a:gd name="T5" fmla="*/ 1190 h 1190"/>
                  <a:gd name="T6" fmla="*/ 242 w 242"/>
                  <a:gd name="T7" fmla="*/ 0 h 1190"/>
                  <a:gd name="T8" fmla="*/ 0 w 242"/>
                  <a:gd name="T9" fmla="*/ 233 h 1190"/>
                </a:gdLst>
                <a:ahLst/>
                <a:cxnLst>
                  <a:cxn ang="0">
                    <a:pos x="T0" y="T1"/>
                  </a:cxn>
                  <a:cxn ang="0">
                    <a:pos x="T2" y="T3"/>
                  </a:cxn>
                  <a:cxn ang="0">
                    <a:pos x="T4" y="T5"/>
                  </a:cxn>
                  <a:cxn ang="0">
                    <a:pos x="T6" y="T7"/>
                  </a:cxn>
                  <a:cxn ang="0">
                    <a:pos x="T8" y="T9"/>
                  </a:cxn>
                </a:cxnLst>
                <a:rect l="0" t="0" r="r" b="b"/>
                <a:pathLst>
                  <a:path w="242" h="1190">
                    <a:moveTo>
                      <a:pt x="0" y="233"/>
                    </a:moveTo>
                    <a:lnTo>
                      <a:pt x="0" y="949"/>
                    </a:lnTo>
                    <a:lnTo>
                      <a:pt x="242" y="1190"/>
                    </a:lnTo>
                    <a:lnTo>
                      <a:pt x="242" y="0"/>
                    </a:lnTo>
                    <a:lnTo>
                      <a:pt x="0" y="233"/>
                    </a:lnTo>
                    <a:close/>
                  </a:path>
                </a:pathLst>
              </a:custGeom>
              <a:solidFill>
                <a:schemeClr val="accent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lt1"/>
                  </a:solidFill>
                  <a:cs typeface="+mn-ea"/>
                  <a:sym typeface="+mn-lt"/>
                </a:endParaRPr>
              </a:p>
            </p:txBody>
          </p:sp>
          <p:sp>
            <p:nvSpPr>
              <p:cNvPr id="43" name="Freeform 32"/>
              <p:cNvSpPr/>
              <p:nvPr/>
            </p:nvSpPr>
            <p:spPr bwMode="auto">
              <a:xfrm>
                <a:off x="2406" y="2430"/>
                <a:ext cx="242" cy="81"/>
              </a:xfrm>
              <a:custGeom>
                <a:avLst/>
                <a:gdLst>
                  <a:gd name="T0" fmla="*/ 0 w 242"/>
                  <a:gd name="T1" fmla="*/ 0 h 81"/>
                  <a:gd name="T2" fmla="*/ 242 w 242"/>
                  <a:gd name="T3" fmla="*/ 0 h 81"/>
                  <a:gd name="T4" fmla="*/ 242 w 242"/>
                  <a:gd name="T5" fmla="*/ 81 h 81"/>
                  <a:gd name="T6" fmla="*/ 0 w 242"/>
                  <a:gd name="T7" fmla="*/ 0 h 81"/>
                </a:gdLst>
                <a:ahLst/>
                <a:cxnLst>
                  <a:cxn ang="0">
                    <a:pos x="T0" y="T1"/>
                  </a:cxn>
                  <a:cxn ang="0">
                    <a:pos x="T2" y="T3"/>
                  </a:cxn>
                  <a:cxn ang="0">
                    <a:pos x="T4" y="T5"/>
                  </a:cxn>
                  <a:cxn ang="0">
                    <a:pos x="T6" y="T7"/>
                  </a:cxn>
                </a:cxnLst>
                <a:rect l="0" t="0" r="r" b="b"/>
                <a:pathLst>
                  <a:path w="242" h="81">
                    <a:moveTo>
                      <a:pt x="0" y="0"/>
                    </a:moveTo>
                    <a:lnTo>
                      <a:pt x="242" y="0"/>
                    </a:lnTo>
                    <a:lnTo>
                      <a:pt x="242" y="81"/>
                    </a:lnTo>
                    <a:lnTo>
                      <a:pt x="0" y="0"/>
                    </a:lnTo>
                    <a:close/>
                  </a:path>
                </a:pathLst>
              </a:custGeom>
              <a:solidFill>
                <a:schemeClr val="accent3">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000" dirty="0">
                  <a:cs typeface="+mn-ea"/>
                  <a:sym typeface="+mn-lt"/>
                </a:endParaRPr>
              </a:p>
            </p:txBody>
          </p:sp>
          <p:sp>
            <p:nvSpPr>
              <p:cNvPr id="44" name="Freeform 33"/>
              <p:cNvSpPr/>
              <p:nvPr/>
            </p:nvSpPr>
            <p:spPr bwMode="auto">
              <a:xfrm>
                <a:off x="2648" y="1482"/>
                <a:ext cx="233" cy="1190"/>
              </a:xfrm>
              <a:custGeom>
                <a:avLst/>
                <a:gdLst>
                  <a:gd name="T0" fmla="*/ 233 w 233"/>
                  <a:gd name="T1" fmla="*/ 956 h 1190"/>
                  <a:gd name="T2" fmla="*/ 233 w 233"/>
                  <a:gd name="T3" fmla="*/ 241 h 1190"/>
                  <a:gd name="T4" fmla="*/ 0 w 233"/>
                  <a:gd name="T5" fmla="*/ 0 h 1190"/>
                  <a:gd name="T6" fmla="*/ 0 w 233"/>
                  <a:gd name="T7" fmla="*/ 1190 h 1190"/>
                  <a:gd name="T8" fmla="*/ 233 w 233"/>
                  <a:gd name="T9" fmla="*/ 956 h 1190"/>
                </a:gdLst>
                <a:ahLst/>
                <a:cxnLst>
                  <a:cxn ang="0">
                    <a:pos x="T0" y="T1"/>
                  </a:cxn>
                  <a:cxn ang="0">
                    <a:pos x="T2" y="T3"/>
                  </a:cxn>
                  <a:cxn ang="0">
                    <a:pos x="T4" y="T5"/>
                  </a:cxn>
                  <a:cxn ang="0">
                    <a:pos x="T6" y="T7"/>
                  </a:cxn>
                  <a:cxn ang="0">
                    <a:pos x="T8" y="T9"/>
                  </a:cxn>
                </a:cxnLst>
                <a:rect l="0" t="0" r="r" b="b"/>
                <a:pathLst>
                  <a:path w="233" h="1190">
                    <a:moveTo>
                      <a:pt x="233" y="956"/>
                    </a:moveTo>
                    <a:lnTo>
                      <a:pt x="233" y="241"/>
                    </a:lnTo>
                    <a:lnTo>
                      <a:pt x="0" y="0"/>
                    </a:lnTo>
                    <a:lnTo>
                      <a:pt x="0" y="1190"/>
                    </a:lnTo>
                    <a:lnTo>
                      <a:pt x="233" y="956"/>
                    </a:lnTo>
                    <a:close/>
                  </a:path>
                </a:pathLst>
              </a:custGeom>
              <a:solidFill>
                <a:schemeClr val="accent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lt1"/>
                  </a:solidFill>
                  <a:cs typeface="+mn-ea"/>
                  <a:sym typeface="+mn-lt"/>
                </a:endParaRPr>
              </a:p>
            </p:txBody>
          </p:sp>
          <p:sp>
            <p:nvSpPr>
              <p:cNvPr id="45" name="Freeform 34"/>
              <p:cNvSpPr/>
              <p:nvPr/>
            </p:nvSpPr>
            <p:spPr bwMode="auto">
              <a:xfrm>
                <a:off x="2648" y="2358"/>
                <a:ext cx="233" cy="80"/>
              </a:xfrm>
              <a:custGeom>
                <a:avLst/>
                <a:gdLst>
                  <a:gd name="T0" fmla="*/ 233 w 233"/>
                  <a:gd name="T1" fmla="*/ 80 h 80"/>
                  <a:gd name="T2" fmla="*/ 0 w 233"/>
                  <a:gd name="T3" fmla="*/ 80 h 80"/>
                  <a:gd name="T4" fmla="*/ 0 w 233"/>
                  <a:gd name="T5" fmla="*/ 0 h 80"/>
                  <a:gd name="T6" fmla="*/ 233 w 233"/>
                  <a:gd name="T7" fmla="*/ 80 h 80"/>
                </a:gdLst>
                <a:ahLst/>
                <a:cxnLst>
                  <a:cxn ang="0">
                    <a:pos x="T0" y="T1"/>
                  </a:cxn>
                  <a:cxn ang="0">
                    <a:pos x="T2" y="T3"/>
                  </a:cxn>
                  <a:cxn ang="0">
                    <a:pos x="T4" y="T5"/>
                  </a:cxn>
                  <a:cxn ang="0">
                    <a:pos x="T6" y="T7"/>
                  </a:cxn>
                </a:cxnLst>
                <a:rect l="0" t="0" r="r" b="b"/>
                <a:pathLst>
                  <a:path w="233" h="80">
                    <a:moveTo>
                      <a:pt x="233" y="80"/>
                    </a:moveTo>
                    <a:lnTo>
                      <a:pt x="0" y="80"/>
                    </a:lnTo>
                    <a:lnTo>
                      <a:pt x="0" y="0"/>
                    </a:lnTo>
                    <a:lnTo>
                      <a:pt x="233" y="80"/>
                    </a:lnTo>
                    <a:close/>
                  </a:path>
                </a:pathLst>
              </a:custGeom>
              <a:solidFill>
                <a:schemeClr val="accent4">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000">
                  <a:cs typeface="+mn-ea"/>
                  <a:sym typeface="+mn-lt"/>
                </a:endParaRPr>
              </a:p>
            </p:txBody>
          </p:sp>
          <p:sp>
            <p:nvSpPr>
              <p:cNvPr id="46" name="Freeform 35"/>
              <p:cNvSpPr/>
              <p:nvPr/>
            </p:nvSpPr>
            <p:spPr bwMode="auto">
              <a:xfrm>
                <a:off x="1932" y="2438"/>
                <a:ext cx="72" cy="234"/>
              </a:xfrm>
              <a:custGeom>
                <a:avLst/>
                <a:gdLst>
                  <a:gd name="T0" fmla="*/ 0 w 72"/>
                  <a:gd name="T1" fmla="*/ 234 h 234"/>
                  <a:gd name="T2" fmla="*/ 0 w 72"/>
                  <a:gd name="T3" fmla="*/ 0 h 234"/>
                  <a:gd name="T4" fmla="*/ 72 w 72"/>
                  <a:gd name="T5" fmla="*/ 0 h 234"/>
                  <a:gd name="T6" fmla="*/ 0 w 72"/>
                  <a:gd name="T7" fmla="*/ 234 h 234"/>
                </a:gdLst>
                <a:ahLst/>
                <a:cxnLst>
                  <a:cxn ang="0">
                    <a:pos x="T0" y="T1"/>
                  </a:cxn>
                  <a:cxn ang="0">
                    <a:pos x="T2" y="T3"/>
                  </a:cxn>
                  <a:cxn ang="0">
                    <a:pos x="T4" y="T5"/>
                  </a:cxn>
                  <a:cxn ang="0">
                    <a:pos x="T6" y="T7"/>
                  </a:cxn>
                </a:cxnLst>
                <a:rect l="0" t="0" r="r" b="b"/>
                <a:pathLst>
                  <a:path w="72" h="234">
                    <a:moveTo>
                      <a:pt x="0" y="234"/>
                    </a:moveTo>
                    <a:lnTo>
                      <a:pt x="0" y="0"/>
                    </a:lnTo>
                    <a:lnTo>
                      <a:pt x="72" y="0"/>
                    </a:lnTo>
                    <a:lnTo>
                      <a:pt x="0" y="234"/>
                    </a:lnTo>
                    <a:close/>
                  </a:path>
                </a:pathLst>
              </a:custGeom>
              <a:solidFill>
                <a:schemeClr val="accent4">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000">
                  <a:cs typeface="+mn-ea"/>
                  <a:sym typeface="+mn-lt"/>
                </a:endParaRPr>
              </a:p>
            </p:txBody>
          </p:sp>
          <p:sp>
            <p:nvSpPr>
              <p:cNvPr id="47" name="Freeform 36"/>
              <p:cNvSpPr/>
              <p:nvPr/>
            </p:nvSpPr>
            <p:spPr bwMode="auto">
              <a:xfrm>
                <a:off x="1691" y="1482"/>
                <a:ext cx="241" cy="1190"/>
              </a:xfrm>
              <a:custGeom>
                <a:avLst/>
                <a:gdLst>
                  <a:gd name="T0" fmla="*/ 0 w 241"/>
                  <a:gd name="T1" fmla="*/ 241 h 1190"/>
                  <a:gd name="T2" fmla="*/ 0 w 241"/>
                  <a:gd name="T3" fmla="*/ 956 h 1190"/>
                  <a:gd name="T4" fmla="*/ 241 w 241"/>
                  <a:gd name="T5" fmla="*/ 1190 h 1190"/>
                  <a:gd name="T6" fmla="*/ 241 w 241"/>
                  <a:gd name="T7" fmla="*/ 0 h 1190"/>
                  <a:gd name="T8" fmla="*/ 0 w 241"/>
                  <a:gd name="T9" fmla="*/ 241 h 1190"/>
                </a:gdLst>
                <a:ahLst/>
                <a:cxnLst>
                  <a:cxn ang="0">
                    <a:pos x="T0" y="T1"/>
                  </a:cxn>
                  <a:cxn ang="0">
                    <a:pos x="T2" y="T3"/>
                  </a:cxn>
                  <a:cxn ang="0">
                    <a:pos x="T4" y="T5"/>
                  </a:cxn>
                  <a:cxn ang="0">
                    <a:pos x="T6" y="T7"/>
                  </a:cxn>
                  <a:cxn ang="0">
                    <a:pos x="T8" y="T9"/>
                  </a:cxn>
                </a:cxnLst>
                <a:rect l="0" t="0" r="r" b="b"/>
                <a:pathLst>
                  <a:path w="241" h="1190">
                    <a:moveTo>
                      <a:pt x="0" y="241"/>
                    </a:moveTo>
                    <a:lnTo>
                      <a:pt x="0" y="956"/>
                    </a:lnTo>
                    <a:lnTo>
                      <a:pt x="241" y="1190"/>
                    </a:lnTo>
                    <a:lnTo>
                      <a:pt x="241" y="0"/>
                    </a:lnTo>
                    <a:lnTo>
                      <a:pt x="0" y="241"/>
                    </a:lnTo>
                    <a:close/>
                  </a:path>
                </a:pathLst>
              </a:custGeom>
              <a:solidFill>
                <a:schemeClr val="accent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lt1"/>
                  </a:solidFill>
                  <a:cs typeface="+mn-ea"/>
                  <a:sym typeface="+mn-lt"/>
                </a:endParaRPr>
              </a:p>
            </p:txBody>
          </p:sp>
          <p:sp>
            <p:nvSpPr>
              <p:cNvPr id="48" name="Freeform 37"/>
              <p:cNvSpPr/>
              <p:nvPr/>
            </p:nvSpPr>
            <p:spPr bwMode="auto">
              <a:xfrm>
                <a:off x="1691" y="1723"/>
                <a:ext cx="241" cy="72"/>
              </a:xfrm>
              <a:custGeom>
                <a:avLst/>
                <a:gdLst>
                  <a:gd name="T0" fmla="*/ 0 w 241"/>
                  <a:gd name="T1" fmla="*/ 0 h 72"/>
                  <a:gd name="T2" fmla="*/ 241 w 241"/>
                  <a:gd name="T3" fmla="*/ 0 h 72"/>
                  <a:gd name="T4" fmla="*/ 241 w 241"/>
                  <a:gd name="T5" fmla="*/ 72 h 72"/>
                  <a:gd name="T6" fmla="*/ 0 w 241"/>
                  <a:gd name="T7" fmla="*/ 0 h 72"/>
                </a:gdLst>
                <a:ahLst/>
                <a:cxnLst>
                  <a:cxn ang="0">
                    <a:pos x="T0" y="T1"/>
                  </a:cxn>
                  <a:cxn ang="0">
                    <a:pos x="T2" y="T3"/>
                  </a:cxn>
                  <a:cxn ang="0">
                    <a:pos x="T4" y="T5"/>
                  </a:cxn>
                  <a:cxn ang="0">
                    <a:pos x="T6" y="T7"/>
                  </a:cxn>
                </a:cxnLst>
                <a:rect l="0" t="0" r="r" b="b"/>
                <a:pathLst>
                  <a:path w="241" h="72">
                    <a:moveTo>
                      <a:pt x="0" y="0"/>
                    </a:moveTo>
                    <a:lnTo>
                      <a:pt x="241" y="0"/>
                    </a:lnTo>
                    <a:lnTo>
                      <a:pt x="241" y="72"/>
                    </a:lnTo>
                    <a:lnTo>
                      <a:pt x="0" y="0"/>
                    </a:lnTo>
                    <a:close/>
                  </a:path>
                </a:pathLst>
              </a:custGeom>
              <a:solidFill>
                <a:schemeClr val="accent4">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000">
                  <a:cs typeface="+mn-ea"/>
                  <a:sym typeface="+mn-lt"/>
                </a:endParaRPr>
              </a:p>
            </p:txBody>
          </p:sp>
        </p:grpSp>
        <p:sp>
          <p:nvSpPr>
            <p:cNvPr id="8" name="TextBox 60"/>
            <p:cNvSpPr txBox="1"/>
            <p:nvPr/>
          </p:nvSpPr>
          <p:spPr>
            <a:xfrm>
              <a:off x="5158482" y="2020304"/>
              <a:ext cx="787600" cy="707886"/>
            </a:xfrm>
            <a:prstGeom prst="rect">
              <a:avLst/>
            </a:prstGeom>
            <a:noFill/>
          </p:spPr>
          <p:txBody>
            <a:bodyPr wrap="none" rtlCol="0">
              <a:spAutoFit/>
            </a:bodyPr>
            <a:lstStyle/>
            <a:p>
              <a:r>
                <a:rPr lang="en-US" altLang="zh-CN" sz="4000" dirty="0">
                  <a:cs typeface="+mn-ea"/>
                  <a:sym typeface="+mn-lt"/>
                </a:rPr>
                <a:t>01</a:t>
              </a:r>
              <a:endParaRPr lang="zh-CN" altLang="en-US" sz="4000" dirty="0">
                <a:cs typeface="+mn-ea"/>
                <a:sym typeface="+mn-lt"/>
              </a:endParaRPr>
            </a:p>
          </p:txBody>
        </p:sp>
        <p:sp>
          <p:nvSpPr>
            <p:cNvPr id="9" name="TextBox 61"/>
            <p:cNvSpPr txBox="1"/>
            <p:nvPr/>
          </p:nvSpPr>
          <p:spPr>
            <a:xfrm>
              <a:off x="6459297" y="3311550"/>
              <a:ext cx="787600" cy="707886"/>
            </a:xfrm>
            <a:prstGeom prst="rect">
              <a:avLst/>
            </a:prstGeom>
            <a:noFill/>
          </p:spPr>
          <p:txBody>
            <a:bodyPr wrap="none" rtlCol="0">
              <a:spAutoFit/>
            </a:bodyPr>
            <a:lstStyle/>
            <a:p>
              <a:r>
                <a:rPr lang="en-US" altLang="zh-CN" sz="4000" dirty="0">
                  <a:cs typeface="+mn-ea"/>
                  <a:sym typeface="+mn-lt"/>
                </a:rPr>
                <a:t>02</a:t>
              </a:r>
              <a:endParaRPr lang="zh-CN" altLang="en-US" sz="4000" dirty="0">
                <a:cs typeface="+mn-ea"/>
                <a:sym typeface="+mn-lt"/>
              </a:endParaRPr>
            </a:p>
          </p:txBody>
        </p:sp>
        <p:sp>
          <p:nvSpPr>
            <p:cNvPr id="10" name="TextBox 62"/>
            <p:cNvSpPr txBox="1"/>
            <p:nvPr/>
          </p:nvSpPr>
          <p:spPr>
            <a:xfrm>
              <a:off x="5158482" y="4605953"/>
              <a:ext cx="787600" cy="707886"/>
            </a:xfrm>
            <a:prstGeom prst="rect">
              <a:avLst/>
            </a:prstGeom>
            <a:noFill/>
          </p:spPr>
          <p:txBody>
            <a:bodyPr wrap="none" rtlCol="0">
              <a:spAutoFit/>
            </a:bodyPr>
            <a:lstStyle/>
            <a:p>
              <a:r>
                <a:rPr lang="en-US" altLang="zh-CN" sz="4000" dirty="0">
                  <a:cs typeface="+mn-ea"/>
                  <a:sym typeface="+mn-lt"/>
                </a:rPr>
                <a:t>03</a:t>
              </a:r>
              <a:endParaRPr lang="zh-CN" altLang="en-US" sz="4000" dirty="0">
                <a:cs typeface="+mn-ea"/>
                <a:sym typeface="+mn-lt"/>
              </a:endParaRPr>
            </a:p>
          </p:txBody>
        </p:sp>
        <p:sp>
          <p:nvSpPr>
            <p:cNvPr id="11" name="TextBox 63"/>
            <p:cNvSpPr txBox="1"/>
            <p:nvPr/>
          </p:nvSpPr>
          <p:spPr>
            <a:xfrm>
              <a:off x="3722993" y="3320760"/>
              <a:ext cx="787600" cy="707886"/>
            </a:xfrm>
            <a:prstGeom prst="rect">
              <a:avLst/>
            </a:prstGeom>
            <a:noFill/>
          </p:spPr>
          <p:txBody>
            <a:bodyPr wrap="none" rtlCol="0">
              <a:spAutoFit/>
            </a:bodyPr>
            <a:lstStyle/>
            <a:p>
              <a:r>
                <a:rPr lang="en-US" altLang="zh-CN" sz="4000" dirty="0">
                  <a:cs typeface="+mn-ea"/>
                  <a:sym typeface="+mn-lt"/>
                </a:rPr>
                <a:t>04</a:t>
              </a:r>
              <a:endParaRPr lang="zh-CN" altLang="en-US" sz="4000" dirty="0">
                <a:cs typeface="+mn-ea"/>
                <a:sym typeface="+mn-lt"/>
              </a:endParaRPr>
            </a:p>
          </p:txBody>
        </p:sp>
        <p:sp>
          <p:nvSpPr>
            <p:cNvPr id="12" name="TextBox 64"/>
            <p:cNvSpPr txBox="1"/>
            <p:nvPr/>
          </p:nvSpPr>
          <p:spPr>
            <a:xfrm>
              <a:off x="4875121" y="2517721"/>
              <a:ext cx="1183493" cy="338554"/>
            </a:xfrm>
            <a:prstGeom prst="rect">
              <a:avLst/>
            </a:prstGeom>
            <a:noFill/>
          </p:spPr>
          <p:txBody>
            <a:bodyPr wrap="square" rtlCol="0">
              <a:spAutoFit/>
            </a:bodyPr>
            <a:lstStyle/>
            <a:p>
              <a:pPr algn="ctr"/>
              <a:r>
                <a:rPr lang="zh-CN" altLang="en-US" sz="1600" dirty="0">
                  <a:cs typeface="+mn-ea"/>
                  <a:sym typeface="+mn-lt"/>
                </a:rPr>
                <a:t>添加标题</a:t>
              </a:r>
            </a:p>
          </p:txBody>
        </p:sp>
        <p:sp>
          <p:nvSpPr>
            <p:cNvPr id="13" name="TextBox 65"/>
            <p:cNvSpPr txBox="1"/>
            <p:nvPr/>
          </p:nvSpPr>
          <p:spPr>
            <a:xfrm>
              <a:off x="6171265" y="3813865"/>
              <a:ext cx="1183493" cy="338554"/>
            </a:xfrm>
            <a:prstGeom prst="rect">
              <a:avLst/>
            </a:prstGeom>
            <a:noFill/>
          </p:spPr>
          <p:txBody>
            <a:bodyPr wrap="square" rtlCol="0">
              <a:spAutoFit/>
            </a:bodyPr>
            <a:lstStyle/>
            <a:p>
              <a:pPr algn="ctr"/>
              <a:r>
                <a:rPr lang="zh-CN" altLang="en-US" sz="1600" dirty="0">
                  <a:cs typeface="+mn-ea"/>
                  <a:sym typeface="+mn-lt"/>
                </a:rPr>
                <a:t>添加标题</a:t>
              </a:r>
            </a:p>
          </p:txBody>
        </p:sp>
        <p:sp>
          <p:nvSpPr>
            <p:cNvPr id="14" name="TextBox 66"/>
            <p:cNvSpPr txBox="1"/>
            <p:nvPr/>
          </p:nvSpPr>
          <p:spPr>
            <a:xfrm>
              <a:off x="4875121" y="5110009"/>
              <a:ext cx="1183493" cy="338554"/>
            </a:xfrm>
            <a:prstGeom prst="rect">
              <a:avLst/>
            </a:prstGeom>
            <a:noFill/>
          </p:spPr>
          <p:txBody>
            <a:bodyPr wrap="square" rtlCol="0">
              <a:spAutoFit/>
            </a:bodyPr>
            <a:lstStyle/>
            <a:p>
              <a:pPr algn="ctr"/>
              <a:r>
                <a:rPr lang="zh-CN" altLang="en-US" sz="1600" dirty="0">
                  <a:cs typeface="+mn-ea"/>
                  <a:sym typeface="+mn-lt"/>
                </a:rPr>
                <a:t>添加标题</a:t>
              </a:r>
            </a:p>
          </p:txBody>
        </p:sp>
        <p:sp>
          <p:nvSpPr>
            <p:cNvPr id="15" name="TextBox 67"/>
            <p:cNvSpPr txBox="1"/>
            <p:nvPr/>
          </p:nvSpPr>
          <p:spPr>
            <a:xfrm>
              <a:off x="3506968" y="3813865"/>
              <a:ext cx="1183493" cy="338554"/>
            </a:xfrm>
            <a:prstGeom prst="rect">
              <a:avLst/>
            </a:prstGeom>
            <a:noFill/>
          </p:spPr>
          <p:txBody>
            <a:bodyPr wrap="square" rtlCol="0">
              <a:spAutoFit/>
            </a:bodyPr>
            <a:lstStyle/>
            <a:p>
              <a:pPr algn="ctr"/>
              <a:r>
                <a:rPr lang="zh-CN" altLang="en-US" sz="1600" dirty="0">
                  <a:cs typeface="+mn-ea"/>
                  <a:sym typeface="+mn-lt"/>
                </a:rPr>
                <a:t>添加标题</a:t>
              </a:r>
            </a:p>
          </p:txBody>
        </p:sp>
      </p:grpSp>
    </p:spTree>
  </p:cSld>
  <p:clrMapOvr>
    <a:masterClrMapping/>
  </p:clrMapOvr>
  <mc:AlternateContent xmlns:mc="http://schemas.openxmlformats.org/markup-compatibility/2006" xmlns:p14="http://schemas.microsoft.com/office/powerpoint/2010/main">
    <mc:Choice Requires="p14">
      <p:transition spd="slow" p14:dur="1600" advClick="0" advTm="5000">
        <p14:prism isInverted="1"/>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par>
                          <p:cTn id="11" fill="hold">
                            <p:stCondLst>
                              <p:cond delay="1000"/>
                            </p:stCondLst>
                            <p:childTnLst>
                              <p:par>
                                <p:cTn id="12" presetID="2" presetClass="entr" presetSubtype="9"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0-#ppt_w/2"/>
                                          </p:val>
                                        </p:tav>
                                        <p:tav tm="100000">
                                          <p:val>
                                            <p:strVal val="#ppt_x"/>
                                          </p:val>
                                        </p:tav>
                                      </p:tavLst>
                                    </p:anim>
                                    <p:anim calcmode="lin" valueType="num">
                                      <p:cBhvr additive="base">
                                        <p:cTn id="15" dur="500" fill="hold"/>
                                        <p:tgtEl>
                                          <p:spTgt spid="5"/>
                                        </p:tgtEl>
                                        <p:attrNameLst>
                                          <p:attrName>ppt_y</p:attrName>
                                        </p:attrNameLst>
                                      </p:cBhvr>
                                      <p:tavLst>
                                        <p:tav tm="0">
                                          <p:val>
                                            <p:strVal val="0-#ppt_h/2"/>
                                          </p:val>
                                        </p:tav>
                                        <p:tav tm="100000">
                                          <p:val>
                                            <p:strVal val="#ppt_y"/>
                                          </p:val>
                                        </p:tav>
                                      </p:tavLst>
                                    </p:anim>
                                  </p:childTnLst>
                                </p:cTn>
                              </p:par>
                              <p:par>
                                <p:cTn id="16" presetID="2" presetClass="entr" presetSubtype="12"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fill="hold"/>
                                        <p:tgtEl>
                                          <p:spTgt spid="2"/>
                                        </p:tgtEl>
                                        <p:attrNameLst>
                                          <p:attrName>ppt_x</p:attrName>
                                        </p:attrNameLst>
                                      </p:cBhvr>
                                      <p:tavLst>
                                        <p:tav tm="0">
                                          <p:val>
                                            <p:strVal val="0-#ppt_w/2"/>
                                          </p:val>
                                        </p:tav>
                                        <p:tav tm="100000">
                                          <p:val>
                                            <p:strVal val="#ppt_x"/>
                                          </p:val>
                                        </p:tav>
                                      </p:tavLst>
                                    </p:anim>
                                    <p:anim calcmode="lin" valueType="num">
                                      <p:cBhvr additive="base">
                                        <p:cTn id="19" dur="500" fill="hold"/>
                                        <p:tgtEl>
                                          <p:spTgt spid="2"/>
                                        </p:tgtEl>
                                        <p:attrNameLst>
                                          <p:attrName>ppt_y</p:attrName>
                                        </p:attrNameLst>
                                      </p:cBhvr>
                                      <p:tavLst>
                                        <p:tav tm="0">
                                          <p:val>
                                            <p:strVal val="1+#ppt_h/2"/>
                                          </p:val>
                                        </p:tav>
                                        <p:tav tm="100000">
                                          <p:val>
                                            <p:strVal val="#ppt_y"/>
                                          </p:val>
                                        </p:tav>
                                      </p:tavLst>
                                    </p:anim>
                                  </p:childTnLst>
                                </p:cTn>
                              </p:par>
                              <p:par>
                                <p:cTn id="20" presetID="2" presetClass="entr" presetSubtype="3"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1+#ppt_w/2"/>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par>
                                <p:cTn id="24" presetID="2" presetClass="entr" presetSubtype="6" fill="hold" grpId="0" nodeType="withEffect">
                                  <p:stCondLst>
                                    <p:cond delay="0"/>
                                  </p:stCondLst>
                                  <p:childTnLst>
                                    <p:set>
                                      <p:cBhvr>
                                        <p:cTn id="25" dur="1" fill="hold">
                                          <p:stCondLst>
                                            <p:cond delay="0"/>
                                          </p:stCondLst>
                                        </p:cTn>
                                        <p:tgtEl>
                                          <p:spTgt spid="3"/>
                                        </p:tgtEl>
                                        <p:attrNameLst>
                                          <p:attrName>style.visibility</p:attrName>
                                        </p:attrNameLst>
                                      </p:cBhvr>
                                      <p:to>
                                        <p:strVal val="visible"/>
                                      </p:to>
                                    </p:set>
                                    <p:anim calcmode="lin" valueType="num">
                                      <p:cBhvr additive="base">
                                        <p:cTn id="26" dur="500" fill="hold"/>
                                        <p:tgtEl>
                                          <p:spTgt spid="3"/>
                                        </p:tgtEl>
                                        <p:attrNameLst>
                                          <p:attrName>ppt_x</p:attrName>
                                        </p:attrNameLst>
                                      </p:cBhvr>
                                      <p:tavLst>
                                        <p:tav tm="0">
                                          <p:val>
                                            <p:strVal val="1+#ppt_w/2"/>
                                          </p:val>
                                        </p:tav>
                                        <p:tav tm="100000">
                                          <p:val>
                                            <p:strVal val="#ppt_x"/>
                                          </p:val>
                                        </p:tav>
                                      </p:tavLst>
                                    </p:anim>
                                    <p:anim calcmode="lin" valueType="num">
                                      <p:cBhvr additive="base">
                                        <p:cTn id="2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2004716" y="2444738"/>
            <a:ext cx="0" cy="135879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 name="直接连接符 2"/>
          <p:cNvCxnSpPr/>
          <p:nvPr/>
        </p:nvCxnSpPr>
        <p:spPr>
          <a:xfrm>
            <a:off x="2004716" y="3803532"/>
            <a:ext cx="2258483"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a:off x="4263201" y="3803532"/>
            <a:ext cx="2258484"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4263199" y="3803534"/>
            <a:ext cx="0" cy="135669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6521683" y="2444738"/>
            <a:ext cx="0" cy="135879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6521685" y="3803532"/>
            <a:ext cx="225636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8778049" y="3803534"/>
            <a:ext cx="0" cy="135669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8778049" y="3803532"/>
            <a:ext cx="2258483" cy="0"/>
          </a:xfrm>
          <a:prstGeom prst="line">
            <a:avLst/>
          </a:prstGeom>
          <a:ln>
            <a:solidFill>
              <a:schemeClr val="bg1">
                <a:lumMod val="65000"/>
              </a:schemeClr>
            </a:solidFill>
            <a:tailEnd type="stealth"/>
          </a:ln>
        </p:spPr>
        <p:style>
          <a:lnRef idx="1">
            <a:schemeClr val="accent1"/>
          </a:lnRef>
          <a:fillRef idx="0">
            <a:schemeClr val="accent1"/>
          </a:fillRef>
          <a:effectRef idx="0">
            <a:schemeClr val="accent1"/>
          </a:effectRef>
          <a:fontRef idx="minor">
            <a:schemeClr val="tx1"/>
          </a:fontRef>
        </p:style>
      </p:cxnSp>
      <p:grpSp>
        <p:nvGrpSpPr>
          <p:cNvPr id="10" name="组合 9"/>
          <p:cNvGrpSpPr/>
          <p:nvPr/>
        </p:nvGrpSpPr>
        <p:grpSpPr>
          <a:xfrm>
            <a:off x="6094118" y="1585779"/>
            <a:ext cx="867833" cy="858959"/>
            <a:chOff x="4354514" y="1261342"/>
            <a:chExt cx="650875" cy="644219"/>
          </a:xfrm>
        </p:grpSpPr>
        <p:sp>
          <p:nvSpPr>
            <p:cNvPr id="11" name="椭圆 10"/>
            <p:cNvSpPr/>
            <p:nvPr/>
          </p:nvSpPr>
          <p:spPr>
            <a:xfrm>
              <a:off x="4354514" y="1261342"/>
              <a:ext cx="650875" cy="644219"/>
            </a:xfrm>
            <a:prstGeom prst="ellipse">
              <a:avLst/>
            </a:prstGeom>
            <a:solidFill>
              <a:schemeClr val="accent3"/>
            </a:solidFill>
            <a:ln w="25400" algn="ctr">
              <a:noFill/>
              <a:miter lim="800000"/>
            </a:ln>
            <a:effectLst>
              <a:outerShdw blurRad="63500" algn="ctr" rotWithShape="0">
                <a:prstClr val="black">
                  <a:alpha val="40000"/>
                </a:prstClr>
              </a:outerShdw>
            </a:effectLst>
          </p:spPr>
          <p:txBody>
            <a:bodyPr anchor="ctr"/>
            <a:lstStyle/>
            <a:p>
              <a:pPr algn="ctr" defTabSz="1146175"/>
              <a:endParaRPr lang="zh-CN" altLang="en-US" sz="2255">
                <a:cs typeface="+mn-ea"/>
                <a:sym typeface="+mn-lt"/>
              </a:endParaRPr>
            </a:p>
          </p:txBody>
        </p:sp>
        <p:sp>
          <p:nvSpPr>
            <p:cNvPr id="12" name="KSO_Shape"/>
            <p:cNvSpPr/>
            <p:nvPr/>
          </p:nvSpPr>
          <p:spPr bwMode="auto">
            <a:xfrm>
              <a:off x="4529138" y="1420427"/>
              <a:ext cx="303212" cy="326049"/>
            </a:xfrm>
            <a:custGeom>
              <a:avLst/>
              <a:gdLst>
                <a:gd name="T0" fmla="*/ 660065 w 1938337"/>
                <a:gd name="T1" fmla="*/ 1785471 h 2097088"/>
                <a:gd name="T2" fmla="*/ 1074391 w 1938337"/>
                <a:gd name="T3" fmla="*/ 1807357 h 2097088"/>
                <a:gd name="T4" fmla="*/ 1090030 w 1938337"/>
                <a:gd name="T5" fmla="*/ 1648866 h 2097088"/>
                <a:gd name="T6" fmla="*/ 997074 w 1938337"/>
                <a:gd name="T7" fmla="*/ 1410363 h 2097088"/>
                <a:gd name="T8" fmla="*/ 740470 w 1938337"/>
                <a:gd name="T9" fmla="*/ 1441863 h 2097088"/>
                <a:gd name="T10" fmla="*/ 1158685 w 1938337"/>
                <a:gd name="T11" fmla="*/ 241681 h 2097088"/>
                <a:gd name="T12" fmla="*/ 1062016 w 1938337"/>
                <a:gd name="T13" fmla="*/ 582817 h 2097088"/>
                <a:gd name="T14" fmla="*/ 959576 w 1938337"/>
                <a:gd name="T15" fmla="*/ 747370 h 2097088"/>
                <a:gd name="T16" fmla="*/ 1009593 w 1938337"/>
                <a:gd name="T17" fmla="*/ 758196 h 2097088"/>
                <a:gd name="T18" fmla="*/ 1186819 w 1938337"/>
                <a:gd name="T19" fmla="*/ 425240 h 2097088"/>
                <a:gd name="T20" fmla="*/ 1208221 w 1938337"/>
                <a:gd name="T21" fmla="*/ 203430 h 2097088"/>
                <a:gd name="T22" fmla="*/ 1278919 w 1938337"/>
                <a:gd name="T23" fmla="*/ 476964 h 2097088"/>
                <a:gd name="T24" fmla="*/ 1150989 w 1938337"/>
                <a:gd name="T25" fmla="*/ 722592 h 2097088"/>
                <a:gd name="T26" fmla="*/ 1014162 w 1938337"/>
                <a:gd name="T27" fmla="*/ 909759 h 2097088"/>
                <a:gd name="T28" fmla="*/ 967751 w 1938337"/>
                <a:gd name="T29" fmla="*/ 1018980 h 2097088"/>
                <a:gd name="T30" fmla="*/ 942502 w 1938337"/>
                <a:gd name="T31" fmla="*/ 1340628 h 2097088"/>
                <a:gd name="T32" fmla="*/ 793651 w 1938337"/>
                <a:gd name="T33" fmla="*/ 1348326 h 2097088"/>
                <a:gd name="T34" fmla="*/ 816977 w 1938337"/>
                <a:gd name="T35" fmla="*/ 1049292 h 2097088"/>
                <a:gd name="T36" fmla="*/ 791487 w 1938337"/>
                <a:gd name="T37" fmla="*/ 975676 h 2097088"/>
                <a:gd name="T38" fmla="*/ 746519 w 1938337"/>
                <a:gd name="T39" fmla="*/ 909759 h 2097088"/>
                <a:gd name="T40" fmla="*/ 605604 w 1938337"/>
                <a:gd name="T41" fmla="*/ 718020 h 2097088"/>
                <a:gd name="T42" fmla="*/ 481762 w 1938337"/>
                <a:gd name="T43" fmla="*/ 476964 h 2097088"/>
                <a:gd name="T44" fmla="*/ 249769 w 1938337"/>
                <a:gd name="T45" fmla="*/ 79798 h 2097088"/>
                <a:gd name="T46" fmla="*/ 371772 w 1938337"/>
                <a:gd name="T47" fmla="*/ 184379 h 2097088"/>
                <a:gd name="T48" fmla="*/ 406596 w 1938337"/>
                <a:gd name="T49" fmla="*/ 324302 h 2097088"/>
                <a:gd name="T50" fmla="*/ 340070 w 1938337"/>
                <a:gd name="T51" fmla="*/ 315887 h 2097088"/>
                <a:gd name="T52" fmla="*/ 270423 w 1938337"/>
                <a:gd name="T53" fmla="*/ 183417 h 2097088"/>
                <a:gd name="T54" fmla="*/ 154905 w 1938337"/>
                <a:gd name="T55" fmla="*/ 160097 h 2097088"/>
                <a:gd name="T56" fmla="*/ 86699 w 1938337"/>
                <a:gd name="T57" fmla="*/ 247368 h 2097088"/>
                <a:gd name="T58" fmla="*/ 88140 w 1938337"/>
                <a:gd name="T59" fmla="*/ 389454 h 2097088"/>
                <a:gd name="T60" fmla="*/ 182524 w 1938337"/>
                <a:gd name="T61" fmla="*/ 522885 h 2097088"/>
                <a:gd name="T62" fmla="*/ 498577 w 1938337"/>
                <a:gd name="T63" fmla="*/ 686368 h 2097088"/>
                <a:gd name="T64" fmla="*/ 627064 w 1938337"/>
                <a:gd name="T65" fmla="*/ 797921 h 2097088"/>
                <a:gd name="T66" fmla="*/ 589359 w 1938337"/>
                <a:gd name="T67" fmla="*/ 895530 h 2097088"/>
                <a:gd name="T68" fmla="*/ 492814 w 1938337"/>
                <a:gd name="T69" fmla="*/ 916446 h 2097088"/>
                <a:gd name="T70" fmla="*/ 499057 w 1938337"/>
                <a:gd name="T71" fmla="*/ 846965 h 2097088"/>
                <a:gd name="T72" fmla="*/ 548771 w 1938337"/>
                <a:gd name="T73" fmla="*/ 804171 h 2097088"/>
                <a:gd name="T74" fmla="*/ 311251 w 1938337"/>
                <a:gd name="T75" fmla="*/ 700312 h 2097088"/>
                <a:gd name="T76" fmla="*/ 62683 w 1938337"/>
                <a:gd name="T77" fmla="*/ 508700 h 2097088"/>
                <a:gd name="T78" fmla="*/ 0 w 1938337"/>
                <a:gd name="T79" fmla="*/ 316127 h 2097088"/>
                <a:gd name="T80" fmla="*/ 51155 w 1938337"/>
                <a:gd name="T81" fmla="*/ 141104 h 2097088"/>
                <a:gd name="T82" fmla="*/ 183004 w 1938337"/>
                <a:gd name="T83" fmla="*/ 72345 h 2097088"/>
                <a:gd name="T84" fmla="*/ 1687503 w 1938337"/>
                <a:gd name="T85" fmla="*/ 115139 h 2097088"/>
                <a:gd name="T86" fmla="*/ 1761162 w 1938337"/>
                <a:gd name="T87" fmla="*/ 288719 h 2097088"/>
                <a:gd name="T88" fmla="*/ 1723130 w 1938337"/>
                <a:gd name="T89" fmla="*/ 471917 h 2097088"/>
                <a:gd name="T90" fmla="*/ 1567869 w 1938337"/>
                <a:gd name="T91" fmla="*/ 633476 h 2097088"/>
                <a:gd name="T92" fmla="*/ 1225813 w 1938337"/>
                <a:gd name="T93" fmla="*/ 785419 h 2097088"/>
                <a:gd name="T94" fmla="*/ 1227979 w 1938337"/>
                <a:gd name="T95" fmla="*/ 836387 h 2097088"/>
                <a:gd name="T96" fmla="*/ 1282863 w 1938337"/>
                <a:gd name="T97" fmla="*/ 893847 h 2097088"/>
                <a:gd name="T98" fmla="*/ 1204630 w 1938337"/>
                <a:gd name="T99" fmla="*/ 915003 h 2097088"/>
                <a:gd name="T100" fmla="*/ 1135064 w 1938337"/>
                <a:gd name="T101" fmla="*/ 835907 h 2097088"/>
                <a:gd name="T102" fmla="*/ 1184410 w 1938337"/>
                <a:gd name="T103" fmla="*/ 715458 h 2097088"/>
                <a:gd name="T104" fmla="*/ 1474712 w 1938337"/>
                <a:gd name="T105" fmla="*/ 596452 h 2097088"/>
                <a:gd name="T106" fmla="*/ 1659100 w 1938337"/>
                <a:gd name="T107" fmla="*/ 424074 h 2097088"/>
                <a:gd name="T108" fmla="*/ 1681004 w 1938337"/>
                <a:gd name="T109" fmla="*/ 274295 h 2097088"/>
                <a:gd name="T110" fmla="*/ 1601569 w 1938337"/>
                <a:gd name="T111" fmla="*/ 158654 h 2097088"/>
                <a:gd name="T112" fmla="*/ 1482896 w 1938337"/>
                <a:gd name="T113" fmla="*/ 191350 h 2097088"/>
                <a:gd name="T114" fmla="*/ 1415256 w 1938337"/>
                <a:gd name="T115" fmla="*/ 325743 h 2097088"/>
                <a:gd name="T116" fmla="*/ 1349299 w 1938337"/>
                <a:gd name="T117" fmla="*/ 313963 h 2097088"/>
                <a:gd name="T118" fmla="*/ 1407793 w 1938337"/>
                <a:gd name="T119" fmla="*/ 156971 h 2097088"/>
                <a:gd name="T120" fmla="*/ 1549333 w 1938337"/>
                <a:gd name="T121" fmla="*/ 72585 h 209708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938337" h="2097088">
                  <a:moveTo>
                    <a:pt x="754655" y="1781504"/>
                  </a:moveTo>
                  <a:lnTo>
                    <a:pt x="755185" y="1787064"/>
                  </a:lnTo>
                  <a:lnTo>
                    <a:pt x="755185" y="1789976"/>
                  </a:lnTo>
                  <a:lnTo>
                    <a:pt x="754655" y="1793153"/>
                  </a:lnTo>
                  <a:lnTo>
                    <a:pt x="753861" y="1796065"/>
                  </a:lnTo>
                  <a:lnTo>
                    <a:pt x="753067" y="1798713"/>
                  </a:lnTo>
                  <a:lnTo>
                    <a:pt x="752009" y="1801360"/>
                  </a:lnTo>
                  <a:lnTo>
                    <a:pt x="750156" y="1803743"/>
                  </a:lnTo>
                  <a:lnTo>
                    <a:pt x="748568" y="1806391"/>
                  </a:lnTo>
                  <a:lnTo>
                    <a:pt x="746980" y="1808244"/>
                  </a:lnTo>
                  <a:lnTo>
                    <a:pt x="744598" y="1810362"/>
                  </a:lnTo>
                  <a:lnTo>
                    <a:pt x="742481" y="1812215"/>
                  </a:lnTo>
                  <a:lnTo>
                    <a:pt x="740099" y="1813804"/>
                  </a:lnTo>
                  <a:lnTo>
                    <a:pt x="737452" y="1815127"/>
                  </a:lnTo>
                  <a:lnTo>
                    <a:pt x="734805" y="1815922"/>
                  </a:lnTo>
                  <a:lnTo>
                    <a:pt x="731894" y="1816716"/>
                  </a:lnTo>
                  <a:lnTo>
                    <a:pt x="729247" y="1817245"/>
                  </a:lnTo>
                  <a:lnTo>
                    <a:pt x="726071" y="1817245"/>
                  </a:lnTo>
                  <a:lnTo>
                    <a:pt x="724483" y="1816981"/>
                  </a:lnTo>
                  <a:lnTo>
                    <a:pt x="724483" y="1965507"/>
                  </a:lnTo>
                  <a:lnTo>
                    <a:pt x="726071" y="1965507"/>
                  </a:lnTo>
                  <a:lnTo>
                    <a:pt x="729247" y="1965507"/>
                  </a:lnTo>
                  <a:lnTo>
                    <a:pt x="731894" y="1966036"/>
                  </a:lnTo>
                  <a:lnTo>
                    <a:pt x="734805" y="1966566"/>
                  </a:lnTo>
                  <a:lnTo>
                    <a:pt x="737452" y="1967625"/>
                  </a:lnTo>
                  <a:lnTo>
                    <a:pt x="740099" y="1969213"/>
                  </a:lnTo>
                  <a:lnTo>
                    <a:pt x="742481" y="1970537"/>
                  </a:lnTo>
                  <a:lnTo>
                    <a:pt x="744598" y="1972125"/>
                  </a:lnTo>
                  <a:lnTo>
                    <a:pt x="746980" y="1974243"/>
                  </a:lnTo>
                  <a:lnTo>
                    <a:pt x="748568" y="1976361"/>
                  </a:lnTo>
                  <a:lnTo>
                    <a:pt x="750156" y="1978744"/>
                  </a:lnTo>
                  <a:lnTo>
                    <a:pt x="752009" y="1981127"/>
                  </a:lnTo>
                  <a:lnTo>
                    <a:pt x="753067" y="1984039"/>
                  </a:lnTo>
                  <a:lnTo>
                    <a:pt x="753861" y="1986687"/>
                  </a:lnTo>
                  <a:lnTo>
                    <a:pt x="754655" y="1989599"/>
                  </a:lnTo>
                  <a:lnTo>
                    <a:pt x="755185" y="1992776"/>
                  </a:lnTo>
                  <a:lnTo>
                    <a:pt x="755185" y="1995688"/>
                  </a:lnTo>
                  <a:lnTo>
                    <a:pt x="755185" y="1996747"/>
                  </a:lnTo>
                  <a:lnTo>
                    <a:pt x="1181565" y="1996747"/>
                  </a:lnTo>
                  <a:lnTo>
                    <a:pt x="1181301" y="1995688"/>
                  </a:lnTo>
                  <a:lnTo>
                    <a:pt x="1181565" y="1992776"/>
                  </a:lnTo>
                  <a:lnTo>
                    <a:pt x="1181830" y="1989599"/>
                  </a:lnTo>
                  <a:lnTo>
                    <a:pt x="1182624" y="1986687"/>
                  </a:lnTo>
                  <a:lnTo>
                    <a:pt x="1183683" y="1984039"/>
                  </a:lnTo>
                  <a:lnTo>
                    <a:pt x="1184741" y="1981127"/>
                  </a:lnTo>
                  <a:lnTo>
                    <a:pt x="1186329" y="1978744"/>
                  </a:lnTo>
                  <a:lnTo>
                    <a:pt x="1187917" y="1976361"/>
                  </a:lnTo>
                  <a:lnTo>
                    <a:pt x="1189770" y="1974243"/>
                  </a:lnTo>
                  <a:lnTo>
                    <a:pt x="1191887" y="1972125"/>
                  </a:lnTo>
                  <a:lnTo>
                    <a:pt x="1194005" y="1970537"/>
                  </a:lnTo>
                  <a:lnTo>
                    <a:pt x="1196651" y="1969213"/>
                  </a:lnTo>
                  <a:lnTo>
                    <a:pt x="1199033" y="1967625"/>
                  </a:lnTo>
                  <a:lnTo>
                    <a:pt x="1201680" y="1966566"/>
                  </a:lnTo>
                  <a:lnTo>
                    <a:pt x="1204591" y="1966036"/>
                  </a:lnTo>
                  <a:lnTo>
                    <a:pt x="1207238" y="1965507"/>
                  </a:lnTo>
                  <a:lnTo>
                    <a:pt x="1210414" y="1965507"/>
                  </a:lnTo>
                  <a:lnTo>
                    <a:pt x="1212002" y="1965507"/>
                  </a:lnTo>
                  <a:lnTo>
                    <a:pt x="1212002" y="1816981"/>
                  </a:lnTo>
                  <a:lnTo>
                    <a:pt x="1210414" y="1817245"/>
                  </a:lnTo>
                  <a:lnTo>
                    <a:pt x="1207238" y="1817245"/>
                  </a:lnTo>
                  <a:lnTo>
                    <a:pt x="1204591" y="1816716"/>
                  </a:lnTo>
                  <a:lnTo>
                    <a:pt x="1201680" y="1815922"/>
                  </a:lnTo>
                  <a:lnTo>
                    <a:pt x="1199033" y="1815127"/>
                  </a:lnTo>
                  <a:lnTo>
                    <a:pt x="1196651" y="1813804"/>
                  </a:lnTo>
                  <a:lnTo>
                    <a:pt x="1194005" y="1812215"/>
                  </a:lnTo>
                  <a:lnTo>
                    <a:pt x="1191887" y="1810362"/>
                  </a:lnTo>
                  <a:lnTo>
                    <a:pt x="1189770" y="1808244"/>
                  </a:lnTo>
                  <a:lnTo>
                    <a:pt x="1187917" y="1806391"/>
                  </a:lnTo>
                  <a:lnTo>
                    <a:pt x="1186329" y="1803743"/>
                  </a:lnTo>
                  <a:lnTo>
                    <a:pt x="1184741" y="1801360"/>
                  </a:lnTo>
                  <a:lnTo>
                    <a:pt x="1183683" y="1798713"/>
                  </a:lnTo>
                  <a:lnTo>
                    <a:pt x="1182624" y="1796065"/>
                  </a:lnTo>
                  <a:lnTo>
                    <a:pt x="1181830" y="1793153"/>
                  </a:lnTo>
                  <a:lnTo>
                    <a:pt x="1181565" y="1789976"/>
                  </a:lnTo>
                  <a:lnTo>
                    <a:pt x="1181301" y="1787064"/>
                  </a:lnTo>
                  <a:lnTo>
                    <a:pt x="1182095" y="1781504"/>
                  </a:lnTo>
                  <a:lnTo>
                    <a:pt x="754655" y="1781504"/>
                  </a:lnTo>
                  <a:close/>
                  <a:moveTo>
                    <a:pt x="555625" y="1681163"/>
                  </a:moveTo>
                  <a:lnTo>
                    <a:pt x="1381125" y="1681163"/>
                  </a:lnTo>
                  <a:lnTo>
                    <a:pt x="1381125" y="2097088"/>
                  </a:lnTo>
                  <a:lnTo>
                    <a:pt x="555625" y="2097088"/>
                  </a:lnTo>
                  <a:lnTo>
                    <a:pt x="555625" y="1681163"/>
                  </a:lnTo>
                  <a:close/>
                  <a:moveTo>
                    <a:pt x="846057" y="1552575"/>
                  </a:moveTo>
                  <a:lnTo>
                    <a:pt x="1096781" y="1552575"/>
                  </a:lnTo>
                  <a:lnTo>
                    <a:pt x="1104997" y="1562178"/>
                  </a:lnTo>
                  <a:lnTo>
                    <a:pt x="1112683" y="1571246"/>
                  </a:lnTo>
                  <a:lnTo>
                    <a:pt x="1120634" y="1579515"/>
                  </a:lnTo>
                  <a:lnTo>
                    <a:pt x="1128320" y="1587517"/>
                  </a:lnTo>
                  <a:lnTo>
                    <a:pt x="1135741" y="1594986"/>
                  </a:lnTo>
                  <a:lnTo>
                    <a:pt x="1143162" y="1602188"/>
                  </a:lnTo>
                  <a:lnTo>
                    <a:pt x="1150583" y="1608856"/>
                  </a:lnTo>
                  <a:lnTo>
                    <a:pt x="1157474" y="1614991"/>
                  </a:lnTo>
                  <a:lnTo>
                    <a:pt x="1170726" y="1626461"/>
                  </a:lnTo>
                  <a:lnTo>
                    <a:pt x="1182917" y="1636063"/>
                  </a:lnTo>
                  <a:lnTo>
                    <a:pt x="1193784" y="1644065"/>
                  </a:lnTo>
                  <a:lnTo>
                    <a:pt x="1203325" y="1651000"/>
                  </a:lnTo>
                  <a:lnTo>
                    <a:pt x="738187" y="1651000"/>
                  </a:lnTo>
                  <a:lnTo>
                    <a:pt x="747993" y="1644065"/>
                  </a:lnTo>
                  <a:lnTo>
                    <a:pt x="759125" y="1635796"/>
                  </a:lnTo>
                  <a:lnTo>
                    <a:pt x="771582" y="1626194"/>
                  </a:lnTo>
                  <a:lnTo>
                    <a:pt x="785098" y="1614724"/>
                  </a:lnTo>
                  <a:lnTo>
                    <a:pt x="792254" y="1608589"/>
                  </a:lnTo>
                  <a:lnTo>
                    <a:pt x="799675" y="1601921"/>
                  </a:lnTo>
                  <a:lnTo>
                    <a:pt x="807096" y="1594986"/>
                  </a:lnTo>
                  <a:lnTo>
                    <a:pt x="814517" y="1587251"/>
                  </a:lnTo>
                  <a:lnTo>
                    <a:pt x="822468" y="1579249"/>
                  </a:lnTo>
                  <a:lnTo>
                    <a:pt x="830419" y="1570980"/>
                  </a:lnTo>
                  <a:lnTo>
                    <a:pt x="838106" y="1562178"/>
                  </a:lnTo>
                  <a:lnTo>
                    <a:pt x="846057" y="1552575"/>
                  </a:lnTo>
                  <a:close/>
                  <a:moveTo>
                    <a:pt x="1307617" y="216793"/>
                  </a:moveTo>
                  <a:lnTo>
                    <a:pt x="1304708" y="217057"/>
                  </a:lnTo>
                  <a:lnTo>
                    <a:pt x="1301269" y="217587"/>
                  </a:lnTo>
                  <a:lnTo>
                    <a:pt x="1298095" y="218646"/>
                  </a:lnTo>
                  <a:lnTo>
                    <a:pt x="1295449" y="219971"/>
                  </a:lnTo>
                  <a:lnTo>
                    <a:pt x="1292540" y="221295"/>
                  </a:lnTo>
                  <a:lnTo>
                    <a:pt x="1289630" y="223149"/>
                  </a:lnTo>
                  <a:lnTo>
                    <a:pt x="1287514" y="225002"/>
                  </a:lnTo>
                  <a:lnTo>
                    <a:pt x="1285133" y="227121"/>
                  </a:lnTo>
                  <a:lnTo>
                    <a:pt x="1283017" y="229505"/>
                  </a:lnTo>
                  <a:lnTo>
                    <a:pt x="1281166" y="232153"/>
                  </a:lnTo>
                  <a:lnTo>
                    <a:pt x="1279578" y="234801"/>
                  </a:lnTo>
                  <a:lnTo>
                    <a:pt x="1278256" y="237714"/>
                  </a:lnTo>
                  <a:lnTo>
                    <a:pt x="1277462" y="240892"/>
                  </a:lnTo>
                  <a:lnTo>
                    <a:pt x="1276404" y="243805"/>
                  </a:lnTo>
                  <a:lnTo>
                    <a:pt x="1276140" y="247248"/>
                  </a:lnTo>
                  <a:lnTo>
                    <a:pt x="1274553" y="266051"/>
                  </a:lnTo>
                  <a:lnTo>
                    <a:pt x="1272965" y="284590"/>
                  </a:lnTo>
                  <a:lnTo>
                    <a:pt x="1270585" y="303128"/>
                  </a:lnTo>
                  <a:lnTo>
                    <a:pt x="1268204" y="321931"/>
                  </a:lnTo>
                  <a:lnTo>
                    <a:pt x="1265295" y="340470"/>
                  </a:lnTo>
                  <a:lnTo>
                    <a:pt x="1262385" y="359008"/>
                  </a:lnTo>
                  <a:lnTo>
                    <a:pt x="1258946" y="377546"/>
                  </a:lnTo>
                  <a:lnTo>
                    <a:pt x="1255243" y="396349"/>
                  </a:lnTo>
                  <a:lnTo>
                    <a:pt x="1251275" y="414888"/>
                  </a:lnTo>
                  <a:lnTo>
                    <a:pt x="1246778" y="433161"/>
                  </a:lnTo>
                  <a:lnTo>
                    <a:pt x="1242282" y="451435"/>
                  </a:lnTo>
                  <a:lnTo>
                    <a:pt x="1237256" y="469443"/>
                  </a:lnTo>
                  <a:lnTo>
                    <a:pt x="1231965" y="487187"/>
                  </a:lnTo>
                  <a:lnTo>
                    <a:pt x="1225882" y="505196"/>
                  </a:lnTo>
                  <a:lnTo>
                    <a:pt x="1220062" y="522940"/>
                  </a:lnTo>
                  <a:lnTo>
                    <a:pt x="1213714" y="540418"/>
                  </a:lnTo>
                  <a:lnTo>
                    <a:pt x="1206836" y="557897"/>
                  </a:lnTo>
                  <a:lnTo>
                    <a:pt x="1199959" y="575112"/>
                  </a:lnTo>
                  <a:lnTo>
                    <a:pt x="1192552" y="591796"/>
                  </a:lnTo>
                  <a:lnTo>
                    <a:pt x="1184617" y="608745"/>
                  </a:lnTo>
                  <a:lnTo>
                    <a:pt x="1176681" y="625430"/>
                  </a:lnTo>
                  <a:lnTo>
                    <a:pt x="1168217" y="641585"/>
                  </a:lnTo>
                  <a:lnTo>
                    <a:pt x="1159223" y="658004"/>
                  </a:lnTo>
                  <a:lnTo>
                    <a:pt x="1150230" y="673629"/>
                  </a:lnTo>
                  <a:lnTo>
                    <a:pt x="1140443" y="689255"/>
                  </a:lnTo>
                  <a:lnTo>
                    <a:pt x="1130391" y="704615"/>
                  </a:lnTo>
                  <a:lnTo>
                    <a:pt x="1120075" y="719445"/>
                  </a:lnTo>
                  <a:lnTo>
                    <a:pt x="1109494" y="734276"/>
                  </a:lnTo>
                  <a:lnTo>
                    <a:pt x="1098385" y="748842"/>
                  </a:lnTo>
                  <a:lnTo>
                    <a:pt x="1087010" y="762878"/>
                  </a:lnTo>
                  <a:lnTo>
                    <a:pt x="1075107" y="776650"/>
                  </a:lnTo>
                  <a:lnTo>
                    <a:pt x="1062939" y="789891"/>
                  </a:lnTo>
                  <a:lnTo>
                    <a:pt x="1060559" y="792275"/>
                  </a:lnTo>
                  <a:lnTo>
                    <a:pt x="1058971" y="795188"/>
                  </a:lnTo>
                  <a:lnTo>
                    <a:pt x="1057120" y="797836"/>
                  </a:lnTo>
                  <a:lnTo>
                    <a:pt x="1056062" y="801014"/>
                  </a:lnTo>
                  <a:lnTo>
                    <a:pt x="1055004" y="803927"/>
                  </a:lnTo>
                  <a:lnTo>
                    <a:pt x="1054475" y="806840"/>
                  </a:lnTo>
                  <a:lnTo>
                    <a:pt x="1054210" y="810283"/>
                  </a:lnTo>
                  <a:lnTo>
                    <a:pt x="1054210" y="813461"/>
                  </a:lnTo>
                  <a:lnTo>
                    <a:pt x="1054210" y="816374"/>
                  </a:lnTo>
                  <a:lnTo>
                    <a:pt x="1054739" y="819552"/>
                  </a:lnTo>
                  <a:lnTo>
                    <a:pt x="1055533" y="822730"/>
                  </a:lnTo>
                  <a:lnTo>
                    <a:pt x="1056591" y="825379"/>
                  </a:lnTo>
                  <a:lnTo>
                    <a:pt x="1058178" y="828292"/>
                  </a:lnTo>
                  <a:lnTo>
                    <a:pt x="1060030" y="831205"/>
                  </a:lnTo>
                  <a:lnTo>
                    <a:pt x="1061881" y="833588"/>
                  </a:lnTo>
                  <a:lnTo>
                    <a:pt x="1064262" y="836237"/>
                  </a:lnTo>
                  <a:lnTo>
                    <a:pt x="1066907" y="838355"/>
                  </a:lnTo>
                  <a:lnTo>
                    <a:pt x="1069552" y="840209"/>
                  </a:lnTo>
                  <a:lnTo>
                    <a:pt x="1072462" y="841798"/>
                  </a:lnTo>
                  <a:lnTo>
                    <a:pt x="1075107" y="842858"/>
                  </a:lnTo>
                  <a:lnTo>
                    <a:pt x="1078281" y="843917"/>
                  </a:lnTo>
                  <a:lnTo>
                    <a:pt x="1081455" y="844712"/>
                  </a:lnTo>
                  <a:lnTo>
                    <a:pt x="1084365" y="844976"/>
                  </a:lnTo>
                  <a:lnTo>
                    <a:pt x="1087539" y="845241"/>
                  </a:lnTo>
                  <a:lnTo>
                    <a:pt x="1090978" y="844976"/>
                  </a:lnTo>
                  <a:lnTo>
                    <a:pt x="1093888" y="844447"/>
                  </a:lnTo>
                  <a:lnTo>
                    <a:pt x="1096797" y="843387"/>
                  </a:lnTo>
                  <a:lnTo>
                    <a:pt x="1099972" y="842328"/>
                  </a:lnTo>
                  <a:lnTo>
                    <a:pt x="1102617" y="841004"/>
                  </a:lnTo>
                  <a:lnTo>
                    <a:pt x="1105526" y="838885"/>
                  </a:lnTo>
                  <a:lnTo>
                    <a:pt x="1108172" y="837031"/>
                  </a:lnTo>
                  <a:lnTo>
                    <a:pt x="1110552" y="834648"/>
                  </a:lnTo>
                  <a:lnTo>
                    <a:pt x="1124043" y="819817"/>
                  </a:lnTo>
                  <a:lnTo>
                    <a:pt x="1137004" y="804722"/>
                  </a:lnTo>
                  <a:lnTo>
                    <a:pt x="1149701" y="789097"/>
                  </a:lnTo>
                  <a:lnTo>
                    <a:pt x="1161604" y="773471"/>
                  </a:lnTo>
                  <a:lnTo>
                    <a:pt x="1173507" y="757581"/>
                  </a:lnTo>
                  <a:lnTo>
                    <a:pt x="1184617" y="740897"/>
                  </a:lnTo>
                  <a:lnTo>
                    <a:pt x="1195727" y="724213"/>
                  </a:lnTo>
                  <a:lnTo>
                    <a:pt x="1206043" y="707528"/>
                  </a:lnTo>
                  <a:lnTo>
                    <a:pt x="1216094" y="690049"/>
                  </a:lnTo>
                  <a:lnTo>
                    <a:pt x="1225617" y="672570"/>
                  </a:lnTo>
                  <a:lnTo>
                    <a:pt x="1234875" y="654826"/>
                  </a:lnTo>
                  <a:lnTo>
                    <a:pt x="1243604" y="637082"/>
                  </a:lnTo>
                  <a:lnTo>
                    <a:pt x="1252069" y="618809"/>
                  </a:lnTo>
                  <a:lnTo>
                    <a:pt x="1260269" y="600536"/>
                  </a:lnTo>
                  <a:lnTo>
                    <a:pt x="1267940" y="581997"/>
                  </a:lnTo>
                  <a:lnTo>
                    <a:pt x="1274817" y="563459"/>
                  </a:lnTo>
                  <a:lnTo>
                    <a:pt x="1281959" y="544656"/>
                  </a:lnTo>
                  <a:lnTo>
                    <a:pt x="1288307" y="525853"/>
                  </a:lnTo>
                  <a:lnTo>
                    <a:pt x="1294127" y="506785"/>
                  </a:lnTo>
                  <a:lnTo>
                    <a:pt x="1300211" y="487187"/>
                  </a:lnTo>
                  <a:lnTo>
                    <a:pt x="1305501" y="468119"/>
                  </a:lnTo>
                  <a:lnTo>
                    <a:pt x="1310262" y="448786"/>
                  </a:lnTo>
                  <a:lnTo>
                    <a:pt x="1315024" y="429188"/>
                  </a:lnTo>
                  <a:lnTo>
                    <a:pt x="1319256" y="409591"/>
                  </a:lnTo>
                  <a:lnTo>
                    <a:pt x="1323224" y="389993"/>
                  </a:lnTo>
                  <a:lnTo>
                    <a:pt x="1326662" y="370396"/>
                  </a:lnTo>
                  <a:lnTo>
                    <a:pt x="1330101" y="350798"/>
                  </a:lnTo>
                  <a:lnTo>
                    <a:pt x="1333011" y="330936"/>
                  </a:lnTo>
                  <a:lnTo>
                    <a:pt x="1335391" y="311338"/>
                  </a:lnTo>
                  <a:lnTo>
                    <a:pt x="1337772" y="291475"/>
                  </a:lnTo>
                  <a:lnTo>
                    <a:pt x="1339624" y="271613"/>
                  </a:lnTo>
                  <a:lnTo>
                    <a:pt x="1341475" y="252015"/>
                  </a:lnTo>
                  <a:lnTo>
                    <a:pt x="1341475" y="248572"/>
                  </a:lnTo>
                  <a:lnTo>
                    <a:pt x="1341211" y="245659"/>
                  </a:lnTo>
                  <a:lnTo>
                    <a:pt x="1340417" y="242216"/>
                  </a:lnTo>
                  <a:lnTo>
                    <a:pt x="1339624" y="239039"/>
                  </a:lnTo>
                  <a:lnTo>
                    <a:pt x="1338566" y="236390"/>
                  </a:lnTo>
                  <a:lnTo>
                    <a:pt x="1337243" y="233477"/>
                  </a:lnTo>
                  <a:lnTo>
                    <a:pt x="1335391" y="230829"/>
                  </a:lnTo>
                  <a:lnTo>
                    <a:pt x="1333540" y="228445"/>
                  </a:lnTo>
                  <a:lnTo>
                    <a:pt x="1331159" y="226062"/>
                  </a:lnTo>
                  <a:lnTo>
                    <a:pt x="1329043" y="223943"/>
                  </a:lnTo>
                  <a:lnTo>
                    <a:pt x="1326398" y="222089"/>
                  </a:lnTo>
                  <a:lnTo>
                    <a:pt x="1323753" y="220500"/>
                  </a:lnTo>
                  <a:lnTo>
                    <a:pt x="1320579" y="219176"/>
                  </a:lnTo>
                  <a:lnTo>
                    <a:pt x="1317669" y="218382"/>
                  </a:lnTo>
                  <a:lnTo>
                    <a:pt x="1314495" y="217322"/>
                  </a:lnTo>
                  <a:lnTo>
                    <a:pt x="1311056" y="217057"/>
                  </a:lnTo>
                  <a:lnTo>
                    <a:pt x="1307617" y="216793"/>
                  </a:lnTo>
                  <a:close/>
                  <a:moveTo>
                    <a:pt x="442912" y="112713"/>
                  </a:moveTo>
                  <a:lnTo>
                    <a:pt x="1493837" y="112713"/>
                  </a:lnTo>
                  <a:lnTo>
                    <a:pt x="1485637" y="163826"/>
                  </a:lnTo>
                  <a:lnTo>
                    <a:pt x="1477172" y="211761"/>
                  </a:lnTo>
                  <a:lnTo>
                    <a:pt x="1468708" y="257312"/>
                  </a:lnTo>
                  <a:lnTo>
                    <a:pt x="1460508" y="299685"/>
                  </a:lnTo>
                  <a:lnTo>
                    <a:pt x="1452308" y="339145"/>
                  </a:lnTo>
                  <a:lnTo>
                    <a:pt x="1444372" y="375427"/>
                  </a:lnTo>
                  <a:lnTo>
                    <a:pt x="1436437" y="408532"/>
                  </a:lnTo>
                  <a:lnTo>
                    <a:pt x="1429559" y="438723"/>
                  </a:lnTo>
                  <a:lnTo>
                    <a:pt x="1422682" y="465471"/>
                  </a:lnTo>
                  <a:lnTo>
                    <a:pt x="1416598" y="488776"/>
                  </a:lnTo>
                  <a:lnTo>
                    <a:pt x="1411308" y="508638"/>
                  </a:lnTo>
                  <a:lnTo>
                    <a:pt x="1406811" y="525058"/>
                  </a:lnTo>
                  <a:lnTo>
                    <a:pt x="1399934" y="547304"/>
                  </a:lnTo>
                  <a:lnTo>
                    <a:pt x="1397817" y="554719"/>
                  </a:lnTo>
                  <a:lnTo>
                    <a:pt x="1394114" y="564518"/>
                  </a:lnTo>
                  <a:lnTo>
                    <a:pt x="1390146" y="574847"/>
                  </a:lnTo>
                  <a:lnTo>
                    <a:pt x="1385914" y="585440"/>
                  </a:lnTo>
                  <a:lnTo>
                    <a:pt x="1380888" y="596563"/>
                  </a:lnTo>
                  <a:lnTo>
                    <a:pt x="1375863" y="608216"/>
                  </a:lnTo>
                  <a:lnTo>
                    <a:pt x="1370308" y="620398"/>
                  </a:lnTo>
                  <a:lnTo>
                    <a:pt x="1364224" y="632580"/>
                  </a:lnTo>
                  <a:lnTo>
                    <a:pt x="1357875" y="645027"/>
                  </a:lnTo>
                  <a:lnTo>
                    <a:pt x="1351263" y="658004"/>
                  </a:lnTo>
                  <a:lnTo>
                    <a:pt x="1343856" y="671246"/>
                  </a:lnTo>
                  <a:lnTo>
                    <a:pt x="1336714" y="684488"/>
                  </a:lnTo>
                  <a:lnTo>
                    <a:pt x="1328779" y="698259"/>
                  </a:lnTo>
                  <a:lnTo>
                    <a:pt x="1320579" y="711501"/>
                  </a:lnTo>
                  <a:lnTo>
                    <a:pt x="1312379" y="725537"/>
                  </a:lnTo>
                  <a:lnTo>
                    <a:pt x="1303649" y="739573"/>
                  </a:lnTo>
                  <a:lnTo>
                    <a:pt x="1294656" y="753609"/>
                  </a:lnTo>
                  <a:lnTo>
                    <a:pt x="1285133" y="767645"/>
                  </a:lnTo>
                  <a:lnTo>
                    <a:pt x="1275875" y="781416"/>
                  </a:lnTo>
                  <a:lnTo>
                    <a:pt x="1266088" y="795453"/>
                  </a:lnTo>
                  <a:lnTo>
                    <a:pt x="1256036" y="809489"/>
                  </a:lnTo>
                  <a:lnTo>
                    <a:pt x="1245720" y="823260"/>
                  </a:lnTo>
                  <a:lnTo>
                    <a:pt x="1235140" y="836767"/>
                  </a:lnTo>
                  <a:lnTo>
                    <a:pt x="1224559" y="850273"/>
                  </a:lnTo>
                  <a:lnTo>
                    <a:pt x="1213714" y="863779"/>
                  </a:lnTo>
                  <a:lnTo>
                    <a:pt x="1202340" y="877021"/>
                  </a:lnTo>
                  <a:lnTo>
                    <a:pt x="1191230" y="889468"/>
                  </a:lnTo>
                  <a:lnTo>
                    <a:pt x="1179591" y="902180"/>
                  </a:lnTo>
                  <a:lnTo>
                    <a:pt x="1167952" y="914627"/>
                  </a:lnTo>
                  <a:lnTo>
                    <a:pt x="1156049" y="926280"/>
                  </a:lnTo>
                  <a:lnTo>
                    <a:pt x="1144146" y="937933"/>
                  </a:lnTo>
                  <a:lnTo>
                    <a:pt x="1132243" y="949056"/>
                  </a:lnTo>
                  <a:lnTo>
                    <a:pt x="1119810" y="959914"/>
                  </a:lnTo>
                  <a:lnTo>
                    <a:pt x="1119810" y="992753"/>
                  </a:lnTo>
                  <a:lnTo>
                    <a:pt x="1119810" y="993548"/>
                  </a:lnTo>
                  <a:lnTo>
                    <a:pt x="1119546" y="994872"/>
                  </a:lnTo>
                  <a:lnTo>
                    <a:pt x="1119546" y="995666"/>
                  </a:lnTo>
                  <a:lnTo>
                    <a:pt x="1119546" y="996196"/>
                  </a:lnTo>
                  <a:lnTo>
                    <a:pt x="1119281" y="995931"/>
                  </a:lnTo>
                  <a:lnTo>
                    <a:pt x="1117694" y="998579"/>
                  </a:lnTo>
                  <a:lnTo>
                    <a:pt x="1115578" y="1001493"/>
                  </a:lnTo>
                  <a:lnTo>
                    <a:pt x="1112668" y="1004671"/>
                  </a:lnTo>
                  <a:lnTo>
                    <a:pt x="1109230" y="1007849"/>
                  </a:lnTo>
                  <a:lnTo>
                    <a:pt x="1101294" y="1015529"/>
                  </a:lnTo>
                  <a:lnTo>
                    <a:pt x="1096797" y="1020031"/>
                  </a:lnTo>
                  <a:lnTo>
                    <a:pt x="1092301" y="1024798"/>
                  </a:lnTo>
                  <a:lnTo>
                    <a:pt x="1087804" y="1030095"/>
                  </a:lnTo>
                  <a:lnTo>
                    <a:pt x="1083307" y="1035921"/>
                  </a:lnTo>
                  <a:lnTo>
                    <a:pt x="1079075" y="1042807"/>
                  </a:lnTo>
                  <a:lnTo>
                    <a:pt x="1074843" y="1050222"/>
                  </a:lnTo>
                  <a:lnTo>
                    <a:pt x="1073255" y="1053930"/>
                  </a:lnTo>
                  <a:lnTo>
                    <a:pt x="1071668" y="1057902"/>
                  </a:lnTo>
                  <a:lnTo>
                    <a:pt x="1069817" y="1062404"/>
                  </a:lnTo>
                  <a:lnTo>
                    <a:pt x="1068230" y="1066906"/>
                  </a:lnTo>
                  <a:lnTo>
                    <a:pt x="1066907" y="1071673"/>
                  </a:lnTo>
                  <a:lnTo>
                    <a:pt x="1065584" y="1076440"/>
                  </a:lnTo>
                  <a:lnTo>
                    <a:pt x="1064526" y="1081737"/>
                  </a:lnTo>
                  <a:lnTo>
                    <a:pt x="1063733" y="1087298"/>
                  </a:lnTo>
                  <a:lnTo>
                    <a:pt x="1064526" y="1089152"/>
                  </a:lnTo>
                  <a:lnTo>
                    <a:pt x="1064262" y="1120932"/>
                  </a:lnTo>
                  <a:lnTo>
                    <a:pt x="1064262" y="1121727"/>
                  </a:lnTo>
                  <a:lnTo>
                    <a:pt x="1064526" y="1121727"/>
                  </a:lnTo>
                  <a:lnTo>
                    <a:pt x="1063468" y="1124640"/>
                  </a:lnTo>
                  <a:lnTo>
                    <a:pt x="1062675" y="1127023"/>
                  </a:lnTo>
                  <a:lnTo>
                    <a:pt x="1060823" y="1130466"/>
                  </a:lnTo>
                  <a:lnTo>
                    <a:pt x="1058707" y="1134704"/>
                  </a:lnTo>
                  <a:lnTo>
                    <a:pt x="1055268" y="1139735"/>
                  </a:lnTo>
                  <a:lnTo>
                    <a:pt x="1053681" y="1142119"/>
                  </a:lnTo>
                  <a:lnTo>
                    <a:pt x="1051829" y="1144238"/>
                  </a:lnTo>
                  <a:lnTo>
                    <a:pt x="1048655" y="1147945"/>
                  </a:lnTo>
                  <a:lnTo>
                    <a:pt x="1044952" y="1150858"/>
                  </a:lnTo>
                  <a:lnTo>
                    <a:pt x="1041513" y="1153242"/>
                  </a:lnTo>
                  <a:lnTo>
                    <a:pt x="1036488" y="1156420"/>
                  </a:lnTo>
                  <a:lnTo>
                    <a:pt x="1035165" y="1157214"/>
                  </a:lnTo>
                  <a:lnTo>
                    <a:pt x="1034107" y="1157744"/>
                  </a:lnTo>
                  <a:lnTo>
                    <a:pt x="1030933" y="1159333"/>
                  </a:lnTo>
                  <a:lnTo>
                    <a:pt x="1026436" y="1161187"/>
                  </a:lnTo>
                  <a:lnTo>
                    <a:pt x="1017971" y="1163570"/>
                  </a:lnTo>
                  <a:lnTo>
                    <a:pt x="1016120" y="1168337"/>
                  </a:lnTo>
                  <a:lnTo>
                    <a:pt x="1016120" y="1454092"/>
                  </a:lnTo>
                  <a:lnTo>
                    <a:pt x="1015855" y="1473160"/>
                  </a:lnTo>
                  <a:lnTo>
                    <a:pt x="1030404" y="1474749"/>
                  </a:lnTo>
                  <a:lnTo>
                    <a:pt x="1036752" y="1475808"/>
                  </a:lnTo>
                  <a:lnTo>
                    <a:pt x="1042571" y="1476868"/>
                  </a:lnTo>
                  <a:lnTo>
                    <a:pt x="1043365" y="1477133"/>
                  </a:lnTo>
                  <a:lnTo>
                    <a:pt x="1046275" y="1477662"/>
                  </a:lnTo>
                  <a:lnTo>
                    <a:pt x="1054210" y="1479516"/>
                  </a:lnTo>
                  <a:lnTo>
                    <a:pt x="1057120" y="1480840"/>
                  </a:lnTo>
                  <a:lnTo>
                    <a:pt x="1060030" y="1481635"/>
                  </a:lnTo>
                  <a:lnTo>
                    <a:pt x="1062410" y="1482959"/>
                  </a:lnTo>
                  <a:lnTo>
                    <a:pt x="1063733" y="1484018"/>
                  </a:lnTo>
                  <a:lnTo>
                    <a:pt x="1064791" y="1485342"/>
                  </a:lnTo>
                  <a:lnTo>
                    <a:pt x="1065055" y="1486667"/>
                  </a:lnTo>
                  <a:lnTo>
                    <a:pt x="1065320" y="1486667"/>
                  </a:lnTo>
                  <a:lnTo>
                    <a:pt x="1065320" y="1507588"/>
                  </a:lnTo>
                  <a:lnTo>
                    <a:pt x="1065320" y="1513944"/>
                  </a:lnTo>
                  <a:lnTo>
                    <a:pt x="1067436" y="1516063"/>
                  </a:lnTo>
                  <a:lnTo>
                    <a:pt x="871958" y="1516063"/>
                  </a:lnTo>
                  <a:lnTo>
                    <a:pt x="871958" y="1514739"/>
                  </a:lnTo>
                  <a:lnTo>
                    <a:pt x="871958" y="1507588"/>
                  </a:lnTo>
                  <a:lnTo>
                    <a:pt x="871958" y="1486667"/>
                  </a:lnTo>
                  <a:lnTo>
                    <a:pt x="872223" y="1486667"/>
                  </a:lnTo>
                  <a:lnTo>
                    <a:pt x="872487" y="1485607"/>
                  </a:lnTo>
                  <a:lnTo>
                    <a:pt x="873016" y="1484283"/>
                  </a:lnTo>
                  <a:lnTo>
                    <a:pt x="874074" y="1483489"/>
                  </a:lnTo>
                  <a:lnTo>
                    <a:pt x="875926" y="1482429"/>
                  </a:lnTo>
                  <a:lnTo>
                    <a:pt x="877778" y="1481635"/>
                  </a:lnTo>
                  <a:lnTo>
                    <a:pt x="880158" y="1480575"/>
                  </a:lnTo>
                  <a:lnTo>
                    <a:pt x="885978" y="1478722"/>
                  </a:lnTo>
                  <a:lnTo>
                    <a:pt x="892855" y="1477133"/>
                  </a:lnTo>
                  <a:lnTo>
                    <a:pt x="901319" y="1475808"/>
                  </a:lnTo>
                  <a:lnTo>
                    <a:pt x="910842" y="1474219"/>
                  </a:lnTo>
                  <a:lnTo>
                    <a:pt x="921423" y="1473160"/>
                  </a:lnTo>
                  <a:lnTo>
                    <a:pt x="921423" y="1454092"/>
                  </a:lnTo>
                  <a:lnTo>
                    <a:pt x="921423" y="1170721"/>
                  </a:lnTo>
                  <a:lnTo>
                    <a:pt x="920894" y="1170721"/>
                  </a:lnTo>
                  <a:lnTo>
                    <a:pt x="920894" y="1168602"/>
                  </a:lnTo>
                  <a:lnTo>
                    <a:pt x="920365" y="1167013"/>
                  </a:lnTo>
                  <a:lnTo>
                    <a:pt x="919836" y="1163835"/>
                  </a:lnTo>
                  <a:lnTo>
                    <a:pt x="913752" y="1161981"/>
                  </a:lnTo>
                  <a:lnTo>
                    <a:pt x="908197" y="1160128"/>
                  </a:lnTo>
                  <a:lnTo>
                    <a:pt x="902642" y="1157744"/>
                  </a:lnTo>
                  <a:lnTo>
                    <a:pt x="901849" y="1157214"/>
                  </a:lnTo>
                  <a:lnTo>
                    <a:pt x="900526" y="1156420"/>
                  </a:lnTo>
                  <a:lnTo>
                    <a:pt x="898674" y="1155096"/>
                  </a:lnTo>
                  <a:lnTo>
                    <a:pt x="895765" y="1153772"/>
                  </a:lnTo>
                  <a:lnTo>
                    <a:pt x="892590" y="1151653"/>
                  </a:lnTo>
                  <a:lnTo>
                    <a:pt x="889152" y="1148475"/>
                  </a:lnTo>
                  <a:lnTo>
                    <a:pt x="885449" y="1144502"/>
                  </a:lnTo>
                  <a:lnTo>
                    <a:pt x="881481" y="1139735"/>
                  </a:lnTo>
                  <a:lnTo>
                    <a:pt x="877778" y="1134439"/>
                  </a:lnTo>
                  <a:lnTo>
                    <a:pt x="876984" y="1133115"/>
                  </a:lnTo>
                  <a:lnTo>
                    <a:pt x="875397" y="1130201"/>
                  </a:lnTo>
                  <a:lnTo>
                    <a:pt x="874603" y="1129142"/>
                  </a:lnTo>
                  <a:lnTo>
                    <a:pt x="873545" y="1126759"/>
                  </a:lnTo>
                  <a:lnTo>
                    <a:pt x="873281" y="1125964"/>
                  </a:lnTo>
                  <a:lnTo>
                    <a:pt x="872752" y="1124110"/>
                  </a:lnTo>
                  <a:lnTo>
                    <a:pt x="872487" y="1124110"/>
                  </a:lnTo>
                  <a:lnTo>
                    <a:pt x="872487" y="1121992"/>
                  </a:lnTo>
                  <a:lnTo>
                    <a:pt x="872487" y="1121727"/>
                  </a:lnTo>
                  <a:lnTo>
                    <a:pt x="872487" y="1121197"/>
                  </a:lnTo>
                  <a:lnTo>
                    <a:pt x="872487" y="1120932"/>
                  </a:lnTo>
                  <a:lnTo>
                    <a:pt x="872487" y="1087034"/>
                  </a:lnTo>
                  <a:lnTo>
                    <a:pt x="872752" y="1087034"/>
                  </a:lnTo>
                  <a:lnTo>
                    <a:pt x="871694" y="1080413"/>
                  </a:lnTo>
                  <a:lnTo>
                    <a:pt x="870636" y="1074057"/>
                  </a:lnTo>
                  <a:lnTo>
                    <a:pt x="868784" y="1067966"/>
                  </a:lnTo>
                  <a:lnTo>
                    <a:pt x="866932" y="1062404"/>
                  </a:lnTo>
                  <a:lnTo>
                    <a:pt x="864816" y="1057108"/>
                  </a:lnTo>
                  <a:lnTo>
                    <a:pt x="862700" y="1052076"/>
                  </a:lnTo>
                  <a:lnTo>
                    <a:pt x="860319" y="1047574"/>
                  </a:lnTo>
                  <a:lnTo>
                    <a:pt x="857939" y="1043071"/>
                  </a:lnTo>
                  <a:lnTo>
                    <a:pt x="853707" y="1036980"/>
                  </a:lnTo>
                  <a:lnTo>
                    <a:pt x="853442" y="1035921"/>
                  </a:lnTo>
                  <a:lnTo>
                    <a:pt x="849474" y="1030889"/>
                  </a:lnTo>
                  <a:lnTo>
                    <a:pt x="848681" y="1029830"/>
                  </a:lnTo>
                  <a:lnTo>
                    <a:pt x="844977" y="1025328"/>
                  </a:lnTo>
                  <a:lnTo>
                    <a:pt x="844184" y="1024533"/>
                  </a:lnTo>
                  <a:lnTo>
                    <a:pt x="840216" y="1020296"/>
                  </a:lnTo>
                  <a:lnTo>
                    <a:pt x="839423" y="1019501"/>
                  </a:lnTo>
                  <a:lnTo>
                    <a:pt x="835719" y="1015794"/>
                  </a:lnTo>
                  <a:lnTo>
                    <a:pt x="834661" y="1014734"/>
                  </a:lnTo>
                  <a:lnTo>
                    <a:pt x="831487" y="1011556"/>
                  </a:lnTo>
                  <a:lnTo>
                    <a:pt x="827519" y="1008113"/>
                  </a:lnTo>
                  <a:lnTo>
                    <a:pt x="827255" y="1007849"/>
                  </a:lnTo>
                  <a:lnTo>
                    <a:pt x="823816" y="1004671"/>
                  </a:lnTo>
                  <a:lnTo>
                    <a:pt x="821171" y="1001493"/>
                  </a:lnTo>
                  <a:lnTo>
                    <a:pt x="818790" y="998579"/>
                  </a:lnTo>
                  <a:lnTo>
                    <a:pt x="817468" y="995931"/>
                  </a:lnTo>
                  <a:lnTo>
                    <a:pt x="817203" y="996196"/>
                  </a:lnTo>
                  <a:lnTo>
                    <a:pt x="816939" y="996196"/>
                  </a:lnTo>
                  <a:lnTo>
                    <a:pt x="816674" y="992753"/>
                  </a:lnTo>
                  <a:lnTo>
                    <a:pt x="816674" y="959649"/>
                  </a:lnTo>
                  <a:lnTo>
                    <a:pt x="807945" y="951969"/>
                  </a:lnTo>
                  <a:lnTo>
                    <a:pt x="798952" y="944024"/>
                  </a:lnTo>
                  <a:lnTo>
                    <a:pt x="790222" y="935549"/>
                  </a:lnTo>
                  <a:lnTo>
                    <a:pt x="781493" y="927339"/>
                  </a:lnTo>
                  <a:lnTo>
                    <a:pt x="772764" y="918865"/>
                  </a:lnTo>
                  <a:lnTo>
                    <a:pt x="762713" y="908007"/>
                  </a:lnTo>
                  <a:lnTo>
                    <a:pt x="754777" y="900062"/>
                  </a:lnTo>
                  <a:lnTo>
                    <a:pt x="747371" y="891587"/>
                  </a:lnTo>
                  <a:lnTo>
                    <a:pt x="736790" y="879934"/>
                  </a:lnTo>
                  <a:lnTo>
                    <a:pt x="722242" y="862985"/>
                  </a:lnTo>
                  <a:lnTo>
                    <a:pt x="712190" y="850803"/>
                  </a:lnTo>
                  <a:lnTo>
                    <a:pt x="697906" y="833059"/>
                  </a:lnTo>
                  <a:lnTo>
                    <a:pt x="688648" y="820612"/>
                  </a:lnTo>
                  <a:lnTo>
                    <a:pt x="674629" y="801809"/>
                  </a:lnTo>
                  <a:lnTo>
                    <a:pt x="666164" y="790421"/>
                  </a:lnTo>
                  <a:lnTo>
                    <a:pt x="652145" y="769764"/>
                  </a:lnTo>
                  <a:lnTo>
                    <a:pt x="644739" y="759435"/>
                  </a:lnTo>
                  <a:lnTo>
                    <a:pt x="636538" y="746723"/>
                  </a:lnTo>
                  <a:lnTo>
                    <a:pt x="628603" y="734011"/>
                  </a:lnTo>
                  <a:lnTo>
                    <a:pt x="625429" y="729244"/>
                  </a:lnTo>
                  <a:lnTo>
                    <a:pt x="615377" y="713089"/>
                  </a:lnTo>
                  <a:lnTo>
                    <a:pt x="605855" y="696670"/>
                  </a:lnTo>
                  <a:lnTo>
                    <a:pt x="596861" y="681045"/>
                  </a:lnTo>
                  <a:lnTo>
                    <a:pt x="588132" y="665420"/>
                  </a:lnTo>
                  <a:lnTo>
                    <a:pt x="589719" y="669127"/>
                  </a:lnTo>
                  <a:lnTo>
                    <a:pt x="574906" y="639996"/>
                  </a:lnTo>
                  <a:lnTo>
                    <a:pt x="569087" y="627813"/>
                  </a:lnTo>
                  <a:lnTo>
                    <a:pt x="563267" y="616425"/>
                  </a:lnTo>
                  <a:lnTo>
                    <a:pt x="558242" y="605038"/>
                  </a:lnTo>
                  <a:lnTo>
                    <a:pt x="553480" y="594180"/>
                  </a:lnTo>
                  <a:lnTo>
                    <a:pt x="548983" y="583321"/>
                  </a:lnTo>
                  <a:lnTo>
                    <a:pt x="545280" y="573258"/>
                  </a:lnTo>
                  <a:lnTo>
                    <a:pt x="541842" y="563724"/>
                  </a:lnTo>
                  <a:lnTo>
                    <a:pt x="538932" y="554719"/>
                  </a:lnTo>
                  <a:lnTo>
                    <a:pt x="536287" y="547304"/>
                  </a:lnTo>
                  <a:lnTo>
                    <a:pt x="529938" y="525058"/>
                  </a:lnTo>
                  <a:lnTo>
                    <a:pt x="525441" y="508638"/>
                  </a:lnTo>
                  <a:lnTo>
                    <a:pt x="520151" y="488776"/>
                  </a:lnTo>
                  <a:lnTo>
                    <a:pt x="514067" y="465471"/>
                  </a:lnTo>
                  <a:lnTo>
                    <a:pt x="507190" y="438723"/>
                  </a:lnTo>
                  <a:lnTo>
                    <a:pt x="500312" y="408532"/>
                  </a:lnTo>
                  <a:lnTo>
                    <a:pt x="492377" y="375427"/>
                  </a:lnTo>
                  <a:lnTo>
                    <a:pt x="484441" y="339145"/>
                  </a:lnTo>
                  <a:lnTo>
                    <a:pt x="476241" y="299685"/>
                  </a:lnTo>
                  <a:lnTo>
                    <a:pt x="467777" y="257312"/>
                  </a:lnTo>
                  <a:lnTo>
                    <a:pt x="459577" y="211761"/>
                  </a:lnTo>
                  <a:lnTo>
                    <a:pt x="451112" y="163826"/>
                  </a:lnTo>
                  <a:lnTo>
                    <a:pt x="442912" y="112713"/>
                  </a:lnTo>
                  <a:close/>
                  <a:moveTo>
                    <a:pt x="208966" y="79375"/>
                  </a:moveTo>
                  <a:lnTo>
                    <a:pt x="216098" y="79375"/>
                  </a:lnTo>
                  <a:lnTo>
                    <a:pt x="224816" y="79375"/>
                  </a:lnTo>
                  <a:lnTo>
                    <a:pt x="233534" y="79904"/>
                  </a:lnTo>
                  <a:lnTo>
                    <a:pt x="242252" y="80698"/>
                  </a:lnTo>
                  <a:lnTo>
                    <a:pt x="250706" y="82286"/>
                  </a:lnTo>
                  <a:lnTo>
                    <a:pt x="258895" y="83874"/>
                  </a:lnTo>
                  <a:lnTo>
                    <a:pt x="266821" y="85462"/>
                  </a:lnTo>
                  <a:lnTo>
                    <a:pt x="274746" y="87844"/>
                  </a:lnTo>
                  <a:lnTo>
                    <a:pt x="282407" y="90226"/>
                  </a:lnTo>
                  <a:lnTo>
                    <a:pt x="289804" y="93137"/>
                  </a:lnTo>
                  <a:lnTo>
                    <a:pt x="297201" y="96313"/>
                  </a:lnTo>
                  <a:lnTo>
                    <a:pt x="304070" y="99489"/>
                  </a:lnTo>
                  <a:lnTo>
                    <a:pt x="311203" y="103194"/>
                  </a:lnTo>
                  <a:lnTo>
                    <a:pt x="318071" y="106900"/>
                  </a:lnTo>
                  <a:lnTo>
                    <a:pt x="324412" y="111134"/>
                  </a:lnTo>
                  <a:lnTo>
                    <a:pt x="330752" y="115369"/>
                  </a:lnTo>
                  <a:lnTo>
                    <a:pt x="336828" y="119603"/>
                  </a:lnTo>
                  <a:lnTo>
                    <a:pt x="342640" y="124102"/>
                  </a:lnTo>
                  <a:lnTo>
                    <a:pt x="348188" y="128866"/>
                  </a:lnTo>
                  <a:lnTo>
                    <a:pt x="353735" y="133630"/>
                  </a:lnTo>
                  <a:lnTo>
                    <a:pt x="359283" y="138659"/>
                  </a:lnTo>
                  <a:lnTo>
                    <a:pt x="364303" y="143687"/>
                  </a:lnTo>
                  <a:lnTo>
                    <a:pt x="369322" y="148716"/>
                  </a:lnTo>
                  <a:lnTo>
                    <a:pt x="374077" y="154009"/>
                  </a:lnTo>
                  <a:lnTo>
                    <a:pt x="378568" y="159567"/>
                  </a:lnTo>
                  <a:lnTo>
                    <a:pt x="387022" y="170153"/>
                  </a:lnTo>
                  <a:lnTo>
                    <a:pt x="394947" y="181004"/>
                  </a:lnTo>
                  <a:lnTo>
                    <a:pt x="402344" y="192119"/>
                  </a:lnTo>
                  <a:lnTo>
                    <a:pt x="408949" y="202971"/>
                  </a:lnTo>
                  <a:lnTo>
                    <a:pt x="415289" y="213821"/>
                  </a:lnTo>
                  <a:lnTo>
                    <a:pt x="420837" y="224672"/>
                  </a:lnTo>
                  <a:lnTo>
                    <a:pt x="425856" y="235259"/>
                  </a:lnTo>
                  <a:lnTo>
                    <a:pt x="430611" y="245316"/>
                  </a:lnTo>
                  <a:lnTo>
                    <a:pt x="434838" y="255637"/>
                  </a:lnTo>
                  <a:lnTo>
                    <a:pt x="438537" y="264900"/>
                  </a:lnTo>
                  <a:lnTo>
                    <a:pt x="441971" y="273899"/>
                  </a:lnTo>
                  <a:lnTo>
                    <a:pt x="444613" y="282103"/>
                  </a:lnTo>
                  <a:lnTo>
                    <a:pt x="449368" y="296924"/>
                  </a:lnTo>
                  <a:lnTo>
                    <a:pt x="452538" y="308304"/>
                  </a:lnTo>
                  <a:lnTo>
                    <a:pt x="454388" y="315980"/>
                  </a:lnTo>
                  <a:lnTo>
                    <a:pt x="455444" y="319420"/>
                  </a:lnTo>
                  <a:lnTo>
                    <a:pt x="455973" y="323655"/>
                  </a:lnTo>
                  <a:lnTo>
                    <a:pt x="456237" y="328154"/>
                  </a:lnTo>
                  <a:lnTo>
                    <a:pt x="456237" y="332653"/>
                  </a:lnTo>
                  <a:lnTo>
                    <a:pt x="455708" y="337152"/>
                  </a:lnTo>
                  <a:lnTo>
                    <a:pt x="454652" y="341387"/>
                  </a:lnTo>
                  <a:lnTo>
                    <a:pt x="453331" y="345621"/>
                  </a:lnTo>
                  <a:lnTo>
                    <a:pt x="451746" y="349591"/>
                  </a:lnTo>
                  <a:lnTo>
                    <a:pt x="449368" y="353296"/>
                  </a:lnTo>
                  <a:lnTo>
                    <a:pt x="447255" y="357002"/>
                  </a:lnTo>
                  <a:lnTo>
                    <a:pt x="444349" y="359913"/>
                  </a:lnTo>
                  <a:lnTo>
                    <a:pt x="441707" y="363089"/>
                  </a:lnTo>
                  <a:lnTo>
                    <a:pt x="438273" y="366000"/>
                  </a:lnTo>
                  <a:lnTo>
                    <a:pt x="434574" y="368117"/>
                  </a:lnTo>
                  <a:lnTo>
                    <a:pt x="430876" y="370234"/>
                  </a:lnTo>
                  <a:lnTo>
                    <a:pt x="426913" y="371822"/>
                  </a:lnTo>
                  <a:lnTo>
                    <a:pt x="422422" y="372881"/>
                  </a:lnTo>
                  <a:lnTo>
                    <a:pt x="418459" y="373675"/>
                  </a:lnTo>
                  <a:lnTo>
                    <a:pt x="414232" y="373940"/>
                  </a:lnTo>
                  <a:lnTo>
                    <a:pt x="409741" y="373940"/>
                  </a:lnTo>
                  <a:lnTo>
                    <a:pt x="405779" y="373410"/>
                  </a:lnTo>
                  <a:lnTo>
                    <a:pt x="401552" y="372352"/>
                  </a:lnTo>
                  <a:lnTo>
                    <a:pt x="397589" y="371028"/>
                  </a:lnTo>
                  <a:lnTo>
                    <a:pt x="393891" y="369176"/>
                  </a:lnTo>
                  <a:lnTo>
                    <a:pt x="390192" y="367059"/>
                  </a:lnTo>
                  <a:lnTo>
                    <a:pt x="387022" y="364412"/>
                  </a:lnTo>
                  <a:lnTo>
                    <a:pt x="383852" y="361765"/>
                  </a:lnTo>
                  <a:lnTo>
                    <a:pt x="380946" y="358589"/>
                  </a:lnTo>
                  <a:lnTo>
                    <a:pt x="378304" y="355149"/>
                  </a:lnTo>
                  <a:lnTo>
                    <a:pt x="375926" y="351708"/>
                  </a:lnTo>
                  <a:lnTo>
                    <a:pt x="374077" y="347739"/>
                  </a:lnTo>
                  <a:lnTo>
                    <a:pt x="372492" y="343504"/>
                  </a:lnTo>
                  <a:lnTo>
                    <a:pt x="371435" y="339005"/>
                  </a:lnTo>
                  <a:lnTo>
                    <a:pt x="371171" y="338476"/>
                  </a:lnTo>
                  <a:lnTo>
                    <a:pt x="370643" y="335299"/>
                  </a:lnTo>
                  <a:lnTo>
                    <a:pt x="367209" y="323390"/>
                  </a:lnTo>
                  <a:lnTo>
                    <a:pt x="364831" y="315186"/>
                  </a:lnTo>
                  <a:lnTo>
                    <a:pt x="361397" y="305393"/>
                  </a:lnTo>
                  <a:lnTo>
                    <a:pt x="357170" y="294542"/>
                  </a:lnTo>
                  <a:lnTo>
                    <a:pt x="352415" y="283162"/>
                  </a:lnTo>
                  <a:lnTo>
                    <a:pt x="346867" y="270988"/>
                  </a:lnTo>
                  <a:lnTo>
                    <a:pt x="340527" y="258549"/>
                  </a:lnTo>
                  <a:lnTo>
                    <a:pt x="337092" y="252462"/>
                  </a:lnTo>
                  <a:lnTo>
                    <a:pt x="333394" y="246374"/>
                  </a:lnTo>
                  <a:lnTo>
                    <a:pt x="329431" y="240023"/>
                  </a:lnTo>
                  <a:lnTo>
                    <a:pt x="325468" y="234200"/>
                  </a:lnTo>
                  <a:lnTo>
                    <a:pt x="321241" y="228378"/>
                  </a:lnTo>
                  <a:lnTo>
                    <a:pt x="316750" y="222555"/>
                  </a:lnTo>
                  <a:lnTo>
                    <a:pt x="312259" y="216997"/>
                  </a:lnTo>
                  <a:lnTo>
                    <a:pt x="307504" y="211704"/>
                  </a:lnTo>
                  <a:lnTo>
                    <a:pt x="302749" y="206676"/>
                  </a:lnTo>
                  <a:lnTo>
                    <a:pt x="297465" y="201912"/>
                  </a:lnTo>
                  <a:lnTo>
                    <a:pt x="292446" y="197148"/>
                  </a:lnTo>
                  <a:lnTo>
                    <a:pt x="286898" y="192913"/>
                  </a:lnTo>
                  <a:lnTo>
                    <a:pt x="279501" y="187885"/>
                  </a:lnTo>
                  <a:lnTo>
                    <a:pt x="271576" y="183386"/>
                  </a:lnTo>
                  <a:lnTo>
                    <a:pt x="267877" y="181004"/>
                  </a:lnTo>
                  <a:lnTo>
                    <a:pt x="263651" y="179151"/>
                  </a:lnTo>
                  <a:lnTo>
                    <a:pt x="259424" y="177299"/>
                  </a:lnTo>
                  <a:lnTo>
                    <a:pt x="255197" y="175711"/>
                  </a:lnTo>
                  <a:lnTo>
                    <a:pt x="250706" y="174387"/>
                  </a:lnTo>
                  <a:lnTo>
                    <a:pt x="246215" y="173329"/>
                  </a:lnTo>
                  <a:lnTo>
                    <a:pt x="241460" y="172006"/>
                  </a:lnTo>
                  <a:lnTo>
                    <a:pt x="236704" y="170947"/>
                  </a:lnTo>
                  <a:lnTo>
                    <a:pt x="231949" y="170418"/>
                  </a:lnTo>
                  <a:lnTo>
                    <a:pt x="226930" y="169888"/>
                  </a:lnTo>
                  <a:lnTo>
                    <a:pt x="221382" y="169624"/>
                  </a:lnTo>
                  <a:lnTo>
                    <a:pt x="216098" y="169359"/>
                  </a:lnTo>
                  <a:lnTo>
                    <a:pt x="206852" y="169624"/>
                  </a:lnTo>
                  <a:lnTo>
                    <a:pt x="197078" y="170682"/>
                  </a:lnTo>
                  <a:lnTo>
                    <a:pt x="187039" y="172270"/>
                  </a:lnTo>
                  <a:lnTo>
                    <a:pt x="175943" y="174652"/>
                  </a:lnTo>
                  <a:lnTo>
                    <a:pt x="170395" y="176240"/>
                  </a:lnTo>
                  <a:lnTo>
                    <a:pt x="165112" y="178357"/>
                  </a:lnTo>
                  <a:lnTo>
                    <a:pt x="160093" y="180475"/>
                  </a:lnTo>
                  <a:lnTo>
                    <a:pt x="155337" y="182856"/>
                  </a:lnTo>
                  <a:lnTo>
                    <a:pt x="150846" y="185503"/>
                  </a:lnTo>
                  <a:lnTo>
                    <a:pt x="146355" y="188679"/>
                  </a:lnTo>
                  <a:lnTo>
                    <a:pt x="142128" y="191855"/>
                  </a:lnTo>
                  <a:lnTo>
                    <a:pt x="137901" y="195295"/>
                  </a:lnTo>
                  <a:lnTo>
                    <a:pt x="133939" y="199001"/>
                  </a:lnTo>
                  <a:lnTo>
                    <a:pt x="129976" y="203235"/>
                  </a:lnTo>
                  <a:lnTo>
                    <a:pt x="126542" y="207470"/>
                  </a:lnTo>
                  <a:lnTo>
                    <a:pt x="122843" y="212234"/>
                  </a:lnTo>
                  <a:lnTo>
                    <a:pt x="119409" y="216997"/>
                  </a:lnTo>
                  <a:lnTo>
                    <a:pt x="115975" y="222291"/>
                  </a:lnTo>
                  <a:lnTo>
                    <a:pt x="113069" y="227584"/>
                  </a:lnTo>
                  <a:lnTo>
                    <a:pt x="109899" y="233406"/>
                  </a:lnTo>
                  <a:lnTo>
                    <a:pt x="106993" y="239493"/>
                  </a:lnTo>
                  <a:lnTo>
                    <a:pt x="104351" y="245580"/>
                  </a:lnTo>
                  <a:lnTo>
                    <a:pt x="101709" y="251932"/>
                  </a:lnTo>
                  <a:lnTo>
                    <a:pt x="99596" y="258549"/>
                  </a:lnTo>
                  <a:lnTo>
                    <a:pt x="97218" y="265430"/>
                  </a:lnTo>
                  <a:lnTo>
                    <a:pt x="95369" y="272311"/>
                  </a:lnTo>
                  <a:lnTo>
                    <a:pt x="93519" y="279721"/>
                  </a:lnTo>
                  <a:lnTo>
                    <a:pt x="91934" y="286867"/>
                  </a:lnTo>
                  <a:lnTo>
                    <a:pt x="90614" y="294278"/>
                  </a:lnTo>
                  <a:lnTo>
                    <a:pt x="89293" y="301953"/>
                  </a:lnTo>
                  <a:lnTo>
                    <a:pt x="88236" y="309363"/>
                  </a:lnTo>
                  <a:lnTo>
                    <a:pt x="87443" y="317038"/>
                  </a:lnTo>
                  <a:lnTo>
                    <a:pt x="86915" y="324713"/>
                  </a:lnTo>
                  <a:lnTo>
                    <a:pt x="86387" y="332388"/>
                  </a:lnTo>
                  <a:lnTo>
                    <a:pt x="86122" y="340063"/>
                  </a:lnTo>
                  <a:lnTo>
                    <a:pt x="86122" y="348003"/>
                  </a:lnTo>
                  <a:lnTo>
                    <a:pt x="86122" y="355678"/>
                  </a:lnTo>
                  <a:lnTo>
                    <a:pt x="86387" y="363618"/>
                  </a:lnTo>
                  <a:lnTo>
                    <a:pt x="86915" y="371558"/>
                  </a:lnTo>
                  <a:lnTo>
                    <a:pt x="87443" y="379497"/>
                  </a:lnTo>
                  <a:lnTo>
                    <a:pt x="88236" y="386908"/>
                  </a:lnTo>
                  <a:lnTo>
                    <a:pt x="89293" y="394318"/>
                  </a:lnTo>
                  <a:lnTo>
                    <a:pt x="90614" y="401729"/>
                  </a:lnTo>
                  <a:lnTo>
                    <a:pt x="91934" y="408874"/>
                  </a:lnTo>
                  <a:lnTo>
                    <a:pt x="93519" y="416020"/>
                  </a:lnTo>
                  <a:lnTo>
                    <a:pt x="95105" y="422372"/>
                  </a:lnTo>
                  <a:lnTo>
                    <a:pt x="96954" y="428724"/>
                  </a:lnTo>
                  <a:lnTo>
                    <a:pt x="99067" y="435076"/>
                  </a:lnTo>
                  <a:lnTo>
                    <a:pt x="100916" y="440898"/>
                  </a:lnTo>
                  <a:lnTo>
                    <a:pt x="103030" y="446456"/>
                  </a:lnTo>
                  <a:lnTo>
                    <a:pt x="105408" y="452014"/>
                  </a:lnTo>
                  <a:lnTo>
                    <a:pt x="107521" y="456778"/>
                  </a:lnTo>
                  <a:lnTo>
                    <a:pt x="112012" y="464982"/>
                  </a:lnTo>
                  <a:lnTo>
                    <a:pt x="116503" y="473186"/>
                  </a:lnTo>
                  <a:lnTo>
                    <a:pt x="121258" y="481391"/>
                  </a:lnTo>
                  <a:lnTo>
                    <a:pt x="126542" y="489331"/>
                  </a:lnTo>
                  <a:lnTo>
                    <a:pt x="131561" y="497006"/>
                  </a:lnTo>
                  <a:lnTo>
                    <a:pt x="137109" y="504945"/>
                  </a:lnTo>
                  <a:lnTo>
                    <a:pt x="142657" y="512620"/>
                  </a:lnTo>
                  <a:lnTo>
                    <a:pt x="148204" y="519766"/>
                  </a:lnTo>
                  <a:lnTo>
                    <a:pt x="154545" y="527441"/>
                  </a:lnTo>
                  <a:lnTo>
                    <a:pt x="160357" y="534587"/>
                  </a:lnTo>
                  <a:lnTo>
                    <a:pt x="166697" y="541733"/>
                  </a:lnTo>
                  <a:lnTo>
                    <a:pt x="173301" y="548614"/>
                  </a:lnTo>
                  <a:lnTo>
                    <a:pt x="179906" y="555495"/>
                  </a:lnTo>
                  <a:lnTo>
                    <a:pt x="186775" y="562376"/>
                  </a:lnTo>
                  <a:lnTo>
                    <a:pt x="193643" y="568993"/>
                  </a:lnTo>
                  <a:lnTo>
                    <a:pt x="200776" y="575609"/>
                  </a:lnTo>
                  <a:lnTo>
                    <a:pt x="207909" y="581696"/>
                  </a:lnTo>
                  <a:lnTo>
                    <a:pt x="215306" y="588048"/>
                  </a:lnTo>
                  <a:lnTo>
                    <a:pt x="230364" y="600222"/>
                  </a:lnTo>
                  <a:lnTo>
                    <a:pt x="246215" y="612132"/>
                  </a:lnTo>
                  <a:lnTo>
                    <a:pt x="261801" y="623248"/>
                  </a:lnTo>
                  <a:lnTo>
                    <a:pt x="278180" y="634098"/>
                  </a:lnTo>
                  <a:lnTo>
                    <a:pt x="294559" y="644420"/>
                  </a:lnTo>
                  <a:lnTo>
                    <a:pt x="311467" y="654477"/>
                  </a:lnTo>
                  <a:lnTo>
                    <a:pt x="328374" y="663740"/>
                  </a:lnTo>
                  <a:lnTo>
                    <a:pt x="345546" y="673003"/>
                  </a:lnTo>
                  <a:lnTo>
                    <a:pt x="362453" y="681472"/>
                  </a:lnTo>
                  <a:lnTo>
                    <a:pt x="379361" y="689677"/>
                  </a:lnTo>
                  <a:lnTo>
                    <a:pt x="396532" y="697352"/>
                  </a:lnTo>
                  <a:lnTo>
                    <a:pt x="412911" y="705027"/>
                  </a:lnTo>
                  <a:lnTo>
                    <a:pt x="429819" y="711643"/>
                  </a:lnTo>
                  <a:lnTo>
                    <a:pt x="446198" y="718525"/>
                  </a:lnTo>
                  <a:lnTo>
                    <a:pt x="462049" y="724612"/>
                  </a:lnTo>
                  <a:lnTo>
                    <a:pt x="477899" y="730963"/>
                  </a:lnTo>
                  <a:lnTo>
                    <a:pt x="492958" y="736257"/>
                  </a:lnTo>
                  <a:lnTo>
                    <a:pt x="521753" y="746578"/>
                  </a:lnTo>
                  <a:lnTo>
                    <a:pt x="548435" y="755577"/>
                  </a:lnTo>
                  <a:lnTo>
                    <a:pt x="572211" y="763516"/>
                  </a:lnTo>
                  <a:lnTo>
                    <a:pt x="595987" y="771456"/>
                  </a:lnTo>
                  <a:lnTo>
                    <a:pt x="606290" y="775161"/>
                  </a:lnTo>
                  <a:lnTo>
                    <a:pt x="615536" y="778602"/>
                  </a:lnTo>
                  <a:lnTo>
                    <a:pt x="624783" y="782572"/>
                  </a:lnTo>
                  <a:lnTo>
                    <a:pt x="629274" y="784954"/>
                  </a:lnTo>
                  <a:lnTo>
                    <a:pt x="634029" y="787600"/>
                  </a:lnTo>
                  <a:lnTo>
                    <a:pt x="640633" y="792099"/>
                  </a:lnTo>
                  <a:lnTo>
                    <a:pt x="646974" y="796863"/>
                  </a:lnTo>
                  <a:lnTo>
                    <a:pt x="652786" y="802156"/>
                  </a:lnTo>
                  <a:lnTo>
                    <a:pt x="658069" y="807714"/>
                  </a:lnTo>
                  <a:lnTo>
                    <a:pt x="663088" y="813801"/>
                  </a:lnTo>
                  <a:lnTo>
                    <a:pt x="667579" y="819888"/>
                  </a:lnTo>
                  <a:lnTo>
                    <a:pt x="671806" y="826240"/>
                  </a:lnTo>
                  <a:lnTo>
                    <a:pt x="675505" y="833121"/>
                  </a:lnTo>
                  <a:lnTo>
                    <a:pt x="679203" y="840003"/>
                  </a:lnTo>
                  <a:lnTo>
                    <a:pt x="681845" y="847413"/>
                  </a:lnTo>
                  <a:lnTo>
                    <a:pt x="684487" y="854823"/>
                  </a:lnTo>
                  <a:lnTo>
                    <a:pt x="686600" y="862498"/>
                  </a:lnTo>
                  <a:lnTo>
                    <a:pt x="688450" y="870174"/>
                  </a:lnTo>
                  <a:lnTo>
                    <a:pt x="689770" y="878378"/>
                  </a:lnTo>
                  <a:lnTo>
                    <a:pt x="690299" y="886318"/>
                  </a:lnTo>
                  <a:lnTo>
                    <a:pt x="690563" y="894522"/>
                  </a:lnTo>
                  <a:lnTo>
                    <a:pt x="690563" y="899551"/>
                  </a:lnTo>
                  <a:lnTo>
                    <a:pt x="690299" y="904844"/>
                  </a:lnTo>
                  <a:lnTo>
                    <a:pt x="689770" y="909872"/>
                  </a:lnTo>
                  <a:lnTo>
                    <a:pt x="688978" y="915165"/>
                  </a:lnTo>
                  <a:lnTo>
                    <a:pt x="688185" y="920194"/>
                  </a:lnTo>
                  <a:lnTo>
                    <a:pt x="686865" y="925487"/>
                  </a:lnTo>
                  <a:lnTo>
                    <a:pt x="685279" y="930516"/>
                  </a:lnTo>
                  <a:lnTo>
                    <a:pt x="683694" y="935544"/>
                  </a:lnTo>
                  <a:lnTo>
                    <a:pt x="681581" y="941102"/>
                  </a:lnTo>
                  <a:lnTo>
                    <a:pt x="679467" y="945866"/>
                  </a:lnTo>
                  <a:lnTo>
                    <a:pt x="677090" y="950894"/>
                  </a:lnTo>
                  <a:lnTo>
                    <a:pt x="674448" y="955658"/>
                  </a:lnTo>
                  <a:lnTo>
                    <a:pt x="671278" y="960422"/>
                  </a:lnTo>
                  <a:lnTo>
                    <a:pt x="668108" y="965186"/>
                  </a:lnTo>
                  <a:lnTo>
                    <a:pt x="664409" y="969685"/>
                  </a:lnTo>
                  <a:lnTo>
                    <a:pt x="660975" y="973920"/>
                  </a:lnTo>
                  <a:lnTo>
                    <a:pt x="657012" y="978154"/>
                  </a:lnTo>
                  <a:lnTo>
                    <a:pt x="652786" y="982389"/>
                  </a:lnTo>
                  <a:lnTo>
                    <a:pt x="648295" y="985829"/>
                  </a:lnTo>
                  <a:lnTo>
                    <a:pt x="643539" y="989534"/>
                  </a:lnTo>
                  <a:lnTo>
                    <a:pt x="638784" y="992975"/>
                  </a:lnTo>
                  <a:lnTo>
                    <a:pt x="633765" y="996415"/>
                  </a:lnTo>
                  <a:lnTo>
                    <a:pt x="628745" y="999327"/>
                  </a:lnTo>
                  <a:lnTo>
                    <a:pt x="623198" y="1002238"/>
                  </a:lnTo>
                  <a:lnTo>
                    <a:pt x="617650" y="1004620"/>
                  </a:lnTo>
                  <a:lnTo>
                    <a:pt x="611838" y="1007266"/>
                  </a:lnTo>
                  <a:lnTo>
                    <a:pt x="606026" y="1009119"/>
                  </a:lnTo>
                  <a:lnTo>
                    <a:pt x="599950" y="1011501"/>
                  </a:lnTo>
                  <a:lnTo>
                    <a:pt x="593610" y="1013089"/>
                  </a:lnTo>
                  <a:lnTo>
                    <a:pt x="587005" y="1014942"/>
                  </a:lnTo>
                  <a:lnTo>
                    <a:pt x="580665" y="1016000"/>
                  </a:lnTo>
                  <a:lnTo>
                    <a:pt x="574060" y="1017323"/>
                  </a:lnTo>
                  <a:lnTo>
                    <a:pt x="569834" y="1017588"/>
                  </a:lnTo>
                  <a:lnTo>
                    <a:pt x="565343" y="1017588"/>
                  </a:lnTo>
                  <a:lnTo>
                    <a:pt x="561116" y="1017059"/>
                  </a:lnTo>
                  <a:lnTo>
                    <a:pt x="556889" y="1016265"/>
                  </a:lnTo>
                  <a:lnTo>
                    <a:pt x="552926" y="1015206"/>
                  </a:lnTo>
                  <a:lnTo>
                    <a:pt x="549228" y="1013354"/>
                  </a:lnTo>
                  <a:lnTo>
                    <a:pt x="545529" y="1011236"/>
                  </a:lnTo>
                  <a:lnTo>
                    <a:pt x="542095" y="1008854"/>
                  </a:lnTo>
                  <a:lnTo>
                    <a:pt x="538925" y="1006208"/>
                  </a:lnTo>
                  <a:lnTo>
                    <a:pt x="535755" y="1003032"/>
                  </a:lnTo>
                  <a:lnTo>
                    <a:pt x="533377" y="999591"/>
                  </a:lnTo>
                  <a:lnTo>
                    <a:pt x="530999" y="996415"/>
                  </a:lnTo>
                  <a:lnTo>
                    <a:pt x="528886" y="992446"/>
                  </a:lnTo>
                  <a:lnTo>
                    <a:pt x="527301" y="988211"/>
                  </a:lnTo>
                  <a:lnTo>
                    <a:pt x="525980" y="983977"/>
                  </a:lnTo>
                  <a:lnTo>
                    <a:pt x="525187" y="979477"/>
                  </a:lnTo>
                  <a:lnTo>
                    <a:pt x="524659" y="974713"/>
                  </a:lnTo>
                  <a:lnTo>
                    <a:pt x="524659" y="970214"/>
                  </a:lnTo>
                  <a:lnTo>
                    <a:pt x="525187" y="965980"/>
                  </a:lnTo>
                  <a:lnTo>
                    <a:pt x="525980" y="961481"/>
                  </a:lnTo>
                  <a:lnTo>
                    <a:pt x="527037" y="957246"/>
                  </a:lnTo>
                  <a:lnTo>
                    <a:pt x="528886" y="953276"/>
                  </a:lnTo>
                  <a:lnTo>
                    <a:pt x="530735" y="949306"/>
                  </a:lnTo>
                  <a:lnTo>
                    <a:pt x="533113" y="946130"/>
                  </a:lnTo>
                  <a:lnTo>
                    <a:pt x="535490" y="942690"/>
                  </a:lnTo>
                  <a:lnTo>
                    <a:pt x="538660" y="939514"/>
                  </a:lnTo>
                  <a:lnTo>
                    <a:pt x="541831" y="936867"/>
                  </a:lnTo>
                  <a:lnTo>
                    <a:pt x="545001" y="934221"/>
                  </a:lnTo>
                  <a:lnTo>
                    <a:pt x="548963" y="932368"/>
                  </a:lnTo>
                  <a:lnTo>
                    <a:pt x="552926" y="930251"/>
                  </a:lnTo>
                  <a:lnTo>
                    <a:pt x="556889" y="929192"/>
                  </a:lnTo>
                  <a:lnTo>
                    <a:pt x="561380" y="928134"/>
                  </a:lnTo>
                  <a:lnTo>
                    <a:pt x="569041" y="926546"/>
                  </a:lnTo>
                  <a:lnTo>
                    <a:pt x="575646" y="924958"/>
                  </a:lnTo>
                  <a:lnTo>
                    <a:pt x="581457" y="923105"/>
                  </a:lnTo>
                  <a:lnTo>
                    <a:pt x="586213" y="920723"/>
                  </a:lnTo>
                  <a:lnTo>
                    <a:pt x="590440" y="918606"/>
                  </a:lnTo>
                  <a:lnTo>
                    <a:pt x="593610" y="916224"/>
                  </a:lnTo>
                  <a:lnTo>
                    <a:pt x="596516" y="914107"/>
                  </a:lnTo>
                  <a:lnTo>
                    <a:pt x="598365" y="911990"/>
                  </a:lnTo>
                  <a:lnTo>
                    <a:pt x="599950" y="910137"/>
                  </a:lnTo>
                  <a:lnTo>
                    <a:pt x="601535" y="908020"/>
                  </a:lnTo>
                  <a:lnTo>
                    <a:pt x="602328" y="906167"/>
                  </a:lnTo>
                  <a:lnTo>
                    <a:pt x="603120" y="904050"/>
                  </a:lnTo>
                  <a:lnTo>
                    <a:pt x="603913" y="901932"/>
                  </a:lnTo>
                  <a:lnTo>
                    <a:pt x="604177" y="899551"/>
                  </a:lnTo>
                  <a:lnTo>
                    <a:pt x="604441" y="897169"/>
                  </a:lnTo>
                  <a:lnTo>
                    <a:pt x="604705" y="894522"/>
                  </a:lnTo>
                  <a:lnTo>
                    <a:pt x="604441" y="890023"/>
                  </a:lnTo>
                  <a:lnTo>
                    <a:pt x="603648" y="885259"/>
                  </a:lnTo>
                  <a:lnTo>
                    <a:pt x="602063" y="880760"/>
                  </a:lnTo>
                  <a:lnTo>
                    <a:pt x="599950" y="876261"/>
                  </a:lnTo>
                  <a:lnTo>
                    <a:pt x="597837" y="872555"/>
                  </a:lnTo>
                  <a:lnTo>
                    <a:pt x="595195" y="869380"/>
                  </a:lnTo>
                  <a:lnTo>
                    <a:pt x="593081" y="866998"/>
                  </a:lnTo>
                  <a:lnTo>
                    <a:pt x="590704" y="865410"/>
                  </a:lnTo>
                  <a:lnTo>
                    <a:pt x="590175" y="865145"/>
                  </a:lnTo>
                  <a:lnTo>
                    <a:pt x="587798" y="864086"/>
                  </a:lnTo>
                  <a:lnTo>
                    <a:pt x="577231" y="859852"/>
                  </a:lnTo>
                  <a:lnTo>
                    <a:pt x="561908" y="854559"/>
                  </a:lnTo>
                  <a:lnTo>
                    <a:pt x="542887" y="848207"/>
                  </a:lnTo>
                  <a:lnTo>
                    <a:pt x="520696" y="840796"/>
                  </a:lnTo>
                  <a:lnTo>
                    <a:pt x="495599" y="832327"/>
                  </a:lnTo>
                  <a:lnTo>
                    <a:pt x="468125" y="822800"/>
                  </a:lnTo>
                  <a:lnTo>
                    <a:pt x="438801" y="811684"/>
                  </a:lnTo>
                  <a:lnTo>
                    <a:pt x="423479" y="805862"/>
                  </a:lnTo>
                  <a:lnTo>
                    <a:pt x="407628" y="799774"/>
                  </a:lnTo>
                  <a:lnTo>
                    <a:pt x="391777" y="792893"/>
                  </a:lnTo>
                  <a:lnTo>
                    <a:pt x="375398" y="786012"/>
                  </a:lnTo>
                  <a:lnTo>
                    <a:pt x="358755" y="778602"/>
                  </a:lnTo>
                  <a:lnTo>
                    <a:pt x="342376" y="770927"/>
                  </a:lnTo>
                  <a:lnTo>
                    <a:pt x="325468" y="762987"/>
                  </a:lnTo>
                  <a:lnTo>
                    <a:pt x="308297" y="754253"/>
                  </a:lnTo>
                  <a:lnTo>
                    <a:pt x="291653" y="745255"/>
                  </a:lnTo>
                  <a:lnTo>
                    <a:pt x="274482" y="735992"/>
                  </a:lnTo>
                  <a:lnTo>
                    <a:pt x="257574" y="725670"/>
                  </a:lnTo>
                  <a:lnTo>
                    <a:pt x="240667" y="715613"/>
                  </a:lnTo>
                  <a:lnTo>
                    <a:pt x="224024" y="704762"/>
                  </a:lnTo>
                  <a:lnTo>
                    <a:pt x="207380" y="693382"/>
                  </a:lnTo>
                  <a:lnTo>
                    <a:pt x="191001" y="681472"/>
                  </a:lnTo>
                  <a:lnTo>
                    <a:pt x="174887" y="669033"/>
                  </a:lnTo>
                  <a:lnTo>
                    <a:pt x="164319" y="660564"/>
                  </a:lnTo>
                  <a:lnTo>
                    <a:pt x="154016" y="651566"/>
                  </a:lnTo>
                  <a:lnTo>
                    <a:pt x="143449" y="642568"/>
                  </a:lnTo>
                  <a:lnTo>
                    <a:pt x="133410" y="633305"/>
                  </a:lnTo>
                  <a:lnTo>
                    <a:pt x="123636" y="623512"/>
                  </a:lnTo>
                  <a:lnTo>
                    <a:pt x="113861" y="613720"/>
                  </a:lnTo>
                  <a:lnTo>
                    <a:pt x="104351" y="603663"/>
                  </a:lnTo>
                  <a:lnTo>
                    <a:pt x="95105" y="593076"/>
                  </a:lnTo>
                  <a:lnTo>
                    <a:pt x="86122" y="582225"/>
                  </a:lnTo>
                  <a:lnTo>
                    <a:pt x="77405" y="571374"/>
                  </a:lnTo>
                  <a:lnTo>
                    <a:pt x="68951" y="559994"/>
                  </a:lnTo>
                  <a:lnTo>
                    <a:pt x="60761" y="548349"/>
                  </a:lnTo>
                  <a:lnTo>
                    <a:pt x="52836" y="536440"/>
                  </a:lnTo>
                  <a:lnTo>
                    <a:pt x="45439" y="524001"/>
                  </a:lnTo>
                  <a:lnTo>
                    <a:pt x="38306" y="511562"/>
                  </a:lnTo>
                  <a:lnTo>
                    <a:pt x="31702" y="498594"/>
                  </a:lnTo>
                  <a:lnTo>
                    <a:pt x="27739" y="490389"/>
                  </a:lnTo>
                  <a:lnTo>
                    <a:pt x="24041" y="482185"/>
                  </a:lnTo>
                  <a:lnTo>
                    <a:pt x="20606" y="473451"/>
                  </a:lnTo>
                  <a:lnTo>
                    <a:pt x="17700" y="464717"/>
                  </a:lnTo>
                  <a:lnTo>
                    <a:pt x="14794" y="455719"/>
                  </a:lnTo>
                  <a:lnTo>
                    <a:pt x="12417" y="446456"/>
                  </a:lnTo>
                  <a:lnTo>
                    <a:pt x="10039" y="437193"/>
                  </a:lnTo>
                  <a:lnTo>
                    <a:pt x="7926" y="427665"/>
                  </a:lnTo>
                  <a:lnTo>
                    <a:pt x="6076" y="418137"/>
                  </a:lnTo>
                  <a:lnTo>
                    <a:pt x="4491" y="408345"/>
                  </a:lnTo>
                  <a:lnTo>
                    <a:pt x="3170" y="398553"/>
                  </a:lnTo>
                  <a:lnTo>
                    <a:pt x="1850" y="388761"/>
                  </a:lnTo>
                  <a:lnTo>
                    <a:pt x="1057" y="378439"/>
                  </a:lnTo>
                  <a:lnTo>
                    <a:pt x="529" y="368382"/>
                  </a:lnTo>
                  <a:lnTo>
                    <a:pt x="264" y="358060"/>
                  </a:lnTo>
                  <a:lnTo>
                    <a:pt x="0" y="348003"/>
                  </a:lnTo>
                  <a:lnTo>
                    <a:pt x="264" y="332653"/>
                  </a:lnTo>
                  <a:lnTo>
                    <a:pt x="1057" y="317832"/>
                  </a:lnTo>
                  <a:lnTo>
                    <a:pt x="2378" y="302747"/>
                  </a:lnTo>
                  <a:lnTo>
                    <a:pt x="4491" y="287926"/>
                  </a:lnTo>
                  <a:lnTo>
                    <a:pt x="6869" y="272840"/>
                  </a:lnTo>
                  <a:lnTo>
                    <a:pt x="10039" y="258019"/>
                  </a:lnTo>
                  <a:lnTo>
                    <a:pt x="11888" y="250874"/>
                  </a:lnTo>
                  <a:lnTo>
                    <a:pt x="14002" y="243463"/>
                  </a:lnTo>
                  <a:lnTo>
                    <a:pt x="15851" y="236053"/>
                  </a:lnTo>
                  <a:lnTo>
                    <a:pt x="18493" y="228907"/>
                  </a:lnTo>
                  <a:lnTo>
                    <a:pt x="20606" y="221761"/>
                  </a:lnTo>
                  <a:lnTo>
                    <a:pt x="23512" y="214880"/>
                  </a:lnTo>
                  <a:lnTo>
                    <a:pt x="26418" y="207734"/>
                  </a:lnTo>
                  <a:lnTo>
                    <a:pt x="29324" y="200853"/>
                  </a:lnTo>
                  <a:lnTo>
                    <a:pt x="32494" y="193972"/>
                  </a:lnTo>
                  <a:lnTo>
                    <a:pt x="36193" y="187356"/>
                  </a:lnTo>
                  <a:lnTo>
                    <a:pt x="39363" y="180475"/>
                  </a:lnTo>
                  <a:lnTo>
                    <a:pt x="43326" y="174123"/>
                  </a:lnTo>
                  <a:lnTo>
                    <a:pt x="47552" y="167506"/>
                  </a:lnTo>
                  <a:lnTo>
                    <a:pt x="51779" y="161155"/>
                  </a:lnTo>
                  <a:lnTo>
                    <a:pt x="56270" y="155332"/>
                  </a:lnTo>
                  <a:lnTo>
                    <a:pt x="60761" y="148980"/>
                  </a:lnTo>
                  <a:lnTo>
                    <a:pt x="65781" y="143422"/>
                  </a:lnTo>
                  <a:lnTo>
                    <a:pt x="70800" y="137865"/>
                  </a:lnTo>
                  <a:lnTo>
                    <a:pt x="76348" y="132307"/>
                  </a:lnTo>
                  <a:lnTo>
                    <a:pt x="81896" y="126749"/>
                  </a:lnTo>
                  <a:lnTo>
                    <a:pt x="89557" y="120397"/>
                  </a:lnTo>
                  <a:lnTo>
                    <a:pt x="98011" y="114045"/>
                  </a:lnTo>
                  <a:lnTo>
                    <a:pt x="106728" y="108223"/>
                  </a:lnTo>
                  <a:lnTo>
                    <a:pt x="115710" y="102930"/>
                  </a:lnTo>
                  <a:lnTo>
                    <a:pt x="124957" y="98166"/>
                  </a:lnTo>
                  <a:lnTo>
                    <a:pt x="134731" y="93931"/>
                  </a:lnTo>
                  <a:lnTo>
                    <a:pt x="139751" y="92079"/>
                  </a:lnTo>
                  <a:lnTo>
                    <a:pt x="145034" y="90226"/>
                  </a:lnTo>
                  <a:lnTo>
                    <a:pt x="150318" y="88638"/>
                  </a:lnTo>
                  <a:lnTo>
                    <a:pt x="155601" y="87315"/>
                  </a:lnTo>
                  <a:lnTo>
                    <a:pt x="163527" y="85198"/>
                  </a:lnTo>
                  <a:lnTo>
                    <a:pt x="170924" y="83874"/>
                  </a:lnTo>
                  <a:lnTo>
                    <a:pt x="178849" y="82551"/>
                  </a:lnTo>
                  <a:lnTo>
                    <a:pt x="186510" y="81228"/>
                  </a:lnTo>
                  <a:lnTo>
                    <a:pt x="193907" y="80434"/>
                  </a:lnTo>
                  <a:lnTo>
                    <a:pt x="201304" y="79640"/>
                  </a:lnTo>
                  <a:lnTo>
                    <a:pt x="208966" y="79375"/>
                  </a:lnTo>
                  <a:close/>
                  <a:moveTo>
                    <a:pt x="1713004" y="79375"/>
                  </a:moveTo>
                  <a:lnTo>
                    <a:pt x="1722007" y="79375"/>
                  </a:lnTo>
                  <a:lnTo>
                    <a:pt x="1729156" y="79375"/>
                  </a:lnTo>
                  <a:lnTo>
                    <a:pt x="1736570" y="79640"/>
                  </a:lnTo>
                  <a:lnTo>
                    <a:pt x="1743984" y="80434"/>
                  </a:lnTo>
                  <a:lnTo>
                    <a:pt x="1751398" y="81228"/>
                  </a:lnTo>
                  <a:lnTo>
                    <a:pt x="1759077" y="82551"/>
                  </a:lnTo>
                  <a:lnTo>
                    <a:pt x="1767021" y="83874"/>
                  </a:lnTo>
                  <a:lnTo>
                    <a:pt x="1774699" y="85198"/>
                  </a:lnTo>
                  <a:lnTo>
                    <a:pt x="1782643" y="87315"/>
                  </a:lnTo>
                  <a:lnTo>
                    <a:pt x="1787674" y="88638"/>
                  </a:lnTo>
                  <a:lnTo>
                    <a:pt x="1792970" y="90226"/>
                  </a:lnTo>
                  <a:lnTo>
                    <a:pt x="1798001" y="92079"/>
                  </a:lnTo>
                  <a:lnTo>
                    <a:pt x="1803031" y="93931"/>
                  </a:lnTo>
                  <a:lnTo>
                    <a:pt x="1813093" y="98166"/>
                  </a:lnTo>
                  <a:lnTo>
                    <a:pt x="1822626" y="102930"/>
                  </a:lnTo>
                  <a:lnTo>
                    <a:pt x="1831628" y="108223"/>
                  </a:lnTo>
                  <a:lnTo>
                    <a:pt x="1840366" y="114045"/>
                  </a:lnTo>
                  <a:lnTo>
                    <a:pt x="1848310" y="120397"/>
                  </a:lnTo>
                  <a:lnTo>
                    <a:pt x="1856253" y="126749"/>
                  </a:lnTo>
                  <a:lnTo>
                    <a:pt x="1863667" y="134159"/>
                  </a:lnTo>
                  <a:lnTo>
                    <a:pt x="1870817" y="141570"/>
                  </a:lnTo>
                  <a:lnTo>
                    <a:pt x="1877436" y="148980"/>
                  </a:lnTo>
                  <a:lnTo>
                    <a:pt x="1883526" y="157185"/>
                  </a:lnTo>
                  <a:lnTo>
                    <a:pt x="1889352" y="165389"/>
                  </a:lnTo>
                  <a:lnTo>
                    <a:pt x="1894912" y="174123"/>
                  </a:lnTo>
                  <a:lnTo>
                    <a:pt x="1899943" y="182856"/>
                  </a:lnTo>
                  <a:lnTo>
                    <a:pt x="1904709" y="191855"/>
                  </a:lnTo>
                  <a:lnTo>
                    <a:pt x="1908946" y="200853"/>
                  </a:lnTo>
                  <a:lnTo>
                    <a:pt x="1913182" y="210116"/>
                  </a:lnTo>
                  <a:lnTo>
                    <a:pt x="1916625" y="219379"/>
                  </a:lnTo>
                  <a:lnTo>
                    <a:pt x="1920067" y="228907"/>
                  </a:lnTo>
                  <a:lnTo>
                    <a:pt x="1923244" y="238435"/>
                  </a:lnTo>
                  <a:lnTo>
                    <a:pt x="1925627" y="248227"/>
                  </a:lnTo>
                  <a:lnTo>
                    <a:pt x="1928275" y="258019"/>
                  </a:lnTo>
                  <a:lnTo>
                    <a:pt x="1930393" y="267812"/>
                  </a:lnTo>
                  <a:lnTo>
                    <a:pt x="1932512" y="277604"/>
                  </a:lnTo>
                  <a:lnTo>
                    <a:pt x="1933836" y="287926"/>
                  </a:lnTo>
                  <a:lnTo>
                    <a:pt x="1935160" y="297983"/>
                  </a:lnTo>
                  <a:lnTo>
                    <a:pt x="1936483" y="307775"/>
                  </a:lnTo>
                  <a:lnTo>
                    <a:pt x="1937278" y="317832"/>
                  </a:lnTo>
                  <a:lnTo>
                    <a:pt x="1937807" y="327889"/>
                  </a:lnTo>
                  <a:lnTo>
                    <a:pt x="1938337" y="337946"/>
                  </a:lnTo>
                  <a:lnTo>
                    <a:pt x="1938337" y="348003"/>
                  </a:lnTo>
                  <a:lnTo>
                    <a:pt x="1938337" y="358060"/>
                  </a:lnTo>
                  <a:lnTo>
                    <a:pt x="1937807" y="368382"/>
                  </a:lnTo>
                  <a:lnTo>
                    <a:pt x="1937278" y="378439"/>
                  </a:lnTo>
                  <a:lnTo>
                    <a:pt x="1936483" y="388760"/>
                  </a:lnTo>
                  <a:lnTo>
                    <a:pt x="1935160" y="398553"/>
                  </a:lnTo>
                  <a:lnTo>
                    <a:pt x="1933836" y="408345"/>
                  </a:lnTo>
                  <a:lnTo>
                    <a:pt x="1932512" y="418137"/>
                  </a:lnTo>
                  <a:lnTo>
                    <a:pt x="1930393" y="427665"/>
                  </a:lnTo>
                  <a:lnTo>
                    <a:pt x="1928540" y="437193"/>
                  </a:lnTo>
                  <a:lnTo>
                    <a:pt x="1925892" y="446456"/>
                  </a:lnTo>
                  <a:lnTo>
                    <a:pt x="1923509" y="455719"/>
                  </a:lnTo>
                  <a:lnTo>
                    <a:pt x="1920596" y="464717"/>
                  </a:lnTo>
                  <a:lnTo>
                    <a:pt x="1917684" y="473451"/>
                  </a:lnTo>
                  <a:lnTo>
                    <a:pt x="1914241" y="482185"/>
                  </a:lnTo>
                  <a:lnTo>
                    <a:pt x="1910535" y="490389"/>
                  </a:lnTo>
                  <a:lnTo>
                    <a:pt x="1906563" y="498593"/>
                  </a:lnTo>
                  <a:lnTo>
                    <a:pt x="1901267" y="509180"/>
                  </a:lnTo>
                  <a:lnTo>
                    <a:pt x="1895442" y="519502"/>
                  </a:lnTo>
                  <a:lnTo>
                    <a:pt x="1889352" y="529823"/>
                  </a:lnTo>
                  <a:lnTo>
                    <a:pt x="1883262" y="539616"/>
                  </a:lnTo>
                  <a:lnTo>
                    <a:pt x="1876907" y="549143"/>
                  </a:lnTo>
                  <a:lnTo>
                    <a:pt x="1870287" y="558671"/>
                  </a:lnTo>
                  <a:lnTo>
                    <a:pt x="1863403" y="567934"/>
                  </a:lnTo>
                  <a:lnTo>
                    <a:pt x="1856253" y="576932"/>
                  </a:lnTo>
                  <a:lnTo>
                    <a:pt x="1849369" y="585931"/>
                  </a:lnTo>
                  <a:lnTo>
                    <a:pt x="1841955" y="594664"/>
                  </a:lnTo>
                  <a:lnTo>
                    <a:pt x="1834276" y="603133"/>
                  </a:lnTo>
                  <a:lnTo>
                    <a:pt x="1826597" y="611338"/>
                  </a:lnTo>
                  <a:lnTo>
                    <a:pt x="1818654" y="619542"/>
                  </a:lnTo>
                  <a:lnTo>
                    <a:pt x="1810710" y="627482"/>
                  </a:lnTo>
                  <a:lnTo>
                    <a:pt x="1802502" y="635422"/>
                  </a:lnTo>
                  <a:lnTo>
                    <a:pt x="1794294" y="642832"/>
                  </a:lnTo>
                  <a:lnTo>
                    <a:pt x="1786085" y="650243"/>
                  </a:lnTo>
                  <a:lnTo>
                    <a:pt x="1777612" y="657653"/>
                  </a:lnTo>
                  <a:lnTo>
                    <a:pt x="1768874" y="664534"/>
                  </a:lnTo>
                  <a:lnTo>
                    <a:pt x="1760136" y="671680"/>
                  </a:lnTo>
                  <a:lnTo>
                    <a:pt x="1751398" y="678296"/>
                  </a:lnTo>
                  <a:lnTo>
                    <a:pt x="1742660" y="684648"/>
                  </a:lnTo>
                  <a:lnTo>
                    <a:pt x="1724655" y="697352"/>
                  </a:lnTo>
                  <a:lnTo>
                    <a:pt x="1706385" y="709526"/>
                  </a:lnTo>
                  <a:lnTo>
                    <a:pt x="1688114" y="720906"/>
                  </a:lnTo>
                  <a:lnTo>
                    <a:pt x="1669844" y="732022"/>
                  </a:lnTo>
                  <a:lnTo>
                    <a:pt x="1651309" y="742344"/>
                  </a:lnTo>
                  <a:lnTo>
                    <a:pt x="1632774" y="752136"/>
                  </a:lnTo>
                  <a:lnTo>
                    <a:pt x="1614504" y="761664"/>
                  </a:lnTo>
                  <a:lnTo>
                    <a:pt x="1596234" y="770397"/>
                  </a:lnTo>
                  <a:lnTo>
                    <a:pt x="1577964" y="778866"/>
                  </a:lnTo>
                  <a:lnTo>
                    <a:pt x="1559958" y="786806"/>
                  </a:lnTo>
                  <a:lnTo>
                    <a:pt x="1542217" y="794217"/>
                  </a:lnTo>
                  <a:lnTo>
                    <a:pt x="1525271" y="801362"/>
                  </a:lnTo>
                  <a:lnTo>
                    <a:pt x="1508060" y="807979"/>
                  </a:lnTo>
                  <a:lnTo>
                    <a:pt x="1491379" y="814331"/>
                  </a:lnTo>
                  <a:lnTo>
                    <a:pt x="1475756" y="820153"/>
                  </a:lnTo>
                  <a:lnTo>
                    <a:pt x="1445306" y="830739"/>
                  </a:lnTo>
                  <a:lnTo>
                    <a:pt x="1417768" y="840532"/>
                  </a:lnTo>
                  <a:lnTo>
                    <a:pt x="1393673" y="848207"/>
                  </a:lnTo>
                  <a:lnTo>
                    <a:pt x="1370636" y="856147"/>
                  </a:lnTo>
                  <a:lnTo>
                    <a:pt x="1361369" y="859323"/>
                  </a:lnTo>
                  <a:lnTo>
                    <a:pt x="1353955" y="861969"/>
                  </a:lnTo>
                  <a:lnTo>
                    <a:pt x="1348394" y="864616"/>
                  </a:lnTo>
                  <a:lnTo>
                    <a:pt x="1346276" y="865674"/>
                  </a:lnTo>
                  <a:lnTo>
                    <a:pt x="1343893" y="866998"/>
                  </a:lnTo>
                  <a:lnTo>
                    <a:pt x="1341775" y="869380"/>
                  </a:lnTo>
                  <a:lnTo>
                    <a:pt x="1339127" y="872555"/>
                  </a:lnTo>
                  <a:lnTo>
                    <a:pt x="1337009" y="876261"/>
                  </a:lnTo>
                  <a:lnTo>
                    <a:pt x="1334890" y="880760"/>
                  </a:lnTo>
                  <a:lnTo>
                    <a:pt x="1333566" y="885259"/>
                  </a:lnTo>
                  <a:lnTo>
                    <a:pt x="1332507" y="890023"/>
                  </a:lnTo>
                  <a:lnTo>
                    <a:pt x="1332242" y="894522"/>
                  </a:lnTo>
                  <a:lnTo>
                    <a:pt x="1332507" y="897169"/>
                  </a:lnTo>
                  <a:lnTo>
                    <a:pt x="1332772" y="899551"/>
                  </a:lnTo>
                  <a:lnTo>
                    <a:pt x="1333302" y="901932"/>
                  </a:lnTo>
                  <a:lnTo>
                    <a:pt x="1333831" y="904050"/>
                  </a:lnTo>
                  <a:lnTo>
                    <a:pt x="1334625" y="906167"/>
                  </a:lnTo>
                  <a:lnTo>
                    <a:pt x="1335685" y="908020"/>
                  </a:lnTo>
                  <a:lnTo>
                    <a:pt x="1337273" y="910137"/>
                  </a:lnTo>
                  <a:lnTo>
                    <a:pt x="1338597" y="911990"/>
                  </a:lnTo>
                  <a:lnTo>
                    <a:pt x="1340716" y="914107"/>
                  </a:lnTo>
                  <a:lnTo>
                    <a:pt x="1343363" y="916224"/>
                  </a:lnTo>
                  <a:lnTo>
                    <a:pt x="1346806" y="918606"/>
                  </a:lnTo>
                  <a:lnTo>
                    <a:pt x="1350777" y="920723"/>
                  </a:lnTo>
                  <a:lnTo>
                    <a:pt x="1355544" y="923105"/>
                  </a:lnTo>
                  <a:lnTo>
                    <a:pt x="1361369" y="924958"/>
                  </a:lnTo>
                  <a:lnTo>
                    <a:pt x="1367988" y="926546"/>
                  </a:lnTo>
                  <a:lnTo>
                    <a:pt x="1375932" y="928134"/>
                  </a:lnTo>
                  <a:lnTo>
                    <a:pt x="1380169" y="929192"/>
                  </a:lnTo>
                  <a:lnTo>
                    <a:pt x="1384405" y="930251"/>
                  </a:lnTo>
                  <a:lnTo>
                    <a:pt x="1388377" y="932368"/>
                  </a:lnTo>
                  <a:lnTo>
                    <a:pt x="1392084" y="934221"/>
                  </a:lnTo>
                  <a:lnTo>
                    <a:pt x="1395261" y="936867"/>
                  </a:lnTo>
                  <a:lnTo>
                    <a:pt x="1398704" y="939514"/>
                  </a:lnTo>
                  <a:lnTo>
                    <a:pt x="1401616" y="942690"/>
                  </a:lnTo>
                  <a:lnTo>
                    <a:pt x="1403999" y="946130"/>
                  </a:lnTo>
                  <a:lnTo>
                    <a:pt x="1406382" y="949306"/>
                  </a:lnTo>
                  <a:lnTo>
                    <a:pt x="1408236" y="953276"/>
                  </a:lnTo>
                  <a:lnTo>
                    <a:pt x="1410089" y="957246"/>
                  </a:lnTo>
                  <a:lnTo>
                    <a:pt x="1411149" y="961481"/>
                  </a:lnTo>
                  <a:lnTo>
                    <a:pt x="1411943" y="965980"/>
                  </a:lnTo>
                  <a:lnTo>
                    <a:pt x="1412472" y="970214"/>
                  </a:lnTo>
                  <a:lnTo>
                    <a:pt x="1412472" y="974713"/>
                  </a:lnTo>
                  <a:lnTo>
                    <a:pt x="1411943" y="979477"/>
                  </a:lnTo>
                  <a:lnTo>
                    <a:pt x="1411149" y="983977"/>
                  </a:lnTo>
                  <a:lnTo>
                    <a:pt x="1410089" y="988211"/>
                  </a:lnTo>
                  <a:lnTo>
                    <a:pt x="1408236" y="992446"/>
                  </a:lnTo>
                  <a:lnTo>
                    <a:pt x="1406382" y="996415"/>
                  </a:lnTo>
                  <a:lnTo>
                    <a:pt x="1403735" y="999591"/>
                  </a:lnTo>
                  <a:lnTo>
                    <a:pt x="1401351" y="1003032"/>
                  </a:lnTo>
                  <a:lnTo>
                    <a:pt x="1398439" y="1006208"/>
                  </a:lnTo>
                  <a:lnTo>
                    <a:pt x="1394997" y="1008854"/>
                  </a:lnTo>
                  <a:lnTo>
                    <a:pt x="1391819" y="1011236"/>
                  </a:lnTo>
                  <a:lnTo>
                    <a:pt x="1388112" y="1013354"/>
                  </a:lnTo>
                  <a:lnTo>
                    <a:pt x="1384140" y="1015206"/>
                  </a:lnTo>
                  <a:lnTo>
                    <a:pt x="1380169" y="1016265"/>
                  </a:lnTo>
                  <a:lnTo>
                    <a:pt x="1375932" y="1017059"/>
                  </a:lnTo>
                  <a:lnTo>
                    <a:pt x="1371695" y="1017588"/>
                  </a:lnTo>
                  <a:lnTo>
                    <a:pt x="1367459" y="1017588"/>
                  </a:lnTo>
                  <a:lnTo>
                    <a:pt x="1362958" y="1017323"/>
                  </a:lnTo>
                  <a:lnTo>
                    <a:pt x="1356338" y="1016000"/>
                  </a:lnTo>
                  <a:lnTo>
                    <a:pt x="1349718" y="1014942"/>
                  </a:lnTo>
                  <a:lnTo>
                    <a:pt x="1343363" y="1013089"/>
                  </a:lnTo>
                  <a:lnTo>
                    <a:pt x="1337273" y="1011501"/>
                  </a:lnTo>
                  <a:lnTo>
                    <a:pt x="1330918" y="1009119"/>
                  </a:lnTo>
                  <a:lnTo>
                    <a:pt x="1325093" y="1007266"/>
                  </a:lnTo>
                  <a:lnTo>
                    <a:pt x="1319533" y="1004620"/>
                  </a:lnTo>
                  <a:lnTo>
                    <a:pt x="1313972" y="1002238"/>
                  </a:lnTo>
                  <a:lnTo>
                    <a:pt x="1308147" y="999327"/>
                  </a:lnTo>
                  <a:lnTo>
                    <a:pt x="1303116" y="996415"/>
                  </a:lnTo>
                  <a:lnTo>
                    <a:pt x="1298085" y="992975"/>
                  </a:lnTo>
                  <a:lnTo>
                    <a:pt x="1293319" y="989534"/>
                  </a:lnTo>
                  <a:lnTo>
                    <a:pt x="1288553" y="985829"/>
                  </a:lnTo>
                  <a:lnTo>
                    <a:pt x="1284316" y="982389"/>
                  </a:lnTo>
                  <a:lnTo>
                    <a:pt x="1280080" y="978154"/>
                  </a:lnTo>
                  <a:lnTo>
                    <a:pt x="1276108" y="973920"/>
                  </a:lnTo>
                  <a:lnTo>
                    <a:pt x="1272136" y="969685"/>
                  </a:lnTo>
                  <a:lnTo>
                    <a:pt x="1268959" y="965186"/>
                  </a:lnTo>
                  <a:lnTo>
                    <a:pt x="1265516" y="960422"/>
                  </a:lnTo>
                  <a:lnTo>
                    <a:pt x="1262604" y="955658"/>
                  </a:lnTo>
                  <a:lnTo>
                    <a:pt x="1259956" y="950894"/>
                  </a:lnTo>
                  <a:lnTo>
                    <a:pt x="1257308" y="945866"/>
                  </a:lnTo>
                  <a:lnTo>
                    <a:pt x="1255190" y="941102"/>
                  </a:lnTo>
                  <a:lnTo>
                    <a:pt x="1253071" y="935544"/>
                  </a:lnTo>
                  <a:lnTo>
                    <a:pt x="1251483" y="930516"/>
                  </a:lnTo>
                  <a:lnTo>
                    <a:pt x="1250159" y="925487"/>
                  </a:lnTo>
                  <a:lnTo>
                    <a:pt x="1248570" y="920194"/>
                  </a:lnTo>
                  <a:lnTo>
                    <a:pt x="1247776" y="915165"/>
                  </a:lnTo>
                  <a:lnTo>
                    <a:pt x="1246981" y="909872"/>
                  </a:lnTo>
                  <a:lnTo>
                    <a:pt x="1246452" y="904844"/>
                  </a:lnTo>
                  <a:lnTo>
                    <a:pt x="1246187" y="899551"/>
                  </a:lnTo>
                  <a:lnTo>
                    <a:pt x="1246187" y="894522"/>
                  </a:lnTo>
                  <a:lnTo>
                    <a:pt x="1246452" y="886318"/>
                  </a:lnTo>
                  <a:lnTo>
                    <a:pt x="1247246" y="878378"/>
                  </a:lnTo>
                  <a:lnTo>
                    <a:pt x="1248305" y="870174"/>
                  </a:lnTo>
                  <a:lnTo>
                    <a:pt x="1250159" y="862498"/>
                  </a:lnTo>
                  <a:lnTo>
                    <a:pt x="1252277" y="854823"/>
                  </a:lnTo>
                  <a:lnTo>
                    <a:pt x="1254925" y="847413"/>
                  </a:lnTo>
                  <a:lnTo>
                    <a:pt x="1257838" y="840003"/>
                  </a:lnTo>
                  <a:lnTo>
                    <a:pt x="1261280" y="833121"/>
                  </a:lnTo>
                  <a:lnTo>
                    <a:pt x="1264987" y="826240"/>
                  </a:lnTo>
                  <a:lnTo>
                    <a:pt x="1269223" y="819888"/>
                  </a:lnTo>
                  <a:lnTo>
                    <a:pt x="1273990" y="813801"/>
                  </a:lnTo>
                  <a:lnTo>
                    <a:pt x="1278756" y="807714"/>
                  </a:lnTo>
                  <a:lnTo>
                    <a:pt x="1284051" y="802156"/>
                  </a:lnTo>
                  <a:lnTo>
                    <a:pt x="1289877" y="796863"/>
                  </a:lnTo>
                  <a:lnTo>
                    <a:pt x="1296232" y="792099"/>
                  </a:lnTo>
                  <a:lnTo>
                    <a:pt x="1302851" y="787600"/>
                  </a:lnTo>
                  <a:lnTo>
                    <a:pt x="1306558" y="785748"/>
                  </a:lnTo>
                  <a:lnTo>
                    <a:pt x="1310000" y="783630"/>
                  </a:lnTo>
                  <a:lnTo>
                    <a:pt x="1316620" y="780454"/>
                  </a:lnTo>
                  <a:lnTo>
                    <a:pt x="1324034" y="777808"/>
                  </a:lnTo>
                  <a:lnTo>
                    <a:pt x="1331448" y="774897"/>
                  </a:lnTo>
                  <a:lnTo>
                    <a:pt x="1348394" y="768809"/>
                  </a:lnTo>
                  <a:lnTo>
                    <a:pt x="1367988" y="762193"/>
                  </a:lnTo>
                  <a:lnTo>
                    <a:pt x="1390230" y="755047"/>
                  </a:lnTo>
                  <a:lnTo>
                    <a:pt x="1414856" y="746578"/>
                  </a:lnTo>
                  <a:lnTo>
                    <a:pt x="1441069" y="737580"/>
                  </a:lnTo>
                  <a:lnTo>
                    <a:pt x="1469137" y="727258"/>
                  </a:lnTo>
                  <a:lnTo>
                    <a:pt x="1483965" y="721700"/>
                  </a:lnTo>
                  <a:lnTo>
                    <a:pt x="1498528" y="715613"/>
                  </a:lnTo>
                  <a:lnTo>
                    <a:pt x="1513621" y="709526"/>
                  </a:lnTo>
                  <a:lnTo>
                    <a:pt x="1528978" y="702645"/>
                  </a:lnTo>
                  <a:lnTo>
                    <a:pt x="1544336" y="696028"/>
                  </a:lnTo>
                  <a:lnTo>
                    <a:pt x="1559958" y="688618"/>
                  </a:lnTo>
                  <a:lnTo>
                    <a:pt x="1575581" y="681472"/>
                  </a:lnTo>
                  <a:lnTo>
                    <a:pt x="1591203" y="673532"/>
                  </a:lnTo>
                  <a:lnTo>
                    <a:pt x="1606825" y="665063"/>
                  </a:lnTo>
                  <a:lnTo>
                    <a:pt x="1622183" y="656594"/>
                  </a:lnTo>
                  <a:lnTo>
                    <a:pt x="1637540" y="647596"/>
                  </a:lnTo>
                  <a:lnTo>
                    <a:pt x="1652898" y="638333"/>
                  </a:lnTo>
                  <a:lnTo>
                    <a:pt x="1667726" y="628541"/>
                  </a:lnTo>
                  <a:lnTo>
                    <a:pt x="1682554" y="618748"/>
                  </a:lnTo>
                  <a:lnTo>
                    <a:pt x="1696852" y="608162"/>
                  </a:lnTo>
                  <a:lnTo>
                    <a:pt x="1711151" y="597311"/>
                  </a:lnTo>
                  <a:lnTo>
                    <a:pt x="1720154" y="589901"/>
                  </a:lnTo>
                  <a:lnTo>
                    <a:pt x="1729421" y="582225"/>
                  </a:lnTo>
                  <a:lnTo>
                    <a:pt x="1738159" y="574286"/>
                  </a:lnTo>
                  <a:lnTo>
                    <a:pt x="1746897" y="566611"/>
                  </a:lnTo>
                  <a:lnTo>
                    <a:pt x="1755370" y="558406"/>
                  </a:lnTo>
                  <a:lnTo>
                    <a:pt x="1763578" y="549937"/>
                  </a:lnTo>
                  <a:lnTo>
                    <a:pt x="1771522" y="541468"/>
                  </a:lnTo>
                  <a:lnTo>
                    <a:pt x="1778936" y="532734"/>
                  </a:lnTo>
                  <a:lnTo>
                    <a:pt x="1786615" y="523736"/>
                  </a:lnTo>
                  <a:lnTo>
                    <a:pt x="1793499" y="514738"/>
                  </a:lnTo>
                  <a:lnTo>
                    <a:pt x="1800648" y="505475"/>
                  </a:lnTo>
                  <a:lnTo>
                    <a:pt x="1807003" y="496212"/>
                  </a:lnTo>
                  <a:lnTo>
                    <a:pt x="1813623" y="486684"/>
                  </a:lnTo>
                  <a:lnTo>
                    <a:pt x="1819448" y="476892"/>
                  </a:lnTo>
                  <a:lnTo>
                    <a:pt x="1825009" y="466835"/>
                  </a:lnTo>
                  <a:lnTo>
                    <a:pt x="1830304" y="456778"/>
                  </a:lnTo>
                  <a:lnTo>
                    <a:pt x="1832952" y="452014"/>
                  </a:lnTo>
                  <a:lnTo>
                    <a:pt x="1835335" y="446456"/>
                  </a:lnTo>
                  <a:lnTo>
                    <a:pt x="1837189" y="440898"/>
                  </a:lnTo>
                  <a:lnTo>
                    <a:pt x="1839307" y="435076"/>
                  </a:lnTo>
                  <a:lnTo>
                    <a:pt x="1841161" y="428724"/>
                  </a:lnTo>
                  <a:lnTo>
                    <a:pt x="1843014" y="422372"/>
                  </a:lnTo>
                  <a:lnTo>
                    <a:pt x="1844868" y="416020"/>
                  </a:lnTo>
                  <a:lnTo>
                    <a:pt x="1846192" y="408874"/>
                  </a:lnTo>
                  <a:lnTo>
                    <a:pt x="1847515" y="401729"/>
                  </a:lnTo>
                  <a:lnTo>
                    <a:pt x="1848575" y="394318"/>
                  </a:lnTo>
                  <a:lnTo>
                    <a:pt x="1849899" y="386908"/>
                  </a:lnTo>
                  <a:lnTo>
                    <a:pt x="1850693" y="379497"/>
                  </a:lnTo>
                  <a:lnTo>
                    <a:pt x="1851487" y="371558"/>
                  </a:lnTo>
                  <a:lnTo>
                    <a:pt x="1851752" y="363618"/>
                  </a:lnTo>
                  <a:lnTo>
                    <a:pt x="1852017" y="355678"/>
                  </a:lnTo>
                  <a:lnTo>
                    <a:pt x="1852282" y="348003"/>
                  </a:lnTo>
                  <a:lnTo>
                    <a:pt x="1852017" y="336093"/>
                  </a:lnTo>
                  <a:lnTo>
                    <a:pt x="1851487" y="324713"/>
                  </a:lnTo>
                  <a:lnTo>
                    <a:pt x="1850428" y="313068"/>
                  </a:lnTo>
                  <a:lnTo>
                    <a:pt x="1849104" y="301953"/>
                  </a:lnTo>
                  <a:lnTo>
                    <a:pt x="1846986" y="290572"/>
                  </a:lnTo>
                  <a:lnTo>
                    <a:pt x="1844603" y="279721"/>
                  </a:lnTo>
                  <a:lnTo>
                    <a:pt x="1841955" y="269135"/>
                  </a:lnTo>
                  <a:lnTo>
                    <a:pt x="1838513" y="258549"/>
                  </a:lnTo>
                  <a:lnTo>
                    <a:pt x="1835335" y="248756"/>
                  </a:lnTo>
                  <a:lnTo>
                    <a:pt x="1831364" y="239493"/>
                  </a:lnTo>
                  <a:lnTo>
                    <a:pt x="1826862" y="230495"/>
                  </a:lnTo>
                  <a:lnTo>
                    <a:pt x="1822361" y="222290"/>
                  </a:lnTo>
                  <a:lnTo>
                    <a:pt x="1817330" y="214615"/>
                  </a:lnTo>
                  <a:lnTo>
                    <a:pt x="1811769" y="207470"/>
                  </a:lnTo>
                  <a:lnTo>
                    <a:pt x="1806209" y="201118"/>
                  </a:lnTo>
                  <a:lnTo>
                    <a:pt x="1803031" y="198207"/>
                  </a:lnTo>
                  <a:lnTo>
                    <a:pt x="1800384" y="195295"/>
                  </a:lnTo>
                  <a:lnTo>
                    <a:pt x="1796147" y="191855"/>
                  </a:lnTo>
                  <a:lnTo>
                    <a:pt x="1791646" y="188679"/>
                  </a:lnTo>
                  <a:lnTo>
                    <a:pt x="1787409" y="185503"/>
                  </a:lnTo>
                  <a:lnTo>
                    <a:pt x="1782643" y="182856"/>
                  </a:lnTo>
                  <a:lnTo>
                    <a:pt x="1777877" y="180474"/>
                  </a:lnTo>
                  <a:lnTo>
                    <a:pt x="1772846" y="178357"/>
                  </a:lnTo>
                  <a:lnTo>
                    <a:pt x="1767550" y="176240"/>
                  </a:lnTo>
                  <a:lnTo>
                    <a:pt x="1761725" y="174652"/>
                  </a:lnTo>
                  <a:lnTo>
                    <a:pt x="1751133" y="172270"/>
                  </a:lnTo>
                  <a:lnTo>
                    <a:pt x="1740807" y="170682"/>
                  </a:lnTo>
                  <a:lnTo>
                    <a:pt x="1731010" y="169623"/>
                  </a:lnTo>
                  <a:lnTo>
                    <a:pt x="1722007" y="169359"/>
                  </a:lnTo>
                  <a:lnTo>
                    <a:pt x="1716711" y="169623"/>
                  </a:lnTo>
                  <a:lnTo>
                    <a:pt x="1711151" y="169888"/>
                  </a:lnTo>
                  <a:lnTo>
                    <a:pt x="1706120" y="170417"/>
                  </a:lnTo>
                  <a:lnTo>
                    <a:pt x="1701354" y="170947"/>
                  </a:lnTo>
                  <a:lnTo>
                    <a:pt x="1696588" y="171741"/>
                  </a:lnTo>
                  <a:lnTo>
                    <a:pt x="1692086" y="172799"/>
                  </a:lnTo>
                  <a:lnTo>
                    <a:pt x="1687585" y="174387"/>
                  </a:lnTo>
                  <a:lnTo>
                    <a:pt x="1683084" y="175711"/>
                  </a:lnTo>
                  <a:lnTo>
                    <a:pt x="1678847" y="177034"/>
                  </a:lnTo>
                  <a:lnTo>
                    <a:pt x="1674610" y="178886"/>
                  </a:lnTo>
                  <a:lnTo>
                    <a:pt x="1670903" y="180739"/>
                  </a:lnTo>
                  <a:lnTo>
                    <a:pt x="1666932" y="182856"/>
                  </a:lnTo>
                  <a:lnTo>
                    <a:pt x="1659253" y="187356"/>
                  </a:lnTo>
                  <a:lnTo>
                    <a:pt x="1651574" y="192384"/>
                  </a:lnTo>
                  <a:lnTo>
                    <a:pt x="1644690" y="197942"/>
                  </a:lnTo>
                  <a:lnTo>
                    <a:pt x="1637805" y="203764"/>
                  </a:lnTo>
                  <a:lnTo>
                    <a:pt x="1631185" y="210645"/>
                  </a:lnTo>
                  <a:lnTo>
                    <a:pt x="1625095" y="217262"/>
                  </a:lnTo>
                  <a:lnTo>
                    <a:pt x="1619005" y="224937"/>
                  </a:lnTo>
                  <a:lnTo>
                    <a:pt x="1613445" y="232612"/>
                  </a:lnTo>
                  <a:lnTo>
                    <a:pt x="1608149" y="240287"/>
                  </a:lnTo>
                  <a:lnTo>
                    <a:pt x="1603118" y="248227"/>
                  </a:lnTo>
                  <a:lnTo>
                    <a:pt x="1598352" y="256431"/>
                  </a:lnTo>
                  <a:lnTo>
                    <a:pt x="1594115" y="264636"/>
                  </a:lnTo>
                  <a:lnTo>
                    <a:pt x="1589879" y="272575"/>
                  </a:lnTo>
                  <a:lnTo>
                    <a:pt x="1586172" y="280515"/>
                  </a:lnTo>
                  <a:lnTo>
                    <a:pt x="1582730" y="288455"/>
                  </a:lnTo>
                  <a:lnTo>
                    <a:pt x="1580082" y="295601"/>
                  </a:lnTo>
                  <a:lnTo>
                    <a:pt x="1574786" y="309628"/>
                  </a:lnTo>
                  <a:lnTo>
                    <a:pt x="1571079" y="321537"/>
                  </a:lnTo>
                  <a:lnTo>
                    <a:pt x="1568167" y="330800"/>
                  </a:lnTo>
                  <a:lnTo>
                    <a:pt x="1566578" y="336623"/>
                  </a:lnTo>
                  <a:lnTo>
                    <a:pt x="1566313" y="339005"/>
                  </a:lnTo>
                  <a:lnTo>
                    <a:pt x="1564724" y="343504"/>
                  </a:lnTo>
                  <a:lnTo>
                    <a:pt x="1563400" y="347738"/>
                  </a:lnTo>
                  <a:lnTo>
                    <a:pt x="1561547" y="351708"/>
                  </a:lnTo>
                  <a:lnTo>
                    <a:pt x="1559164" y="355149"/>
                  </a:lnTo>
                  <a:lnTo>
                    <a:pt x="1556781" y="358589"/>
                  </a:lnTo>
                  <a:lnTo>
                    <a:pt x="1553603" y="361765"/>
                  </a:lnTo>
                  <a:lnTo>
                    <a:pt x="1550426" y="364412"/>
                  </a:lnTo>
                  <a:lnTo>
                    <a:pt x="1547248" y="367058"/>
                  </a:lnTo>
                  <a:lnTo>
                    <a:pt x="1543806" y="369176"/>
                  </a:lnTo>
                  <a:lnTo>
                    <a:pt x="1539834" y="371028"/>
                  </a:lnTo>
                  <a:lnTo>
                    <a:pt x="1535863" y="372352"/>
                  </a:lnTo>
                  <a:lnTo>
                    <a:pt x="1531891" y="373410"/>
                  </a:lnTo>
                  <a:lnTo>
                    <a:pt x="1527654" y="373940"/>
                  </a:lnTo>
                  <a:lnTo>
                    <a:pt x="1523418" y="373940"/>
                  </a:lnTo>
                  <a:lnTo>
                    <a:pt x="1518916" y="373675"/>
                  </a:lnTo>
                  <a:lnTo>
                    <a:pt x="1514680" y="372881"/>
                  </a:lnTo>
                  <a:lnTo>
                    <a:pt x="1510708" y="371822"/>
                  </a:lnTo>
                  <a:lnTo>
                    <a:pt x="1506736" y="370234"/>
                  </a:lnTo>
                  <a:lnTo>
                    <a:pt x="1502764" y="368117"/>
                  </a:lnTo>
                  <a:lnTo>
                    <a:pt x="1499057" y="366000"/>
                  </a:lnTo>
                  <a:lnTo>
                    <a:pt x="1495880" y="363089"/>
                  </a:lnTo>
                  <a:lnTo>
                    <a:pt x="1492967" y="359913"/>
                  </a:lnTo>
                  <a:lnTo>
                    <a:pt x="1490055" y="357001"/>
                  </a:lnTo>
                  <a:lnTo>
                    <a:pt x="1487936" y="353296"/>
                  </a:lnTo>
                  <a:lnTo>
                    <a:pt x="1485818" y="349591"/>
                  </a:lnTo>
                  <a:lnTo>
                    <a:pt x="1484229" y="345621"/>
                  </a:lnTo>
                  <a:lnTo>
                    <a:pt x="1482641" y="341387"/>
                  </a:lnTo>
                  <a:lnTo>
                    <a:pt x="1481582" y="337152"/>
                  </a:lnTo>
                  <a:lnTo>
                    <a:pt x="1481052" y="332653"/>
                  </a:lnTo>
                  <a:lnTo>
                    <a:pt x="1481052" y="328154"/>
                  </a:lnTo>
                  <a:lnTo>
                    <a:pt x="1481317" y="323654"/>
                  </a:lnTo>
                  <a:lnTo>
                    <a:pt x="1482111" y="319420"/>
                  </a:lnTo>
                  <a:lnTo>
                    <a:pt x="1483700" y="312539"/>
                  </a:lnTo>
                  <a:lnTo>
                    <a:pt x="1485553" y="305922"/>
                  </a:lnTo>
                  <a:lnTo>
                    <a:pt x="1488201" y="296924"/>
                  </a:lnTo>
                  <a:lnTo>
                    <a:pt x="1491379" y="286073"/>
                  </a:lnTo>
                  <a:lnTo>
                    <a:pt x="1495615" y="273899"/>
                  </a:lnTo>
                  <a:lnTo>
                    <a:pt x="1500646" y="260401"/>
                  </a:lnTo>
                  <a:lnTo>
                    <a:pt x="1507001" y="245316"/>
                  </a:lnTo>
                  <a:lnTo>
                    <a:pt x="1513885" y="229966"/>
                  </a:lnTo>
                  <a:lnTo>
                    <a:pt x="1517857" y="222026"/>
                  </a:lnTo>
                  <a:lnTo>
                    <a:pt x="1522094" y="213821"/>
                  </a:lnTo>
                  <a:lnTo>
                    <a:pt x="1526860" y="205882"/>
                  </a:lnTo>
                  <a:lnTo>
                    <a:pt x="1531626" y="197677"/>
                  </a:lnTo>
                  <a:lnTo>
                    <a:pt x="1536922" y="189208"/>
                  </a:lnTo>
                  <a:lnTo>
                    <a:pt x="1542747" y="181004"/>
                  </a:lnTo>
                  <a:lnTo>
                    <a:pt x="1548572" y="172799"/>
                  </a:lnTo>
                  <a:lnTo>
                    <a:pt x="1554662" y="164860"/>
                  </a:lnTo>
                  <a:lnTo>
                    <a:pt x="1561547" y="156655"/>
                  </a:lnTo>
                  <a:lnTo>
                    <a:pt x="1568431" y="148715"/>
                  </a:lnTo>
                  <a:lnTo>
                    <a:pt x="1575845" y="141305"/>
                  </a:lnTo>
                  <a:lnTo>
                    <a:pt x="1583789" y="133630"/>
                  </a:lnTo>
                  <a:lnTo>
                    <a:pt x="1591997" y="126484"/>
                  </a:lnTo>
                  <a:lnTo>
                    <a:pt x="1600735" y="119603"/>
                  </a:lnTo>
                  <a:lnTo>
                    <a:pt x="1607090" y="115369"/>
                  </a:lnTo>
                  <a:lnTo>
                    <a:pt x="1613180" y="111134"/>
                  </a:lnTo>
                  <a:lnTo>
                    <a:pt x="1619535" y="106899"/>
                  </a:lnTo>
                  <a:lnTo>
                    <a:pt x="1626419" y="103194"/>
                  </a:lnTo>
                  <a:lnTo>
                    <a:pt x="1633304" y="99489"/>
                  </a:lnTo>
                  <a:lnTo>
                    <a:pt x="1640453" y="96313"/>
                  </a:lnTo>
                  <a:lnTo>
                    <a:pt x="1647867" y="93137"/>
                  </a:lnTo>
                  <a:lnTo>
                    <a:pt x="1655281" y="90226"/>
                  </a:lnTo>
                  <a:lnTo>
                    <a:pt x="1663225" y="87844"/>
                  </a:lnTo>
                  <a:lnTo>
                    <a:pt x="1671168" y="85462"/>
                  </a:lnTo>
                  <a:lnTo>
                    <a:pt x="1678847" y="83874"/>
                  </a:lnTo>
                  <a:lnTo>
                    <a:pt x="1687320" y="82286"/>
                  </a:lnTo>
                  <a:lnTo>
                    <a:pt x="1695793" y="80698"/>
                  </a:lnTo>
                  <a:lnTo>
                    <a:pt x="1704266" y="79904"/>
                  </a:lnTo>
                  <a:lnTo>
                    <a:pt x="1713004" y="79375"/>
                  </a:lnTo>
                  <a:close/>
                  <a:moveTo>
                    <a:pt x="409575" y="0"/>
                  </a:moveTo>
                  <a:lnTo>
                    <a:pt x="1528763" y="0"/>
                  </a:lnTo>
                  <a:lnTo>
                    <a:pt x="1528763" y="95250"/>
                  </a:lnTo>
                  <a:lnTo>
                    <a:pt x="409575" y="95250"/>
                  </a:lnTo>
                  <a:lnTo>
                    <a:pt x="409575" y="0"/>
                  </a:lnTo>
                  <a:close/>
                </a:path>
              </a:pathLst>
            </a:custGeom>
            <a:solidFill>
              <a:srgbClr val="FFFFFF"/>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sz="2400">
                <a:solidFill>
                  <a:schemeClr val="bg1">
                    <a:lumMod val="65000"/>
                  </a:schemeClr>
                </a:solidFill>
                <a:cs typeface="+mn-ea"/>
                <a:sym typeface="+mn-lt"/>
              </a:endParaRPr>
            </a:p>
          </p:txBody>
        </p:sp>
      </p:grpSp>
      <p:grpSp>
        <p:nvGrpSpPr>
          <p:cNvPr id="13" name="组合 12"/>
          <p:cNvGrpSpPr/>
          <p:nvPr/>
        </p:nvGrpSpPr>
        <p:grpSpPr>
          <a:xfrm>
            <a:off x="1583499" y="1585779"/>
            <a:ext cx="865717" cy="858959"/>
            <a:chOff x="971550" y="1261342"/>
            <a:chExt cx="649288" cy="644219"/>
          </a:xfrm>
        </p:grpSpPr>
        <p:sp>
          <p:nvSpPr>
            <p:cNvPr id="14" name="椭圆 13"/>
            <p:cNvSpPr/>
            <p:nvPr/>
          </p:nvSpPr>
          <p:spPr>
            <a:xfrm>
              <a:off x="971550" y="1261342"/>
              <a:ext cx="649288" cy="644219"/>
            </a:xfrm>
            <a:prstGeom prst="ellipse">
              <a:avLst/>
            </a:prstGeom>
            <a:solidFill>
              <a:schemeClr val="accent1"/>
            </a:solidFill>
            <a:ln w="25400" algn="ctr">
              <a:noFill/>
              <a:miter lim="800000"/>
            </a:ln>
            <a:effectLst>
              <a:outerShdw blurRad="63500" algn="ctr" rotWithShape="0">
                <a:prstClr val="black">
                  <a:alpha val="40000"/>
                </a:prstClr>
              </a:outerShdw>
            </a:effectLst>
          </p:spPr>
          <p:txBody>
            <a:bodyPr anchor="ctr"/>
            <a:lstStyle/>
            <a:p>
              <a:pPr algn="ctr" defTabSz="1146175"/>
              <a:endParaRPr lang="zh-CN" altLang="en-US" sz="2255">
                <a:cs typeface="+mn-ea"/>
                <a:sym typeface="+mn-lt"/>
              </a:endParaRPr>
            </a:p>
          </p:txBody>
        </p:sp>
        <p:sp>
          <p:nvSpPr>
            <p:cNvPr id="15" name="KSO_Shape"/>
            <p:cNvSpPr/>
            <p:nvPr/>
          </p:nvSpPr>
          <p:spPr bwMode="auto">
            <a:xfrm>
              <a:off x="1144588" y="1420427"/>
              <a:ext cx="303212" cy="326049"/>
            </a:xfrm>
            <a:custGeom>
              <a:avLst/>
              <a:gdLst>
                <a:gd name="T0" fmla="*/ 660065 w 1938337"/>
                <a:gd name="T1" fmla="*/ 1785471 h 2097088"/>
                <a:gd name="T2" fmla="*/ 1074391 w 1938337"/>
                <a:gd name="T3" fmla="*/ 1807357 h 2097088"/>
                <a:gd name="T4" fmla="*/ 1090030 w 1938337"/>
                <a:gd name="T5" fmla="*/ 1648866 h 2097088"/>
                <a:gd name="T6" fmla="*/ 997074 w 1938337"/>
                <a:gd name="T7" fmla="*/ 1410363 h 2097088"/>
                <a:gd name="T8" fmla="*/ 740470 w 1938337"/>
                <a:gd name="T9" fmla="*/ 1441863 h 2097088"/>
                <a:gd name="T10" fmla="*/ 1158685 w 1938337"/>
                <a:gd name="T11" fmla="*/ 241681 h 2097088"/>
                <a:gd name="T12" fmla="*/ 1062016 w 1938337"/>
                <a:gd name="T13" fmla="*/ 582817 h 2097088"/>
                <a:gd name="T14" fmla="*/ 959576 w 1938337"/>
                <a:gd name="T15" fmla="*/ 747370 h 2097088"/>
                <a:gd name="T16" fmla="*/ 1009593 w 1938337"/>
                <a:gd name="T17" fmla="*/ 758196 h 2097088"/>
                <a:gd name="T18" fmla="*/ 1186819 w 1938337"/>
                <a:gd name="T19" fmla="*/ 425240 h 2097088"/>
                <a:gd name="T20" fmla="*/ 1208221 w 1938337"/>
                <a:gd name="T21" fmla="*/ 203430 h 2097088"/>
                <a:gd name="T22" fmla="*/ 1278919 w 1938337"/>
                <a:gd name="T23" fmla="*/ 476964 h 2097088"/>
                <a:gd name="T24" fmla="*/ 1150989 w 1938337"/>
                <a:gd name="T25" fmla="*/ 722592 h 2097088"/>
                <a:gd name="T26" fmla="*/ 1014162 w 1938337"/>
                <a:gd name="T27" fmla="*/ 909759 h 2097088"/>
                <a:gd name="T28" fmla="*/ 967751 w 1938337"/>
                <a:gd name="T29" fmla="*/ 1018980 h 2097088"/>
                <a:gd name="T30" fmla="*/ 942502 w 1938337"/>
                <a:gd name="T31" fmla="*/ 1340628 h 2097088"/>
                <a:gd name="T32" fmla="*/ 793651 w 1938337"/>
                <a:gd name="T33" fmla="*/ 1348326 h 2097088"/>
                <a:gd name="T34" fmla="*/ 816977 w 1938337"/>
                <a:gd name="T35" fmla="*/ 1049292 h 2097088"/>
                <a:gd name="T36" fmla="*/ 791487 w 1938337"/>
                <a:gd name="T37" fmla="*/ 975676 h 2097088"/>
                <a:gd name="T38" fmla="*/ 746519 w 1938337"/>
                <a:gd name="T39" fmla="*/ 909759 h 2097088"/>
                <a:gd name="T40" fmla="*/ 605604 w 1938337"/>
                <a:gd name="T41" fmla="*/ 718020 h 2097088"/>
                <a:gd name="T42" fmla="*/ 481762 w 1938337"/>
                <a:gd name="T43" fmla="*/ 476964 h 2097088"/>
                <a:gd name="T44" fmla="*/ 249769 w 1938337"/>
                <a:gd name="T45" fmla="*/ 79798 h 2097088"/>
                <a:gd name="T46" fmla="*/ 371772 w 1938337"/>
                <a:gd name="T47" fmla="*/ 184379 h 2097088"/>
                <a:gd name="T48" fmla="*/ 406596 w 1938337"/>
                <a:gd name="T49" fmla="*/ 324302 h 2097088"/>
                <a:gd name="T50" fmla="*/ 340070 w 1938337"/>
                <a:gd name="T51" fmla="*/ 315887 h 2097088"/>
                <a:gd name="T52" fmla="*/ 270423 w 1938337"/>
                <a:gd name="T53" fmla="*/ 183417 h 2097088"/>
                <a:gd name="T54" fmla="*/ 154905 w 1938337"/>
                <a:gd name="T55" fmla="*/ 160097 h 2097088"/>
                <a:gd name="T56" fmla="*/ 86699 w 1938337"/>
                <a:gd name="T57" fmla="*/ 247368 h 2097088"/>
                <a:gd name="T58" fmla="*/ 88140 w 1938337"/>
                <a:gd name="T59" fmla="*/ 389454 h 2097088"/>
                <a:gd name="T60" fmla="*/ 182524 w 1938337"/>
                <a:gd name="T61" fmla="*/ 522885 h 2097088"/>
                <a:gd name="T62" fmla="*/ 498577 w 1938337"/>
                <a:gd name="T63" fmla="*/ 686368 h 2097088"/>
                <a:gd name="T64" fmla="*/ 627064 w 1938337"/>
                <a:gd name="T65" fmla="*/ 797921 h 2097088"/>
                <a:gd name="T66" fmla="*/ 589359 w 1938337"/>
                <a:gd name="T67" fmla="*/ 895530 h 2097088"/>
                <a:gd name="T68" fmla="*/ 492814 w 1938337"/>
                <a:gd name="T69" fmla="*/ 916446 h 2097088"/>
                <a:gd name="T70" fmla="*/ 499057 w 1938337"/>
                <a:gd name="T71" fmla="*/ 846965 h 2097088"/>
                <a:gd name="T72" fmla="*/ 548771 w 1938337"/>
                <a:gd name="T73" fmla="*/ 804171 h 2097088"/>
                <a:gd name="T74" fmla="*/ 311251 w 1938337"/>
                <a:gd name="T75" fmla="*/ 700312 h 2097088"/>
                <a:gd name="T76" fmla="*/ 62683 w 1938337"/>
                <a:gd name="T77" fmla="*/ 508700 h 2097088"/>
                <a:gd name="T78" fmla="*/ 0 w 1938337"/>
                <a:gd name="T79" fmla="*/ 316127 h 2097088"/>
                <a:gd name="T80" fmla="*/ 51155 w 1938337"/>
                <a:gd name="T81" fmla="*/ 141104 h 2097088"/>
                <a:gd name="T82" fmla="*/ 183004 w 1938337"/>
                <a:gd name="T83" fmla="*/ 72345 h 2097088"/>
                <a:gd name="T84" fmla="*/ 1687503 w 1938337"/>
                <a:gd name="T85" fmla="*/ 115139 h 2097088"/>
                <a:gd name="T86" fmla="*/ 1761162 w 1938337"/>
                <a:gd name="T87" fmla="*/ 288719 h 2097088"/>
                <a:gd name="T88" fmla="*/ 1723130 w 1938337"/>
                <a:gd name="T89" fmla="*/ 471917 h 2097088"/>
                <a:gd name="T90" fmla="*/ 1567869 w 1938337"/>
                <a:gd name="T91" fmla="*/ 633476 h 2097088"/>
                <a:gd name="T92" fmla="*/ 1225813 w 1938337"/>
                <a:gd name="T93" fmla="*/ 785419 h 2097088"/>
                <a:gd name="T94" fmla="*/ 1227979 w 1938337"/>
                <a:gd name="T95" fmla="*/ 836387 h 2097088"/>
                <a:gd name="T96" fmla="*/ 1282863 w 1938337"/>
                <a:gd name="T97" fmla="*/ 893847 h 2097088"/>
                <a:gd name="T98" fmla="*/ 1204630 w 1938337"/>
                <a:gd name="T99" fmla="*/ 915003 h 2097088"/>
                <a:gd name="T100" fmla="*/ 1135064 w 1938337"/>
                <a:gd name="T101" fmla="*/ 835907 h 2097088"/>
                <a:gd name="T102" fmla="*/ 1184410 w 1938337"/>
                <a:gd name="T103" fmla="*/ 715458 h 2097088"/>
                <a:gd name="T104" fmla="*/ 1474712 w 1938337"/>
                <a:gd name="T105" fmla="*/ 596452 h 2097088"/>
                <a:gd name="T106" fmla="*/ 1659100 w 1938337"/>
                <a:gd name="T107" fmla="*/ 424074 h 2097088"/>
                <a:gd name="T108" fmla="*/ 1681004 w 1938337"/>
                <a:gd name="T109" fmla="*/ 274295 h 2097088"/>
                <a:gd name="T110" fmla="*/ 1601569 w 1938337"/>
                <a:gd name="T111" fmla="*/ 158654 h 2097088"/>
                <a:gd name="T112" fmla="*/ 1482896 w 1938337"/>
                <a:gd name="T113" fmla="*/ 191350 h 2097088"/>
                <a:gd name="T114" fmla="*/ 1415256 w 1938337"/>
                <a:gd name="T115" fmla="*/ 325743 h 2097088"/>
                <a:gd name="T116" fmla="*/ 1349299 w 1938337"/>
                <a:gd name="T117" fmla="*/ 313963 h 2097088"/>
                <a:gd name="T118" fmla="*/ 1407793 w 1938337"/>
                <a:gd name="T119" fmla="*/ 156971 h 2097088"/>
                <a:gd name="T120" fmla="*/ 1549333 w 1938337"/>
                <a:gd name="T121" fmla="*/ 72585 h 209708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938337" h="2097088">
                  <a:moveTo>
                    <a:pt x="754655" y="1781504"/>
                  </a:moveTo>
                  <a:lnTo>
                    <a:pt x="755185" y="1787064"/>
                  </a:lnTo>
                  <a:lnTo>
                    <a:pt x="755185" y="1789976"/>
                  </a:lnTo>
                  <a:lnTo>
                    <a:pt x="754655" y="1793153"/>
                  </a:lnTo>
                  <a:lnTo>
                    <a:pt x="753861" y="1796065"/>
                  </a:lnTo>
                  <a:lnTo>
                    <a:pt x="753067" y="1798713"/>
                  </a:lnTo>
                  <a:lnTo>
                    <a:pt x="752009" y="1801360"/>
                  </a:lnTo>
                  <a:lnTo>
                    <a:pt x="750156" y="1803743"/>
                  </a:lnTo>
                  <a:lnTo>
                    <a:pt x="748568" y="1806391"/>
                  </a:lnTo>
                  <a:lnTo>
                    <a:pt x="746980" y="1808244"/>
                  </a:lnTo>
                  <a:lnTo>
                    <a:pt x="744598" y="1810362"/>
                  </a:lnTo>
                  <a:lnTo>
                    <a:pt x="742481" y="1812215"/>
                  </a:lnTo>
                  <a:lnTo>
                    <a:pt x="740099" y="1813804"/>
                  </a:lnTo>
                  <a:lnTo>
                    <a:pt x="737452" y="1815127"/>
                  </a:lnTo>
                  <a:lnTo>
                    <a:pt x="734805" y="1815922"/>
                  </a:lnTo>
                  <a:lnTo>
                    <a:pt x="731894" y="1816716"/>
                  </a:lnTo>
                  <a:lnTo>
                    <a:pt x="729247" y="1817245"/>
                  </a:lnTo>
                  <a:lnTo>
                    <a:pt x="726071" y="1817245"/>
                  </a:lnTo>
                  <a:lnTo>
                    <a:pt x="724483" y="1816981"/>
                  </a:lnTo>
                  <a:lnTo>
                    <a:pt x="724483" y="1965507"/>
                  </a:lnTo>
                  <a:lnTo>
                    <a:pt x="726071" y="1965507"/>
                  </a:lnTo>
                  <a:lnTo>
                    <a:pt x="729247" y="1965507"/>
                  </a:lnTo>
                  <a:lnTo>
                    <a:pt x="731894" y="1966036"/>
                  </a:lnTo>
                  <a:lnTo>
                    <a:pt x="734805" y="1966566"/>
                  </a:lnTo>
                  <a:lnTo>
                    <a:pt x="737452" y="1967625"/>
                  </a:lnTo>
                  <a:lnTo>
                    <a:pt x="740099" y="1969213"/>
                  </a:lnTo>
                  <a:lnTo>
                    <a:pt x="742481" y="1970537"/>
                  </a:lnTo>
                  <a:lnTo>
                    <a:pt x="744598" y="1972125"/>
                  </a:lnTo>
                  <a:lnTo>
                    <a:pt x="746980" y="1974243"/>
                  </a:lnTo>
                  <a:lnTo>
                    <a:pt x="748568" y="1976361"/>
                  </a:lnTo>
                  <a:lnTo>
                    <a:pt x="750156" y="1978744"/>
                  </a:lnTo>
                  <a:lnTo>
                    <a:pt x="752009" y="1981127"/>
                  </a:lnTo>
                  <a:lnTo>
                    <a:pt x="753067" y="1984039"/>
                  </a:lnTo>
                  <a:lnTo>
                    <a:pt x="753861" y="1986687"/>
                  </a:lnTo>
                  <a:lnTo>
                    <a:pt x="754655" y="1989599"/>
                  </a:lnTo>
                  <a:lnTo>
                    <a:pt x="755185" y="1992776"/>
                  </a:lnTo>
                  <a:lnTo>
                    <a:pt x="755185" y="1995688"/>
                  </a:lnTo>
                  <a:lnTo>
                    <a:pt x="755185" y="1996747"/>
                  </a:lnTo>
                  <a:lnTo>
                    <a:pt x="1181565" y="1996747"/>
                  </a:lnTo>
                  <a:lnTo>
                    <a:pt x="1181301" y="1995688"/>
                  </a:lnTo>
                  <a:lnTo>
                    <a:pt x="1181565" y="1992776"/>
                  </a:lnTo>
                  <a:lnTo>
                    <a:pt x="1181830" y="1989599"/>
                  </a:lnTo>
                  <a:lnTo>
                    <a:pt x="1182624" y="1986687"/>
                  </a:lnTo>
                  <a:lnTo>
                    <a:pt x="1183683" y="1984039"/>
                  </a:lnTo>
                  <a:lnTo>
                    <a:pt x="1184741" y="1981127"/>
                  </a:lnTo>
                  <a:lnTo>
                    <a:pt x="1186329" y="1978744"/>
                  </a:lnTo>
                  <a:lnTo>
                    <a:pt x="1187917" y="1976361"/>
                  </a:lnTo>
                  <a:lnTo>
                    <a:pt x="1189770" y="1974243"/>
                  </a:lnTo>
                  <a:lnTo>
                    <a:pt x="1191887" y="1972125"/>
                  </a:lnTo>
                  <a:lnTo>
                    <a:pt x="1194005" y="1970537"/>
                  </a:lnTo>
                  <a:lnTo>
                    <a:pt x="1196651" y="1969213"/>
                  </a:lnTo>
                  <a:lnTo>
                    <a:pt x="1199033" y="1967625"/>
                  </a:lnTo>
                  <a:lnTo>
                    <a:pt x="1201680" y="1966566"/>
                  </a:lnTo>
                  <a:lnTo>
                    <a:pt x="1204591" y="1966036"/>
                  </a:lnTo>
                  <a:lnTo>
                    <a:pt x="1207238" y="1965507"/>
                  </a:lnTo>
                  <a:lnTo>
                    <a:pt x="1210414" y="1965507"/>
                  </a:lnTo>
                  <a:lnTo>
                    <a:pt x="1212002" y="1965507"/>
                  </a:lnTo>
                  <a:lnTo>
                    <a:pt x="1212002" y="1816981"/>
                  </a:lnTo>
                  <a:lnTo>
                    <a:pt x="1210414" y="1817245"/>
                  </a:lnTo>
                  <a:lnTo>
                    <a:pt x="1207238" y="1817245"/>
                  </a:lnTo>
                  <a:lnTo>
                    <a:pt x="1204591" y="1816716"/>
                  </a:lnTo>
                  <a:lnTo>
                    <a:pt x="1201680" y="1815922"/>
                  </a:lnTo>
                  <a:lnTo>
                    <a:pt x="1199033" y="1815127"/>
                  </a:lnTo>
                  <a:lnTo>
                    <a:pt x="1196651" y="1813804"/>
                  </a:lnTo>
                  <a:lnTo>
                    <a:pt x="1194005" y="1812215"/>
                  </a:lnTo>
                  <a:lnTo>
                    <a:pt x="1191887" y="1810362"/>
                  </a:lnTo>
                  <a:lnTo>
                    <a:pt x="1189770" y="1808244"/>
                  </a:lnTo>
                  <a:lnTo>
                    <a:pt x="1187917" y="1806391"/>
                  </a:lnTo>
                  <a:lnTo>
                    <a:pt x="1186329" y="1803743"/>
                  </a:lnTo>
                  <a:lnTo>
                    <a:pt x="1184741" y="1801360"/>
                  </a:lnTo>
                  <a:lnTo>
                    <a:pt x="1183683" y="1798713"/>
                  </a:lnTo>
                  <a:lnTo>
                    <a:pt x="1182624" y="1796065"/>
                  </a:lnTo>
                  <a:lnTo>
                    <a:pt x="1181830" y="1793153"/>
                  </a:lnTo>
                  <a:lnTo>
                    <a:pt x="1181565" y="1789976"/>
                  </a:lnTo>
                  <a:lnTo>
                    <a:pt x="1181301" y="1787064"/>
                  </a:lnTo>
                  <a:lnTo>
                    <a:pt x="1182095" y="1781504"/>
                  </a:lnTo>
                  <a:lnTo>
                    <a:pt x="754655" y="1781504"/>
                  </a:lnTo>
                  <a:close/>
                  <a:moveTo>
                    <a:pt x="555625" y="1681163"/>
                  </a:moveTo>
                  <a:lnTo>
                    <a:pt x="1381125" y="1681163"/>
                  </a:lnTo>
                  <a:lnTo>
                    <a:pt x="1381125" y="2097088"/>
                  </a:lnTo>
                  <a:lnTo>
                    <a:pt x="555625" y="2097088"/>
                  </a:lnTo>
                  <a:lnTo>
                    <a:pt x="555625" y="1681163"/>
                  </a:lnTo>
                  <a:close/>
                  <a:moveTo>
                    <a:pt x="846057" y="1552575"/>
                  </a:moveTo>
                  <a:lnTo>
                    <a:pt x="1096781" y="1552575"/>
                  </a:lnTo>
                  <a:lnTo>
                    <a:pt x="1104997" y="1562178"/>
                  </a:lnTo>
                  <a:lnTo>
                    <a:pt x="1112683" y="1571246"/>
                  </a:lnTo>
                  <a:lnTo>
                    <a:pt x="1120634" y="1579515"/>
                  </a:lnTo>
                  <a:lnTo>
                    <a:pt x="1128320" y="1587517"/>
                  </a:lnTo>
                  <a:lnTo>
                    <a:pt x="1135741" y="1594986"/>
                  </a:lnTo>
                  <a:lnTo>
                    <a:pt x="1143162" y="1602188"/>
                  </a:lnTo>
                  <a:lnTo>
                    <a:pt x="1150583" y="1608856"/>
                  </a:lnTo>
                  <a:lnTo>
                    <a:pt x="1157474" y="1614991"/>
                  </a:lnTo>
                  <a:lnTo>
                    <a:pt x="1170726" y="1626461"/>
                  </a:lnTo>
                  <a:lnTo>
                    <a:pt x="1182917" y="1636063"/>
                  </a:lnTo>
                  <a:lnTo>
                    <a:pt x="1193784" y="1644065"/>
                  </a:lnTo>
                  <a:lnTo>
                    <a:pt x="1203325" y="1651000"/>
                  </a:lnTo>
                  <a:lnTo>
                    <a:pt x="738187" y="1651000"/>
                  </a:lnTo>
                  <a:lnTo>
                    <a:pt x="747993" y="1644065"/>
                  </a:lnTo>
                  <a:lnTo>
                    <a:pt x="759125" y="1635796"/>
                  </a:lnTo>
                  <a:lnTo>
                    <a:pt x="771582" y="1626194"/>
                  </a:lnTo>
                  <a:lnTo>
                    <a:pt x="785098" y="1614724"/>
                  </a:lnTo>
                  <a:lnTo>
                    <a:pt x="792254" y="1608589"/>
                  </a:lnTo>
                  <a:lnTo>
                    <a:pt x="799675" y="1601921"/>
                  </a:lnTo>
                  <a:lnTo>
                    <a:pt x="807096" y="1594986"/>
                  </a:lnTo>
                  <a:lnTo>
                    <a:pt x="814517" y="1587251"/>
                  </a:lnTo>
                  <a:lnTo>
                    <a:pt x="822468" y="1579249"/>
                  </a:lnTo>
                  <a:lnTo>
                    <a:pt x="830419" y="1570980"/>
                  </a:lnTo>
                  <a:lnTo>
                    <a:pt x="838106" y="1562178"/>
                  </a:lnTo>
                  <a:lnTo>
                    <a:pt x="846057" y="1552575"/>
                  </a:lnTo>
                  <a:close/>
                  <a:moveTo>
                    <a:pt x="1307617" y="216793"/>
                  </a:moveTo>
                  <a:lnTo>
                    <a:pt x="1304708" y="217057"/>
                  </a:lnTo>
                  <a:lnTo>
                    <a:pt x="1301269" y="217587"/>
                  </a:lnTo>
                  <a:lnTo>
                    <a:pt x="1298095" y="218646"/>
                  </a:lnTo>
                  <a:lnTo>
                    <a:pt x="1295449" y="219971"/>
                  </a:lnTo>
                  <a:lnTo>
                    <a:pt x="1292540" y="221295"/>
                  </a:lnTo>
                  <a:lnTo>
                    <a:pt x="1289630" y="223149"/>
                  </a:lnTo>
                  <a:lnTo>
                    <a:pt x="1287514" y="225002"/>
                  </a:lnTo>
                  <a:lnTo>
                    <a:pt x="1285133" y="227121"/>
                  </a:lnTo>
                  <a:lnTo>
                    <a:pt x="1283017" y="229505"/>
                  </a:lnTo>
                  <a:lnTo>
                    <a:pt x="1281166" y="232153"/>
                  </a:lnTo>
                  <a:lnTo>
                    <a:pt x="1279578" y="234801"/>
                  </a:lnTo>
                  <a:lnTo>
                    <a:pt x="1278256" y="237714"/>
                  </a:lnTo>
                  <a:lnTo>
                    <a:pt x="1277462" y="240892"/>
                  </a:lnTo>
                  <a:lnTo>
                    <a:pt x="1276404" y="243805"/>
                  </a:lnTo>
                  <a:lnTo>
                    <a:pt x="1276140" y="247248"/>
                  </a:lnTo>
                  <a:lnTo>
                    <a:pt x="1274553" y="266051"/>
                  </a:lnTo>
                  <a:lnTo>
                    <a:pt x="1272965" y="284590"/>
                  </a:lnTo>
                  <a:lnTo>
                    <a:pt x="1270585" y="303128"/>
                  </a:lnTo>
                  <a:lnTo>
                    <a:pt x="1268204" y="321931"/>
                  </a:lnTo>
                  <a:lnTo>
                    <a:pt x="1265295" y="340470"/>
                  </a:lnTo>
                  <a:lnTo>
                    <a:pt x="1262385" y="359008"/>
                  </a:lnTo>
                  <a:lnTo>
                    <a:pt x="1258946" y="377546"/>
                  </a:lnTo>
                  <a:lnTo>
                    <a:pt x="1255243" y="396349"/>
                  </a:lnTo>
                  <a:lnTo>
                    <a:pt x="1251275" y="414888"/>
                  </a:lnTo>
                  <a:lnTo>
                    <a:pt x="1246778" y="433161"/>
                  </a:lnTo>
                  <a:lnTo>
                    <a:pt x="1242282" y="451435"/>
                  </a:lnTo>
                  <a:lnTo>
                    <a:pt x="1237256" y="469443"/>
                  </a:lnTo>
                  <a:lnTo>
                    <a:pt x="1231965" y="487187"/>
                  </a:lnTo>
                  <a:lnTo>
                    <a:pt x="1225882" y="505196"/>
                  </a:lnTo>
                  <a:lnTo>
                    <a:pt x="1220062" y="522940"/>
                  </a:lnTo>
                  <a:lnTo>
                    <a:pt x="1213714" y="540418"/>
                  </a:lnTo>
                  <a:lnTo>
                    <a:pt x="1206836" y="557897"/>
                  </a:lnTo>
                  <a:lnTo>
                    <a:pt x="1199959" y="575112"/>
                  </a:lnTo>
                  <a:lnTo>
                    <a:pt x="1192552" y="591796"/>
                  </a:lnTo>
                  <a:lnTo>
                    <a:pt x="1184617" y="608745"/>
                  </a:lnTo>
                  <a:lnTo>
                    <a:pt x="1176681" y="625430"/>
                  </a:lnTo>
                  <a:lnTo>
                    <a:pt x="1168217" y="641585"/>
                  </a:lnTo>
                  <a:lnTo>
                    <a:pt x="1159223" y="658004"/>
                  </a:lnTo>
                  <a:lnTo>
                    <a:pt x="1150230" y="673629"/>
                  </a:lnTo>
                  <a:lnTo>
                    <a:pt x="1140443" y="689255"/>
                  </a:lnTo>
                  <a:lnTo>
                    <a:pt x="1130391" y="704615"/>
                  </a:lnTo>
                  <a:lnTo>
                    <a:pt x="1120075" y="719445"/>
                  </a:lnTo>
                  <a:lnTo>
                    <a:pt x="1109494" y="734276"/>
                  </a:lnTo>
                  <a:lnTo>
                    <a:pt x="1098385" y="748842"/>
                  </a:lnTo>
                  <a:lnTo>
                    <a:pt x="1087010" y="762878"/>
                  </a:lnTo>
                  <a:lnTo>
                    <a:pt x="1075107" y="776650"/>
                  </a:lnTo>
                  <a:lnTo>
                    <a:pt x="1062939" y="789891"/>
                  </a:lnTo>
                  <a:lnTo>
                    <a:pt x="1060559" y="792275"/>
                  </a:lnTo>
                  <a:lnTo>
                    <a:pt x="1058971" y="795188"/>
                  </a:lnTo>
                  <a:lnTo>
                    <a:pt x="1057120" y="797836"/>
                  </a:lnTo>
                  <a:lnTo>
                    <a:pt x="1056062" y="801014"/>
                  </a:lnTo>
                  <a:lnTo>
                    <a:pt x="1055004" y="803927"/>
                  </a:lnTo>
                  <a:lnTo>
                    <a:pt x="1054475" y="806840"/>
                  </a:lnTo>
                  <a:lnTo>
                    <a:pt x="1054210" y="810283"/>
                  </a:lnTo>
                  <a:lnTo>
                    <a:pt x="1054210" y="813461"/>
                  </a:lnTo>
                  <a:lnTo>
                    <a:pt x="1054210" y="816374"/>
                  </a:lnTo>
                  <a:lnTo>
                    <a:pt x="1054739" y="819552"/>
                  </a:lnTo>
                  <a:lnTo>
                    <a:pt x="1055533" y="822730"/>
                  </a:lnTo>
                  <a:lnTo>
                    <a:pt x="1056591" y="825379"/>
                  </a:lnTo>
                  <a:lnTo>
                    <a:pt x="1058178" y="828292"/>
                  </a:lnTo>
                  <a:lnTo>
                    <a:pt x="1060030" y="831205"/>
                  </a:lnTo>
                  <a:lnTo>
                    <a:pt x="1061881" y="833588"/>
                  </a:lnTo>
                  <a:lnTo>
                    <a:pt x="1064262" y="836237"/>
                  </a:lnTo>
                  <a:lnTo>
                    <a:pt x="1066907" y="838355"/>
                  </a:lnTo>
                  <a:lnTo>
                    <a:pt x="1069552" y="840209"/>
                  </a:lnTo>
                  <a:lnTo>
                    <a:pt x="1072462" y="841798"/>
                  </a:lnTo>
                  <a:lnTo>
                    <a:pt x="1075107" y="842858"/>
                  </a:lnTo>
                  <a:lnTo>
                    <a:pt x="1078281" y="843917"/>
                  </a:lnTo>
                  <a:lnTo>
                    <a:pt x="1081455" y="844712"/>
                  </a:lnTo>
                  <a:lnTo>
                    <a:pt x="1084365" y="844976"/>
                  </a:lnTo>
                  <a:lnTo>
                    <a:pt x="1087539" y="845241"/>
                  </a:lnTo>
                  <a:lnTo>
                    <a:pt x="1090978" y="844976"/>
                  </a:lnTo>
                  <a:lnTo>
                    <a:pt x="1093888" y="844447"/>
                  </a:lnTo>
                  <a:lnTo>
                    <a:pt x="1096797" y="843387"/>
                  </a:lnTo>
                  <a:lnTo>
                    <a:pt x="1099972" y="842328"/>
                  </a:lnTo>
                  <a:lnTo>
                    <a:pt x="1102617" y="841004"/>
                  </a:lnTo>
                  <a:lnTo>
                    <a:pt x="1105526" y="838885"/>
                  </a:lnTo>
                  <a:lnTo>
                    <a:pt x="1108172" y="837031"/>
                  </a:lnTo>
                  <a:lnTo>
                    <a:pt x="1110552" y="834648"/>
                  </a:lnTo>
                  <a:lnTo>
                    <a:pt x="1124043" y="819817"/>
                  </a:lnTo>
                  <a:lnTo>
                    <a:pt x="1137004" y="804722"/>
                  </a:lnTo>
                  <a:lnTo>
                    <a:pt x="1149701" y="789097"/>
                  </a:lnTo>
                  <a:lnTo>
                    <a:pt x="1161604" y="773471"/>
                  </a:lnTo>
                  <a:lnTo>
                    <a:pt x="1173507" y="757581"/>
                  </a:lnTo>
                  <a:lnTo>
                    <a:pt x="1184617" y="740897"/>
                  </a:lnTo>
                  <a:lnTo>
                    <a:pt x="1195727" y="724213"/>
                  </a:lnTo>
                  <a:lnTo>
                    <a:pt x="1206043" y="707528"/>
                  </a:lnTo>
                  <a:lnTo>
                    <a:pt x="1216094" y="690049"/>
                  </a:lnTo>
                  <a:lnTo>
                    <a:pt x="1225617" y="672570"/>
                  </a:lnTo>
                  <a:lnTo>
                    <a:pt x="1234875" y="654826"/>
                  </a:lnTo>
                  <a:lnTo>
                    <a:pt x="1243604" y="637082"/>
                  </a:lnTo>
                  <a:lnTo>
                    <a:pt x="1252069" y="618809"/>
                  </a:lnTo>
                  <a:lnTo>
                    <a:pt x="1260269" y="600536"/>
                  </a:lnTo>
                  <a:lnTo>
                    <a:pt x="1267940" y="581997"/>
                  </a:lnTo>
                  <a:lnTo>
                    <a:pt x="1274817" y="563459"/>
                  </a:lnTo>
                  <a:lnTo>
                    <a:pt x="1281959" y="544656"/>
                  </a:lnTo>
                  <a:lnTo>
                    <a:pt x="1288307" y="525853"/>
                  </a:lnTo>
                  <a:lnTo>
                    <a:pt x="1294127" y="506785"/>
                  </a:lnTo>
                  <a:lnTo>
                    <a:pt x="1300211" y="487187"/>
                  </a:lnTo>
                  <a:lnTo>
                    <a:pt x="1305501" y="468119"/>
                  </a:lnTo>
                  <a:lnTo>
                    <a:pt x="1310262" y="448786"/>
                  </a:lnTo>
                  <a:lnTo>
                    <a:pt x="1315024" y="429188"/>
                  </a:lnTo>
                  <a:lnTo>
                    <a:pt x="1319256" y="409591"/>
                  </a:lnTo>
                  <a:lnTo>
                    <a:pt x="1323224" y="389993"/>
                  </a:lnTo>
                  <a:lnTo>
                    <a:pt x="1326662" y="370396"/>
                  </a:lnTo>
                  <a:lnTo>
                    <a:pt x="1330101" y="350798"/>
                  </a:lnTo>
                  <a:lnTo>
                    <a:pt x="1333011" y="330936"/>
                  </a:lnTo>
                  <a:lnTo>
                    <a:pt x="1335391" y="311338"/>
                  </a:lnTo>
                  <a:lnTo>
                    <a:pt x="1337772" y="291475"/>
                  </a:lnTo>
                  <a:lnTo>
                    <a:pt x="1339624" y="271613"/>
                  </a:lnTo>
                  <a:lnTo>
                    <a:pt x="1341475" y="252015"/>
                  </a:lnTo>
                  <a:lnTo>
                    <a:pt x="1341475" y="248572"/>
                  </a:lnTo>
                  <a:lnTo>
                    <a:pt x="1341211" y="245659"/>
                  </a:lnTo>
                  <a:lnTo>
                    <a:pt x="1340417" y="242216"/>
                  </a:lnTo>
                  <a:lnTo>
                    <a:pt x="1339624" y="239039"/>
                  </a:lnTo>
                  <a:lnTo>
                    <a:pt x="1338566" y="236390"/>
                  </a:lnTo>
                  <a:lnTo>
                    <a:pt x="1337243" y="233477"/>
                  </a:lnTo>
                  <a:lnTo>
                    <a:pt x="1335391" y="230829"/>
                  </a:lnTo>
                  <a:lnTo>
                    <a:pt x="1333540" y="228445"/>
                  </a:lnTo>
                  <a:lnTo>
                    <a:pt x="1331159" y="226062"/>
                  </a:lnTo>
                  <a:lnTo>
                    <a:pt x="1329043" y="223943"/>
                  </a:lnTo>
                  <a:lnTo>
                    <a:pt x="1326398" y="222089"/>
                  </a:lnTo>
                  <a:lnTo>
                    <a:pt x="1323753" y="220500"/>
                  </a:lnTo>
                  <a:lnTo>
                    <a:pt x="1320579" y="219176"/>
                  </a:lnTo>
                  <a:lnTo>
                    <a:pt x="1317669" y="218382"/>
                  </a:lnTo>
                  <a:lnTo>
                    <a:pt x="1314495" y="217322"/>
                  </a:lnTo>
                  <a:lnTo>
                    <a:pt x="1311056" y="217057"/>
                  </a:lnTo>
                  <a:lnTo>
                    <a:pt x="1307617" y="216793"/>
                  </a:lnTo>
                  <a:close/>
                  <a:moveTo>
                    <a:pt x="442912" y="112713"/>
                  </a:moveTo>
                  <a:lnTo>
                    <a:pt x="1493837" y="112713"/>
                  </a:lnTo>
                  <a:lnTo>
                    <a:pt x="1485637" y="163826"/>
                  </a:lnTo>
                  <a:lnTo>
                    <a:pt x="1477172" y="211761"/>
                  </a:lnTo>
                  <a:lnTo>
                    <a:pt x="1468708" y="257312"/>
                  </a:lnTo>
                  <a:lnTo>
                    <a:pt x="1460508" y="299685"/>
                  </a:lnTo>
                  <a:lnTo>
                    <a:pt x="1452308" y="339145"/>
                  </a:lnTo>
                  <a:lnTo>
                    <a:pt x="1444372" y="375427"/>
                  </a:lnTo>
                  <a:lnTo>
                    <a:pt x="1436437" y="408532"/>
                  </a:lnTo>
                  <a:lnTo>
                    <a:pt x="1429559" y="438723"/>
                  </a:lnTo>
                  <a:lnTo>
                    <a:pt x="1422682" y="465471"/>
                  </a:lnTo>
                  <a:lnTo>
                    <a:pt x="1416598" y="488776"/>
                  </a:lnTo>
                  <a:lnTo>
                    <a:pt x="1411308" y="508638"/>
                  </a:lnTo>
                  <a:lnTo>
                    <a:pt x="1406811" y="525058"/>
                  </a:lnTo>
                  <a:lnTo>
                    <a:pt x="1399934" y="547304"/>
                  </a:lnTo>
                  <a:lnTo>
                    <a:pt x="1397817" y="554719"/>
                  </a:lnTo>
                  <a:lnTo>
                    <a:pt x="1394114" y="564518"/>
                  </a:lnTo>
                  <a:lnTo>
                    <a:pt x="1390146" y="574847"/>
                  </a:lnTo>
                  <a:lnTo>
                    <a:pt x="1385914" y="585440"/>
                  </a:lnTo>
                  <a:lnTo>
                    <a:pt x="1380888" y="596563"/>
                  </a:lnTo>
                  <a:lnTo>
                    <a:pt x="1375863" y="608216"/>
                  </a:lnTo>
                  <a:lnTo>
                    <a:pt x="1370308" y="620398"/>
                  </a:lnTo>
                  <a:lnTo>
                    <a:pt x="1364224" y="632580"/>
                  </a:lnTo>
                  <a:lnTo>
                    <a:pt x="1357875" y="645027"/>
                  </a:lnTo>
                  <a:lnTo>
                    <a:pt x="1351263" y="658004"/>
                  </a:lnTo>
                  <a:lnTo>
                    <a:pt x="1343856" y="671246"/>
                  </a:lnTo>
                  <a:lnTo>
                    <a:pt x="1336714" y="684488"/>
                  </a:lnTo>
                  <a:lnTo>
                    <a:pt x="1328779" y="698259"/>
                  </a:lnTo>
                  <a:lnTo>
                    <a:pt x="1320579" y="711501"/>
                  </a:lnTo>
                  <a:lnTo>
                    <a:pt x="1312379" y="725537"/>
                  </a:lnTo>
                  <a:lnTo>
                    <a:pt x="1303649" y="739573"/>
                  </a:lnTo>
                  <a:lnTo>
                    <a:pt x="1294656" y="753609"/>
                  </a:lnTo>
                  <a:lnTo>
                    <a:pt x="1285133" y="767645"/>
                  </a:lnTo>
                  <a:lnTo>
                    <a:pt x="1275875" y="781416"/>
                  </a:lnTo>
                  <a:lnTo>
                    <a:pt x="1266088" y="795453"/>
                  </a:lnTo>
                  <a:lnTo>
                    <a:pt x="1256036" y="809489"/>
                  </a:lnTo>
                  <a:lnTo>
                    <a:pt x="1245720" y="823260"/>
                  </a:lnTo>
                  <a:lnTo>
                    <a:pt x="1235140" y="836767"/>
                  </a:lnTo>
                  <a:lnTo>
                    <a:pt x="1224559" y="850273"/>
                  </a:lnTo>
                  <a:lnTo>
                    <a:pt x="1213714" y="863779"/>
                  </a:lnTo>
                  <a:lnTo>
                    <a:pt x="1202340" y="877021"/>
                  </a:lnTo>
                  <a:lnTo>
                    <a:pt x="1191230" y="889468"/>
                  </a:lnTo>
                  <a:lnTo>
                    <a:pt x="1179591" y="902180"/>
                  </a:lnTo>
                  <a:lnTo>
                    <a:pt x="1167952" y="914627"/>
                  </a:lnTo>
                  <a:lnTo>
                    <a:pt x="1156049" y="926280"/>
                  </a:lnTo>
                  <a:lnTo>
                    <a:pt x="1144146" y="937933"/>
                  </a:lnTo>
                  <a:lnTo>
                    <a:pt x="1132243" y="949056"/>
                  </a:lnTo>
                  <a:lnTo>
                    <a:pt x="1119810" y="959914"/>
                  </a:lnTo>
                  <a:lnTo>
                    <a:pt x="1119810" y="992753"/>
                  </a:lnTo>
                  <a:lnTo>
                    <a:pt x="1119810" y="993548"/>
                  </a:lnTo>
                  <a:lnTo>
                    <a:pt x="1119546" y="994872"/>
                  </a:lnTo>
                  <a:lnTo>
                    <a:pt x="1119546" y="995666"/>
                  </a:lnTo>
                  <a:lnTo>
                    <a:pt x="1119546" y="996196"/>
                  </a:lnTo>
                  <a:lnTo>
                    <a:pt x="1119281" y="995931"/>
                  </a:lnTo>
                  <a:lnTo>
                    <a:pt x="1117694" y="998579"/>
                  </a:lnTo>
                  <a:lnTo>
                    <a:pt x="1115578" y="1001493"/>
                  </a:lnTo>
                  <a:lnTo>
                    <a:pt x="1112668" y="1004671"/>
                  </a:lnTo>
                  <a:lnTo>
                    <a:pt x="1109230" y="1007849"/>
                  </a:lnTo>
                  <a:lnTo>
                    <a:pt x="1101294" y="1015529"/>
                  </a:lnTo>
                  <a:lnTo>
                    <a:pt x="1096797" y="1020031"/>
                  </a:lnTo>
                  <a:lnTo>
                    <a:pt x="1092301" y="1024798"/>
                  </a:lnTo>
                  <a:lnTo>
                    <a:pt x="1087804" y="1030095"/>
                  </a:lnTo>
                  <a:lnTo>
                    <a:pt x="1083307" y="1035921"/>
                  </a:lnTo>
                  <a:lnTo>
                    <a:pt x="1079075" y="1042807"/>
                  </a:lnTo>
                  <a:lnTo>
                    <a:pt x="1074843" y="1050222"/>
                  </a:lnTo>
                  <a:lnTo>
                    <a:pt x="1073255" y="1053930"/>
                  </a:lnTo>
                  <a:lnTo>
                    <a:pt x="1071668" y="1057902"/>
                  </a:lnTo>
                  <a:lnTo>
                    <a:pt x="1069817" y="1062404"/>
                  </a:lnTo>
                  <a:lnTo>
                    <a:pt x="1068230" y="1066906"/>
                  </a:lnTo>
                  <a:lnTo>
                    <a:pt x="1066907" y="1071673"/>
                  </a:lnTo>
                  <a:lnTo>
                    <a:pt x="1065584" y="1076440"/>
                  </a:lnTo>
                  <a:lnTo>
                    <a:pt x="1064526" y="1081737"/>
                  </a:lnTo>
                  <a:lnTo>
                    <a:pt x="1063733" y="1087298"/>
                  </a:lnTo>
                  <a:lnTo>
                    <a:pt x="1064526" y="1089152"/>
                  </a:lnTo>
                  <a:lnTo>
                    <a:pt x="1064262" y="1120932"/>
                  </a:lnTo>
                  <a:lnTo>
                    <a:pt x="1064262" y="1121727"/>
                  </a:lnTo>
                  <a:lnTo>
                    <a:pt x="1064526" y="1121727"/>
                  </a:lnTo>
                  <a:lnTo>
                    <a:pt x="1063468" y="1124640"/>
                  </a:lnTo>
                  <a:lnTo>
                    <a:pt x="1062675" y="1127023"/>
                  </a:lnTo>
                  <a:lnTo>
                    <a:pt x="1060823" y="1130466"/>
                  </a:lnTo>
                  <a:lnTo>
                    <a:pt x="1058707" y="1134704"/>
                  </a:lnTo>
                  <a:lnTo>
                    <a:pt x="1055268" y="1139735"/>
                  </a:lnTo>
                  <a:lnTo>
                    <a:pt x="1053681" y="1142119"/>
                  </a:lnTo>
                  <a:lnTo>
                    <a:pt x="1051829" y="1144238"/>
                  </a:lnTo>
                  <a:lnTo>
                    <a:pt x="1048655" y="1147945"/>
                  </a:lnTo>
                  <a:lnTo>
                    <a:pt x="1044952" y="1150858"/>
                  </a:lnTo>
                  <a:lnTo>
                    <a:pt x="1041513" y="1153242"/>
                  </a:lnTo>
                  <a:lnTo>
                    <a:pt x="1036488" y="1156420"/>
                  </a:lnTo>
                  <a:lnTo>
                    <a:pt x="1035165" y="1157214"/>
                  </a:lnTo>
                  <a:lnTo>
                    <a:pt x="1034107" y="1157744"/>
                  </a:lnTo>
                  <a:lnTo>
                    <a:pt x="1030933" y="1159333"/>
                  </a:lnTo>
                  <a:lnTo>
                    <a:pt x="1026436" y="1161187"/>
                  </a:lnTo>
                  <a:lnTo>
                    <a:pt x="1017971" y="1163570"/>
                  </a:lnTo>
                  <a:lnTo>
                    <a:pt x="1016120" y="1168337"/>
                  </a:lnTo>
                  <a:lnTo>
                    <a:pt x="1016120" y="1454092"/>
                  </a:lnTo>
                  <a:lnTo>
                    <a:pt x="1015855" y="1473160"/>
                  </a:lnTo>
                  <a:lnTo>
                    <a:pt x="1030404" y="1474749"/>
                  </a:lnTo>
                  <a:lnTo>
                    <a:pt x="1036752" y="1475808"/>
                  </a:lnTo>
                  <a:lnTo>
                    <a:pt x="1042571" y="1476868"/>
                  </a:lnTo>
                  <a:lnTo>
                    <a:pt x="1043365" y="1477133"/>
                  </a:lnTo>
                  <a:lnTo>
                    <a:pt x="1046275" y="1477662"/>
                  </a:lnTo>
                  <a:lnTo>
                    <a:pt x="1054210" y="1479516"/>
                  </a:lnTo>
                  <a:lnTo>
                    <a:pt x="1057120" y="1480840"/>
                  </a:lnTo>
                  <a:lnTo>
                    <a:pt x="1060030" y="1481635"/>
                  </a:lnTo>
                  <a:lnTo>
                    <a:pt x="1062410" y="1482959"/>
                  </a:lnTo>
                  <a:lnTo>
                    <a:pt x="1063733" y="1484018"/>
                  </a:lnTo>
                  <a:lnTo>
                    <a:pt x="1064791" y="1485342"/>
                  </a:lnTo>
                  <a:lnTo>
                    <a:pt x="1065055" y="1486667"/>
                  </a:lnTo>
                  <a:lnTo>
                    <a:pt x="1065320" y="1486667"/>
                  </a:lnTo>
                  <a:lnTo>
                    <a:pt x="1065320" y="1507588"/>
                  </a:lnTo>
                  <a:lnTo>
                    <a:pt x="1065320" y="1513944"/>
                  </a:lnTo>
                  <a:lnTo>
                    <a:pt x="1067436" y="1516063"/>
                  </a:lnTo>
                  <a:lnTo>
                    <a:pt x="871958" y="1516063"/>
                  </a:lnTo>
                  <a:lnTo>
                    <a:pt x="871958" y="1514739"/>
                  </a:lnTo>
                  <a:lnTo>
                    <a:pt x="871958" y="1507588"/>
                  </a:lnTo>
                  <a:lnTo>
                    <a:pt x="871958" y="1486667"/>
                  </a:lnTo>
                  <a:lnTo>
                    <a:pt x="872223" y="1486667"/>
                  </a:lnTo>
                  <a:lnTo>
                    <a:pt x="872487" y="1485607"/>
                  </a:lnTo>
                  <a:lnTo>
                    <a:pt x="873016" y="1484283"/>
                  </a:lnTo>
                  <a:lnTo>
                    <a:pt x="874074" y="1483489"/>
                  </a:lnTo>
                  <a:lnTo>
                    <a:pt x="875926" y="1482429"/>
                  </a:lnTo>
                  <a:lnTo>
                    <a:pt x="877778" y="1481635"/>
                  </a:lnTo>
                  <a:lnTo>
                    <a:pt x="880158" y="1480575"/>
                  </a:lnTo>
                  <a:lnTo>
                    <a:pt x="885978" y="1478722"/>
                  </a:lnTo>
                  <a:lnTo>
                    <a:pt x="892855" y="1477133"/>
                  </a:lnTo>
                  <a:lnTo>
                    <a:pt x="901319" y="1475808"/>
                  </a:lnTo>
                  <a:lnTo>
                    <a:pt x="910842" y="1474219"/>
                  </a:lnTo>
                  <a:lnTo>
                    <a:pt x="921423" y="1473160"/>
                  </a:lnTo>
                  <a:lnTo>
                    <a:pt x="921423" y="1454092"/>
                  </a:lnTo>
                  <a:lnTo>
                    <a:pt x="921423" y="1170721"/>
                  </a:lnTo>
                  <a:lnTo>
                    <a:pt x="920894" y="1170721"/>
                  </a:lnTo>
                  <a:lnTo>
                    <a:pt x="920894" y="1168602"/>
                  </a:lnTo>
                  <a:lnTo>
                    <a:pt x="920365" y="1167013"/>
                  </a:lnTo>
                  <a:lnTo>
                    <a:pt x="919836" y="1163835"/>
                  </a:lnTo>
                  <a:lnTo>
                    <a:pt x="913752" y="1161981"/>
                  </a:lnTo>
                  <a:lnTo>
                    <a:pt x="908197" y="1160128"/>
                  </a:lnTo>
                  <a:lnTo>
                    <a:pt x="902642" y="1157744"/>
                  </a:lnTo>
                  <a:lnTo>
                    <a:pt x="901849" y="1157214"/>
                  </a:lnTo>
                  <a:lnTo>
                    <a:pt x="900526" y="1156420"/>
                  </a:lnTo>
                  <a:lnTo>
                    <a:pt x="898674" y="1155096"/>
                  </a:lnTo>
                  <a:lnTo>
                    <a:pt x="895765" y="1153772"/>
                  </a:lnTo>
                  <a:lnTo>
                    <a:pt x="892590" y="1151653"/>
                  </a:lnTo>
                  <a:lnTo>
                    <a:pt x="889152" y="1148475"/>
                  </a:lnTo>
                  <a:lnTo>
                    <a:pt x="885449" y="1144502"/>
                  </a:lnTo>
                  <a:lnTo>
                    <a:pt x="881481" y="1139735"/>
                  </a:lnTo>
                  <a:lnTo>
                    <a:pt x="877778" y="1134439"/>
                  </a:lnTo>
                  <a:lnTo>
                    <a:pt x="876984" y="1133115"/>
                  </a:lnTo>
                  <a:lnTo>
                    <a:pt x="875397" y="1130201"/>
                  </a:lnTo>
                  <a:lnTo>
                    <a:pt x="874603" y="1129142"/>
                  </a:lnTo>
                  <a:lnTo>
                    <a:pt x="873545" y="1126759"/>
                  </a:lnTo>
                  <a:lnTo>
                    <a:pt x="873281" y="1125964"/>
                  </a:lnTo>
                  <a:lnTo>
                    <a:pt x="872752" y="1124110"/>
                  </a:lnTo>
                  <a:lnTo>
                    <a:pt x="872487" y="1124110"/>
                  </a:lnTo>
                  <a:lnTo>
                    <a:pt x="872487" y="1121992"/>
                  </a:lnTo>
                  <a:lnTo>
                    <a:pt x="872487" y="1121727"/>
                  </a:lnTo>
                  <a:lnTo>
                    <a:pt x="872487" y="1121197"/>
                  </a:lnTo>
                  <a:lnTo>
                    <a:pt x="872487" y="1120932"/>
                  </a:lnTo>
                  <a:lnTo>
                    <a:pt x="872487" y="1087034"/>
                  </a:lnTo>
                  <a:lnTo>
                    <a:pt x="872752" y="1087034"/>
                  </a:lnTo>
                  <a:lnTo>
                    <a:pt x="871694" y="1080413"/>
                  </a:lnTo>
                  <a:lnTo>
                    <a:pt x="870636" y="1074057"/>
                  </a:lnTo>
                  <a:lnTo>
                    <a:pt x="868784" y="1067966"/>
                  </a:lnTo>
                  <a:lnTo>
                    <a:pt x="866932" y="1062404"/>
                  </a:lnTo>
                  <a:lnTo>
                    <a:pt x="864816" y="1057108"/>
                  </a:lnTo>
                  <a:lnTo>
                    <a:pt x="862700" y="1052076"/>
                  </a:lnTo>
                  <a:lnTo>
                    <a:pt x="860319" y="1047574"/>
                  </a:lnTo>
                  <a:lnTo>
                    <a:pt x="857939" y="1043071"/>
                  </a:lnTo>
                  <a:lnTo>
                    <a:pt x="853707" y="1036980"/>
                  </a:lnTo>
                  <a:lnTo>
                    <a:pt x="853442" y="1035921"/>
                  </a:lnTo>
                  <a:lnTo>
                    <a:pt x="849474" y="1030889"/>
                  </a:lnTo>
                  <a:lnTo>
                    <a:pt x="848681" y="1029830"/>
                  </a:lnTo>
                  <a:lnTo>
                    <a:pt x="844977" y="1025328"/>
                  </a:lnTo>
                  <a:lnTo>
                    <a:pt x="844184" y="1024533"/>
                  </a:lnTo>
                  <a:lnTo>
                    <a:pt x="840216" y="1020296"/>
                  </a:lnTo>
                  <a:lnTo>
                    <a:pt x="839423" y="1019501"/>
                  </a:lnTo>
                  <a:lnTo>
                    <a:pt x="835719" y="1015794"/>
                  </a:lnTo>
                  <a:lnTo>
                    <a:pt x="834661" y="1014734"/>
                  </a:lnTo>
                  <a:lnTo>
                    <a:pt x="831487" y="1011556"/>
                  </a:lnTo>
                  <a:lnTo>
                    <a:pt x="827519" y="1008113"/>
                  </a:lnTo>
                  <a:lnTo>
                    <a:pt x="827255" y="1007849"/>
                  </a:lnTo>
                  <a:lnTo>
                    <a:pt x="823816" y="1004671"/>
                  </a:lnTo>
                  <a:lnTo>
                    <a:pt x="821171" y="1001493"/>
                  </a:lnTo>
                  <a:lnTo>
                    <a:pt x="818790" y="998579"/>
                  </a:lnTo>
                  <a:lnTo>
                    <a:pt x="817468" y="995931"/>
                  </a:lnTo>
                  <a:lnTo>
                    <a:pt x="817203" y="996196"/>
                  </a:lnTo>
                  <a:lnTo>
                    <a:pt x="816939" y="996196"/>
                  </a:lnTo>
                  <a:lnTo>
                    <a:pt x="816674" y="992753"/>
                  </a:lnTo>
                  <a:lnTo>
                    <a:pt x="816674" y="959649"/>
                  </a:lnTo>
                  <a:lnTo>
                    <a:pt x="807945" y="951969"/>
                  </a:lnTo>
                  <a:lnTo>
                    <a:pt x="798952" y="944024"/>
                  </a:lnTo>
                  <a:lnTo>
                    <a:pt x="790222" y="935549"/>
                  </a:lnTo>
                  <a:lnTo>
                    <a:pt x="781493" y="927339"/>
                  </a:lnTo>
                  <a:lnTo>
                    <a:pt x="772764" y="918865"/>
                  </a:lnTo>
                  <a:lnTo>
                    <a:pt x="762713" y="908007"/>
                  </a:lnTo>
                  <a:lnTo>
                    <a:pt x="754777" y="900062"/>
                  </a:lnTo>
                  <a:lnTo>
                    <a:pt x="747371" y="891587"/>
                  </a:lnTo>
                  <a:lnTo>
                    <a:pt x="736790" y="879934"/>
                  </a:lnTo>
                  <a:lnTo>
                    <a:pt x="722242" y="862985"/>
                  </a:lnTo>
                  <a:lnTo>
                    <a:pt x="712190" y="850803"/>
                  </a:lnTo>
                  <a:lnTo>
                    <a:pt x="697906" y="833059"/>
                  </a:lnTo>
                  <a:lnTo>
                    <a:pt x="688648" y="820612"/>
                  </a:lnTo>
                  <a:lnTo>
                    <a:pt x="674629" y="801809"/>
                  </a:lnTo>
                  <a:lnTo>
                    <a:pt x="666164" y="790421"/>
                  </a:lnTo>
                  <a:lnTo>
                    <a:pt x="652145" y="769764"/>
                  </a:lnTo>
                  <a:lnTo>
                    <a:pt x="644739" y="759435"/>
                  </a:lnTo>
                  <a:lnTo>
                    <a:pt x="636538" y="746723"/>
                  </a:lnTo>
                  <a:lnTo>
                    <a:pt x="628603" y="734011"/>
                  </a:lnTo>
                  <a:lnTo>
                    <a:pt x="625429" y="729244"/>
                  </a:lnTo>
                  <a:lnTo>
                    <a:pt x="615377" y="713089"/>
                  </a:lnTo>
                  <a:lnTo>
                    <a:pt x="605855" y="696670"/>
                  </a:lnTo>
                  <a:lnTo>
                    <a:pt x="596861" y="681045"/>
                  </a:lnTo>
                  <a:lnTo>
                    <a:pt x="588132" y="665420"/>
                  </a:lnTo>
                  <a:lnTo>
                    <a:pt x="589719" y="669127"/>
                  </a:lnTo>
                  <a:lnTo>
                    <a:pt x="574906" y="639996"/>
                  </a:lnTo>
                  <a:lnTo>
                    <a:pt x="569087" y="627813"/>
                  </a:lnTo>
                  <a:lnTo>
                    <a:pt x="563267" y="616425"/>
                  </a:lnTo>
                  <a:lnTo>
                    <a:pt x="558242" y="605038"/>
                  </a:lnTo>
                  <a:lnTo>
                    <a:pt x="553480" y="594180"/>
                  </a:lnTo>
                  <a:lnTo>
                    <a:pt x="548983" y="583321"/>
                  </a:lnTo>
                  <a:lnTo>
                    <a:pt x="545280" y="573258"/>
                  </a:lnTo>
                  <a:lnTo>
                    <a:pt x="541842" y="563724"/>
                  </a:lnTo>
                  <a:lnTo>
                    <a:pt x="538932" y="554719"/>
                  </a:lnTo>
                  <a:lnTo>
                    <a:pt x="536287" y="547304"/>
                  </a:lnTo>
                  <a:lnTo>
                    <a:pt x="529938" y="525058"/>
                  </a:lnTo>
                  <a:lnTo>
                    <a:pt x="525441" y="508638"/>
                  </a:lnTo>
                  <a:lnTo>
                    <a:pt x="520151" y="488776"/>
                  </a:lnTo>
                  <a:lnTo>
                    <a:pt x="514067" y="465471"/>
                  </a:lnTo>
                  <a:lnTo>
                    <a:pt x="507190" y="438723"/>
                  </a:lnTo>
                  <a:lnTo>
                    <a:pt x="500312" y="408532"/>
                  </a:lnTo>
                  <a:lnTo>
                    <a:pt x="492377" y="375427"/>
                  </a:lnTo>
                  <a:lnTo>
                    <a:pt x="484441" y="339145"/>
                  </a:lnTo>
                  <a:lnTo>
                    <a:pt x="476241" y="299685"/>
                  </a:lnTo>
                  <a:lnTo>
                    <a:pt x="467777" y="257312"/>
                  </a:lnTo>
                  <a:lnTo>
                    <a:pt x="459577" y="211761"/>
                  </a:lnTo>
                  <a:lnTo>
                    <a:pt x="451112" y="163826"/>
                  </a:lnTo>
                  <a:lnTo>
                    <a:pt x="442912" y="112713"/>
                  </a:lnTo>
                  <a:close/>
                  <a:moveTo>
                    <a:pt x="208966" y="79375"/>
                  </a:moveTo>
                  <a:lnTo>
                    <a:pt x="216098" y="79375"/>
                  </a:lnTo>
                  <a:lnTo>
                    <a:pt x="224816" y="79375"/>
                  </a:lnTo>
                  <a:lnTo>
                    <a:pt x="233534" y="79904"/>
                  </a:lnTo>
                  <a:lnTo>
                    <a:pt x="242252" y="80698"/>
                  </a:lnTo>
                  <a:lnTo>
                    <a:pt x="250706" y="82286"/>
                  </a:lnTo>
                  <a:lnTo>
                    <a:pt x="258895" y="83874"/>
                  </a:lnTo>
                  <a:lnTo>
                    <a:pt x="266821" y="85462"/>
                  </a:lnTo>
                  <a:lnTo>
                    <a:pt x="274746" y="87844"/>
                  </a:lnTo>
                  <a:lnTo>
                    <a:pt x="282407" y="90226"/>
                  </a:lnTo>
                  <a:lnTo>
                    <a:pt x="289804" y="93137"/>
                  </a:lnTo>
                  <a:lnTo>
                    <a:pt x="297201" y="96313"/>
                  </a:lnTo>
                  <a:lnTo>
                    <a:pt x="304070" y="99489"/>
                  </a:lnTo>
                  <a:lnTo>
                    <a:pt x="311203" y="103194"/>
                  </a:lnTo>
                  <a:lnTo>
                    <a:pt x="318071" y="106900"/>
                  </a:lnTo>
                  <a:lnTo>
                    <a:pt x="324412" y="111134"/>
                  </a:lnTo>
                  <a:lnTo>
                    <a:pt x="330752" y="115369"/>
                  </a:lnTo>
                  <a:lnTo>
                    <a:pt x="336828" y="119603"/>
                  </a:lnTo>
                  <a:lnTo>
                    <a:pt x="342640" y="124102"/>
                  </a:lnTo>
                  <a:lnTo>
                    <a:pt x="348188" y="128866"/>
                  </a:lnTo>
                  <a:lnTo>
                    <a:pt x="353735" y="133630"/>
                  </a:lnTo>
                  <a:lnTo>
                    <a:pt x="359283" y="138659"/>
                  </a:lnTo>
                  <a:lnTo>
                    <a:pt x="364303" y="143687"/>
                  </a:lnTo>
                  <a:lnTo>
                    <a:pt x="369322" y="148716"/>
                  </a:lnTo>
                  <a:lnTo>
                    <a:pt x="374077" y="154009"/>
                  </a:lnTo>
                  <a:lnTo>
                    <a:pt x="378568" y="159567"/>
                  </a:lnTo>
                  <a:lnTo>
                    <a:pt x="387022" y="170153"/>
                  </a:lnTo>
                  <a:lnTo>
                    <a:pt x="394947" y="181004"/>
                  </a:lnTo>
                  <a:lnTo>
                    <a:pt x="402344" y="192119"/>
                  </a:lnTo>
                  <a:lnTo>
                    <a:pt x="408949" y="202971"/>
                  </a:lnTo>
                  <a:lnTo>
                    <a:pt x="415289" y="213821"/>
                  </a:lnTo>
                  <a:lnTo>
                    <a:pt x="420837" y="224672"/>
                  </a:lnTo>
                  <a:lnTo>
                    <a:pt x="425856" y="235259"/>
                  </a:lnTo>
                  <a:lnTo>
                    <a:pt x="430611" y="245316"/>
                  </a:lnTo>
                  <a:lnTo>
                    <a:pt x="434838" y="255637"/>
                  </a:lnTo>
                  <a:lnTo>
                    <a:pt x="438537" y="264900"/>
                  </a:lnTo>
                  <a:lnTo>
                    <a:pt x="441971" y="273899"/>
                  </a:lnTo>
                  <a:lnTo>
                    <a:pt x="444613" y="282103"/>
                  </a:lnTo>
                  <a:lnTo>
                    <a:pt x="449368" y="296924"/>
                  </a:lnTo>
                  <a:lnTo>
                    <a:pt x="452538" y="308304"/>
                  </a:lnTo>
                  <a:lnTo>
                    <a:pt x="454388" y="315980"/>
                  </a:lnTo>
                  <a:lnTo>
                    <a:pt x="455444" y="319420"/>
                  </a:lnTo>
                  <a:lnTo>
                    <a:pt x="455973" y="323655"/>
                  </a:lnTo>
                  <a:lnTo>
                    <a:pt x="456237" y="328154"/>
                  </a:lnTo>
                  <a:lnTo>
                    <a:pt x="456237" y="332653"/>
                  </a:lnTo>
                  <a:lnTo>
                    <a:pt x="455708" y="337152"/>
                  </a:lnTo>
                  <a:lnTo>
                    <a:pt x="454652" y="341387"/>
                  </a:lnTo>
                  <a:lnTo>
                    <a:pt x="453331" y="345621"/>
                  </a:lnTo>
                  <a:lnTo>
                    <a:pt x="451746" y="349591"/>
                  </a:lnTo>
                  <a:lnTo>
                    <a:pt x="449368" y="353296"/>
                  </a:lnTo>
                  <a:lnTo>
                    <a:pt x="447255" y="357002"/>
                  </a:lnTo>
                  <a:lnTo>
                    <a:pt x="444349" y="359913"/>
                  </a:lnTo>
                  <a:lnTo>
                    <a:pt x="441707" y="363089"/>
                  </a:lnTo>
                  <a:lnTo>
                    <a:pt x="438273" y="366000"/>
                  </a:lnTo>
                  <a:lnTo>
                    <a:pt x="434574" y="368117"/>
                  </a:lnTo>
                  <a:lnTo>
                    <a:pt x="430876" y="370234"/>
                  </a:lnTo>
                  <a:lnTo>
                    <a:pt x="426913" y="371822"/>
                  </a:lnTo>
                  <a:lnTo>
                    <a:pt x="422422" y="372881"/>
                  </a:lnTo>
                  <a:lnTo>
                    <a:pt x="418459" y="373675"/>
                  </a:lnTo>
                  <a:lnTo>
                    <a:pt x="414232" y="373940"/>
                  </a:lnTo>
                  <a:lnTo>
                    <a:pt x="409741" y="373940"/>
                  </a:lnTo>
                  <a:lnTo>
                    <a:pt x="405779" y="373410"/>
                  </a:lnTo>
                  <a:lnTo>
                    <a:pt x="401552" y="372352"/>
                  </a:lnTo>
                  <a:lnTo>
                    <a:pt x="397589" y="371028"/>
                  </a:lnTo>
                  <a:lnTo>
                    <a:pt x="393891" y="369176"/>
                  </a:lnTo>
                  <a:lnTo>
                    <a:pt x="390192" y="367059"/>
                  </a:lnTo>
                  <a:lnTo>
                    <a:pt x="387022" y="364412"/>
                  </a:lnTo>
                  <a:lnTo>
                    <a:pt x="383852" y="361765"/>
                  </a:lnTo>
                  <a:lnTo>
                    <a:pt x="380946" y="358589"/>
                  </a:lnTo>
                  <a:lnTo>
                    <a:pt x="378304" y="355149"/>
                  </a:lnTo>
                  <a:lnTo>
                    <a:pt x="375926" y="351708"/>
                  </a:lnTo>
                  <a:lnTo>
                    <a:pt x="374077" y="347739"/>
                  </a:lnTo>
                  <a:lnTo>
                    <a:pt x="372492" y="343504"/>
                  </a:lnTo>
                  <a:lnTo>
                    <a:pt x="371435" y="339005"/>
                  </a:lnTo>
                  <a:lnTo>
                    <a:pt x="371171" y="338476"/>
                  </a:lnTo>
                  <a:lnTo>
                    <a:pt x="370643" y="335299"/>
                  </a:lnTo>
                  <a:lnTo>
                    <a:pt x="367209" y="323390"/>
                  </a:lnTo>
                  <a:lnTo>
                    <a:pt x="364831" y="315186"/>
                  </a:lnTo>
                  <a:lnTo>
                    <a:pt x="361397" y="305393"/>
                  </a:lnTo>
                  <a:lnTo>
                    <a:pt x="357170" y="294542"/>
                  </a:lnTo>
                  <a:lnTo>
                    <a:pt x="352415" y="283162"/>
                  </a:lnTo>
                  <a:lnTo>
                    <a:pt x="346867" y="270988"/>
                  </a:lnTo>
                  <a:lnTo>
                    <a:pt x="340527" y="258549"/>
                  </a:lnTo>
                  <a:lnTo>
                    <a:pt x="337092" y="252462"/>
                  </a:lnTo>
                  <a:lnTo>
                    <a:pt x="333394" y="246374"/>
                  </a:lnTo>
                  <a:lnTo>
                    <a:pt x="329431" y="240023"/>
                  </a:lnTo>
                  <a:lnTo>
                    <a:pt x="325468" y="234200"/>
                  </a:lnTo>
                  <a:lnTo>
                    <a:pt x="321241" y="228378"/>
                  </a:lnTo>
                  <a:lnTo>
                    <a:pt x="316750" y="222555"/>
                  </a:lnTo>
                  <a:lnTo>
                    <a:pt x="312259" y="216997"/>
                  </a:lnTo>
                  <a:lnTo>
                    <a:pt x="307504" y="211704"/>
                  </a:lnTo>
                  <a:lnTo>
                    <a:pt x="302749" y="206676"/>
                  </a:lnTo>
                  <a:lnTo>
                    <a:pt x="297465" y="201912"/>
                  </a:lnTo>
                  <a:lnTo>
                    <a:pt x="292446" y="197148"/>
                  </a:lnTo>
                  <a:lnTo>
                    <a:pt x="286898" y="192913"/>
                  </a:lnTo>
                  <a:lnTo>
                    <a:pt x="279501" y="187885"/>
                  </a:lnTo>
                  <a:lnTo>
                    <a:pt x="271576" y="183386"/>
                  </a:lnTo>
                  <a:lnTo>
                    <a:pt x="267877" y="181004"/>
                  </a:lnTo>
                  <a:lnTo>
                    <a:pt x="263651" y="179151"/>
                  </a:lnTo>
                  <a:lnTo>
                    <a:pt x="259424" y="177299"/>
                  </a:lnTo>
                  <a:lnTo>
                    <a:pt x="255197" y="175711"/>
                  </a:lnTo>
                  <a:lnTo>
                    <a:pt x="250706" y="174387"/>
                  </a:lnTo>
                  <a:lnTo>
                    <a:pt x="246215" y="173329"/>
                  </a:lnTo>
                  <a:lnTo>
                    <a:pt x="241460" y="172006"/>
                  </a:lnTo>
                  <a:lnTo>
                    <a:pt x="236704" y="170947"/>
                  </a:lnTo>
                  <a:lnTo>
                    <a:pt x="231949" y="170418"/>
                  </a:lnTo>
                  <a:lnTo>
                    <a:pt x="226930" y="169888"/>
                  </a:lnTo>
                  <a:lnTo>
                    <a:pt x="221382" y="169624"/>
                  </a:lnTo>
                  <a:lnTo>
                    <a:pt x="216098" y="169359"/>
                  </a:lnTo>
                  <a:lnTo>
                    <a:pt x="206852" y="169624"/>
                  </a:lnTo>
                  <a:lnTo>
                    <a:pt x="197078" y="170682"/>
                  </a:lnTo>
                  <a:lnTo>
                    <a:pt x="187039" y="172270"/>
                  </a:lnTo>
                  <a:lnTo>
                    <a:pt x="175943" y="174652"/>
                  </a:lnTo>
                  <a:lnTo>
                    <a:pt x="170395" y="176240"/>
                  </a:lnTo>
                  <a:lnTo>
                    <a:pt x="165112" y="178357"/>
                  </a:lnTo>
                  <a:lnTo>
                    <a:pt x="160093" y="180475"/>
                  </a:lnTo>
                  <a:lnTo>
                    <a:pt x="155337" y="182856"/>
                  </a:lnTo>
                  <a:lnTo>
                    <a:pt x="150846" y="185503"/>
                  </a:lnTo>
                  <a:lnTo>
                    <a:pt x="146355" y="188679"/>
                  </a:lnTo>
                  <a:lnTo>
                    <a:pt x="142128" y="191855"/>
                  </a:lnTo>
                  <a:lnTo>
                    <a:pt x="137901" y="195295"/>
                  </a:lnTo>
                  <a:lnTo>
                    <a:pt x="133939" y="199001"/>
                  </a:lnTo>
                  <a:lnTo>
                    <a:pt x="129976" y="203235"/>
                  </a:lnTo>
                  <a:lnTo>
                    <a:pt x="126542" y="207470"/>
                  </a:lnTo>
                  <a:lnTo>
                    <a:pt x="122843" y="212234"/>
                  </a:lnTo>
                  <a:lnTo>
                    <a:pt x="119409" y="216997"/>
                  </a:lnTo>
                  <a:lnTo>
                    <a:pt x="115975" y="222291"/>
                  </a:lnTo>
                  <a:lnTo>
                    <a:pt x="113069" y="227584"/>
                  </a:lnTo>
                  <a:lnTo>
                    <a:pt x="109899" y="233406"/>
                  </a:lnTo>
                  <a:lnTo>
                    <a:pt x="106993" y="239493"/>
                  </a:lnTo>
                  <a:lnTo>
                    <a:pt x="104351" y="245580"/>
                  </a:lnTo>
                  <a:lnTo>
                    <a:pt x="101709" y="251932"/>
                  </a:lnTo>
                  <a:lnTo>
                    <a:pt x="99596" y="258549"/>
                  </a:lnTo>
                  <a:lnTo>
                    <a:pt x="97218" y="265430"/>
                  </a:lnTo>
                  <a:lnTo>
                    <a:pt x="95369" y="272311"/>
                  </a:lnTo>
                  <a:lnTo>
                    <a:pt x="93519" y="279721"/>
                  </a:lnTo>
                  <a:lnTo>
                    <a:pt x="91934" y="286867"/>
                  </a:lnTo>
                  <a:lnTo>
                    <a:pt x="90614" y="294278"/>
                  </a:lnTo>
                  <a:lnTo>
                    <a:pt x="89293" y="301953"/>
                  </a:lnTo>
                  <a:lnTo>
                    <a:pt x="88236" y="309363"/>
                  </a:lnTo>
                  <a:lnTo>
                    <a:pt x="87443" y="317038"/>
                  </a:lnTo>
                  <a:lnTo>
                    <a:pt x="86915" y="324713"/>
                  </a:lnTo>
                  <a:lnTo>
                    <a:pt x="86387" y="332388"/>
                  </a:lnTo>
                  <a:lnTo>
                    <a:pt x="86122" y="340063"/>
                  </a:lnTo>
                  <a:lnTo>
                    <a:pt x="86122" y="348003"/>
                  </a:lnTo>
                  <a:lnTo>
                    <a:pt x="86122" y="355678"/>
                  </a:lnTo>
                  <a:lnTo>
                    <a:pt x="86387" y="363618"/>
                  </a:lnTo>
                  <a:lnTo>
                    <a:pt x="86915" y="371558"/>
                  </a:lnTo>
                  <a:lnTo>
                    <a:pt x="87443" y="379497"/>
                  </a:lnTo>
                  <a:lnTo>
                    <a:pt x="88236" y="386908"/>
                  </a:lnTo>
                  <a:lnTo>
                    <a:pt x="89293" y="394318"/>
                  </a:lnTo>
                  <a:lnTo>
                    <a:pt x="90614" y="401729"/>
                  </a:lnTo>
                  <a:lnTo>
                    <a:pt x="91934" y="408874"/>
                  </a:lnTo>
                  <a:lnTo>
                    <a:pt x="93519" y="416020"/>
                  </a:lnTo>
                  <a:lnTo>
                    <a:pt x="95105" y="422372"/>
                  </a:lnTo>
                  <a:lnTo>
                    <a:pt x="96954" y="428724"/>
                  </a:lnTo>
                  <a:lnTo>
                    <a:pt x="99067" y="435076"/>
                  </a:lnTo>
                  <a:lnTo>
                    <a:pt x="100916" y="440898"/>
                  </a:lnTo>
                  <a:lnTo>
                    <a:pt x="103030" y="446456"/>
                  </a:lnTo>
                  <a:lnTo>
                    <a:pt x="105408" y="452014"/>
                  </a:lnTo>
                  <a:lnTo>
                    <a:pt x="107521" y="456778"/>
                  </a:lnTo>
                  <a:lnTo>
                    <a:pt x="112012" y="464982"/>
                  </a:lnTo>
                  <a:lnTo>
                    <a:pt x="116503" y="473186"/>
                  </a:lnTo>
                  <a:lnTo>
                    <a:pt x="121258" y="481391"/>
                  </a:lnTo>
                  <a:lnTo>
                    <a:pt x="126542" y="489331"/>
                  </a:lnTo>
                  <a:lnTo>
                    <a:pt x="131561" y="497006"/>
                  </a:lnTo>
                  <a:lnTo>
                    <a:pt x="137109" y="504945"/>
                  </a:lnTo>
                  <a:lnTo>
                    <a:pt x="142657" y="512620"/>
                  </a:lnTo>
                  <a:lnTo>
                    <a:pt x="148204" y="519766"/>
                  </a:lnTo>
                  <a:lnTo>
                    <a:pt x="154545" y="527441"/>
                  </a:lnTo>
                  <a:lnTo>
                    <a:pt x="160357" y="534587"/>
                  </a:lnTo>
                  <a:lnTo>
                    <a:pt x="166697" y="541733"/>
                  </a:lnTo>
                  <a:lnTo>
                    <a:pt x="173301" y="548614"/>
                  </a:lnTo>
                  <a:lnTo>
                    <a:pt x="179906" y="555495"/>
                  </a:lnTo>
                  <a:lnTo>
                    <a:pt x="186775" y="562376"/>
                  </a:lnTo>
                  <a:lnTo>
                    <a:pt x="193643" y="568993"/>
                  </a:lnTo>
                  <a:lnTo>
                    <a:pt x="200776" y="575609"/>
                  </a:lnTo>
                  <a:lnTo>
                    <a:pt x="207909" y="581696"/>
                  </a:lnTo>
                  <a:lnTo>
                    <a:pt x="215306" y="588048"/>
                  </a:lnTo>
                  <a:lnTo>
                    <a:pt x="230364" y="600222"/>
                  </a:lnTo>
                  <a:lnTo>
                    <a:pt x="246215" y="612132"/>
                  </a:lnTo>
                  <a:lnTo>
                    <a:pt x="261801" y="623248"/>
                  </a:lnTo>
                  <a:lnTo>
                    <a:pt x="278180" y="634098"/>
                  </a:lnTo>
                  <a:lnTo>
                    <a:pt x="294559" y="644420"/>
                  </a:lnTo>
                  <a:lnTo>
                    <a:pt x="311467" y="654477"/>
                  </a:lnTo>
                  <a:lnTo>
                    <a:pt x="328374" y="663740"/>
                  </a:lnTo>
                  <a:lnTo>
                    <a:pt x="345546" y="673003"/>
                  </a:lnTo>
                  <a:lnTo>
                    <a:pt x="362453" y="681472"/>
                  </a:lnTo>
                  <a:lnTo>
                    <a:pt x="379361" y="689677"/>
                  </a:lnTo>
                  <a:lnTo>
                    <a:pt x="396532" y="697352"/>
                  </a:lnTo>
                  <a:lnTo>
                    <a:pt x="412911" y="705027"/>
                  </a:lnTo>
                  <a:lnTo>
                    <a:pt x="429819" y="711643"/>
                  </a:lnTo>
                  <a:lnTo>
                    <a:pt x="446198" y="718525"/>
                  </a:lnTo>
                  <a:lnTo>
                    <a:pt x="462049" y="724612"/>
                  </a:lnTo>
                  <a:lnTo>
                    <a:pt x="477899" y="730963"/>
                  </a:lnTo>
                  <a:lnTo>
                    <a:pt x="492958" y="736257"/>
                  </a:lnTo>
                  <a:lnTo>
                    <a:pt x="521753" y="746578"/>
                  </a:lnTo>
                  <a:lnTo>
                    <a:pt x="548435" y="755577"/>
                  </a:lnTo>
                  <a:lnTo>
                    <a:pt x="572211" y="763516"/>
                  </a:lnTo>
                  <a:lnTo>
                    <a:pt x="595987" y="771456"/>
                  </a:lnTo>
                  <a:lnTo>
                    <a:pt x="606290" y="775161"/>
                  </a:lnTo>
                  <a:lnTo>
                    <a:pt x="615536" y="778602"/>
                  </a:lnTo>
                  <a:lnTo>
                    <a:pt x="624783" y="782572"/>
                  </a:lnTo>
                  <a:lnTo>
                    <a:pt x="629274" y="784954"/>
                  </a:lnTo>
                  <a:lnTo>
                    <a:pt x="634029" y="787600"/>
                  </a:lnTo>
                  <a:lnTo>
                    <a:pt x="640633" y="792099"/>
                  </a:lnTo>
                  <a:lnTo>
                    <a:pt x="646974" y="796863"/>
                  </a:lnTo>
                  <a:lnTo>
                    <a:pt x="652786" y="802156"/>
                  </a:lnTo>
                  <a:lnTo>
                    <a:pt x="658069" y="807714"/>
                  </a:lnTo>
                  <a:lnTo>
                    <a:pt x="663088" y="813801"/>
                  </a:lnTo>
                  <a:lnTo>
                    <a:pt x="667579" y="819888"/>
                  </a:lnTo>
                  <a:lnTo>
                    <a:pt x="671806" y="826240"/>
                  </a:lnTo>
                  <a:lnTo>
                    <a:pt x="675505" y="833121"/>
                  </a:lnTo>
                  <a:lnTo>
                    <a:pt x="679203" y="840003"/>
                  </a:lnTo>
                  <a:lnTo>
                    <a:pt x="681845" y="847413"/>
                  </a:lnTo>
                  <a:lnTo>
                    <a:pt x="684487" y="854823"/>
                  </a:lnTo>
                  <a:lnTo>
                    <a:pt x="686600" y="862498"/>
                  </a:lnTo>
                  <a:lnTo>
                    <a:pt x="688450" y="870174"/>
                  </a:lnTo>
                  <a:lnTo>
                    <a:pt x="689770" y="878378"/>
                  </a:lnTo>
                  <a:lnTo>
                    <a:pt x="690299" y="886318"/>
                  </a:lnTo>
                  <a:lnTo>
                    <a:pt x="690563" y="894522"/>
                  </a:lnTo>
                  <a:lnTo>
                    <a:pt x="690563" y="899551"/>
                  </a:lnTo>
                  <a:lnTo>
                    <a:pt x="690299" y="904844"/>
                  </a:lnTo>
                  <a:lnTo>
                    <a:pt x="689770" y="909872"/>
                  </a:lnTo>
                  <a:lnTo>
                    <a:pt x="688978" y="915165"/>
                  </a:lnTo>
                  <a:lnTo>
                    <a:pt x="688185" y="920194"/>
                  </a:lnTo>
                  <a:lnTo>
                    <a:pt x="686865" y="925487"/>
                  </a:lnTo>
                  <a:lnTo>
                    <a:pt x="685279" y="930516"/>
                  </a:lnTo>
                  <a:lnTo>
                    <a:pt x="683694" y="935544"/>
                  </a:lnTo>
                  <a:lnTo>
                    <a:pt x="681581" y="941102"/>
                  </a:lnTo>
                  <a:lnTo>
                    <a:pt x="679467" y="945866"/>
                  </a:lnTo>
                  <a:lnTo>
                    <a:pt x="677090" y="950894"/>
                  </a:lnTo>
                  <a:lnTo>
                    <a:pt x="674448" y="955658"/>
                  </a:lnTo>
                  <a:lnTo>
                    <a:pt x="671278" y="960422"/>
                  </a:lnTo>
                  <a:lnTo>
                    <a:pt x="668108" y="965186"/>
                  </a:lnTo>
                  <a:lnTo>
                    <a:pt x="664409" y="969685"/>
                  </a:lnTo>
                  <a:lnTo>
                    <a:pt x="660975" y="973920"/>
                  </a:lnTo>
                  <a:lnTo>
                    <a:pt x="657012" y="978154"/>
                  </a:lnTo>
                  <a:lnTo>
                    <a:pt x="652786" y="982389"/>
                  </a:lnTo>
                  <a:lnTo>
                    <a:pt x="648295" y="985829"/>
                  </a:lnTo>
                  <a:lnTo>
                    <a:pt x="643539" y="989534"/>
                  </a:lnTo>
                  <a:lnTo>
                    <a:pt x="638784" y="992975"/>
                  </a:lnTo>
                  <a:lnTo>
                    <a:pt x="633765" y="996415"/>
                  </a:lnTo>
                  <a:lnTo>
                    <a:pt x="628745" y="999327"/>
                  </a:lnTo>
                  <a:lnTo>
                    <a:pt x="623198" y="1002238"/>
                  </a:lnTo>
                  <a:lnTo>
                    <a:pt x="617650" y="1004620"/>
                  </a:lnTo>
                  <a:lnTo>
                    <a:pt x="611838" y="1007266"/>
                  </a:lnTo>
                  <a:lnTo>
                    <a:pt x="606026" y="1009119"/>
                  </a:lnTo>
                  <a:lnTo>
                    <a:pt x="599950" y="1011501"/>
                  </a:lnTo>
                  <a:lnTo>
                    <a:pt x="593610" y="1013089"/>
                  </a:lnTo>
                  <a:lnTo>
                    <a:pt x="587005" y="1014942"/>
                  </a:lnTo>
                  <a:lnTo>
                    <a:pt x="580665" y="1016000"/>
                  </a:lnTo>
                  <a:lnTo>
                    <a:pt x="574060" y="1017323"/>
                  </a:lnTo>
                  <a:lnTo>
                    <a:pt x="569834" y="1017588"/>
                  </a:lnTo>
                  <a:lnTo>
                    <a:pt x="565343" y="1017588"/>
                  </a:lnTo>
                  <a:lnTo>
                    <a:pt x="561116" y="1017059"/>
                  </a:lnTo>
                  <a:lnTo>
                    <a:pt x="556889" y="1016265"/>
                  </a:lnTo>
                  <a:lnTo>
                    <a:pt x="552926" y="1015206"/>
                  </a:lnTo>
                  <a:lnTo>
                    <a:pt x="549228" y="1013354"/>
                  </a:lnTo>
                  <a:lnTo>
                    <a:pt x="545529" y="1011236"/>
                  </a:lnTo>
                  <a:lnTo>
                    <a:pt x="542095" y="1008854"/>
                  </a:lnTo>
                  <a:lnTo>
                    <a:pt x="538925" y="1006208"/>
                  </a:lnTo>
                  <a:lnTo>
                    <a:pt x="535755" y="1003032"/>
                  </a:lnTo>
                  <a:lnTo>
                    <a:pt x="533377" y="999591"/>
                  </a:lnTo>
                  <a:lnTo>
                    <a:pt x="530999" y="996415"/>
                  </a:lnTo>
                  <a:lnTo>
                    <a:pt x="528886" y="992446"/>
                  </a:lnTo>
                  <a:lnTo>
                    <a:pt x="527301" y="988211"/>
                  </a:lnTo>
                  <a:lnTo>
                    <a:pt x="525980" y="983977"/>
                  </a:lnTo>
                  <a:lnTo>
                    <a:pt x="525187" y="979477"/>
                  </a:lnTo>
                  <a:lnTo>
                    <a:pt x="524659" y="974713"/>
                  </a:lnTo>
                  <a:lnTo>
                    <a:pt x="524659" y="970214"/>
                  </a:lnTo>
                  <a:lnTo>
                    <a:pt x="525187" y="965980"/>
                  </a:lnTo>
                  <a:lnTo>
                    <a:pt x="525980" y="961481"/>
                  </a:lnTo>
                  <a:lnTo>
                    <a:pt x="527037" y="957246"/>
                  </a:lnTo>
                  <a:lnTo>
                    <a:pt x="528886" y="953276"/>
                  </a:lnTo>
                  <a:lnTo>
                    <a:pt x="530735" y="949306"/>
                  </a:lnTo>
                  <a:lnTo>
                    <a:pt x="533113" y="946130"/>
                  </a:lnTo>
                  <a:lnTo>
                    <a:pt x="535490" y="942690"/>
                  </a:lnTo>
                  <a:lnTo>
                    <a:pt x="538660" y="939514"/>
                  </a:lnTo>
                  <a:lnTo>
                    <a:pt x="541831" y="936867"/>
                  </a:lnTo>
                  <a:lnTo>
                    <a:pt x="545001" y="934221"/>
                  </a:lnTo>
                  <a:lnTo>
                    <a:pt x="548963" y="932368"/>
                  </a:lnTo>
                  <a:lnTo>
                    <a:pt x="552926" y="930251"/>
                  </a:lnTo>
                  <a:lnTo>
                    <a:pt x="556889" y="929192"/>
                  </a:lnTo>
                  <a:lnTo>
                    <a:pt x="561380" y="928134"/>
                  </a:lnTo>
                  <a:lnTo>
                    <a:pt x="569041" y="926546"/>
                  </a:lnTo>
                  <a:lnTo>
                    <a:pt x="575646" y="924958"/>
                  </a:lnTo>
                  <a:lnTo>
                    <a:pt x="581457" y="923105"/>
                  </a:lnTo>
                  <a:lnTo>
                    <a:pt x="586213" y="920723"/>
                  </a:lnTo>
                  <a:lnTo>
                    <a:pt x="590440" y="918606"/>
                  </a:lnTo>
                  <a:lnTo>
                    <a:pt x="593610" y="916224"/>
                  </a:lnTo>
                  <a:lnTo>
                    <a:pt x="596516" y="914107"/>
                  </a:lnTo>
                  <a:lnTo>
                    <a:pt x="598365" y="911990"/>
                  </a:lnTo>
                  <a:lnTo>
                    <a:pt x="599950" y="910137"/>
                  </a:lnTo>
                  <a:lnTo>
                    <a:pt x="601535" y="908020"/>
                  </a:lnTo>
                  <a:lnTo>
                    <a:pt x="602328" y="906167"/>
                  </a:lnTo>
                  <a:lnTo>
                    <a:pt x="603120" y="904050"/>
                  </a:lnTo>
                  <a:lnTo>
                    <a:pt x="603913" y="901932"/>
                  </a:lnTo>
                  <a:lnTo>
                    <a:pt x="604177" y="899551"/>
                  </a:lnTo>
                  <a:lnTo>
                    <a:pt x="604441" y="897169"/>
                  </a:lnTo>
                  <a:lnTo>
                    <a:pt x="604705" y="894522"/>
                  </a:lnTo>
                  <a:lnTo>
                    <a:pt x="604441" y="890023"/>
                  </a:lnTo>
                  <a:lnTo>
                    <a:pt x="603648" y="885259"/>
                  </a:lnTo>
                  <a:lnTo>
                    <a:pt x="602063" y="880760"/>
                  </a:lnTo>
                  <a:lnTo>
                    <a:pt x="599950" y="876261"/>
                  </a:lnTo>
                  <a:lnTo>
                    <a:pt x="597837" y="872555"/>
                  </a:lnTo>
                  <a:lnTo>
                    <a:pt x="595195" y="869380"/>
                  </a:lnTo>
                  <a:lnTo>
                    <a:pt x="593081" y="866998"/>
                  </a:lnTo>
                  <a:lnTo>
                    <a:pt x="590704" y="865410"/>
                  </a:lnTo>
                  <a:lnTo>
                    <a:pt x="590175" y="865145"/>
                  </a:lnTo>
                  <a:lnTo>
                    <a:pt x="587798" y="864086"/>
                  </a:lnTo>
                  <a:lnTo>
                    <a:pt x="577231" y="859852"/>
                  </a:lnTo>
                  <a:lnTo>
                    <a:pt x="561908" y="854559"/>
                  </a:lnTo>
                  <a:lnTo>
                    <a:pt x="542887" y="848207"/>
                  </a:lnTo>
                  <a:lnTo>
                    <a:pt x="520696" y="840796"/>
                  </a:lnTo>
                  <a:lnTo>
                    <a:pt x="495599" y="832327"/>
                  </a:lnTo>
                  <a:lnTo>
                    <a:pt x="468125" y="822800"/>
                  </a:lnTo>
                  <a:lnTo>
                    <a:pt x="438801" y="811684"/>
                  </a:lnTo>
                  <a:lnTo>
                    <a:pt x="423479" y="805862"/>
                  </a:lnTo>
                  <a:lnTo>
                    <a:pt x="407628" y="799774"/>
                  </a:lnTo>
                  <a:lnTo>
                    <a:pt x="391777" y="792893"/>
                  </a:lnTo>
                  <a:lnTo>
                    <a:pt x="375398" y="786012"/>
                  </a:lnTo>
                  <a:lnTo>
                    <a:pt x="358755" y="778602"/>
                  </a:lnTo>
                  <a:lnTo>
                    <a:pt x="342376" y="770927"/>
                  </a:lnTo>
                  <a:lnTo>
                    <a:pt x="325468" y="762987"/>
                  </a:lnTo>
                  <a:lnTo>
                    <a:pt x="308297" y="754253"/>
                  </a:lnTo>
                  <a:lnTo>
                    <a:pt x="291653" y="745255"/>
                  </a:lnTo>
                  <a:lnTo>
                    <a:pt x="274482" y="735992"/>
                  </a:lnTo>
                  <a:lnTo>
                    <a:pt x="257574" y="725670"/>
                  </a:lnTo>
                  <a:lnTo>
                    <a:pt x="240667" y="715613"/>
                  </a:lnTo>
                  <a:lnTo>
                    <a:pt x="224024" y="704762"/>
                  </a:lnTo>
                  <a:lnTo>
                    <a:pt x="207380" y="693382"/>
                  </a:lnTo>
                  <a:lnTo>
                    <a:pt x="191001" y="681472"/>
                  </a:lnTo>
                  <a:lnTo>
                    <a:pt x="174887" y="669033"/>
                  </a:lnTo>
                  <a:lnTo>
                    <a:pt x="164319" y="660564"/>
                  </a:lnTo>
                  <a:lnTo>
                    <a:pt x="154016" y="651566"/>
                  </a:lnTo>
                  <a:lnTo>
                    <a:pt x="143449" y="642568"/>
                  </a:lnTo>
                  <a:lnTo>
                    <a:pt x="133410" y="633305"/>
                  </a:lnTo>
                  <a:lnTo>
                    <a:pt x="123636" y="623512"/>
                  </a:lnTo>
                  <a:lnTo>
                    <a:pt x="113861" y="613720"/>
                  </a:lnTo>
                  <a:lnTo>
                    <a:pt x="104351" y="603663"/>
                  </a:lnTo>
                  <a:lnTo>
                    <a:pt x="95105" y="593076"/>
                  </a:lnTo>
                  <a:lnTo>
                    <a:pt x="86122" y="582225"/>
                  </a:lnTo>
                  <a:lnTo>
                    <a:pt x="77405" y="571374"/>
                  </a:lnTo>
                  <a:lnTo>
                    <a:pt x="68951" y="559994"/>
                  </a:lnTo>
                  <a:lnTo>
                    <a:pt x="60761" y="548349"/>
                  </a:lnTo>
                  <a:lnTo>
                    <a:pt x="52836" y="536440"/>
                  </a:lnTo>
                  <a:lnTo>
                    <a:pt x="45439" y="524001"/>
                  </a:lnTo>
                  <a:lnTo>
                    <a:pt x="38306" y="511562"/>
                  </a:lnTo>
                  <a:lnTo>
                    <a:pt x="31702" y="498594"/>
                  </a:lnTo>
                  <a:lnTo>
                    <a:pt x="27739" y="490389"/>
                  </a:lnTo>
                  <a:lnTo>
                    <a:pt x="24041" y="482185"/>
                  </a:lnTo>
                  <a:lnTo>
                    <a:pt x="20606" y="473451"/>
                  </a:lnTo>
                  <a:lnTo>
                    <a:pt x="17700" y="464717"/>
                  </a:lnTo>
                  <a:lnTo>
                    <a:pt x="14794" y="455719"/>
                  </a:lnTo>
                  <a:lnTo>
                    <a:pt x="12417" y="446456"/>
                  </a:lnTo>
                  <a:lnTo>
                    <a:pt x="10039" y="437193"/>
                  </a:lnTo>
                  <a:lnTo>
                    <a:pt x="7926" y="427665"/>
                  </a:lnTo>
                  <a:lnTo>
                    <a:pt x="6076" y="418137"/>
                  </a:lnTo>
                  <a:lnTo>
                    <a:pt x="4491" y="408345"/>
                  </a:lnTo>
                  <a:lnTo>
                    <a:pt x="3170" y="398553"/>
                  </a:lnTo>
                  <a:lnTo>
                    <a:pt x="1850" y="388761"/>
                  </a:lnTo>
                  <a:lnTo>
                    <a:pt x="1057" y="378439"/>
                  </a:lnTo>
                  <a:lnTo>
                    <a:pt x="529" y="368382"/>
                  </a:lnTo>
                  <a:lnTo>
                    <a:pt x="264" y="358060"/>
                  </a:lnTo>
                  <a:lnTo>
                    <a:pt x="0" y="348003"/>
                  </a:lnTo>
                  <a:lnTo>
                    <a:pt x="264" y="332653"/>
                  </a:lnTo>
                  <a:lnTo>
                    <a:pt x="1057" y="317832"/>
                  </a:lnTo>
                  <a:lnTo>
                    <a:pt x="2378" y="302747"/>
                  </a:lnTo>
                  <a:lnTo>
                    <a:pt x="4491" y="287926"/>
                  </a:lnTo>
                  <a:lnTo>
                    <a:pt x="6869" y="272840"/>
                  </a:lnTo>
                  <a:lnTo>
                    <a:pt x="10039" y="258019"/>
                  </a:lnTo>
                  <a:lnTo>
                    <a:pt x="11888" y="250874"/>
                  </a:lnTo>
                  <a:lnTo>
                    <a:pt x="14002" y="243463"/>
                  </a:lnTo>
                  <a:lnTo>
                    <a:pt x="15851" y="236053"/>
                  </a:lnTo>
                  <a:lnTo>
                    <a:pt x="18493" y="228907"/>
                  </a:lnTo>
                  <a:lnTo>
                    <a:pt x="20606" y="221761"/>
                  </a:lnTo>
                  <a:lnTo>
                    <a:pt x="23512" y="214880"/>
                  </a:lnTo>
                  <a:lnTo>
                    <a:pt x="26418" y="207734"/>
                  </a:lnTo>
                  <a:lnTo>
                    <a:pt x="29324" y="200853"/>
                  </a:lnTo>
                  <a:lnTo>
                    <a:pt x="32494" y="193972"/>
                  </a:lnTo>
                  <a:lnTo>
                    <a:pt x="36193" y="187356"/>
                  </a:lnTo>
                  <a:lnTo>
                    <a:pt x="39363" y="180475"/>
                  </a:lnTo>
                  <a:lnTo>
                    <a:pt x="43326" y="174123"/>
                  </a:lnTo>
                  <a:lnTo>
                    <a:pt x="47552" y="167506"/>
                  </a:lnTo>
                  <a:lnTo>
                    <a:pt x="51779" y="161155"/>
                  </a:lnTo>
                  <a:lnTo>
                    <a:pt x="56270" y="155332"/>
                  </a:lnTo>
                  <a:lnTo>
                    <a:pt x="60761" y="148980"/>
                  </a:lnTo>
                  <a:lnTo>
                    <a:pt x="65781" y="143422"/>
                  </a:lnTo>
                  <a:lnTo>
                    <a:pt x="70800" y="137865"/>
                  </a:lnTo>
                  <a:lnTo>
                    <a:pt x="76348" y="132307"/>
                  </a:lnTo>
                  <a:lnTo>
                    <a:pt x="81896" y="126749"/>
                  </a:lnTo>
                  <a:lnTo>
                    <a:pt x="89557" y="120397"/>
                  </a:lnTo>
                  <a:lnTo>
                    <a:pt x="98011" y="114045"/>
                  </a:lnTo>
                  <a:lnTo>
                    <a:pt x="106728" y="108223"/>
                  </a:lnTo>
                  <a:lnTo>
                    <a:pt x="115710" y="102930"/>
                  </a:lnTo>
                  <a:lnTo>
                    <a:pt x="124957" y="98166"/>
                  </a:lnTo>
                  <a:lnTo>
                    <a:pt x="134731" y="93931"/>
                  </a:lnTo>
                  <a:lnTo>
                    <a:pt x="139751" y="92079"/>
                  </a:lnTo>
                  <a:lnTo>
                    <a:pt x="145034" y="90226"/>
                  </a:lnTo>
                  <a:lnTo>
                    <a:pt x="150318" y="88638"/>
                  </a:lnTo>
                  <a:lnTo>
                    <a:pt x="155601" y="87315"/>
                  </a:lnTo>
                  <a:lnTo>
                    <a:pt x="163527" y="85198"/>
                  </a:lnTo>
                  <a:lnTo>
                    <a:pt x="170924" y="83874"/>
                  </a:lnTo>
                  <a:lnTo>
                    <a:pt x="178849" y="82551"/>
                  </a:lnTo>
                  <a:lnTo>
                    <a:pt x="186510" y="81228"/>
                  </a:lnTo>
                  <a:lnTo>
                    <a:pt x="193907" y="80434"/>
                  </a:lnTo>
                  <a:lnTo>
                    <a:pt x="201304" y="79640"/>
                  </a:lnTo>
                  <a:lnTo>
                    <a:pt x="208966" y="79375"/>
                  </a:lnTo>
                  <a:close/>
                  <a:moveTo>
                    <a:pt x="1713004" y="79375"/>
                  </a:moveTo>
                  <a:lnTo>
                    <a:pt x="1722007" y="79375"/>
                  </a:lnTo>
                  <a:lnTo>
                    <a:pt x="1729156" y="79375"/>
                  </a:lnTo>
                  <a:lnTo>
                    <a:pt x="1736570" y="79640"/>
                  </a:lnTo>
                  <a:lnTo>
                    <a:pt x="1743984" y="80434"/>
                  </a:lnTo>
                  <a:lnTo>
                    <a:pt x="1751398" y="81228"/>
                  </a:lnTo>
                  <a:lnTo>
                    <a:pt x="1759077" y="82551"/>
                  </a:lnTo>
                  <a:lnTo>
                    <a:pt x="1767021" y="83874"/>
                  </a:lnTo>
                  <a:lnTo>
                    <a:pt x="1774699" y="85198"/>
                  </a:lnTo>
                  <a:lnTo>
                    <a:pt x="1782643" y="87315"/>
                  </a:lnTo>
                  <a:lnTo>
                    <a:pt x="1787674" y="88638"/>
                  </a:lnTo>
                  <a:lnTo>
                    <a:pt x="1792970" y="90226"/>
                  </a:lnTo>
                  <a:lnTo>
                    <a:pt x="1798001" y="92079"/>
                  </a:lnTo>
                  <a:lnTo>
                    <a:pt x="1803031" y="93931"/>
                  </a:lnTo>
                  <a:lnTo>
                    <a:pt x="1813093" y="98166"/>
                  </a:lnTo>
                  <a:lnTo>
                    <a:pt x="1822626" y="102930"/>
                  </a:lnTo>
                  <a:lnTo>
                    <a:pt x="1831628" y="108223"/>
                  </a:lnTo>
                  <a:lnTo>
                    <a:pt x="1840366" y="114045"/>
                  </a:lnTo>
                  <a:lnTo>
                    <a:pt x="1848310" y="120397"/>
                  </a:lnTo>
                  <a:lnTo>
                    <a:pt x="1856253" y="126749"/>
                  </a:lnTo>
                  <a:lnTo>
                    <a:pt x="1863667" y="134159"/>
                  </a:lnTo>
                  <a:lnTo>
                    <a:pt x="1870817" y="141570"/>
                  </a:lnTo>
                  <a:lnTo>
                    <a:pt x="1877436" y="148980"/>
                  </a:lnTo>
                  <a:lnTo>
                    <a:pt x="1883526" y="157185"/>
                  </a:lnTo>
                  <a:lnTo>
                    <a:pt x="1889352" y="165389"/>
                  </a:lnTo>
                  <a:lnTo>
                    <a:pt x="1894912" y="174123"/>
                  </a:lnTo>
                  <a:lnTo>
                    <a:pt x="1899943" y="182856"/>
                  </a:lnTo>
                  <a:lnTo>
                    <a:pt x="1904709" y="191855"/>
                  </a:lnTo>
                  <a:lnTo>
                    <a:pt x="1908946" y="200853"/>
                  </a:lnTo>
                  <a:lnTo>
                    <a:pt x="1913182" y="210116"/>
                  </a:lnTo>
                  <a:lnTo>
                    <a:pt x="1916625" y="219379"/>
                  </a:lnTo>
                  <a:lnTo>
                    <a:pt x="1920067" y="228907"/>
                  </a:lnTo>
                  <a:lnTo>
                    <a:pt x="1923244" y="238435"/>
                  </a:lnTo>
                  <a:lnTo>
                    <a:pt x="1925627" y="248227"/>
                  </a:lnTo>
                  <a:lnTo>
                    <a:pt x="1928275" y="258019"/>
                  </a:lnTo>
                  <a:lnTo>
                    <a:pt x="1930393" y="267812"/>
                  </a:lnTo>
                  <a:lnTo>
                    <a:pt x="1932512" y="277604"/>
                  </a:lnTo>
                  <a:lnTo>
                    <a:pt x="1933836" y="287926"/>
                  </a:lnTo>
                  <a:lnTo>
                    <a:pt x="1935160" y="297983"/>
                  </a:lnTo>
                  <a:lnTo>
                    <a:pt x="1936483" y="307775"/>
                  </a:lnTo>
                  <a:lnTo>
                    <a:pt x="1937278" y="317832"/>
                  </a:lnTo>
                  <a:lnTo>
                    <a:pt x="1937807" y="327889"/>
                  </a:lnTo>
                  <a:lnTo>
                    <a:pt x="1938337" y="337946"/>
                  </a:lnTo>
                  <a:lnTo>
                    <a:pt x="1938337" y="348003"/>
                  </a:lnTo>
                  <a:lnTo>
                    <a:pt x="1938337" y="358060"/>
                  </a:lnTo>
                  <a:lnTo>
                    <a:pt x="1937807" y="368382"/>
                  </a:lnTo>
                  <a:lnTo>
                    <a:pt x="1937278" y="378439"/>
                  </a:lnTo>
                  <a:lnTo>
                    <a:pt x="1936483" y="388760"/>
                  </a:lnTo>
                  <a:lnTo>
                    <a:pt x="1935160" y="398553"/>
                  </a:lnTo>
                  <a:lnTo>
                    <a:pt x="1933836" y="408345"/>
                  </a:lnTo>
                  <a:lnTo>
                    <a:pt x="1932512" y="418137"/>
                  </a:lnTo>
                  <a:lnTo>
                    <a:pt x="1930393" y="427665"/>
                  </a:lnTo>
                  <a:lnTo>
                    <a:pt x="1928540" y="437193"/>
                  </a:lnTo>
                  <a:lnTo>
                    <a:pt x="1925892" y="446456"/>
                  </a:lnTo>
                  <a:lnTo>
                    <a:pt x="1923509" y="455719"/>
                  </a:lnTo>
                  <a:lnTo>
                    <a:pt x="1920596" y="464717"/>
                  </a:lnTo>
                  <a:lnTo>
                    <a:pt x="1917684" y="473451"/>
                  </a:lnTo>
                  <a:lnTo>
                    <a:pt x="1914241" y="482185"/>
                  </a:lnTo>
                  <a:lnTo>
                    <a:pt x="1910535" y="490389"/>
                  </a:lnTo>
                  <a:lnTo>
                    <a:pt x="1906563" y="498593"/>
                  </a:lnTo>
                  <a:lnTo>
                    <a:pt x="1901267" y="509180"/>
                  </a:lnTo>
                  <a:lnTo>
                    <a:pt x="1895442" y="519502"/>
                  </a:lnTo>
                  <a:lnTo>
                    <a:pt x="1889352" y="529823"/>
                  </a:lnTo>
                  <a:lnTo>
                    <a:pt x="1883262" y="539616"/>
                  </a:lnTo>
                  <a:lnTo>
                    <a:pt x="1876907" y="549143"/>
                  </a:lnTo>
                  <a:lnTo>
                    <a:pt x="1870287" y="558671"/>
                  </a:lnTo>
                  <a:lnTo>
                    <a:pt x="1863403" y="567934"/>
                  </a:lnTo>
                  <a:lnTo>
                    <a:pt x="1856253" y="576932"/>
                  </a:lnTo>
                  <a:lnTo>
                    <a:pt x="1849369" y="585931"/>
                  </a:lnTo>
                  <a:lnTo>
                    <a:pt x="1841955" y="594664"/>
                  </a:lnTo>
                  <a:lnTo>
                    <a:pt x="1834276" y="603133"/>
                  </a:lnTo>
                  <a:lnTo>
                    <a:pt x="1826597" y="611338"/>
                  </a:lnTo>
                  <a:lnTo>
                    <a:pt x="1818654" y="619542"/>
                  </a:lnTo>
                  <a:lnTo>
                    <a:pt x="1810710" y="627482"/>
                  </a:lnTo>
                  <a:lnTo>
                    <a:pt x="1802502" y="635422"/>
                  </a:lnTo>
                  <a:lnTo>
                    <a:pt x="1794294" y="642832"/>
                  </a:lnTo>
                  <a:lnTo>
                    <a:pt x="1786085" y="650243"/>
                  </a:lnTo>
                  <a:lnTo>
                    <a:pt x="1777612" y="657653"/>
                  </a:lnTo>
                  <a:lnTo>
                    <a:pt x="1768874" y="664534"/>
                  </a:lnTo>
                  <a:lnTo>
                    <a:pt x="1760136" y="671680"/>
                  </a:lnTo>
                  <a:lnTo>
                    <a:pt x="1751398" y="678296"/>
                  </a:lnTo>
                  <a:lnTo>
                    <a:pt x="1742660" y="684648"/>
                  </a:lnTo>
                  <a:lnTo>
                    <a:pt x="1724655" y="697352"/>
                  </a:lnTo>
                  <a:lnTo>
                    <a:pt x="1706385" y="709526"/>
                  </a:lnTo>
                  <a:lnTo>
                    <a:pt x="1688114" y="720906"/>
                  </a:lnTo>
                  <a:lnTo>
                    <a:pt x="1669844" y="732022"/>
                  </a:lnTo>
                  <a:lnTo>
                    <a:pt x="1651309" y="742344"/>
                  </a:lnTo>
                  <a:lnTo>
                    <a:pt x="1632774" y="752136"/>
                  </a:lnTo>
                  <a:lnTo>
                    <a:pt x="1614504" y="761664"/>
                  </a:lnTo>
                  <a:lnTo>
                    <a:pt x="1596234" y="770397"/>
                  </a:lnTo>
                  <a:lnTo>
                    <a:pt x="1577964" y="778866"/>
                  </a:lnTo>
                  <a:lnTo>
                    <a:pt x="1559958" y="786806"/>
                  </a:lnTo>
                  <a:lnTo>
                    <a:pt x="1542217" y="794217"/>
                  </a:lnTo>
                  <a:lnTo>
                    <a:pt x="1525271" y="801362"/>
                  </a:lnTo>
                  <a:lnTo>
                    <a:pt x="1508060" y="807979"/>
                  </a:lnTo>
                  <a:lnTo>
                    <a:pt x="1491379" y="814331"/>
                  </a:lnTo>
                  <a:lnTo>
                    <a:pt x="1475756" y="820153"/>
                  </a:lnTo>
                  <a:lnTo>
                    <a:pt x="1445306" y="830739"/>
                  </a:lnTo>
                  <a:lnTo>
                    <a:pt x="1417768" y="840532"/>
                  </a:lnTo>
                  <a:lnTo>
                    <a:pt x="1393673" y="848207"/>
                  </a:lnTo>
                  <a:lnTo>
                    <a:pt x="1370636" y="856147"/>
                  </a:lnTo>
                  <a:lnTo>
                    <a:pt x="1361369" y="859323"/>
                  </a:lnTo>
                  <a:lnTo>
                    <a:pt x="1353955" y="861969"/>
                  </a:lnTo>
                  <a:lnTo>
                    <a:pt x="1348394" y="864616"/>
                  </a:lnTo>
                  <a:lnTo>
                    <a:pt x="1346276" y="865674"/>
                  </a:lnTo>
                  <a:lnTo>
                    <a:pt x="1343893" y="866998"/>
                  </a:lnTo>
                  <a:lnTo>
                    <a:pt x="1341775" y="869380"/>
                  </a:lnTo>
                  <a:lnTo>
                    <a:pt x="1339127" y="872555"/>
                  </a:lnTo>
                  <a:lnTo>
                    <a:pt x="1337009" y="876261"/>
                  </a:lnTo>
                  <a:lnTo>
                    <a:pt x="1334890" y="880760"/>
                  </a:lnTo>
                  <a:lnTo>
                    <a:pt x="1333566" y="885259"/>
                  </a:lnTo>
                  <a:lnTo>
                    <a:pt x="1332507" y="890023"/>
                  </a:lnTo>
                  <a:lnTo>
                    <a:pt x="1332242" y="894522"/>
                  </a:lnTo>
                  <a:lnTo>
                    <a:pt x="1332507" y="897169"/>
                  </a:lnTo>
                  <a:lnTo>
                    <a:pt x="1332772" y="899551"/>
                  </a:lnTo>
                  <a:lnTo>
                    <a:pt x="1333302" y="901932"/>
                  </a:lnTo>
                  <a:lnTo>
                    <a:pt x="1333831" y="904050"/>
                  </a:lnTo>
                  <a:lnTo>
                    <a:pt x="1334625" y="906167"/>
                  </a:lnTo>
                  <a:lnTo>
                    <a:pt x="1335685" y="908020"/>
                  </a:lnTo>
                  <a:lnTo>
                    <a:pt x="1337273" y="910137"/>
                  </a:lnTo>
                  <a:lnTo>
                    <a:pt x="1338597" y="911990"/>
                  </a:lnTo>
                  <a:lnTo>
                    <a:pt x="1340716" y="914107"/>
                  </a:lnTo>
                  <a:lnTo>
                    <a:pt x="1343363" y="916224"/>
                  </a:lnTo>
                  <a:lnTo>
                    <a:pt x="1346806" y="918606"/>
                  </a:lnTo>
                  <a:lnTo>
                    <a:pt x="1350777" y="920723"/>
                  </a:lnTo>
                  <a:lnTo>
                    <a:pt x="1355544" y="923105"/>
                  </a:lnTo>
                  <a:lnTo>
                    <a:pt x="1361369" y="924958"/>
                  </a:lnTo>
                  <a:lnTo>
                    <a:pt x="1367988" y="926546"/>
                  </a:lnTo>
                  <a:lnTo>
                    <a:pt x="1375932" y="928134"/>
                  </a:lnTo>
                  <a:lnTo>
                    <a:pt x="1380169" y="929192"/>
                  </a:lnTo>
                  <a:lnTo>
                    <a:pt x="1384405" y="930251"/>
                  </a:lnTo>
                  <a:lnTo>
                    <a:pt x="1388377" y="932368"/>
                  </a:lnTo>
                  <a:lnTo>
                    <a:pt x="1392084" y="934221"/>
                  </a:lnTo>
                  <a:lnTo>
                    <a:pt x="1395261" y="936867"/>
                  </a:lnTo>
                  <a:lnTo>
                    <a:pt x="1398704" y="939514"/>
                  </a:lnTo>
                  <a:lnTo>
                    <a:pt x="1401616" y="942690"/>
                  </a:lnTo>
                  <a:lnTo>
                    <a:pt x="1403999" y="946130"/>
                  </a:lnTo>
                  <a:lnTo>
                    <a:pt x="1406382" y="949306"/>
                  </a:lnTo>
                  <a:lnTo>
                    <a:pt x="1408236" y="953276"/>
                  </a:lnTo>
                  <a:lnTo>
                    <a:pt x="1410089" y="957246"/>
                  </a:lnTo>
                  <a:lnTo>
                    <a:pt x="1411149" y="961481"/>
                  </a:lnTo>
                  <a:lnTo>
                    <a:pt x="1411943" y="965980"/>
                  </a:lnTo>
                  <a:lnTo>
                    <a:pt x="1412472" y="970214"/>
                  </a:lnTo>
                  <a:lnTo>
                    <a:pt x="1412472" y="974713"/>
                  </a:lnTo>
                  <a:lnTo>
                    <a:pt x="1411943" y="979477"/>
                  </a:lnTo>
                  <a:lnTo>
                    <a:pt x="1411149" y="983977"/>
                  </a:lnTo>
                  <a:lnTo>
                    <a:pt x="1410089" y="988211"/>
                  </a:lnTo>
                  <a:lnTo>
                    <a:pt x="1408236" y="992446"/>
                  </a:lnTo>
                  <a:lnTo>
                    <a:pt x="1406382" y="996415"/>
                  </a:lnTo>
                  <a:lnTo>
                    <a:pt x="1403735" y="999591"/>
                  </a:lnTo>
                  <a:lnTo>
                    <a:pt x="1401351" y="1003032"/>
                  </a:lnTo>
                  <a:lnTo>
                    <a:pt x="1398439" y="1006208"/>
                  </a:lnTo>
                  <a:lnTo>
                    <a:pt x="1394997" y="1008854"/>
                  </a:lnTo>
                  <a:lnTo>
                    <a:pt x="1391819" y="1011236"/>
                  </a:lnTo>
                  <a:lnTo>
                    <a:pt x="1388112" y="1013354"/>
                  </a:lnTo>
                  <a:lnTo>
                    <a:pt x="1384140" y="1015206"/>
                  </a:lnTo>
                  <a:lnTo>
                    <a:pt x="1380169" y="1016265"/>
                  </a:lnTo>
                  <a:lnTo>
                    <a:pt x="1375932" y="1017059"/>
                  </a:lnTo>
                  <a:lnTo>
                    <a:pt x="1371695" y="1017588"/>
                  </a:lnTo>
                  <a:lnTo>
                    <a:pt x="1367459" y="1017588"/>
                  </a:lnTo>
                  <a:lnTo>
                    <a:pt x="1362958" y="1017323"/>
                  </a:lnTo>
                  <a:lnTo>
                    <a:pt x="1356338" y="1016000"/>
                  </a:lnTo>
                  <a:lnTo>
                    <a:pt x="1349718" y="1014942"/>
                  </a:lnTo>
                  <a:lnTo>
                    <a:pt x="1343363" y="1013089"/>
                  </a:lnTo>
                  <a:lnTo>
                    <a:pt x="1337273" y="1011501"/>
                  </a:lnTo>
                  <a:lnTo>
                    <a:pt x="1330918" y="1009119"/>
                  </a:lnTo>
                  <a:lnTo>
                    <a:pt x="1325093" y="1007266"/>
                  </a:lnTo>
                  <a:lnTo>
                    <a:pt x="1319533" y="1004620"/>
                  </a:lnTo>
                  <a:lnTo>
                    <a:pt x="1313972" y="1002238"/>
                  </a:lnTo>
                  <a:lnTo>
                    <a:pt x="1308147" y="999327"/>
                  </a:lnTo>
                  <a:lnTo>
                    <a:pt x="1303116" y="996415"/>
                  </a:lnTo>
                  <a:lnTo>
                    <a:pt x="1298085" y="992975"/>
                  </a:lnTo>
                  <a:lnTo>
                    <a:pt x="1293319" y="989534"/>
                  </a:lnTo>
                  <a:lnTo>
                    <a:pt x="1288553" y="985829"/>
                  </a:lnTo>
                  <a:lnTo>
                    <a:pt x="1284316" y="982389"/>
                  </a:lnTo>
                  <a:lnTo>
                    <a:pt x="1280080" y="978154"/>
                  </a:lnTo>
                  <a:lnTo>
                    <a:pt x="1276108" y="973920"/>
                  </a:lnTo>
                  <a:lnTo>
                    <a:pt x="1272136" y="969685"/>
                  </a:lnTo>
                  <a:lnTo>
                    <a:pt x="1268959" y="965186"/>
                  </a:lnTo>
                  <a:lnTo>
                    <a:pt x="1265516" y="960422"/>
                  </a:lnTo>
                  <a:lnTo>
                    <a:pt x="1262604" y="955658"/>
                  </a:lnTo>
                  <a:lnTo>
                    <a:pt x="1259956" y="950894"/>
                  </a:lnTo>
                  <a:lnTo>
                    <a:pt x="1257308" y="945866"/>
                  </a:lnTo>
                  <a:lnTo>
                    <a:pt x="1255190" y="941102"/>
                  </a:lnTo>
                  <a:lnTo>
                    <a:pt x="1253071" y="935544"/>
                  </a:lnTo>
                  <a:lnTo>
                    <a:pt x="1251483" y="930516"/>
                  </a:lnTo>
                  <a:lnTo>
                    <a:pt x="1250159" y="925487"/>
                  </a:lnTo>
                  <a:lnTo>
                    <a:pt x="1248570" y="920194"/>
                  </a:lnTo>
                  <a:lnTo>
                    <a:pt x="1247776" y="915165"/>
                  </a:lnTo>
                  <a:lnTo>
                    <a:pt x="1246981" y="909872"/>
                  </a:lnTo>
                  <a:lnTo>
                    <a:pt x="1246452" y="904844"/>
                  </a:lnTo>
                  <a:lnTo>
                    <a:pt x="1246187" y="899551"/>
                  </a:lnTo>
                  <a:lnTo>
                    <a:pt x="1246187" y="894522"/>
                  </a:lnTo>
                  <a:lnTo>
                    <a:pt x="1246452" y="886318"/>
                  </a:lnTo>
                  <a:lnTo>
                    <a:pt x="1247246" y="878378"/>
                  </a:lnTo>
                  <a:lnTo>
                    <a:pt x="1248305" y="870174"/>
                  </a:lnTo>
                  <a:lnTo>
                    <a:pt x="1250159" y="862498"/>
                  </a:lnTo>
                  <a:lnTo>
                    <a:pt x="1252277" y="854823"/>
                  </a:lnTo>
                  <a:lnTo>
                    <a:pt x="1254925" y="847413"/>
                  </a:lnTo>
                  <a:lnTo>
                    <a:pt x="1257838" y="840003"/>
                  </a:lnTo>
                  <a:lnTo>
                    <a:pt x="1261280" y="833121"/>
                  </a:lnTo>
                  <a:lnTo>
                    <a:pt x="1264987" y="826240"/>
                  </a:lnTo>
                  <a:lnTo>
                    <a:pt x="1269223" y="819888"/>
                  </a:lnTo>
                  <a:lnTo>
                    <a:pt x="1273990" y="813801"/>
                  </a:lnTo>
                  <a:lnTo>
                    <a:pt x="1278756" y="807714"/>
                  </a:lnTo>
                  <a:lnTo>
                    <a:pt x="1284051" y="802156"/>
                  </a:lnTo>
                  <a:lnTo>
                    <a:pt x="1289877" y="796863"/>
                  </a:lnTo>
                  <a:lnTo>
                    <a:pt x="1296232" y="792099"/>
                  </a:lnTo>
                  <a:lnTo>
                    <a:pt x="1302851" y="787600"/>
                  </a:lnTo>
                  <a:lnTo>
                    <a:pt x="1306558" y="785748"/>
                  </a:lnTo>
                  <a:lnTo>
                    <a:pt x="1310000" y="783630"/>
                  </a:lnTo>
                  <a:lnTo>
                    <a:pt x="1316620" y="780454"/>
                  </a:lnTo>
                  <a:lnTo>
                    <a:pt x="1324034" y="777808"/>
                  </a:lnTo>
                  <a:lnTo>
                    <a:pt x="1331448" y="774897"/>
                  </a:lnTo>
                  <a:lnTo>
                    <a:pt x="1348394" y="768809"/>
                  </a:lnTo>
                  <a:lnTo>
                    <a:pt x="1367988" y="762193"/>
                  </a:lnTo>
                  <a:lnTo>
                    <a:pt x="1390230" y="755047"/>
                  </a:lnTo>
                  <a:lnTo>
                    <a:pt x="1414856" y="746578"/>
                  </a:lnTo>
                  <a:lnTo>
                    <a:pt x="1441069" y="737580"/>
                  </a:lnTo>
                  <a:lnTo>
                    <a:pt x="1469137" y="727258"/>
                  </a:lnTo>
                  <a:lnTo>
                    <a:pt x="1483965" y="721700"/>
                  </a:lnTo>
                  <a:lnTo>
                    <a:pt x="1498528" y="715613"/>
                  </a:lnTo>
                  <a:lnTo>
                    <a:pt x="1513621" y="709526"/>
                  </a:lnTo>
                  <a:lnTo>
                    <a:pt x="1528978" y="702645"/>
                  </a:lnTo>
                  <a:lnTo>
                    <a:pt x="1544336" y="696028"/>
                  </a:lnTo>
                  <a:lnTo>
                    <a:pt x="1559958" y="688618"/>
                  </a:lnTo>
                  <a:lnTo>
                    <a:pt x="1575581" y="681472"/>
                  </a:lnTo>
                  <a:lnTo>
                    <a:pt x="1591203" y="673532"/>
                  </a:lnTo>
                  <a:lnTo>
                    <a:pt x="1606825" y="665063"/>
                  </a:lnTo>
                  <a:lnTo>
                    <a:pt x="1622183" y="656594"/>
                  </a:lnTo>
                  <a:lnTo>
                    <a:pt x="1637540" y="647596"/>
                  </a:lnTo>
                  <a:lnTo>
                    <a:pt x="1652898" y="638333"/>
                  </a:lnTo>
                  <a:lnTo>
                    <a:pt x="1667726" y="628541"/>
                  </a:lnTo>
                  <a:lnTo>
                    <a:pt x="1682554" y="618748"/>
                  </a:lnTo>
                  <a:lnTo>
                    <a:pt x="1696852" y="608162"/>
                  </a:lnTo>
                  <a:lnTo>
                    <a:pt x="1711151" y="597311"/>
                  </a:lnTo>
                  <a:lnTo>
                    <a:pt x="1720154" y="589901"/>
                  </a:lnTo>
                  <a:lnTo>
                    <a:pt x="1729421" y="582225"/>
                  </a:lnTo>
                  <a:lnTo>
                    <a:pt x="1738159" y="574286"/>
                  </a:lnTo>
                  <a:lnTo>
                    <a:pt x="1746897" y="566611"/>
                  </a:lnTo>
                  <a:lnTo>
                    <a:pt x="1755370" y="558406"/>
                  </a:lnTo>
                  <a:lnTo>
                    <a:pt x="1763578" y="549937"/>
                  </a:lnTo>
                  <a:lnTo>
                    <a:pt x="1771522" y="541468"/>
                  </a:lnTo>
                  <a:lnTo>
                    <a:pt x="1778936" y="532734"/>
                  </a:lnTo>
                  <a:lnTo>
                    <a:pt x="1786615" y="523736"/>
                  </a:lnTo>
                  <a:lnTo>
                    <a:pt x="1793499" y="514738"/>
                  </a:lnTo>
                  <a:lnTo>
                    <a:pt x="1800648" y="505475"/>
                  </a:lnTo>
                  <a:lnTo>
                    <a:pt x="1807003" y="496212"/>
                  </a:lnTo>
                  <a:lnTo>
                    <a:pt x="1813623" y="486684"/>
                  </a:lnTo>
                  <a:lnTo>
                    <a:pt x="1819448" y="476892"/>
                  </a:lnTo>
                  <a:lnTo>
                    <a:pt x="1825009" y="466835"/>
                  </a:lnTo>
                  <a:lnTo>
                    <a:pt x="1830304" y="456778"/>
                  </a:lnTo>
                  <a:lnTo>
                    <a:pt x="1832952" y="452014"/>
                  </a:lnTo>
                  <a:lnTo>
                    <a:pt x="1835335" y="446456"/>
                  </a:lnTo>
                  <a:lnTo>
                    <a:pt x="1837189" y="440898"/>
                  </a:lnTo>
                  <a:lnTo>
                    <a:pt x="1839307" y="435076"/>
                  </a:lnTo>
                  <a:lnTo>
                    <a:pt x="1841161" y="428724"/>
                  </a:lnTo>
                  <a:lnTo>
                    <a:pt x="1843014" y="422372"/>
                  </a:lnTo>
                  <a:lnTo>
                    <a:pt x="1844868" y="416020"/>
                  </a:lnTo>
                  <a:lnTo>
                    <a:pt x="1846192" y="408874"/>
                  </a:lnTo>
                  <a:lnTo>
                    <a:pt x="1847515" y="401729"/>
                  </a:lnTo>
                  <a:lnTo>
                    <a:pt x="1848575" y="394318"/>
                  </a:lnTo>
                  <a:lnTo>
                    <a:pt x="1849899" y="386908"/>
                  </a:lnTo>
                  <a:lnTo>
                    <a:pt x="1850693" y="379497"/>
                  </a:lnTo>
                  <a:lnTo>
                    <a:pt x="1851487" y="371558"/>
                  </a:lnTo>
                  <a:lnTo>
                    <a:pt x="1851752" y="363618"/>
                  </a:lnTo>
                  <a:lnTo>
                    <a:pt x="1852017" y="355678"/>
                  </a:lnTo>
                  <a:lnTo>
                    <a:pt x="1852282" y="348003"/>
                  </a:lnTo>
                  <a:lnTo>
                    <a:pt x="1852017" y="336093"/>
                  </a:lnTo>
                  <a:lnTo>
                    <a:pt x="1851487" y="324713"/>
                  </a:lnTo>
                  <a:lnTo>
                    <a:pt x="1850428" y="313068"/>
                  </a:lnTo>
                  <a:lnTo>
                    <a:pt x="1849104" y="301953"/>
                  </a:lnTo>
                  <a:lnTo>
                    <a:pt x="1846986" y="290572"/>
                  </a:lnTo>
                  <a:lnTo>
                    <a:pt x="1844603" y="279721"/>
                  </a:lnTo>
                  <a:lnTo>
                    <a:pt x="1841955" y="269135"/>
                  </a:lnTo>
                  <a:lnTo>
                    <a:pt x="1838513" y="258549"/>
                  </a:lnTo>
                  <a:lnTo>
                    <a:pt x="1835335" y="248756"/>
                  </a:lnTo>
                  <a:lnTo>
                    <a:pt x="1831364" y="239493"/>
                  </a:lnTo>
                  <a:lnTo>
                    <a:pt x="1826862" y="230495"/>
                  </a:lnTo>
                  <a:lnTo>
                    <a:pt x="1822361" y="222290"/>
                  </a:lnTo>
                  <a:lnTo>
                    <a:pt x="1817330" y="214615"/>
                  </a:lnTo>
                  <a:lnTo>
                    <a:pt x="1811769" y="207470"/>
                  </a:lnTo>
                  <a:lnTo>
                    <a:pt x="1806209" y="201118"/>
                  </a:lnTo>
                  <a:lnTo>
                    <a:pt x="1803031" y="198207"/>
                  </a:lnTo>
                  <a:lnTo>
                    <a:pt x="1800384" y="195295"/>
                  </a:lnTo>
                  <a:lnTo>
                    <a:pt x="1796147" y="191855"/>
                  </a:lnTo>
                  <a:lnTo>
                    <a:pt x="1791646" y="188679"/>
                  </a:lnTo>
                  <a:lnTo>
                    <a:pt x="1787409" y="185503"/>
                  </a:lnTo>
                  <a:lnTo>
                    <a:pt x="1782643" y="182856"/>
                  </a:lnTo>
                  <a:lnTo>
                    <a:pt x="1777877" y="180474"/>
                  </a:lnTo>
                  <a:lnTo>
                    <a:pt x="1772846" y="178357"/>
                  </a:lnTo>
                  <a:lnTo>
                    <a:pt x="1767550" y="176240"/>
                  </a:lnTo>
                  <a:lnTo>
                    <a:pt x="1761725" y="174652"/>
                  </a:lnTo>
                  <a:lnTo>
                    <a:pt x="1751133" y="172270"/>
                  </a:lnTo>
                  <a:lnTo>
                    <a:pt x="1740807" y="170682"/>
                  </a:lnTo>
                  <a:lnTo>
                    <a:pt x="1731010" y="169623"/>
                  </a:lnTo>
                  <a:lnTo>
                    <a:pt x="1722007" y="169359"/>
                  </a:lnTo>
                  <a:lnTo>
                    <a:pt x="1716711" y="169623"/>
                  </a:lnTo>
                  <a:lnTo>
                    <a:pt x="1711151" y="169888"/>
                  </a:lnTo>
                  <a:lnTo>
                    <a:pt x="1706120" y="170417"/>
                  </a:lnTo>
                  <a:lnTo>
                    <a:pt x="1701354" y="170947"/>
                  </a:lnTo>
                  <a:lnTo>
                    <a:pt x="1696588" y="171741"/>
                  </a:lnTo>
                  <a:lnTo>
                    <a:pt x="1692086" y="172799"/>
                  </a:lnTo>
                  <a:lnTo>
                    <a:pt x="1687585" y="174387"/>
                  </a:lnTo>
                  <a:lnTo>
                    <a:pt x="1683084" y="175711"/>
                  </a:lnTo>
                  <a:lnTo>
                    <a:pt x="1678847" y="177034"/>
                  </a:lnTo>
                  <a:lnTo>
                    <a:pt x="1674610" y="178886"/>
                  </a:lnTo>
                  <a:lnTo>
                    <a:pt x="1670903" y="180739"/>
                  </a:lnTo>
                  <a:lnTo>
                    <a:pt x="1666932" y="182856"/>
                  </a:lnTo>
                  <a:lnTo>
                    <a:pt x="1659253" y="187356"/>
                  </a:lnTo>
                  <a:lnTo>
                    <a:pt x="1651574" y="192384"/>
                  </a:lnTo>
                  <a:lnTo>
                    <a:pt x="1644690" y="197942"/>
                  </a:lnTo>
                  <a:lnTo>
                    <a:pt x="1637805" y="203764"/>
                  </a:lnTo>
                  <a:lnTo>
                    <a:pt x="1631185" y="210645"/>
                  </a:lnTo>
                  <a:lnTo>
                    <a:pt x="1625095" y="217262"/>
                  </a:lnTo>
                  <a:lnTo>
                    <a:pt x="1619005" y="224937"/>
                  </a:lnTo>
                  <a:lnTo>
                    <a:pt x="1613445" y="232612"/>
                  </a:lnTo>
                  <a:lnTo>
                    <a:pt x="1608149" y="240287"/>
                  </a:lnTo>
                  <a:lnTo>
                    <a:pt x="1603118" y="248227"/>
                  </a:lnTo>
                  <a:lnTo>
                    <a:pt x="1598352" y="256431"/>
                  </a:lnTo>
                  <a:lnTo>
                    <a:pt x="1594115" y="264636"/>
                  </a:lnTo>
                  <a:lnTo>
                    <a:pt x="1589879" y="272575"/>
                  </a:lnTo>
                  <a:lnTo>
                    <a:pt x="1586172" y="280515"/>
                  </a:lnTo>
                  <a:lnTo>
                    <a:pt x="1582730" y="288455"/>
                  </a:lnTo>
                  <a:lnTo>
                    <a:pt x="1580082" y="295601"/>
                  </a:lnTo>
                  <a:lnTo>
                    <a:pt x="1574786" y="309628"/>
                  </a:lnTo>
                  <a:lnTo>
                    <a:pt x="1571079" y="321537"/>
                  </a:lnTo>
                  <a:lnTo>
                    <a:pt x="1568167" y="330800"/>
                  </a:lnTo>
                  <a:lnTo>
                    <a:pt x="1566578" y="336623"/>
                  </a:lnTo>
                  <a:lnTo>
                    <a:pt x="1566313" y="339005"/>
                  </a:lnTo>
                  <a:lnTo>
                    <a:pt x="1564724" y="343504"/>
                  </a:lnTo>
                  <a:lnTo>
                    <a:pt x="1563400" y="347738"/>
                  </a:lnTo>
                  <a:lnTo>
                    <a:pt x="1561547" y="351708"/>
                  </a:lnTo>
                  <a:lnTo>
                    <a:pt x="1559164" y="355149"/>
                  </a:lnTo>
                  <a:lnTo>
                    <a:pt x="1556781" y="358589"/>
                  </a:lnTo>
                  <a:lnTo>
                    <a:pt x="1553603" y="361765"/>
                  </a:lnTo>
                  <a:lnTo>
                    <a:pt x="1550426" y="364412"/>
                  </a:lnTo>
                  <a:lnTo>
                    <a:pt x="1547248" y="367058"/>
                  </a:lnTo>
                  <a:lnTo>
                    <a:pt x="1543806" y="369176"/>
                  </a:lnTo>
                  <a:lnTo>
                    <a:pt x="1539834" y="371028"/>
                  </a:lnTo>
                  <a:lnTo>
                    <a:pt x="1535863" y="372352"/>
                  </a:lnTo>
                  <a:lnTo>
                    <a:pt x="1531891" y="373410"/>
                  </a:lnTo>
                  <a:lnTo>
                    <a:pt x="1527654" y="373940"/>
                  </a:lnTo>
                  <a:lnTo>
                    <a:pt x="1523418" y="373940"/>
                  </a:lnTo>
                  <a:lnTo>
                    <a:pt x="1518916" y="373675"/>
                  </a:lnTo>
                  <a:lnTo>
                    <a:pt x="1514680" y="372881"/>
                  </a:lnTo>
                  <a:lnTo>
                    <a:pt x="1510708" y="371822"/>
                  </a:lnTo>
                  <a:lnTo>
                    <a:pt x="1506736" y="370234"/>
                  </a:lnTo>
                  <a:lnTo>
                    <a:pt x="1502764" y="368117"/>
                  </a:lnTo>
                  <a:lnTo>
                    <a:pt x="1499057" y="366000"/>
                  </a:lnTo>
                  <a:lnTo>
                    <a:pt x="1495880" y="363089"/>
                  </a:lnTo>
                  <a:lnTo>
                    <a:pt x="1492967" y="359913"/>
                  </a:lnTo>
                  <a:lnTo>
                    <a:pt x="1490055" y="357001"/>
                  </a:lnTo>
                  <a:lnTo>
                    <a:pt x="1487936" y="353296"/>
                  </a:lnTo>
                  <a:lnTo>
                    <a:pt x="1485818" y="349591"/>
                  </a:lnTo>
                  <a:lnTo>
                    <a:pt x="1484229" y="345621"/>
                  </a:lnTo>
                  <a:lnTo>
                    <a:pt x="1482641" y="341387"/>
                  </a:lnTo>
                  <a:lnTo>
                    <a:pt x="1481582" y="337152"/>
                  </a:lnTo>
                  <a:lnTo>
                    <a:pt x="1481052" y="332653"/>
                  </a:lnTo>
                  <a:lnTo>
                    <a:pt x="1481052" y="328154"/>
                  </a:lnTo>
                  <a:lnTo>
                    <a:pt x="1481317" y="323654"/>
                  </a:lnTo>
                  <a:lnTo>
                    <a:pt x="1482111" y="319420"/>
                  </a:lnTo>
                  <a:lnTo>
                    <a:pt x="1483700" y="312539"/>
                  </a:lnTo>
                  <a:lnTo>
                    <a:pt x="1485553" y="305922"/>
                  </a:lnTo>
                  <a:lnTo>
                    <a:pt x="1488201" y="296924"/>
                  </a:lnTo>
                  <a:lnTo>
                    <a:pt x="1491379" y="286073"/>
                  </a:lnTo>
                  <a:lnTo>
                    <a:pt x="1495615" y="273899"/>
                  </a:lnTo>
                  <a:lnTo>
                    <a:pt x="1500646" y="260401"/>
                  </a:lnTo>
                  <a:lnTo>
                    <a:pt x="1507001" y="245316"/>
                  </a:lnTo>
                  <a:lnTo>
                    <a:pt x="1513885" y="229966"/>
                  </a:lnTo>
                  <a:lnTo>
                    <a:pt x="1517857" y="222026"/>
                  </a:lnTo>
                  <a:lnTo>
                    <a:pt x="1522094" y="213821"/>
                  </a:lnTo>
                  <a:lnTo>
                    <a:pt x="1526860" y="205882"/>
                  </a:lnTo>
                  <a:lnTo>
                    <a:pt x="1531626" y="197677"/>
                  </a:lnTo>
                  <a:lnTo>
                    <a:pt x="1536922" y="189208"/>
                  </a:lnTo>
                  <a:lnTo>
                    <a:pt x="1542747" y="181004"/>
                  </a:lnTo>
                  <a:lnTo>
                    <a:pt x="1548572" y="172799"/>
                  </a:lnTo>
                  <a:lnTo>
                    <a:pt x="1554662" y="164860"/>
                  </a:lnTo>
                  <a:lnTo>
                    <a:pt x="1561547" y="156655"/>
                  </a:lnTo>
                  <a:lnTo>
                    <a:pt x="1568431" y="148715"/>
                  </a:lnTo>
                  <a:lnTo>
                    <a:pt x="1575845" y="141305"/>
                  </a:lnTo>
                  <a:lnTo>
                    <a:pt x="1583789" y="133630"/>
                  </a:lnTo>
                  <a:lnTo>
                    <a:pt x="1591997" y="126484"/>
                  </a:lnTo>
                  <a:lnTo>
                    <a:pt x="1600735" y="119603"/>
                  </a:lnTo>
                  <a:lnTo>
                    <a:pt x="1607090" y="115369"/>
                  </a:lnTo>
                  <a:lnTo>
                    <a:pt x="1613180" y="111134"/>
                  </a:lnTo>
                  <a:lnTo>
                    <a:pt x="1619535" y="106899"/>
                  </a:lnTo>
                  <a:lnTo>
                    <a:pt x="1626419" y="103194"/>
                  </a:lnTo>
                  <a:lnTo>
                    <a:pt x="1633304" y="99489"/>
                  </a:lnTo>
                  <a:lnTo>
                    <a:pt x="1640453" y="96313"/>
                  </a:lnTo>
                  <a:lnTo>
                    <a:pt x="1647867" y="93137"/>
                  </a:lnTo>
                  <a:lnTo>
                    <a:pt x="1655281" y="90226"/>
                  </a:lnTo>
                  <a:lnTo>
                    <a:pt x="1663225" y="87844"/>
                  </a:lnTo>
                  <a:lnTo>
                    <a:pt x="1671168" y="85462"/>
                  </a:lnTo>
                  <a:lnTo>
                    <a:pt x="1678847" y="83874"/>
                  </a:lnTo>
                  <a:lnTo>
                    <a:pt x="1687320" y="82286"/>
                  </a:lnTo>
                  <a:lnTo>
                    <a:pt x="1695793" y="80698"/>
                  </a:lnTo>
                  <a:lnTo>
                    <a:pt x="1704266" y="79904"/>
                  </a:lnTo>
                  <a:lnTo>
                    <a:pt x="1713004" y="79375"/>
                  </a:lnTo>
                  <a:close/>
                  <a:moveTo>
                    <a:pt x="409575" y="0"/>
                  </a:moveTo>
                  <a:lnTo>
                    <a:pt x="1528763" y="0"/>
                  </a:lnTo>
                  <a:lnTo>
                    <a:pt x="1528763" y="95250"/>
                  </a:lnTo>
                  <a:lnTo>
                    <a:pt x="409575" y="95250"/>
                  </a:lnTo>
                  <a:lnTo>
                    <a:pt x="409575" y="0"/>
                  </a:lnTo>
                  <a:close/>
                </a:path>
              </a:pathLst>
            </a:custGeom>
            <a:solidFill>
              <a:srgbClr val="FFFFFF"/>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sz="2400">
                <a:solidFill>
                  <a:schemeClr val="bg1">
                    <a:lumMod val="65000"/>
                  </a:schemeClr>
                </a:solidFill>
                <a:cs typeface="+mn-ea"/>
                <a:sym typeface="+mn-lt"/>
              </a:endParaRPr>
            </a:p>
          </p:txBody>
        </p:sp>
      </p:grpSp>
      <p:grpSp>
        <p:nvGrpSpPr>
          <p:cNvPr id="16" name="组合 15"/>
          <p:cNvGrpSpPr/>
          <p:nvPr/>
        </p:nvGrpSpPr>
        <p:grpSpPr>
          <a:xfrm>
            <a:off x="3829285" y="5160229"/>
            <a:ext cx="865716" cy="861060"/>
            <a:chOff x="2655889" y="3942179"/>
            <a:chExt cx="649287" cy="645795"/>
          </a:xfrm>
        </p:grpSpPr>
        <p:sp>
          <p:nvSpPr>
            <p:cNvPr id="17" name="椭圆 16"/>
            <p:cNvSpPr/>
            <p:nvPr/>
          </p:nvSpPr>
          <p:spPr>
            <a:xfrm>
              <a:off x="2655889" y="3942179"/>
              <a:ext cx="649287" cy="645795"/>
            </a:xfrm>
            <a:prstGeom prst="ellipse">
              <a:avLst/>
            </a:prstGeom>
            <a:solidFill>
              <a:schemeClr val="accent2"/>
            </a:solidFill>
            <a:ln w="25400" algn="ctr">
              <a:noFill/>
              <a:miter lim="800000"/>
            </a:ln>
            <a:effectLst>
              <a:outerShdw blurRad="63500" algn="ctr" rotWithShape="0">
                <a:prstClr val="black">
                  <a:alpha val="40000"/>
                </a:prstClr>
              </a:outerShdw>
            </a:effectLst>
          </p:spPr>
          <p:txBody>
            <a:bodyPr anchor="ctr"/>
            <a:lstStyle/>
            <a:p>
              <a:pPr algn="ctr" defTabSz="1146175"/>
              <a:endParaRPr lang="zh-CN" altLang="en-US" sz="2255">
                <a:cs typeface="+mn-ea"/>
                <a:sym typeface="+mn-lt"/>
              </a:endParaRPr>
            </a:p>
          </p:txBody>
        </p:sp>
        <p:sp>
          <p:nvSpPr>
            <p:cNvPr id="18" name="KSO_Shape"/>
            <p:cNvSpPr/>
            <p:nvPr/>
          </p:nvSpPr>
          <p:spPr bwMode="auto">
            <a:xfrm>
              <a:off x="2828926" y="4102840"/>
              <a:ext cx="303213" cy="326047"/>
            </a:xfrm>
            <a:custGeom>
              <a:avLst/>
              <a:gdLst>
                <a:gd name="T0" fmla="*/ 660065 w 1938337"/>
                <a:gd name="T1" fmla="*/ 1785471 h 2097088"/>
                <a:gd name="T2" fmla="*/ 1074391 w 1938337"/>
                <a:gd name="T3" fmla="*/ 1807357 h 2097088"/>
                <a:gd name="T4" fmla="*/ 1090030 w 1938337"/>
                <a:gd name="T5" fmla="*/ 1648866 h 2097088"/>
                <a:gd name="T6" fmla="*/ 997074 w 1938337"/>
                <a:gd name="T7" fmla="*/ 1410363 h 2097088"/>
                <a:gd name="T8" fmla="*/ 740470 w 1938337"/>
                <a:gd name="T9" fmla="*/ 1441863 h 2097088"/>
                <a:gd name="T10" fmla="*/ 1158685 w 1938337"/>
                <a:gd name="T11" fmla="*/ 241681 h 2097088"/>
                <a:gd name="T12" fmla="*/ 1062016 w 1938337"/>
                <a:gd name="T13" fmla="*/ 582817 h 2097088"/>
                <a:gd name="T14" fmla="*/ 959576 w 1938337"/>
                <a:gd name="T15" fmla="*/ 747370 h 2097088"/>
                <a:gd name="T16" fmla="*/ 1009593 w 1938337"/>
                <a:gd name="T17" fmla="*/ 758196 h 2097088"/>
                <a:gd name="T18" fmla="*/ 1186819 w 1938337"/>
                <a:gd name="T19" fmla="*/ 425240 h 2097088"/>
                <a:gd name="T20" fmla="*/ 1208221 w 1938337"/>
                <a:gd name="T21" fmla="*/ 203430 h 2097088"/>
                <a:gd name="T22" fmla="*/ 1278919 w 1938337"/>
                <a:gd name="T23" fmla="*/ 476964 h 2097088"/>
                <a:gd name="T24" fmla="*/ 1150989 w 1938337"/>
                <a:gd name="T25" fmla="*/ 722592 h 2097088"/>
                <a:gd name="T26" fmla="*/ 1014162 w 1938337"/>
                <a:gd name="T27" fmla="*/ 909759 h 2097088"/>
                <a:gd name="T28" fmla="*/ 967751 w 1938337"/>
                <a:gd name="T29" fmla="*/ 1018980 h 2097088"/>
                <a:gd name="T30" fmla="*/ 942502 w 1938337"/>
                <a:gd name="T31" fmla="*/ 1340628 h 2097088"/>
                <a:gd name="T32" fmla="*/ 793651 w 1938337"/>
                <a:gd name="T33" fmla="*/ 1348326 h 2097088"/>
                <a:gd name="T34" fmla="*/ 816977 w 1938337"/>
                <a:gd name="T35" fmla="*/ 1049292 h 2097088"/>
                <a:gd name="T36" fmla="*/ 791487 w 1938337"/>
                <a:gd name="T37" fmla="*/ 975676 h 2097088"/>
                <a:gd name="T38" fmla="*/ 746519 w 1938337"/>
                <a:gd name="T39" fmla="*/ 909759 h 2097088"/>
                <a:gd name="T40" fmla="*/ 605604 w 1938337"/>
                <a:gd name="T41" fmla="*/ 718020 h 2097088"/>
                <a:gd name="T42" fmla="*/ 481762 w 1938337"/>
                <a:gd name="T43" fmla="*/ 476964 h 2097088"/>
                <a:gd name="T44" fmla="*/ 249769 w 1938337"/>
                <a:gd name="T45" fmla="*/ 79798 h 2097088"/>
                <a:gd name="T46" fmla="*/ 371772 w 1938337"/>
                <a:gd name="T47" fmla="*/ 184379 h 2097088"/>
                <a:gd name="T48" fmla="*/ 406596 w 1938337"/>
                <a:gd name="T49" fmla="*/ 324302 h 2097088"/>
                <a:gd name="T50" fmla="*/ 340070 w 1938337"/>
                <a:gd name="T51" fmla="*/ 315887 h 2097088"/>
                <a:gd name="T52" fmla="*/ 270423 w 1938337"/>
                <a:gd name="T53" fmla="*/ 183417 h 2097088"/>
                <a:gd name="T54" fmla="*/ 154905 w 1938337"/>
                <a:gd name="T55" fmla="*/ 160097 h 2097088"/>
                <a:gd name="T56" fmla="*/ 86699 w 1938337"/>
                <a:gd name="T57" fmla="*/ 247368 h 2097088"/>
                <a:gd name="T58" fmla="*/ 88140 w 1938337"/>
                <a:gd name="T59" fmla="*/ 389454 h 2097088"/>
                <a:gd name="T60" fmla="*/ 182524 w 1938337"/>
                <a:gd name="T61" fmla="*/ 522885 h 2097088"/>
                <a:gd name="T62" fmla="*/ 498577 w 1938337"/>
                <a:gd name="T63" fmla="*/ 686368 h 2097088"/>
                <a:gd name="T64" fmla="*/ 627064 w 1938337"/>
                <a:gd name="T65" fmla="*/ 797921 h 2097088"/>
                <a:gd name="T66" fmla="*/ 589359 w 1938337"/>
                <a:gd name="T67" fmla="*/ 895530 h 2097088"/>
                <a:gd name="T68" fmla="*/ 492814 w 1938337"/>
                <a:gd name="T69" fmla="*/ 916446 h 2097088"/>
                <a:gd name="T70" fmla="*/ 499057 w 1938337"/>
                <a:gd name="T71" fmla="*/ 846965 h 2097088"/>
                <a:gd name="T72" fmla="*/ 548771 w 1938337"/>
                <a:gd name="T73" fmla="*/ 804171 h 2097088"/>
                <a:gd name="T74" fmla="*/ 311251 w 1938337"/>
                <a:gd name="T75" fmla="*/ 700312 h 2097088"/>
                <a:gd name="T76" fmla="*/ 62683 w 1938337"/>
                <a:gd name="T77" fmla="*/ 508700 h 2097088"/>
                <a:gd name="T78" fmla="*/ 0 w 1938337"/>
                <a:gd name="T79" fmla="*/ 316127 h 2097088"/>
                <a:gd name="T80" fmla="*/ 51155 w 1938337"/>
                <a:gd name="T81" fmla="*/ 141104 h 2097088"/>
                <a:gd name="T82" fmla="*/ 183004 w 1938337"/>
                <a:gd name="T83" fmla="*/ 72345 h 2097088"/>
                <a:gd name="T84" fmla="*/ 1687503 w 1938337"/>
                <a:gd name="T85" fmla="*/ 115139 h 2097088"/>
                <a:gd name="T86" fmla="*/ 1761162 w 1938337"/>
                <a:gd name="T87" fmla="*/ 288719 h 2097088"/>
                <a:gd name="T88" fmla="*/ 1723130 w 1938337"/>
                <a:gd name="T89" fmla="*/ 471917 h 2097088"/>
                <a:gd name="T90" fmla="*/ 1567869 w 1938337"/>
                <a:gd name="T91" fmla="*/ 633476 h 2097088"/>
                <a:gd name="T92" fmla="*/ 1225813 w 1938337"/>
                <a:gd name="T93" fmla="*/ 785419 h 2097088"/>
                <a:gd name="T94" fmla="*/ 1227979 w 1938337"/>
                <a:gd name="T95" fmla="*/ 836387 h 2097088"/>
                <a:gd name="T96" fmla="*/ 1282863 w 1938337"/>
                <a:gd name="T97" fmla="*/ 893847 h 2097088"/>
                <a:gd name="T98" fmla="*/ 1204630 w 1938337"/>
                <a:gd name="T99" fmla="*/ 915003 h 2097088"/>
                <a:gd name="T100" fmla="*/ 1135064 w 1938337"/>
                <a:gd name="T101" fmla="*/ 835907 h 2097088"/>
                <a:gd name="T102" fmla="*/ 1184410 w 1938337"/>
                <a:gd name="T103" fmla="*/ 715458 h 2097088"/>
                <a:gd name="T104" fmla="*/ 1474712 w 1938337"/>
                <a:gd name="T105" fmla="*/ 596452 h 2097088"/>
                <a:gd name="T106" fmla="*/ 1659100 w 1938337"/>
                <a:gd name="T107" fmla="*/ 424074 h 2097088"/>
                <a:gd name="T108" fmla="*/ 1681004 w 1938337"/>
                <a:gd name="T109" fmla="*/ 274295 h 2097088"/>
                <a:gd name="T110" fmla="*/ 1601569 w 1938337"/>
                <a:gd name="T111" fmla="*/ 158654 h 2097088"/>
                <a:gd name="T112" fmla="*/ 1482896 w 1938337"/>
                <a:gd name="T113" fmla="*/ 191350 h 2097088"/>
                <a:gd name="T114" fmla="*/ 1415256 w 1938337"/>
                <a:gd name="T115" fmla="*/ 325743 h 2097088"/>
                <a:gd name="T116" fmla="*/ 1349299 w 1938337"/>
                <a:gd name="T117" fmla="*/ 313963 h 2097088"/>
                <a:gd name="T118" fmla="*/ 1407793 w 1938337"/>
                <a:gd name="T119" fmla="*/ 156971 h 2097088"/>
                <a:gd name="T120" fmla="*/ 1549333 w 1938337"/>
                <a:gd name="T121" fmla="*/ 72585 h 209708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938337" h="2097088">
                  <a:moveTo>
                    <a:pt x="754655" y="1781504"/>
                  </a:moveTo>
                  <a:lnTo>
                    <a:pt x="755185" y="1787064"/>
                  </a:lnTo>
                  <a:lnTo>
                    <a:pt x="755185" y="1789976"/>
                  </a:lnTo>
                  <a:lnTo>
                    <a:pt x="754655" y="1793153"/>
                  </a:lnTo>
                  <a:lnTo>
                    <a:pt x="753861" y="1796065"/>
                  </a:lnTo>
                  <a:lnTo>
                    <a:pt x="753067" y="1798713"/>
                  </a:lnTo>
                  <a:lnTo>
                    <a:pt x="752009" y="1801360"/>
                  </a:lnTo>
                  <a:lnTo>
                    <a:pt x="750156" y="1803743"/>
                  </a:lnTo>
                  <a:lnTo>
                    <a:pt x="748568" y="1806391"/>
                  </a:lnTo>
                  <a:lnTo>
                    <a:pt x="746980" y="1808244"/>
                  </a:lnTo>
                  <a:lnTo>
                    <a:pt x="744598" y="1810362"/>
                  </a:lnTo>
                  <a:lnTo>
                    <a:pt x="742481" y="1812215"/>
                  </a:lnTo>
                  <a:lnTo>
                    <a:pt x="740099" y="1813804"/>
                  </a:lnTo>
                  <a:lnTo>
                    <a:pt x="737452" y="1815127"/>
                  </a:lnTo>
                  <a:lnTo>
                    <a:pt x="734805" y="1815922"/>
                  </a:lnTo>
                  <a:lnTo>
                    <a:pt x="731894" y="1816716"/>
                  </a:lnTo>
                  <a:lnTo>
                    <a:pt x="729247" y="1817245"/>
                  </a:lnTo>
                  <a:lnTo>
                    <a:pt x="726071" y="1817245"/>
                  </a:lnTo>
                  <a:lnTo>
                    <a:pt x="724483" y="1816981"/>
                  </a:lnTo>
                  <a:lnTo>
                    <a:pt x="724483" y="1965507"/>
                  </a:lnTo>
                  <a:lnTo>
                    <a:pt x="726071" y="1965507"/>
                  </a:lnTo>
                  <a:lnTo>
                    <a:pt x="729247" y="1965507"/>
                  </a:lnTo>
                  <a:lnTo>
                    <a:pt x="731894" y="1966036"/>
                  </a:lnTo>
                  <a:lnTo>
                    <a:pt x="734805" y="1966566"/>
                  </a:lnTo>
                  <a:lnTo>
                    <a:pt x="737452" y="1967625"/>
                  </a:lnTo>
                  <a:lnTo>
                    <a:pt x="740099" y="1969213"/>
                  </a:lnTo>
                  <a:lnTo>
                    <a:pt x="742481" y="1970537"/>
                  </a:lnTo>
                  <a:lnTo>
                    <a:pt x="744598" y="1972125"/>
                  </a:lnTo>
                  <a:lnTo>
                    <a:pt x="746980" y="1974243"/>
                  </a:lnTo>
                  <a:lnTo>
                    <a:pt x="748568" y="1976361"/>
                  </a:lnTo>
                  <a:lnTo>
                    <a:pt x="750156" y="1978744"/>
                  </a:lnTo>
                  <a:lnTo>
                    <a:pt x="752009" y="1981127"/>
                  </a:lnTo>
                  <a:lnTo>
                    <a:pt x="753067" y="1984039"/>
                  </a:lnTo>
                  <a:lnTo>
                    <a:pt x="753861" y="1986687"/>
                  </a:lnTo>
                  <a:lnTo>
                    <a:pt x="754655" y="1989599"/>
                  </a:lnTo>
                  <a:lnTo>
                    <a:pt x="755185" y="1992776"/>
                  </a:lnTo>
                  <a:lnTo>
                    <a:pt x="755185" y="1995688"/>
                  </a:lnTo>
                  <a:lnTo>
                    <a:pt x="755185" y="1996747"/>
                  </a:lnTo>
                  <a:lnTo>
                    <a:pt x="1181565" y="1996747"/>
                  </a:lnTo>
                  <a:lnTo>
                    <a:pt x="1181301" y="1995688"/>
                  </a:lnTo>
                  <a:lnTo>
                    <a:pt x="1181565" y="1992776"/>
                  </a:lnTo>
                  <a:lnTo>
                    <a:pt x="1181830" y="1989599"/>
                  </a:lnTo>
                  <a:lnTo>
                    <a:pt x="1182624" y="1986687"/>
                  </a:lnTo>
                  <a:lnTo>
                    <a:pt x="1183683" y="1984039"/>
                  </a:lnTo>
                  <a:lnTo>
                    <a:pt x="1184741" y="1981127"/>
                  </a:lnTo>
                  <a:lnTo>
                    <a:pt x="1186329" y="1978744"/>
                  </a:lnTo>
                  <a:lnTo>
                    <a:pt x="1187917" y="1976361"/>
                  </a:lnTo>
                  <a:lnTo>
                    <a:pt x="1189770" y="1974243"/>
                  </a:lnTo>
                  <a:lnTo>
                    <a:pt x="1191887" y="1972125"/>
                  </a:lnTo>
                  <a:lnTo>
                    <a:pt x="1194005" y="1970537"/>
                  </a:lnTo>
                  <a:lnTo>
                    <a:pt x="1196651" y="1969213"/>
                  </a:lnTo>
                  <a:lnTo>
                    <a:pt x="1199033" y="1967625"/>
                  </a:lnTo>
                  <a:lnTo>
                    <a:pt x="1201680" y="1966566"/>
                  </a:lnTo>
                  <a:lnTo>
                    <a:pt x="1204591" y="1966036"/>
                  </a:lnTo>
                  <a:lnTo>
                    <a:pt x="1207238" y="1965507"/>
                  </a:lnTo>
                  <a:lnTo>
                    <a:pt x="1210414" y="1965507"/>
                  </a:lnTo>
                  <a:lnTo>
                    <a:pt x="1212002" y="1965507"/>
                  </a:lnTo>
                  <a:lnTo>
                    <a:pt x="1212002" y="1816981"/>
                  </a:lnTo>
                  <a:lnTo>
                    <a:pt x="1210414" y="1817245"/>
                  </a:lnTo>
                  <a:lnTo>
                    <a:pt x="1207238" y="1817245"/>
                  </a:lnTo>
                  <a:lnTo>
                    <a:pt x="1204591" y="1816716"/>
                  </a:lnTo>
                  <a:lnTo>
                    <a:pt x="1201680" y="1815922"/>
                  </a:lnTo>
                  <a:lnTo>
                    <a:pt x="1199033" y="1815127"/>
                  </a:lnTo>
                  <a:lnTo>
                    <a:pt x="1196651" y="1813804"/>
                  </a:lnTo>
                  <a:lnTo>
                    <a:pt x="1194005" y="1812215"/>
                  </a:lnTo>
                  <a:lnTo>
                    <a:pt x="1191887" y="1810362"/>
                  </a:lnTo>
                  <a:lnTo>
                    <a:pt x="1189770" y="1808244"/>
                  </a:lnTo>
                  <a:lnTo>
                    <a:pt x="1187917" y="1806391"/>
                  </a:lnTo>
                  <a:lnTo>
                    <a:pt x="1186329" y="1803743"/>
                  </a:lnTo>
                  <a:lnTo>
                    <a:pt x="1184741" y="1801360"/>
                  </a:lnTo>
                  <a:lnTo>
                    <a:pt x="1183683" y="1798713"/>
                  </a:lnTo>
                  <a:lnTo>
                    <a:pt x="1182624" y="1796065"/>
                  </a:lnTo>
                  <a:lnTo>
                    <a:pt x="1181830" y="1793153"/>
                  </a:lnTo>
                  <a:lnTo>
                    <a:pt x="1181565" y="1789976"/>
                  </a:lnTo>
                  <a:lnTo>
                    <a:pt x="1181301" y="1787064"/>
                  </a:lnTo>
                  <a:lnTo>
                    <a:pt x="1182095" y="1781504"/>
                  </a:lnTo>
                  <a:lnTo>
                    <a:pt x="754655" y="1781504"/>
                  </a:lnTo>
                  <a:close/>
                  <a:moveTo>
                    <a:pt x="555625" y="1681163"/>
                  </a:moveTo>
                  <a:lnTo>
                    <a:pt x="1381125" y="1681163"/>
                  </a:lnTo>
                  <a:lnTo>
                    <a:pt x="1381125" y="2097088"/>
                  </a:lnTo>
                  <a:lnTo>
                    <a:pt x="555625" y="2097088"/>
                  </a:lnTo>
                  <a:lnTo>
                    <a:pt x="555625" y="1681163"/>
                  </a:lnTo>
                  <a:close/>
                  <a:moveTo>
                    <a:pt x="846057" y="1552575"/>
                  </a:moveTo>
                  <a:lnTo>
                    <a:pt x="1096781" y="1552575"/>
                  </a:lnTo>
                  <a:lnTo>
                    <a:pt x="1104997" y="1562178"/>
                  </a:lnTo>
                  <a:lnTo>
                    <a:pt x="1112683" y="1571246"/>
                  </a:lnTo>
                  <a:lnTo>
                    <a:pt x="1120634" y="1579515"/>
                  </a:lnTo>
                  <a:lnTo>
                    <a:pt x="1128320" y="1587517"/>
                  </a:lnTo>
                  <a:lnTo>
                    <a:pt x="1135741" y="1594986"/>
                  </a:lnTo>
                  <a:lnTo>
                    <a:pt x="1143162" y="1602188"/>
                  </a:lnTo>
                  <a:lnTo>
                    <a:pt x="1150583" y="1608856"/>
                  </a:lnTo>
                  <a:lnTo>
                    <a:pt x="1157474" y="1614991"/>
                  </a:lnTo>
                  <a:lnTo>
                    <a:pt x="1170726" y="1626461"/>
                  </a:lnTo>
                  <a:lnTo>
                    <a:pt x="1182917" y="1636063"/>
                  </a:lnTo>
                  <a:lnTo>
                    <a:pt x="1193784" y="1644065"/>
                  </a:lnTo>
                  <a:lnTo>
                    <a:pt x="1203325" y="1651000"/>
                  </a:lnTo>
                  <a:lnTo>
                    <a:pt x="738187" y="1651000"/>
                  </a:lnTo>
                  <a:lnTo>
                    <a:pt x="747993" y="1644065"/>
                  </a:lnTo>
                  <a:lnTo>
                    <a:pt x="759125" y="1635796"/>
                  </a:lnTo>
                  <a:lnTo>
                    <a:pt x="771582" y="1626194"/>
                  </a:lnTo>
                  <a:lnTo>
                    <a:pt x="785098" y="1614724"/>
                  </a:lnTo>
                  <a:lnTo>
                    <a:pt x="792254" y="1608589"/>
                  </a:lnTo>
                  <a:lnTo>
                    <a:pt x="799675" y="1601921"/>
                  </a:lnTo>
                  <a:lnTo>
                    <a:pt x="807096" y="1594986"/>
                  </a:lnTo>
                  <a:lnTo>
                    <a:pt x="814517" y="1587251"/>
                  </a:lnTo>
                  <a:lnTo>
                    <a:pt x="822468" y="1579249"/>
                  </a:lnTo>
                  <a:lnTo>
                    <a:pt x="830419" y="1570980"/>
                  </a:lnTo>
                  <a:lnTo>
                    <a:pt x="838106" y="1562178"/>
                  </a:lnTo>
                  <a:lnTo>
                    <a:pt x="846057" y="1552575"/>
                  </a:lnTo>
                  <a:close/>
                  <a:moveTo>
                    <a:pt x="1307617" y="216793"/>
                  </a:moveTo>
                  <a:lnTo>
                    <a:pt x="1304708" y="217057"/>
                  </a:lnTo>
                  <a:lnTo>
                    <a:pt x="1301269" y="217587"/>
                  </a:lnTo>
                  <a:lnTo>
                    <a:pt x="1298095" y="218646"/>
                  </a:lnTo>
                  <a:lnTo>
                    <a:pt x="1295449" y="219971"/>
                  </a:lnTo>
                  <a:lnTo>
                    <a:pt x="1292540" y="221295"/>
                  </a:lnTo>
                  <a:lnTo>
                    <a:pt x="1289630" y="223149"/>
                  </a:lnTo>
                  <a:lnTo>
                    <a:pt x="1287514" y="225002"/>
                  </a:lnTo>
                  <a:lnTo>
                    <a:pt x="1285133" y="227121"/>
                  </a:lnTo>
                  <a:lnTo>
                    <a:pt x="1283017" y="229505"/>
                  </a:lnTo>
                  <a:lnTo>
                    <a:pt x="1281166" y="232153"/>
                  </a:lnTo>
                  <a:lnTo>
                    <a:pt x="1279578" y="234801"/>
                  </a:lnTo>
                  <a:lnTo>
                    <a:pt x="1278256" y="237714"/>
                  </a:lnTo>
                  <a:lnTo>
                    <a:pt x="1277462" y="240892"/>
                  </a:lnTo>
                  <a:lnTo>
                    <a:pt x="1276404" y="243805"/>
                  </a:lnTo>
                  <a:lnTo>
                    <a:pt x="1276140" y="247248"/>
                  </a:lnTo>
                  <a:lnTo>
                    <a:pt x="1274553" y="266051"/>
                  </a:lnTo>
                  <a:lnTo>
                    <a:pt x="1272965" y="284590"/>
                  </a:lnTo>
                  <a:lnTo>
                    <a:pt x="1270585" y="303128"/>
                  </a:lnTo>
                  <a:lnTo>
                    <a:pt x="1268204" y="321931"/>
                  </a:lnTo>
                  <a:lnTo>
                    <a:pt x="1265295" y="340470"/>
                  </a:lnTo>
                  <a:lnTo>
                    <a:pt x="1262385" y="359008"/>
                  </a:lnTo>
                  <a:lnTo>
                    <a:pt x="1258946" y="377546"/>
                  </a:lnTo>
                  <a:lnTo>
                    <a:pt x="1255243" y="396349"/>
                  </a:lnTo>
                  <a:lnTo>
                    <a:pt x="1251275" y="414888"/>
                  </a:lnTo>
                  <a:lnTo>
                    <a:pt x="1246778" y="433161"/>
                  </a:lnTo>
                  <a:lnTo>
                    <a:pt x="1242282" y="451435"/>
                  </a:lnTo>
                  <a:lnTo>
                    <a:pt x="1237256" y="469443"/>
                  </a:lnTo>
                  <a:lnTo>
                    <a:pt x="1231965" y="487187"/>
                  </a:lnTo>
                  <a:lnTo>
                    <a:pt x="1225882" y="505196"/>
                  </a:lnTo>
                  <a:lnTo>
                    <a:pt x="1220062" y="522940"/>
                  </a:lnTo>
                  <a:lnTo>
                    <a:pt x="1213714" y="540418"/>
                  </a:lnTo>
                  <a:lnTo>
                    <a:pt x="1206836" y="557897"/>
                  </a:lnTo>
                  <a:lnTo>
                    <a:pt x="1199959" y="575112"/>
                  </a:lnTo>
                  <a:lnTo>
                    <a:pt x="1192552" y="591796"/>
                  </a:lnTo>
                  <a:lnTo>
                    <a:pt x="1184617" y="608745"/>
                  </a:lnTo>
                  <a:lnTo>
                    <a:pt x="1176681" y="625430"/>
                  </a:lnTo>
                  <a:lnTo>
                    <a:pt x="1168217" y="641585"/>
                  </a:lnTo>
                  <a:lnTo>
                    <a:pt x="1159223" y="658004"/>
                  </a:lnTo>
                  <a:lnTo>
                    <a:pt x="1150230" y="673629"/>
                  </a:lnTo>
                  <a:lnTo>
                    <a:pt x="1140443" y="689255"/>
                  </a:lnTo>
                  <a:lnTo>
                    <a:pt x="1130391" y="704615"/>
                  </a:lnTo>
                  <a:lnTo>
                    <a:pt x="1120075" y="719445"/>
                  </a:lnTo>
                  <a:lnTo>
                    <a:pt x="1109494" y="734276"/>
                  </a:lnTo>
                  <a:lnTo>
                    <a:pt x="1098385" y="748842"/>
                  </a:lnTo>
                  <a:lnTo>
                    <a:pt x="1087010" y="762878"/>
                  </a:lnTo>
                  <a:lnTo>
                    <a:pt x="1075107" y="776650"/>
                  </a:lnTo>
                  <a:lnTo>
                    <a:pt x="1062939" y="789891"/>
                  </a:lnTo>
                  <a:lnTo>
                    <a:pt x="1060559" y="792275"/>
                  </a:lnTo>
                  <a:lnTo>
                    <a:pt x="1058971" y="795188"/>
                  </a:lnTo>
                  <a:lnTo>
                    <a:pt x="1057120" y="797836"/>
                  </a:lnTo>
                  <a:lnTo>
                    <a:pt x="1056062" y="801014"/>
                  </a:lnTo>
                  <a:lnTo>
                    <a:pt x="1055004" y="803927"/>
                  </a:lnTo>
                  <a:lnTo>
                    <a:pt x="1054475" y="806840"/>
                  </a:lnTo>
                  <a:lnTo>
                    <a:pt x="1054210" y="810283"/>
                  </a:lnTo>
                  <a:lnTo>
                    <a:pt x="1054210" y="813461"/>
                  </a:lnTo>
                  <a:lnTo>
                    <a:pt x="1054210" y="816374"/>
                  </a:lnTo>
                  <a:lnTo>
                    <a:pt x="1054739" y="819552"/>
                  </a:lnTo>
                  <a:lnTo>
                    <a:pt x="1055533" y="822730"/>
                  </a:lnTo>
                  <a:lnTo>
                    <a:pt x="1056591" y="825379"/>
                  </a:lnTo>
                  <a:lnTo>
                    <a:pt x="1058178" y="828292"/>
                  </a:lnTo>
                  <a:lnTo>
                    <a:pt x="1060030" y="831205"/>
                  </a:lnTo>
                  <a:lnTo>
                    <a:pt x="1061881" y="833588"/>
                  </a:lnTo>
                  <a:lnTo>
                    <a:pt x="1064262" y="836237"/>
                  </a:lnTo>
                  <a:lnTo>
                    <a:pt x="1066907" y="838355"/>
                  </a:lnTo>
                  <a:lnTo>
                    <a:pt x="1069552" y="840209"/>
                  </a:lnTo>
                  <a:lnTo>
                    <a:pt x="1072462" y="841798"/>
                  </a:lnTo>
                  <a:lnTo>
                    <a:pt x="1075107" y="842858"/>
                  </a:lnTo>
                  <a:lnTo>
                    <a:pt x="1078281" y="843917"/>
                  </a:lnTo>
                  <a:lnTo>
                    <a:pt x="1081455" y="844712"/>
                  </a:lnTo>
                  <a:lnTo>
                    <a:pt x="1084365" y="844976"/>
                  </a:lnTo>
                  <a:lnTo>
                    <a:pt x="1087539" y="845241"/>
                  </a:lnTo>
                  <a:lnTo>
                    <a:pt x="1090978" y="844976"/>
                  </a:lnTo>
                  <a:lnTo>
                    <a:pt x="1093888" y="844447"/>
                  </a:lnTo>
                  <a:lnTo>
                    <a:pt x="1096797" y="843387"/>
                  </a:lnTo>
                  <a:lnTo>
                    <a:pt x="1099972" y="842328"/>
                  </a:lnTo>
                  <a:lnTo>
                    <a:pt x="1102617" y="841004"/>
                  </a:lnTo>
                  <a:lnTo>
                    <a:pt x="1105526" y="838885"/>
                  </a:lnTo>
                  <a:lnTo>
                    <a:pt x="1108172" y="837031"/>
                  </a:lnTo>
                  <a:lnTo>
                    <a:pt x="1110552" y="834648"/>
                  </a:lnTo>
                  <a:lnTo>
                    <a:pt x="1124043" y="819817"/>
                  </a:lnTo>
                  <a:lnTo>
                    <a:pt x="1137004" y="804722"/>
                  </a:lnTo>
                  <a:lnTo>
                    <a:pt x="1149701" y="789097"/>
                  </a:lnTo>
                  <a:lnTo>
                    <a:pt x="1161604" y="773471"/>
                  </a:lnTo>
                  <a:lnTo>
                    <a:pt x="1173507" y="757581"/>
                  </a:lnTo>
                  <a:lnTo>
                    <a:pt x="1184617" y="740897"/>
                  </a:lnTo>
                  <a:lnTo>
                    <a:pt x="1195727" y="724213"/>
                  </a:lnTo>
                  <a:lnTo>
                    <a:pt x="1206043" y="707528"/>
                  </a:lnTo>
                  <a:lnTo>
                    <a:pt x="1216094" y="690049"/>
                  </a:lnTo>
                  <a:lnTo>
                    <a:pt x="1225617" y="672570"/>
                  </a:lnTo>
                  <a:lnTo>
                    <a:pt x="1234875" y="654826"/>
                  </a:lnTo>
                  <a:lnTo>
                    <a:pt x="1243604" y="637082"/>
                  </a:lnTo>
                  <a:lnTo>
                    <a:pt x="1252069" y="618809"/>
                  </a:lnTo>
                  <a:lnTo>
                    <a:pt x="1260269" y="600536"/>
                  </a:lnTo>
                  <a:lnTo>
                    <a:pt x="1267940" y="581997"/>
                  </a:lnTo>
                  <a:lnTo>
                    <a:pt x="1274817" y="563459"/>
                  </a:lnTo>
                  <a:lnTo>
                    <a:pt x="1281959" y="544656"/>
                  </a:lnTo>
                  <a:lnTo>
                    <a:pt x="1288307" y="525853"/>
                  </a:lnTo>
                  <a:lnTo>
                    <a:pt x="1294127" y="506785"/>
                  </a:lnTo>
                  <a:lnTo>
                    <a:pt x="1300211" y="487187"/>
                  </a:lnTo>
                  <a:lnTo>
                    <a:pt x="1305501" y="468119"/>
                  </a:lnTo>
                  <a:lnTo>
                    <a:pt x="1310262" y="448786"/>
                  </a:lnTo>
                  <a:lnTo>
                    <a:pt x="1315024" y="429188"/>
                  </a:lnTo>
                  <a:lnTo>
                    <a:pt x="1319256" y="409591"/>
                  </a:lnTo>
                  <a:lnTo>
                    <a:pt x="1323224" y="389993"/>
                  </a:lnTo>
                  <a:lnTo>
                    <a:pt x="1326662" y="370396"/>
                  </a:lnTo>
                  <a:lnTo>
                    <a:pt x="1330101" y="350798"/>
                  </a:lnTo>
                  <a:lnTo>
                    <a:pt x="1333011" y="330936"/>
                  </a:lnTo>
                  <a:lnTo>
                    <a:pt x="1335391" y="311338"/>
                  </a:lnTo>
                  <a:lnTo>
                    <a:pt x="1337772" y="291475"/>
                  </a:lnTo>
                  <a:lnTo>
                    <a:pt x="1339624" y="271613"/>
                  </a:lnTo>
                  <a:lnTo>
                    <a:pt x="1341475" y="252015"/>
                  </a:lnTo>
                  <a:lnTo>
                    <a:pt x="1341475" y="248572"/>
                  </a:lnTo>
                  <a:lnTo>
                    <a:pt x="1341211" y="245659"/>
                  </a:lnTo>
                  <a:lnTo>
                    <a:pt x="1340417" y="242216"/>
                  </a:lnTo>
                  <a:lnTo>
                    <a:pt x="1339624" y="239039"/>
                  </a:lnTo>
                  <a:lnTo>
                    <a:pt x="1338566" y="236390"/>
                  </a:lnTo>
                  <a:lnTo>
                    <a:pt x="1337243" y="233477"/>
                  </a:lnTo>
                  <a:lnTo>
                    <a:pt x="1335391" y="230829"/>
                  </a:lnTo>
                  <a:lnTo>
                    <a:pt x="1333540" y="228445"/>
                  </a:lnTo>
                  <a:lnTo>
                    <a:pt x="1331159" y="226062"/>
                  </a:lnTo>
                  <a:lnTo>
                    <a:pt x="1329043" y="223943"/>
                  </a:lnTo>
                  <a:lnTo>
                    <a:pt x="1326398" y="222089"/>
                  </a:lnTo>
                  <a:lnTo>
                    <a:pt x="1323753" y="220500"/>
                  </a:lnTo>
                  <a:lnTo>
                    <a:pt x="1320579" y="219176"/>
                  </a:lnTo>
                  <a:lnTo>
                    <a:pt x="1317669" y="218382"/>
                  </a:lnTo>
                  <a:lnTo>
                    <a:pt x="1314495" y="217322"/>
                  </a:lnTo>
                  <a:lnTo>
                    <a:pt x="1311056" y="217057"/>
                  </a:lnTo>
                  <a:lnTo>
                    <a:pt x="1307617" y="216793"/>
                  </a:lnTo>
                  <a:close/>
                  <a:moveTo>
                    <a:pt x="442912" y="112713"/>
                  </a:moveTo>
                  <a:lnTo>
                    <a:pt x="1493837" y="112713"/>
                  </a:lnTo>
                  <a:lnTo>
                    <a:pt x="1485637" y="163826"/>
                  </a:lnTo>
                  <a:lnTo>
                    <a:pt x="1477172" y="211761"/>
                  </a:lnTo>
                  <a:lnTo>
                    <a:pt x="1468708" y="257312"/>
                  </a:lnTo>
                  <a:lnTo>
                    <a:pt x="1460508" y="299685"/>
                  </a:lnTo>
                  <a:lnTo>
                    <a:pt x="1452308" y="339145"/>
                  </a:lnTo>
                  <a:lnTo>
                    <a:pt x="1444372" y="375427"/>
                  </a:lnTo>
                  <a:lnTo>
                    <a:pt x="1436437" y="408532"/>
                  </a:lnTo>
                  <a:lnTo>
                    <a:pt x="1429559" y="438723"/>
                  </a:lnTo>
                  <a:lnTo>
                    <a:pt x="1422682" y="465471"/>
                  </a:lnTo>
                  <a:lnTo>
                    <a:pt x="1416598" y="488776"/>
                  </a:lnTo>
                  <a:lnTo>
                    <a:pt x="1411308" y="508638"/>
                  </a:lnTo>
                  <a:lnTo>
                    <a:pt x="1406811" y="525058"/>
                  </a:lnTo>
                  <a:lnTo>
                    <a:pt x="1399934" y="547304"/>
                  </a:lnTo>
                  <a:lnTo>
                    <a:pt x="1397817" y="554719"/>
                  </a:lnTo>
                  <a:lnTo>
                    <a:pt x="1394114" y="564518"/>
                  </a:lnTo>
                  <a:lnTo>
                    <a:pt x="1390146" y="574847"/>
                  </a:lnTo>
                  <a:lnTo>
                    <a:pt x="1385914" y="585440"/>
                  </a:lnTo>
                  <a:lnTo>
                    <a:pt x="1380888" y="596563"/>
                  </a:lnTo>
                  <a:lnTo>
                    <a:pt x="1375863" y="608216"/>
                  </a:lnTo>
                  <a:lnTo>
                    <a:pt x="1370308" y="620398"/>
                  </a:lnTo>
                  <a:lnTo>
                    <a:pt x="1364224" y="632580"/>
                  </a:lnTo>
                  <a:lnTo>
                    <a:pt x="1357875" y="645027"/>
                  </a:lnTo>
                  <a:lnTo>
                    <a:pt x="1351263" y="658004"/>
                  </a:lnTo>
                  <a:lnTo>
                    <a:pt x="1343856" y="671246"/>
                  </a:lnTo>
                  <a:lnTo>
                    <a:pt x="1336714" y="684488"/>
                  </a:lnTo>
                  <a:lnTo>
                    <a:pt x="1328779" y="698259"/>
                  </a:lnTo>
                  <a:lnTo>
                    <a:pt x="1320579" y="711501"/>
                  </a:lnTo>
                  <a:lnTo>
                    <a:pt x="1312379" y="725537"/>
                  </a:lnTo>
                  <a:lnTo>
                    <a:pt x="1303649" y="739573"/>
                  </a:lnTo>
                  <a:lnTo>
                    <a:pt x="1294656" y="753609"/>
                  </a:lnTo>
                  <a:lnTo>
                    <a:pt x="1285133" y="767645"/>
                  </a:lnTo>
                  <a:lnTo>
                    <a:pt x="1275875" y="781416"/>
                  </a:lnTo>
                  <a:lnTo>
                    <a:pt x="1266088" y="795453"/>
                  </a:lnTo>
                  <a:lnTo>
                    <a:pt x="1256036" y="809489"/>
                  </a:lnTo>
                  <a:lnTo>
                    <a:pt x="1245720" y="823260"/>
                  </a:lnTo>
                  <a:lnTo>
                    <a:pt x="1235140" y="836767"/>
                  </a:lnTo>
                  <a:lnTo>
                    <a:pt x="1224559" y="850273"/>
                  </a:lnTo>
                  <a:lnTo>
                    <a:pt x="1213714" y="863779"/>
                  </a:lnTo>
                  <a:lnTo>
                    <a:pt x="1202340" y="877021"/>
                  </a:lnTo>
                  <a:lnTo>
                    <a:pt x="1191230" y="889468"/>
                  </a:lnTo>
                  <a:lnTo>
                    <a:pt x="1179591" y="902180"/>
                  </a:lnTo>
                  <a:lnTo>
                    <a:pt x="1167952" y="914627"/>
                  </a:lnTo>
                  <a:lnTo>
                    <a:pt x="1156049" y="926280"/>
                  </a:lnTo>
                  <a:lnTo>
                    <a:pt x="1144146" y="937933"/>
                  </a:lnTo>
                  <a:lnTo>
                    <a:pt x="1132243" y="949056"/>
                  </a:lnTo>
                  <a:lnTo>
                    <a:pt x="1119810" y="959914"/>
                  </a:lnTo>
                  <a:lnTo>
                    <a:pt x="1119810" y="992753"/>
                  </a:lnTo>
                  <a:lnTo>
                    <a:pt x="1119810" y="993548"/>
                  </a:lnTo>
                  <a:lnTo>
                    <a:pt x="1119546" y="994872"/>
                  </a:lnTo>
                  <a:lnTo>
                    <a:pt x="1119546" y="995666"/>
                  </a:lnTo>
                  <a:lnTo>
                    <a:pt x="1119546" y="996196"/>
                  </a:lnTo>
                  <a:lnTo>
                    <a:pt x="1119281" y="995931"/>
                  </a:lnTo>
                  <a:lnTo>
                    <a:pt x="1117694" y="998579"/>
                  </a:lnTo>
                  <a:lnTo>
                    <a:pt x="1115578" y="1001493"/>
                  </a:lnTo>
                  <a:lnTo>
                    <a:pt x="1112668" y="1004671"/>
                  </a:lnTo>
                  <a:lnTo>
                    <a:pt x="1109230" y="1007849"/>
                  </a:lnTo>
                  <a:lnTo>
                    <a:pt x="1101294" y="1015529"/>
                  </a:lnTo>
                  <a:lnTo>
                    <a:pt x="1096797" y="1020031"/>
                  </a:lnTo>
                  <a:lnTo>
                    <a:pt x="1092301" y="1024798"/>
                  </a:lnTo>
                  <a:lnTo>
                    <a:pt x="1087804" y="1030095"/>
                  </a:lnTo>
                  <a:lnTo>
                    <a:pt x="1083307" y="1035921"/>
                  </a:lnTo>
                  <a:lnTo>
                    <a:pt x="1079075" y="1042807"/>
                  </a:lnTo>
                  <a:lnTo>
                    <a:pt x="1074843" y="1050222"/>
                  </a:lnTo>
                  <a:lnTo>
                    <a:pt x="1073255" y="1053930"/>
                  </a:lnTo>
                  <a:lnTo>
                    <a:pt x="1071668" y="1057902"/>
                  </a:lnTo>
                  <a:lnTo>
                    <a:pt x="1069817" y="1062404"/>
                  </a:lnTo>
                  <a:lnTo>
                    <a:pt x="1068230" y="1066906"/>
                  </a:lnTo>
                  <a:lnTo>
                    <a:pt x="1066907" y="1071673"/>
                  </a:lnTo>
                  <a:lnTo>
                    <a:pt x="1065584" y="1076440"/>
                  </a:lnTo>
                  <a:lnTo>
                    <a:pt x="1064526" y="1081737"/>
                  </a:lnTo>
                  <a:lnTo>
                    <a:pt x="1063733" y="1087298"/>
                  </a:lnTo>
                  <a:lnTo>
                    <a:pt x="1064526" y="1089152"/>
                  </a:lnTo>
                  <a:lnTo>
                    <a:pt x="1064262" y="1120932"/>
                  </a:lnTo>
                  <a:lnTo>
                    <a:pt x="1064262" y="1121727"/>
                  </a:lnTo>
                  <a:lnTo>
                    <a:pt x="1064526" y="1121727"/>
                  </a:lnTo>
                  <a:lnTo>
                    <a:pt x="1063468" y="1124640"/>
                  </a:lnTo>
                  <a:lnTo>
                    <a:pt x="1062675" y="1127023"/>
                  </a:lnTo>
                  <a:lnTo>
                    <a:pt x="1060823" y="1130466"/>
                  </a:lnTo>
                  <a:lnTo>
                    <a:pt x="1058707" y="1134704"/>
                  </a:lnTo>
                  <a:lnTo>
                    <a:pt x="1055268" y="1139735"/>
                  </a:lnTo>
                  <a:lnTo>
                    <a:pt x="1053681" y="1142119"/>
                  </a:lnTo>
                  <a:lnTo>
                    <a:pt x="1051829" y="1144238"/>
                  </a:lnTo>
                  <a:lnTo>
                    <a:pt x="1048655" y="1147945"/>
                  </a:lnTo>
                  <a:lnTo>
                    <a:pt x="1044952" y="1150858"/>
                  </a:lnTo>
                  <a:lnTo>
                    <a:pt x="1041513" y="1153242"/>
                  </a:lnTo>
                  <a:lnTo>
                    <a:pt x="1036488" y="1156420"/>
                  </a:lnTo>
                  <a:lnTo>
                    <a:pt x="1035165" y="1157214"/>
                  </a:lnTo>
                  <a:lnTo>
                    <a:pt x="1034107" y="1157744"/>
                  </a:lnTo>
                  <a:lnTo>
                    <a:pt x="1030933" y="1159333"/>
                  </a:lnTo>
                  <a:lnTo>
                    <a:pt x="1026436" y="1161187"/>
                  </a:lnTo>
                  <a:lnTo>
                    <a:pt x="1017971" y="1163570"/>
                  </a:lnTo>
                  <a:lnTo>
                    <a:pt x="1016120" y="1168337"/>
                  </a:lnTo>
                  <a:lnTo>
                    <a:pt x="1016120" y="1454092"/>
                  </a:lnTo>
                  <a:lnTo>
                    <a:pt x="1015855" y="1473160"/>
                  </a:lnTo>
                  <a:lnTo>
                    <a:pt x="1030404" y="1474749"/>
                  </a:lnTo>
                  <a:lnTo>
                    <a:pt x="1036752" y="1475808"/>
                  </a:lnTo>
                  <a:lnTo>
                    <a:pt x="1042571" y="1476868"/>
                  </a:lnTo>
                  <a:lnTo>
                    <a:pt x="1043365" y="1477133"/>
                  </a:lnTo>
                  <a:lnTo>
                    <a:pt x="1046275" y="1477662"/>
                  </a:lnTo>
                  <a:lnTo>
                    <a:pt x="1054210" y="1479516"/>
                  </a:lnTo>
                  <a:lnTo>
                    <a:pt x="1057120" y="1480840"/>
                  </a:lnTo>
                  <a:lnTo>
                    <a:pt x="1060030" y="1481635"/>
                  </a:lnTo>
                  <a:lnTo>
                    <a:pt x="1062410" y="1482959"/>
                  </a:lnTo>
                  <a:lnTo>
                    <a:pt x="1063733" y="1484018"/>
                  </a:lnTo>
                  <a:lnTo>
                    <a:pt x="1064791" y="1485342"/>
                  </a:lnTo>
                  <a:lnTo>
                    <a:pt x="1065055" y="1486667"/>
                  </a:lnTo>
                  <a:lnTo>
                    <a:pt x="1065320" y="1486667"/>
                  </a:lnTo>
                  <a:lnTo>
                    <a:pt x="1065320" y="1507588"/>
                  </a:lnTo>
                  <a:lnTo>
                    <a:pt x="1065320" y="1513944"/>
                  </a:lnTo>
                  <a:lnTo>
                    <a:pt x="1067436" y="1516063"/>
                  </a:lnTo>
                  <a:lnTo>
                    <a:pt x="871958" y="1516063"/>
                  </a:lnTo>
                  <a:lnTo>
                    <a:pt x="871958" y="1514739"/>
                  </a:lnTo>
                  <a:lnTo>
                    <a:pt x="871958" y="1507588"/>
                  </a:lnTo>
                  <a:lnTo>
                    <a:pt x="871958" y="1486667"/>
                  </a:lnTo>
                  <a:lnTo>
                    <a:pt x="872223" y="1486667"/>
                  </a:lnTo>
                  <a:lnTo>
                    <a:pt x="872487" y="1485607"/>
                  </a:lnTo>
                  <a:lnTo>
                    <a:pt x="873016" y="1484283"/>
                  </a:lnTo>
                  <a:lnTo>
                    <a:pt x="874074" y="1483489"/>
                  </a:lnTo>
                  <a:lnTo>
                    <a:pt x="875926" y="1482429"/>
                  </a:lnTo>
                  <a:lnTo>
                    <a:pt x="877778" y="1481635"/>
                  </a:lnTo>
                  <a:lnTo>
                    <a:pt x="880158" y="1480575"/>
                  </a:lnTo>
                  <a:lnTo>
                    <a:pt x="885978" y="1478722"/>
                  </a:lnTo>
                  <a:lnTo>
                    <a:pt x="892855" y="1477133"/>
                  </a:lnTo>
                  <a:lnTo>
                    <a:pt x="901319" y="1475808"/>
                  </a:lnTo>
                  <a:lnTo>
                    <a:pt x="910842" y="1474219"/>
                  </a:lnTo>
                  <a:lnTo>
                    <a:pt x="921423" y="1473160"/>
                  </a:lnTo>
                  <a:lnTo>
                    <a:pt x="921423" y="1454092"/>
                  </a:lnTo>
                  <a:lnTo>
                    <a:pt x="921423" y="1170721"/>
                  </a:lnTo>
                  <a:lnTo>
                    <a:pt x="920894" y="1170721"/>
                  </a:lnTo>
                  <a:lnTo>
                    <a:pt x="920894" y="1168602"/>
                  </a:lnTo>
                  <a:lnTo>
                    <a:pt x="920365" y="1167013"/>
                  </a:lnTo>
                  <a:lnTo>
                    <a:pt x="919836" y="1163835"/>
                  </a:lnTo>
                  <a:lnTo>
                    <a:pt x="913752" y="1161981"/>
                  </a:lnTo>
                  <a:lnTo>
                    <a:pt x="908197" y="1160128"/>
                  </a:lnTo>
                  <a:lnTo>
                    <a:pt x="902642" y="1157744"/>
                  </a:lnTo>
                  <a:lnTo>
                    <a:pt x="901849" y="1157214"/>
                  </a:lnTo>
                  <a:lnTo>
                    <a:pt x="900526" y="1156420"/>
                  </a:lnTo>
                  <a:lnTo>
                    <a:pt x="898674" y="1155096"/>
                  </a:lnTo>
                  <a:lnTo>
                    <a:pt x="895765" y="1153772"/>
                  </a:lnTo>
                  <a:lnTo>
                    <a:pt x="892590" y="1151653"/>
                  </a:lnTo>
                  <a:lnTo>
                    <a:pt x="889152" y="1148475"/>
                  </a:lnTo>
                  <a:lnTo>
                    <a:pt x="885449" y="1144502"/>
                  </a:lnTo>
                  <a:lnTo>
                    <a:pt x="881481" y="1139735"/>
                  </a:lnTo>
                  <a:lnTo>
                    <a:pt x="877778" y="1134439"/>
                  </a:lnTo>
                  <a:lnTo>
                    <a:pt x="876984" y="1133115"/>
                  </a:lnTo>
                  <a:lnTo>
                    <a:pt x="875397" y="1130201"/>
                  </a:lnTo>
                  <a:lnTo>
                    <a:pt x="874603" y="1129142"/>
                  </a:lnTo>
                  <a:lnTo>
                    <a:pt x="873545" y="1126759"/>
                  </a:lnTo>
                  <a:lnTo>
                    <a:pt x="873281" y="1125964"/>
                  </a:lnTo>
                  <a:lnTo>
                    <a:pt x="872752" y="1124110"/>
                  </a:lnTo>
                  <a:lnTo>
                    <a:pt x="872487" y="1124110"/>
                  </a:lnTo>
                  <a:lnTo>
                    <a:pt x="872487" y="1121992"/>
                  </a:lnTo>
                  <a:lnTo>
                    <a:pt x="872487" y="1121727"/>
                  </a:lnTo>
                  <a:lnTo>
                    <a:pt x="872487" y="1121197"/>
                  </a:lnTo>
                  <a:lnTo>
                    <a:pt x="872487" y="1120932"/>
                  </a:lnTo>
                  <a:lnTo>
                    <a:pt x="872487" y="1087034"/>
                  </a:lnTo>
                  <a:lnTo>
                    <a:pt x="872752" y="1087034"/>
                  </a:lnTo>
                  <a:lnTo>
                    <a:pt x="871694" y="1080413"/>
                  </a:lnTo>
                  <a:lnTo>
                    <a:pt x="870636" y="1074057"/>
                  </a:lnTo>
                  <a:lnTo>
                    <a:pt x="868784" y="1067966"/>
                  </a:lnTo>
                  <a:lnTo>
                    <a:pt x="866932" y="1062404"/>
                  </a:lnTo>
                  <a:lnTo>
                    <a:pt x="864816" y="1057108"/>
                  </a:lnTo>
                  <a:lnTo>
                    <a:pt x="862700" y="1052076"/>
                  </a:lnTo>
                  <a:lnTo>
                    <a:pt x="860319" y="1047574"/>
                  </a:lnTo>
                  <a:lnTo>
                    <a:pt x="857939" y="1043071"/>
                  </a:lnTo>
                  <a:lnTo>
                    <a:pt x="853707" y="1036980"/>
                  </a:lnTo>
                  <a:lnTo>
                    <a:pt x="853442" y="1035921"/>
                  </a:lnTo>
                  <a:lnTo>
                    <a:pt x="849474" y="1030889"/>
                  </a:lnTo>
                  <a:lnTo>
                    <a:pt x="848681" y="1029830"/>
                  </a:lnTo>
                  <a:lnTo>
                    <a:pt x="844977" y="1025328"/>
                  </a:lnTo>
                  <a:lnTo>
                    <a:pt x="844184" y="1024533"/>
                  </a:lnTo>
                  <a:lnTo>
                    <a:pt x="840216" y="1020296"/>
                  </a:lnTo>
                  <a:lnTo>
                    <a:pt x="839423" y="1019501"/>
                  </a:lnTo>
                  <a:lnTo>
                    <a:pt x="835719" y="1015794"/>
                  </a:lnTo>
                  <a:lnTo>
                    <a:pt x="834661" y="1014734"/>
                  </a:lnTo>
                  <a:lnTo>
                    <a:pt x="831487" y="1011556"/>
                  </a:lnTo>
                  <a:lnTo>
                    <a:pt x="827519" y="1008113"/>
                  </a:lnTo>
                  <a:lnTo>
                    <a:pt x="827255" y="1007849"/>
                  </a:lnTo>
                  <a:lnTo>
                    <a:pt x="823816" y="1004671"/>
                  </a:lnTo>
                  <a:lnTo>
                    <a:pt x="821171" y="1001493"/>
                  </a:lnTo>
                  <a:lnTo>
                    <a:pt x="818790" y="998579"/>
                  </a:lnTo>
                  <a:lnTo>
                    <a:pt x="817468" y="995931"/>
                  </a:lnTo>
                  <a:lnTo>
                    <a:pt x="817203" y="996196"/>
                  </a:lnTo>
                  <a:lnTo>
                    <a:pt x="816939" y="996196"/>
                  </a:lnTo>
                  <a:lnTo>
                    <a:pt x="816674" y="992753"/>
                  </a:lnTo>
                  <a:lnTo>
                    <a:pt x="816674" y="959649"/>
                  </a:lnTo>
                  <a:lnTo>
                    <a:pt x="807945" y="951969"/>
                  </a:lnTo>
                  <a:lnTo>
                    <a:pt x="798952" y="944024"/>
                  </a:lnTo>
                  <a:lnTo>
                    <a:pt x="790222" y="935549"/>
                  </a:lnTo>
                  <a:lnTo>
                    <a:pt x="781493" y="927339"/>
                  </a:lnTo>
                  <a:lnTo>
                    <a:pt x="772764" y="918865"/>
                  </a:lnTo>
                  <a:lnTo>
                    <a:pt x="762713" y="908007"/>
                  </a:lnTo>
                  <a:lnTo>
                    <a:pt x="754777" y="900062"/>
                  </a:lnTo>
                  <a:lnTo>
                    <a:pt x="747371" y="891587"/>
                  </a:lnTo>
                  <a:lnTo>
                    <a:pt x="736790" y="879934"/>
                  </a:lnTo>
                  <a:lnTo>
                    <a:pt x="722242" y="862985"/>
                  </a:lnTo>
                  <a:lnTo>
                    <a:pt x="712190" y="850803"/>
                  </a:lnTo>
                  <a:lnTo>
                    <a:pt x="697906" y="833059"/>
                  </a:lnTo>
                  <a:lnTo>
                    <a:pt x="688648" y="820612"/>
                  </a:lnTo>
                  <a:lnTo>
                    <a:pt x="674629" y="801809"/>
                  </a:lnTo>
                  <a:lnTo>
                    <a:pt x="666164" y="790421"/>
                  </a:lnTo>
                  <a:lnTo>
                    <a:pt x="652145" y="769764"/>
                  </a:lnTo>
                  <a:lnTo>
                    <a:pt x="644739" y="759435"/>
                  </a:lnTo>
                  <a:lnTo>
                    <a:pt x="636538" y="746723"/>
                  </a:lnTo>
                  <a:lnTo>
                    <a:pt x="628603" y="734011"/>
                  </a:lnTo>
                  <a:lnTo>
                    <a:pt x="625429" y="729244"/>
                  </a:lnTo>
                  <a:lnTo>
                    <a:pt x="615377" y="713089"/>
                  </a:lnTo>
                  <a:lnTo>
                    <a:pt x="605855" y="696670"/>
                  </a:lnTo>
                  <a:lnTo>
                    <a:pt x="596861" y="681045"/>
                  </a:lnTo>
                  <a:lnTo>
                    <a:pt x="588132" y="665420"/>
                  </a:lnTo>
                  <a:lnTo>
                    <a:pt x="589719" y="669127"/>
                  </a:lnTo>
                  <a:lnTo>
                    <a:pt x="574906" y="639996"/>
                  </a:lnTo>
                  <a:lnTo>
                    <a:pt x="569087" y="627813"/>
                  </a:lnTo>
                  <a:lnTo>
                    <a:pt x="563267" y="616425"/>
                  </a:lnTo>
                  <a:lnTo>
                    <a:pt x="558242" y="605038"/>
                  </a:lnTo>
                  <a:lnTo>
                    <a:pt x="553480" y="594180"/>
                  </a:lnTo>
                  <a:lnTo>
                    <a:pt x="548983" y="583321"/>
                  </a:lnTo>
                  <a:lnTo>
                    <a:pt x="545280" y="573258"/>
                  </a:lnTo>
                  <a:lnTo>
                    <a:pt x="541842" y="563724"/>
                  </a:lnTo>
                  <a:lnTo>
                    <a:pt x="538932" y="554719"/>
                  </a:lnTo>
                  <a:lnTo>
                    <a:pt x="536287" y="547304"/>
                  </a:lnTo>
                  <a:lnTo>
                    <a:pt x="529938" y="525058"/>
                  </a:lnTo>
                  <a:lnTo>
                    <a:pt x="525441" y="508638"/>
                  </a:lnTo>
                  <a:lnTo>
                    <a:pt x="520151" y="488776"/>
                  </a:lnTo>
                  <a:lnTo>
                    <a:pt x="514067" y="465471"/>
                  </a:lnTo>
                  <a:lnTo>
                    <a:pt x="507190" y="438723"/>
                  </a:lnTo>
                  <a:lnTo>
                    <a:pt x="500312" y="408532"/>
                  </a:lnTo>
                  <a:lnTo>
                    <a:pt x="492377" y="375427"/>
                  </a:lnTo>
                  <a:lnTo>
                    <a:pt x="484441" y="339145"/>
                  </a:lnTo>
                  <a:lnTo>
                    <a:pt x="476241" y="299685"/>
                  </a:lnTo>
                  <a:lnTo>
                    <a:pt x="467777" y="257312"/>
                  </a:lnTo>
                  <a:lnTo>
                    <a:pt x="459577" y="211761"/>
                  </a:lnTo>
                  <a:lnTo>
                    <a:pt x="451112" y="163826"/>
                  </a:lnTo>
                  <a:lnTo>
                    <a:pt x="442912" y="112713"/>
                  </a:lnTo>
                  <a:close/>
                  <a:moveTo>
                    <a:pt x="208966" y="79375"/>
                  </a:moveTo>
                  <a:lnTo>
                    <a:pt x="216098" y="79375"/>
                  </a:lnTo>
                  <a:lnTo>
                    <a:pt x="224816" y="79375"/>
                  </a:lnTo>
                  <a:lnTo>
                    <a:pt x="233534" y="79904"/>
                  </a:lnTo>
                  <a:lnTo>
                    <a:pt x="242252" y="80698"/>
                  </a:lnTo>
                  <a:lnTo>
                    <a:pt x="250706" y="82286"/>
                  </a:lnTo>
                  <a:lnTo>
                    <a:pt x="258895" y="83874"/>
                  </a:lnTo>
                  <a:lnTo>
                    <a:pt x="266821" y="85462"/>
                  </a:lnTo>
                  <a:lnTo>
                    <a:pt x="274746" y="87844"/>
                  </a:lnTo>
                  <a:lnTo>
                    <a:pt x="282407" y="90226"/>
                  </a:lnTo>
                  <a:lnTo>
                    <a:pt x="289804" y="93137"/>
                  </a:lnTo>
                  <a:lnTo>
                    <a:pt x="297201" y="96313"/>
                  </a:lnTo>
                  <a:lnTo>
                    <a:pt x="304070" y="99489"/>
                  </a:lnTo>
                  <a:lnTo>
                    <a:pt x="311203" y="103194"/>
                  </a:lnTo>
                  <a:lnTo>
                    <a:pt x="318071" y="106900"/>
                  </a:lnTo>
                  <a:lnTo>
                    <a:pt x="324412" y="111134"/>
                  </a:lnTo>
                  <a:lnTo>
                    <a:pt x="330752" y="115369"/>
                  </a:lnTo>
                  <a:lnTo>
                    <a:pt x="336828" y="119603"/>
                  </a:lnTo>
                  <a:lnTo>
                    <a:pt x="342640" y="124102"/>
                  </a:lnTo>
                  <a:lnTo>
                    <a:pt x="348188" y="128866"/>
                  </a:lnTo>
                  <a:lnTo>
                    <a:pt x="353735" y="133630"/>
                  </a:lnTo>
                  <a:lnTo>
                    <a:pt x="359283" y="138659"/>
                  </a:lnTo>
                  <a:lnTo>
                    <a:pt x="364303" y="143687"/>
                  </a:lnTo>
                  <a:lnTo>
                    <a:pt x="369322" y="148716"/>
                  </a:lnTo>
                  <a:lnTo>
                    <a:pt x="374077" y="154009"/>
                  </a:lnTo>
                  <a:lnTo>
                    <a:pt x="378568" y="159567"/>
                  </a:lnTo>
                  <a:lnTo>
                    <a:pt x="387022" y="170153"/>
                  </a:lnTo>
                  <a:lnTo>
                    <a:pt x="394947" y="181004"/>
                  </a:lnTo>
                  <a:lnTo>
                    <a:pt x="402344" y="192119"/>
                  </a:lnTo>
                  <a:lnTo>
                    <a:pt x="408949" y="202971"/>
                  </a:lnTo>
                  <a:lnTo>
                    <a:pt x="415289" y="213821"/>
                  </a:lnTo>
                  <a:lnTo>
                    <a:pt x="420837" y="224672"/>
                  </a:lnTo>
                  <a:lnTo>
                    <a:pt x="425856" y="235259"/>
                  </a:lnTo>
                  <a:lnTo>
                    <a:pt x="430611" y="245316"/>
                  </a:lnTo>
                  <a:lnTo>
                    <a:pt x="434838" y="255637"/>
                  </a:lnTo>
                  <a:lnTo>
                    <a:pt x="438537" y="264900"/>
                  </a:lnTo>
                  <a:lnTo>
                    <a:pt x="441971" y="273899"/>
                  </a:lnTo>
                  <a:lnTo>
                    <a:pt x="444613" y="282103"/>
                  </a:lnTo>
                  <a:lnTo>
                    <a:pt x="449368" y="296924"/>
                  </a:lnTo>
                  <a:lnTo>
                    <a:pt x="452538" y="308304"/>
                  </a:lnTo>
                  <a:lnTo>
                    <a:pt x="454388" y="315980"/>
                  </a:lnTo>
                  <a:lnTo>
                    <a:pt x="455444" y="319420"/>
                  </a:lnTo>
                  <a:lnTo>
                    <a:pt x="455973" y="323655"/>
                  </a:lnTo>
                  <a:lnTo>
                    <a:pt x="456237" y="328154"/>
                  </a:lnTo>
                  <a:lnTo>
                    <a:pt x="456237" y="332653"/>
                  </a:lnTo>
                  <a:lnTo>
                    <a:pt x="455708" y="337152"/>
                  </a:lnTo>
                  <a:lnTo>
                    <a:pt x="454652" y="341387"/>
                  </a:lnTo>
                  <a:lnTo>
                    <a:pt x="453331" y="345621"/>
                  </a:lnTo>
                  <a:lnTo>
                    <a:pt x="451746" y="349591"/>
                  </a:lnTo>
                  <a:lnTo>
                    <a:pt x="449368" y="353296"/>
                  </a:lnTo>
                  <a:lnTo>
                    <a:pt x="447255" y="357002"/>
                  </a:lnTo>
                  <a:lnTo>
                    <a:pt x="444349" y="359913"/>
                  </a:lnTo>
                  <a:lnTo>
                    <a:pt x="441707" y="363089"/>
                  </a:lnTo>
                  <a:lnTo>
                    <a:pt x="438273" y="366000"/>
                  </a:lnTo>
                  <a:lnTo>
                    <a:pt x="434574" y="368117"/>
                  </a:lnTo>
                  <a:lnTo>
                    <a:pt x="430876" y="370234"/>
                  </a:lnTo>
                  <a:lnTo>
                    <a:pt x="426913" y="371822"/>
                  </a:lnTo>
                  <a:lnTo>
                    <a:pt x="422422" y="372881"/>
                  </a:lnTo>
                  <a:lnTo>
                    <a:pt x="418459" y="373675"/>
                  </a:lnTo>
                  <a:lnTo>
                    <a:pt x="414232" y="373940"/>
                  </a:lnTo>
                  <a:lnTo>
                    <a:pt x="409741" y="373940"/>
                  </a:lnTo>
                  <a:lnTo>
                    <a:pt x="405779" y="373410"/>
                  </a:lnTo>
                  <a:lnTo>
                    <a:pt x="401552" y="372352"/>
                  </a:lnTo>
                  <a:lnTo>
                    <a:pt x="397589" y="371028"/>
                  </a:lnTo>
                  <a:lnTo>
                    <a:pt x="393891" y="369176"/>
                  </a:lnTo>
                  <a:lnTo>
                    <a:pt x="390192" y="367059"/>
                  </a:lnTo>
                  <a:lnTo>
                    <a:pt x="387022" y="364412"/>
                  </a:lnTo>
                  <a:lnTo>
                    <a:pt x="383852" y="361765"/>
                  </a:lnTo>
                  <a:lnTo>
                    <a:pt x="380946" y="358589"/>
                  </a:lnTo>
                  <a:lnTo>
                    <a:pt x="378304" y="355149"/>
                  </a:lnTo>
                  <a:lnTo>
                    <a:pt x="375926" y="351708"/>
                  </a:lnTo>
                  <a:lnTo>
                    <a:pt x="374077" y="347739"/>
                  </a:lnTo>
                  <a:lnTo>
                    <a:pt x="372492" y="343504"/>
                  </a:lnTo>
                  <a:lnTo>
                    <a:pt x="371435" y="339005"/>
                  </a:lnTo>
                  <a:lnTo>
                    <a:pt x="371171" y="338476"/>
                  </a:lnTo>
                  <a:lnTo>
                    <a:pt x="370643" y="335299"/>
                  </a:lnTo>
                  <a:lnTo>
                    <a:pt x="367209" y="323390"/>
                  </a:lnTo>
                  <a:lnTo>
                    <a:pt x="364831" y="315186"/>
                  </a:lnTo>
                  <a:lnTo>
                    <a:pt x="361397" y="305393"/>
                  </a:lnTo>
                  <a:lnTo>
                    <a:pt x="357170" y="294542"/>
                  </a:lnTo>
                  <a:lnTo>
                    <a:pt x="352415" y="283162"/>
                  </a:lnTo>
                  <a:lnTo>
                    <a:pt x="346867" y="270988"/>
                  </a:lnTo>
                  <a:lnTo>
                    <a:pt x="340527" y="258549"/>
                  </a:lnTo>
                  <a:lnTo>
                    <a:pt x="337092" y="252462"/>
                  </a:lnTo>
                  <a:lnTo>
                    <a:pt x="333394" y="246374"/>
                  </a:lnTo>
                  <a:lnTo>
                    <a:pt x="329431" y="240023"/>
                  </a:lnTo>
                  <a:lnTo>
                    <a:pt x="325468" y="234200"/>
                  </a:lnTo>
                  <a:lnTo>
                    <a:pt x="321241" y="228378"/>
                  </a:lnTo>
                  <a:lnTo>
                    <a:pt x="316750" y="222555"/>
                  </a:lnTo>
                  <a:lnTo>
                    <a:pt x="312259" y="216997"/>
                  </a:lnTo>
                  <a:lnTo>
                    <a:pt x="307504" y="211704"/>
                  </a:lnTo>
                  <a:lnTo>
                    <a:pt x="302749" y="206676"/>
                  </a:lnTo>
                  <a:lnTo>
                    <a:pt x="297465" y="201912"/>
                  </a:lnTo>
                  <a:lnTo>
                    <a:pt x="292446" y="197148"/>
                  </a:lnTo>
                  <a:lnTo>
                    <a:pt x="286898" y="192913"/>
                  </a:lnTo>
                  <a:lnTo>
                    <a:pt x="279501" y="187885"/>
                  </a:lnTo>
                  <a:lnTo>
                    <a:pt x="271576" y="183386"/>
                  </a:lnTo>
                  <a:lnTo>
                    <a:pt x="267877" y="181004"/>
                  </a:lnTo>
                  <a:lnTo>
                    <a:pt x="263651" y="179151"/>
                  </a:lnTo>
                  <a:lnTo>
                    <a:pt x="259424" y="177299"/>
                  </a:lnTo>
                  <a:lnTo>
                    <a:pt x="255197" y="175711"/>
                  </a:lnTo>
                  <a:lnTo>
                    <a:pt x="250706" y="174387"/>
                  </a:lnTo>
                  <a:lnTo>
                    <a:pt x="246215" y="173329"/>
                  </a:lnTo>
                  <a:lnTo>
                    <a:pt x="241460" y="172006"/>
                  </a:lnTo>
                  <a:lnTo>
                    <a:pt x="236704" y="170947"/>
                  </a:lnTo>
                  <a:lnTo>
                    <a:pt x="231949" y="170418"/>
                  </a:lnTo>
                  <a:lnTo>
                    <a:pt x="226930" y="169888"/>
                  </a:lnTo>
                  <a:lnTo>
                    <a:pt x="221382" y="169624"/>
                  </a:lnTo>
                  <a:lnTo>
                    <a:pt x="216098" y="169359"/>
                  </a:lnTo>
                  <a:lnTo>
                    <a:pt x="206852" y="169624"/>
                  </a:lnTo>
                  <a:lnTo>
                    <a:pt x="197078" y="170682"/>
                  </a:lnTo>
                  <a:lnTo>
                    <a:pt x="187039" y="172270"/>
                  </a:lnTo>
                  <a:lnTo>
                    <a:pt x="175943" y="174652"/>
                  </a:lnTo>
                  <a:lnTo>
                    <a:pt x="170395" y="176240"/>
                  </a:lnTo>
                  <a:lnTo>
                    <a:pt x="165112" y="178357"/>
                  </a:lnTo>
                  <a:lnTo>
                    <a:pt x="160093" y="180475"/>
                  </a:lnTo>
                  <a:lnTo>
                    <a:pt x="155337" y="182856"/>
                  </a:lnTo>
                  <a:lnTo>
                    <a:pt x="150846" y="185503"/>
                  </a:lnTo>
                  <a:lnTo>
                    <a:pt x="146355" y="188679"/>
                  </a:lnTo>
                  <a:lnTo>
                    <a:pt x="142128" y="191855"/>
                  </a:lnTo>
                  <a:lnTo>
                    <a:pt x="137901" y="195295"/>
                  </a:lnTo>
                  <a:lnTo>
                    <a:pt x="133939" y="199001"/>
                  </a:lnTo>
                  <a:lnTo>
                    <a:pt x="129976" y="203235"/>
                  </a:lnTo>
                  <a:lnTo>
                    <a:pt x="126542" y="207470"/>
                  </a:lnTo>
                  <a:lnTo>
                    <a:pt x="122843" y="212234"/>
                  </a:lnTo>
                  <a:lnTo>
                    <a:pt x="119409" y="216997"/>
                  </a:lnTo>
                  <a:lnTo>
                    <a:pt x="115975" y="222291"/>
                  </a:lnTo>
                  <a:lnTo>
                    <a:pt x="113069" y="227584"/>
                  </a:lnTo>
                  <a:lnTo>
                    <a:pt x="109899" y="233406"/>
                  </a:lnTo>
                  <a:lnTo>
                    <a:pt x="106993" y="239493"/>
                  </a:lnTo>
                  <a:lnTo>
                    <a:pt x="104351" y="245580"/>
                  </a:lnTo>
                  <a:lnTo>
                    <a:pt x="101709" y="251932"/>
                  </a:lnTo>
                  <a:lnTo>
                    <a:pt x="99596" y="258549"/>
                  </a:lnTo>
                  <a:lnTo>
                    <a:pt x="97218" y="265430"/>
                  </a:lnTo>
                  <a:lnTo>
                    <a:pt x="95369" y="272311"/>
                  </a:lnTo>
                  <a:lnTo>
                    <a:pt x="93519" y="279721"/>
                  </a:lnTo>
                  <a:lnTo>
                    <a:pt x="91934" y="286867"/>
                  </a:lnTo>
                  <a:lnTo>
                    <a:pt x="90614" y="294278"/>
                  </a:lnTo>
                  <a:lnTo>
                    <a:pt x="89293" y="301953"/>
                  </a:lnTo>
                  <a:lnTo>
                    <a:pt x="88236" y="309363"/>
                  </a:lnTo>
                  <a:lnTo>
                    <a:pt x="87443" y="317038"/>
                  </a:lnTo>
                  <a:lnTo>
                    <a:pt x="86915" y="324713"/>
                  </a:lnTo>
                  <a:lnTo>
                    <a:pt x="86387" y="332388"/>
                  </a:lnTo>
                  <a:lnTo>
                    <a:pt x="86122" y="340063"/>
                  </a:lnTo>
                  <a:lnTo>
                    <a:pt x="86122" y="348003"/>
                  </a:lnTo>
                  <a:lnTo>
                    <a:pt x="86122" y="355678"/>
                  </a:lnTo>
                  <a:lnTo>
                    <a:pt x="86387" y="363618"/>
                  </a:lnTo>
                  <a:lnTo>
                    <a:pt x="86915" y="371558"/>
                  </a:lnTo>
                  <a:lnTo>
                    <a:pt x="87443" y="379497"/>
                  </a:lnTo>
                  <a:lnTo>
                    <a:pt x="88236" y="386908"/>
                  </a:lnTo>
                  <a:lnTo>
                    <a:pt x="89293" y="394318"/>
                  </a:lnTo>
                  <a:lnTo>
                    <a:pt x="90614" y="401729"/>
                  </a:lnTo>
                  <a:lnTo>
                    <a:pt x="91934" y="408874"/>
                  </a:lnTo>
                  <a:lnTo>
                    <a:pt x="93519" y="416020"/>
                  </a:lnTo>
                  <a:lnTo>
                    <a:pt x="95105" y="422372"/>
                  </a:lnTo>
                  <a:lnTo>
                    <a:pt x="96954" y="428724"/>
                  </a:lnTo>
                  <a:lnTo>
                    <a:pt x="99067" y="435076"/>
                  </a:lnTo>
                  <a:lnTo>
                    <a:pt x="100916" y="440898"/>
                  </a:lnTo>
                  <a:lnTo>
                    <a:pt x="103030" y="446456"/>
                  </a:lnTo>
                  <a:lnTo>
                    <a:pt x="105408" y="452014"/>
                  </a:lnTo>
                  <a:lnTo>
                    <a:pt x="107521" y="456778"/>
                  </a:lnTo>
                  <a:lnTo>
                    <a:pt x="112012" y="464982"/>
                  </a:lnTo>
                  <a:lnTo>
                    <a:pt x="116503" y="473186"/>
                  </a:lnTo>
                  <a:lnTo>
                    <a:pt x="121258" y="481391"/>
                  </a:lnTo>
                  <a:lnTo>
                    <a:pt x="126542" y="489331"/>
                  </a:lnTo>
                  <a:lnTo>
                    <a:pt x="131561" y="497006"/>
                  </a:lnTo>
                  <a:lnTo>
                    <a:pt x="137109" y="504945"/>
                  </a:lnTo>
                  <a:lnTo>
                    <a:pt x="142657" y="512620"/>
                  </a:lnTo>
                  <a:lnTo>
                    <a:pt x="148204" y="519766"/>
                  </a:lnTo>
                  <a:lnTo>
                    <a:pt x="154545" y="527441"/>
                  </a:lnTo>
                  <a:lnTo>
                    <a:pt x="160357" y="534587"/>
                  </a:lnTo>
                  <a:lnTo>
                    <a:pt x="166697" y="541733"/>
                  </a:lnTo>
                  <a:lnTo>
                    <a:pt x="173301" y="548614"/>
                  </a:lnTo>
                  <a:lnTo>
                    <a:pt x="179906" y="555495"/>
                  </a:lnTo>
                  <a:lnTo>
                    <a:pt x="186775" y="562376"/>
                  </a:lnTo>
                  <a:lnTo>
                    <a:pt x="193643" y="568993"/>
                  </a:lnTo>
                  <a:lnTo>
                    <a:pt x="200776" y="575609"/>
                  </a:lnTo>
                  <a:lnTo>
                    <a:pt x="207909" y="581696"/>
                  </a:lnTo>
                  <a:lnTo>
                    <a:pt x="215306" y="588048"/>
                  </a:lnTo>
                  <a:lnTo>
                    <a:pt x="230364" y="600222"/>
                  </a:lnTo>
                  <a:lnTo>
                    <a:pt x="246215" y="612132"/>
                  </a:lnTo>
                  <a:lnTo>
                    <a:pt x="261801" y="623248"/>
                  </a:lnTo>
                  <a:lnTo>
                    <a:pt x="278180" y="634098"/>
                  </a:lnTo>
                  <a:lnTo>
                    <a:pt x="294559" y="644420"/>
                  </a:lnTo>
                  <a:lnTo>
                    <a:pt x="311467" y="654477"/>
                  </a:lnTo>
                  <a:lnTo>
                    <a:pt x="328374" y="663740"/>
                  </a:lnTo>
                  <a:lnTo>
                    <a:pt x="345546" y="673003"/>
                  </a:lnTo>
                  <a:lnTo>
                    <a:pt x="362453" y="681472"/>
                  </a:lnTo>
                  <a:lnTo>
                    <a:pt x="379361" y="689677"/>
                  </a:lnTo>
                  <a:lnTo>
                    <a:pt x="396532" y="697352"/>
                  </a:lnTo>
                  <a:lnTo>
                    <a:pt x="412911" y="705027"/>
                  </a:lnTo>
                  <a:lnTo>
                    <a:pt x="429819" y="711643"/>
                  </a:lnTo>
                  <a:lnTo>
                    <a:pt x="446198" y="718525"/>
                  </a:lnTo>
                  <a:lnTo>
                    <a:pt x="462049" y="724612"/>
                  </a:lnTo>
                  <a:lnTo>
                    <a:pt x="477899" y="730963"/>
                  </a:lnTo>
                  <a:lnTo>
                    <a:pt x="492958" y="736257"/>
                  </a:lnTo>
                  <a:lnTo>
                    <a:pt x="521753" y="746578"/>
                  </a:lnTo>
                  <a:lnTo>
                    <a:pt x="548435" y="755577"/>
                  </a:lnTo>
                  <a:lnTo>
                    <a:pt x="572211" y="763516"/>
                  </a:lnTo>
                  <a:lnTo>
                    <a:pt x="595987" y="771456"/>
                  </a:lnTo>
                  <a:lnTo>
                    <a:pt x="606290" y="775161"/>
                  </a:lnTo>
                  <a:lnTo>
                    <a:pt x="615536" y="778602"/>
                  </a:lnTo>
                  <a:lnTo>
                    <a:pt x="624783" y="782572"/>
                  </a:lnTo>
                  <a:lnTo>
                    <a:pt x="629274" y="784954"/>
                  </a:lnTo>
                  <a:lnTo>
                    <a:pt x="634029" y="787600"/>
                  </a:lnTo>
                  <a:lnTo>
                    <a:pt x="640633" y="792099"/>
                  </a:lnTo>
                  <a:lnTo>
                    <a:pt x="646974" y="796863"/>
                  </a:lnTo>
                  <a:lnTo>
                    <a:pt x="652786" y="802156"/>
                  </a:lnTo>
                  <a:lnTo>
                    <a:pt x="658069" y="807714"/>
                  </a:lnTo>
                  <a:lnTo>
                    <a:pt x="663088" y="813801"/>
                  </a:lnTo>
                  <a:lnTo>
                    <a:pt x="667579" y="819888"/>
                  </a:lnTo>
                  <a:lnTo>
                    <a:pt x="671806" y="826240"/>
                  </a:lnTo>
                  <a:lnTo>
                    <a:pt x="675505" y="833121"/>
                  </a:lnTo>
                  <a:lnTo>
                    <a:pt x="679203" y="840003"/>
                  </a:lnTo>
                  <a:lnTo>
                    <a:pt x="681845" y="847413"/>
                  </a:lnTo>
                  <a:lnTo>
                    <a:pt x="684487" y="854823"/>
                  </a:lnTo>
                  <a:lnTo>
                    <a:pt x="686600" y="862498"/>
                  </a:lnTo>
                  <a:lnTo>
                    <a:pt x="688450" y="870174"/>
                  </a:lnTo>
                  <a:lnTo>
                    <a:pt x="689770" y="878378"/>
                  </a:lnTo>
                  <a:lnTo>
                    <a:pt x="690299" y="886318"/>
                  </a:lnTo>
                  <a:lnTo>
                    <a:pt x="690563" y="894522"/>
                  </a:lnTo>
                  <a:lnTo>
                    <a:pt x="690563" y="899551"/>
                  </a:lnTo>
                  <a:lnTo>
                    <a:pt x="690299" y="904844"/>
                  </a:lnTo>
                  <a:lnTo>
                    <a:pt x="689770" y="909872"/>
                  </a:lnTo>
                  <a:lnTo>
                    <a:pt x="688978" y="915165"/>
                  </a:lnTo>
                  <a:lnTo>
                    <a:pt x="688185" y="920194"/>
                  </a:lnTo>
                  <a:lnTo>
                    <a:pt x="686865" y="925487"/>
                  </a:lnTo>
                  <a:lnTo>
                    <a:pt x="685279" y="930516"/>
                  </a:lnTo>
                  <a:lnTo>
                    <a:pt x="683694" y="935544"/>
                  </a:lnTo>
                  <a:lnTo>
                    <a:pt x="681581" y="941102"/>
                  </a:lnTo>
                  <a:lnTo>
                    <a:pt x="679467" y="945866"/>
                  </a:lnTo>
                  <a:lnTo>
                    <a:pt x="677090" y="950894"/>
                  </a:lnTo>
                  <a:lnTo>
                    <a:pt x="674448" y="955658"/>
                  </a:lnTo>
                  <a:lnTo>
                    <a:pt x="671278" y="960422"/>
                  </a:lnTo>
                  <a:lnTo>
                    <a:pt x="668108" y="965186"/>
                  </a:lnTo>
                  <a:lnTo>
                    <a:pt x="664409" y="969685"/>
                  </a:lnTo>
                  <a:lnTo>
                    <a:pt x="660975" y="973920"/>
                  </a:lnTo>
                  <a:lnTo>
                    <a:pt x="657012" y="978154"/>
                  </a:lnTo>
                  <a:lnTo>
                    <a:pt x="652786" y="982389"/>
                  </a:lnTo>
                  <a:lnTo>
                    <a:pt x="648295" y="985829"/>
                  </a:lnTo>
                  <a:lnTo>
                    <a:pt x="643539" y="989534"/>
                  </a:lnTo>
                  <a:lnTo>
                    <a:pt x="638784" y="992975"/>
                  </a:lnTo>
                  <a:lnTo>
                    <a:pt x="633765" y="996415"/>
                  </a:lnTo>
                  <a:lnTo>
                    <a:pt x="628745" y="999327"/>
                  </a:lnTo>
                  <a:lnTo>
                    <a:pt x="623198" y="1002238"/>
                  </a:lnTo>
                  <a:lnTo>
                    <a:pt x="617650" y="1004620"/>
                  </a:lnTo>
                  <a:lnTo>
                    <a:pt x="611838" y="1007266"/>
                  </a:lnTo>
                  <a:lnTo>
                    <a:pt x="606026" y="1009119"/>
                  </a:lnTo>
                  <a:lnTo>
                    <a:pt x="599950" y="1011501"/>
                  </a:lnTo>
                  <a:lnTo>
                    <a:pt x="593610" y="1013089"/>
                  </a:lnTo>
                  <a:lnTo>
                    <a:pt x="587005" y="1014942"/>
                  </a:lnTo>
                  <a:lnTo>
                    <a:pt x="580665" y="1016000"/>
                  </a:lnTo>
                  <a:lnTo>
                    <a:pt x="574060" y="1017323"/>
                  </a:lnTo>
                  <a:lnTo>
                    <a:pt x="569834" y="1017588"/>
                  </a:lnTo>
                  <a:lnTo>
                    <a:pt x="565343" y="1017588"/>
                  </a:lnTo>
                  <a:lnTo>
                    <a:pt x="561116" y="1017059"/>
                  </a:lnTo>
                  <a:lnTo>
                    <a:pt x="556889" y="1016265"/>
                  </a:lnTo>
                  <a:lnTo>
                    <a:pt x="552926" y="1015206"/>
                  </a:lnTo>
                  <a:lnTo>
                    <a:pt x="549228" y="1013354"/>
                  </a:lnTo>
                  <a:lnTo>
                    <a:pt x="545529" y="1011236"/>
                  </a:lnTo>
                  <a:lnTo>
                    <a:pt x="542095" y="1008854"/>
                  </a:lnTo>
                  <a:lnTo>
                    <a:pt x="538925" y="1006208"/>
                  </a:lnTo>
                  <a:lnTo>
                    <a:pt x="535755" y="1003032"/>
                  </a:lnTo>
                  <a:lnTo>
                    <a:pt x="533377" y="999591"/>
                  </a:lnTo>
                  <a:lnTo>
                    <a:pt x="530999" y="996415"/>
                  </a:lnTo>
                  <a:lnTo>
                    <a:pt x="528886" y="992446"/>
                  </a:lnTo>
                  <a:lnTo>
                    <a:pt x="527301" y="988211"/>
                  </a:lnTo>
                  <a:lnTo>
                    <a:pt x="525980" y="983977"/>
                  </a:lnTo>
                  <a:lnTo>
                    <a:pt x="525187" y="979477"/>
                  </a:lnTo>
                  <a:lnTo>
                    <a:pt x="524659" y="974713"/>
                  </a:lnTo>
                  <a:lnTo>
                    <a:pt x="524659" y="970214"/>
                  </a:lnTo>
                  <a:lnTo>
                    <a:pt x="525187" y="965980"/>
                  </a:lnTo>
                  <a:lnTo>
                    <a:pt x="525980" y="961481"/>
                  </a:lnTo>
                  <a:lnTo>
                    <a:pt x="527037" y="957246"/>
                  </a:lnTo>
                  <a:lnTo>
                    <a:pt x="528886" y="953276"/>
                  </a:lnTo>
                  <a:lnTo>
                    <a:pt x="530735" y="949306"/>
                  </a:lnTo>
                  <a:lnTo>
                    <a:pt x="533113" y="946130"/>
                  </a:lnTo>
                  <a:lnTo>
                    <a:pt x="535490" y="942690"/>
                  </a:lnTo>
                  <a:lnTo>
                    <a:pt x="538660" y="939514"/>
                  </a:lnTo>
                  <a:lnTo>
                    <a:pt x="541831" y="936867"/>
                  </a:lnTo>
                  <a:lnTo>
                    <a:pt x="545001" y="934221"/>
                  </a:lnTo>
                  <a:lnTo>
                    <a:pt x="548963" y="932368"/>
                  </a:lnTo>
                  <a:lnTo>
                    <a:pt x="552926" y="930251"/>
                  </a:lnTo>
                  <a:lnTo>
                    <a:pt x="556889" y="929192"/>
                  </a:lnTo>
                  <a:lnTo>
                    <a:pt x="561380" y="928134"/>
                  </a:lnTo>
                  <a:lnTo>
                    <a:pt x="569041" y="926546"/>
                  </a:lnTo>
                  <a:lnTo>
                    <a:pt x="575646" y="924958"/>
                  </a:lnTo>
                  <a:lnTo>
                    <a:pt x="581457" y="923105"/>
                  </a:lnTo>
                  <a:lnTo>
                    <a:pt x="586213" y="920723"/>
                  </a:lnTo>
                  <a:lnTo>
                    <a:pt x="590440" y="918606"/>
                  </a:lnTo>
                  <a:lnTo>
                    <a:pt x="593610" y="916224"/>
                  </a:lnTo>
                  <a:lnTo>
                    <a:pt x="596516" y="914107"/>
                  </a:lnTo>
                  <a:lnTo>
                    <a:pt x="598365" y="911990"/>
                  </a:lnTo>
                  <a:lnTo>
                    <a:pt x="599950" y="910137"/>
                  </a:lnTo>
                  <a:lnTo>
                    <a:pt x="601535" y="908020"/>
                  </a:lnTo>
                  <a:lnTo>
                    <a:pt x="602328" y="906167"/>
                  </a:lnTo>
                  <a:lnTo>
                    <a:pt x="603120" y="904050"/>
                  </a:lnTo>
                  <a:lnTo>
                    <a:pt x="603913" y="901932"/>
                  </a:lnTo>
                  <a:lnTo>
                    <a:pt x="604177" y="899551"/>
                  </a:lnTo>
                  <a:lnTo>
                    <a:pt x="604441" y="897169"/>
                  </a:lnTo>
                  <a:lnTo>
                    <a:pt x="604705" y="894522"/>
                  </a:lnTo>
                  <a:lnTo>
                    <a:pt x="604441" y="890023"/>
                  </a:lnTo>
                  <a:lnTo>
                    <a:pt x="603648" y="885259"/>
                  </a:lnTo>
                  <a:lnTo>
                    <a:pt x="602063" y="880760"/>
                  </a:lnTo>
                  <a:lnTo>
                    <a:pt x="599950" y="876261"/>
                  </a:lnTo>
                  <a:lnTo>
                    <a:pt x="597837" y="872555"/>
                  </a:lnTo>
                  <a:lnTo>
                    <a:pt x="595195" y="869380"/>
                  </a:lnTo>
                  <a:lnTo>
                    <a:pt x="593081" y="866998"/>
                  </a:lnTo>
                  <a:lnTo>
                    <a:pt x="590704" y="865410"/>
                  </a:lnTo>
                  <a:lnTo>
                    <a:pt x="590175" y="865145"/>
                  </a:lnTo>
                  <a:lnTo>
                    <a:pt x="587798" y="864086"/>
                  </a:lnTo>
                  <a:lnTo>
                    <a:pt x="577231" y="859852"/>
                  </a:lnTo>
                  <a:lnTo>
                    <a:pt x="561908" y="854559"/>
                  </a:lnTo>
                  <a:lnTo>
                    <a:pt x="542887" y="848207"/>
                  </a:lnTo>
                  <a:lnTo>
                    <a:pt x="520696" y="840796"/>
                  </a:lnTo>
                  <a:lnTo>
                    <a:pt x="495599" y="832327"/>
                  </a:lnTo>
                  <a:lnTo>
                    <a:pt x="468125" y="822800"/>
                  </a:lnTo>
                  <a:lnTo>
                    <a:pt x="438801" y="811684"/>
                  </a:lnTo>
                  <a:lnTo>
                    <a:pt x="423479" y="805862"/>
                  </a:lnTo>
                  <a:lnTo>
                    <a:pt x="407628" y="799774"/>
                  </a:lnTo>
                  <a:lnTo>
                    <a:pt x="391777" y="792893"/>
                  </a:lnTo>
                  <a:lnTo>
                    <a:pt x="375398" y="786012"/>
                  </a:lnTo>
                  <a:lnTo>
                    <a:pt x="358755" y="778602"/>
                  </a:lnTo>
                  <a:lnTo>
                    <a:pt x="342376" y="770927"/>
                  </a:lnTo>
                  <a:lnTo>
                    <a:pt x="325468" y="762987"/>
                  </a:lnTo>
                  <a:lnTo>
                    <a:pt x="308297" y="754253"/>
                  </a:lnTo>
                  <a:lnTo>
                    <a:pt x="291653" y="745255"/>
                  </a:lnTo>
                  <a:lnTo>
                    <a:pt x="274482" y="735992"/>
                  </a:lnTo>
                  <a:lnTo>
                    <a:pt x="257574" y="725670"/>
                  </a:lnTo>
                  <a:lnTo>
                    <a:pt x="240667" y="715613"/>
                  </a:lnTo>
                  <a:lnTo>
                    <a:pt x="224024" y="704762"/>
                  </a:lnTo>
                  <a:lnTo>
                    <a:pt x="207380" y="693382"/>
                  </a:lnTo>
                  <a:lnTo>
                    <a:pt x="191001" y="681472"/>
                  </a:lnTo>
                  <a:lnTo>
                    <a:pt x="174887" y="669033"/>
                  </a:lnTo>
                  <a:lnTo>
                    <a:pt x="164319" y="660564"/>
                  </a:lnTo>
                  <a:lnTo>
                    <a:pt x="154016" y="651566"/>
                  </a:lnTo>
                  <a:lnTo>
                    <a:pt x="143449" y="642568"/>
                  </a:lnTo>
                  <a:lnTo>
                    <a:pt x="133410" y="633305"/>
                  </a:lnTo>
                  <a:lnTo>
                    <a:pt x="123636" y="623512"/>
                  </a:lnTo>
                  <a:lnTo>
                    <a:pt x="113861" y="613720"/>
                  </a:lnTo>
                  <a:lnTo>
                    <a:pt x="104351" y="603663"/>
                  </a:lnTo>
                  <a:lnTo>
                    <a:pt x="95105" y="593076"/>
                  </a:lnTo>
                  <a:lnTo>
                    <a:pt x="86122" y="582225"/>
                  </a:lnTo>
                  <a:lnTo>
                    <a:pt x="77405" y="571374"/>
                  </a:lnTo>
                  <a:lnTo>
                    <a:pt x="68951" y="559994"/>
                  </a:lnTo>
                  <a:lnTo>
                    <a:pt x="60761" y="548349"/>
                  </a:lnTo>
                  <a:lnTo>
                    <a:pt x="52836" y="536440"/>
                  </a:lnTo>
                  <a:lnTo>
                    <a:pt x="45439" y="524001"/>
                  </a:lnTo>
                  <a:lnTo>
                    <a:pt x="38306" y="511562"/>
                  </a:lnTo>
                  <a:lnTo>
                    <a:pt x="31702" y="498594"/>
                  </a:lnTo>
                  <a:lnTo>
                    <a:pt x="27739" y="490389"/>
                  </a:lnTo>
                  <a:lnTo>
                    <a:pt x="24041" y="482185"/>
                  </a:lnTo>
                  <a:lnTo>
                    <a:pt x="20606" y="473451"/>
                  </a:lnTo>
                  <a:lnTo>
                    <a:pt x="17700" y="464717"/>
                  </a:lnTo>
                  <a:lnTo>
                    <a:pt x="14794" y="455719"/>
                  </a:lnTo>
                  <a:lnTo>
                    <a:pt x="12417" y="446456"/>
                  </a:lnTo>
                  <a:lnTo>
                    <a:pt x="10039" y="437193"/>
                  </a:lnTo>
                  <a:lnTo>
                    <a:pt x="7926" y="427665"/>
                  </a:lnTo>
                  <a:lnTo>
                    <a:pt x="6076" y="418137"/>
                  </a:lnTo>
                  <a:lnTo>
                    <a:pt x="4491" y="408345"/>
                  </a:lnTo>
                  <a:lnTo>
                    <a:pt x="3170" y="398553"/>
                  </a:lnTo>
                  <a:lnTo>
                    <a:pt x="1850" y="388761"/>
                  </a:lnTo>
                  <a:lnTo>
                    <a:pt x="1057" y="378439"/>
                  </a:lnTo>
                  <a:lnTo>
                    <a:pt x="529" y="368382"/>
                  </a:lnTo>
                  <a:lnTo>
                    <a:pt x="264" y="358060"/>
                  </a:lnTo>
                  <a:lnTo>
                    <a:pt x="0" y="348003"/>
                  </a:lnTo>
                  <a:lnTo>
                    <a:pt x="264" y="332653"/>
                  </a:lnTo>
                  <a:lnTo>
                    <a:pt x="1057" y="317832"/>
                  </a:lnTo>
                  <a:lnTo>
                    <a:pt x="2378" y="302747"/>
                  </a:lnTo>
                  <a:lnTo>
                    <a:pt x="4491" y="287926"/>
                  </a:lnTo>
                  <a:lnTo>
                    <a:pt x="6869" y="272840"/>
                  </a:lnTo>
                  <a:lnTo>
                    <a:pt x="10039" y="258019"/>
                  </a:lnTo>
                  <a:lnTo>
                    <a:pt x="11888" y="250874"/>
                  </a:lnTo>
                  <a:lnTo>
                    <a:pt x="14002" y="243463"/>
                  </a:lnTo>
                  <a:lnTo>
                    <a:pt x="15851" y="236053"/>
                  </a:lnTo>
                  <a:lnTo>
                    <a:pt x="18493" y="228907"/>
                  </a:lnTo>
                  <a:lnTo>
                    <a:pt x="20606" y="221761"/>
                  </a:lnTo>
                  <a:lnTo>
                    <a:pt x="23512" y="214880"/>
                  </a:lnTo>
                  <a:lnTo>
                    <a:pt x="26418" y="207734"/>
                  </a:lnTo>
                  <a:lnTo>
                    <a:pt x="29324" y="200853"/>
                  </a:lnTo>
                  <a:lnTo>
                    <a:pt x="32494" y="193972"/>
                  </a:lnTo>
                  <a:lnTo>
                    <a:pt x="36193" y="187356"/>
                  </a:lnTo>
                  <a:lnTo>
                    <a:pt x="39363" y="180475"/>
                  </a:lnTo>
                  <a:lnTo>
                    <a:pt x="43326" y="174123"/>
                  </a:lnTo>
                  <a:lnTo>
                    <a:pt x="47552" y="167506"/>
                  </a:lnTo>
                  <a:lnTo>
                    <a:pt x="51779" y="161155"/>
                  </a:lnTo>
                  <a:lnTo>
                    <a:pt x="56270" y="155332"/>
                  </a:lnTo>
                  <a:lnTo>
                    <a:pt x="60761" y="148980"/>
                  </a:lnTo>
                  <a:lnTo>
                    <a:pt x="65781" y="143422"/>
                  </a:lnTo>
                  <a:lnTo>
                    <a:pt x="70800" y="137865"/>
                  </a:lnTo>
                  <a:lnTo>
                    <a:pt x="76348" y="132307"/>
                  </a:lnTo>
                  <a:lnTo>
                    <a:pt x="81896" y="126749"/>
                  </a:lnTo>
                  <a:lnTo>
                    <a:pt x="89557" y="120397"/>
                  </a:lnTo>
                  <a:lnTo>
                    <a:pt x="98011" y="114045"/>
                  </a:lnTo>
                  <a:lnTo>
                    <a:pt x="106728" y="108223"/>
                  </a:lnTo>
                  <a:lnTo>
                    <a:pt x="115710" y="102930"/>
                  </a:lnTo>
                  <a:lnTo>
                    <a:pt x="124957" y="98166"/>
                  </a:lnTo>
                  <a:lnTo>
                    <a:pt x="134731" y="93931"/>
                  </a:lnTo>
                  <a:lnTo>
                    <a:pt x="139751" y="92079"/>
                  </a:lnTo>
                  <a:lnTo>
                    <a:pt x="145034" y="90226"/>
                  </a:lnTo>
                  <a:lnTo>
                    <a:pt x="150318" y="88638"/>
                  </a:lnTo>
                  <a:lnTo>
                    <a:pt x="155601" y="87315"/>
                  </a:lnTo>
                  <a:lnTo>
                    <a:pt x="163527" y="85198"/>
                  </a:lnTo>
                  <a:lnTo>
                    <a:pt x="170924" y="83874"/>
                  </a:lnTo>
                  <a:lnTo>
                    <a:pt x="178849" y="82551"/>
                  </a:lnTo>
                  <a:lnTo>
                    <a:pt x="186510" y="81228"/>
                  </a:lnTo>
                  <a:lnTo>
                    <a:pt x="193907" y="80434"/>
                  </a:lnTo>
                  <a:lnTo>
                    <a:pt x="201304" y="79640"/>
                  </a:lnTo>
                  <a:lnTo>
                    <a:pt x="208966" y="79375"/>
                  </a:lnTo>
                  <a:close/>
                  <a:moveTo>
                    <a:pt x="1713004" y="79375"/>
                  </a:moveTo>
                  <a:lnTo>
                    <a:pt x="1722007" y="79375"/>
                  </a:lnTo>
                  <a:lnTo>
                    <a:pt x="1729156" y="79375"/>
                  </a:lnTo>
                  <a:lnTo>
                    <a:pt x="1736570" y="79640"/>
                  </a:lnTo>
                  <a:lnTo>
                    <a:pt x="1743984" y="80434"/>
                  </a:lnTo>
                  <a:lnTo>
                    <a:pt x="1751398" y="81228"/>
                  </a:lnTo>
                  <a:lnTo>
                    <a:pt x="1759077" y="82551"/>
                  </a:lnTo>
                  <a:lnTo>
                    <a:pt x="1767021" y="83874"/>
                  </a:lnTo>
                  <a:lnTo>
                    <a:pt x="1774699" y="85198"/>
                  </a:lnTo>
                  <a:lnTo>
                    <a:pt x="1782643" y="87315"/>
                  </a:lnTo>
                  <a:lnTo>
                    <a:pt x="1787674" y="88638"/>
                  </a:lnTo>
                  <a:lnTo>
                    <a:pt x="1792970" y="90226"/>
                  </a:lnTo>
                  <a:lnTo>
                    <a:pt x="1798001" y="92079"/>
                  </a:lnTo>
                  <a:lnTo>
                    <a:pt x="1803031" y="93931"/>
                  </a:lnTo>
                  <a:lnTo>
                    <a:pt x="1813093" y="98166"/>
                  </a:lnTo>
                  <a:lnTo>
                    <a:pt x="1822626" y="102930"/>
                  </a:lnTo>
                  <a:lnTo>
                    <a:pt x="1831628" y="108223"/>
                  </a:lnTo>
                  <a:lnTo>
                    <a:pt x="1840366" y="114045"/>
                  </a:lnTo>
                  <a:lnTo>
                    <a:pt x="1848310" y="120397"/>
                  </a:lnTo>
                  <a:lnTo>
                    <a:pt x="1856253" y="126749"/>
                  </a:lnTo>
                  <a:lnTo>
                    <a:pt x="1863667" y="134159"/>
                  </a:lnTo>
                  <a:lnTo>
                    <a:pt x="1870817" y="141570"/>
                  </a:lnTo>
                  <a:lnTo>
                    <a:pt x="1877436" y="148980"/>
                  </a:lnTo>
                  <a:lnTo>
                    <a:pt x="1883526" y="157185"/>
                  </a:lnTo>
                  <a:lnTo>
                    <a:pt x="1889352" y="165389"/>
                  </a:lnTo>
                  <a:lnTo>
                    <a:pt x="1894912" y="174123"/>
                  </a:lnTo>
                  <a:lnTo>
                    <a:pt x="1899943" y="182856"/>
                  </a:lnTo>
                  <a:lnTo>
                    <a:pt x="1904709" y="191855"/>
                  </a:lnTo>
                  <a:lnTo>
                    <a:pt x="1908946" y="200853"/>
                  </a:lnTo>
                  <a:lnTo>
                    <a:pt x="1913182" y="210116"/>
                  </a:lnTo>
                  <a:lnTo>
                    <a:pt x="1916625" y="219379"/>
                  </a:lnTo>
                  <a:lnTo>
                    <a:pt x="1920067" y="228907"/>
                  </a:lnTo>
                  <a:lnTo>
                    <a:pt x="1923244" y="238435"/>
                  </a:lnTo>
                  <a:lnTo>
                    <a:pt x="1925627" y="248227"/>
                  </a:lnTo>
                  <a:lnTo>
                    <a:pt x="1928275" y="258019"/>
                  </a:lnTo>
                  <a:lnTo>
                    <a:pt x="1930393" y="267812"/>
                  </a:lnTo>
                  <a:lnTo>
                    <a:pt x="1932512" y="277604"/>
                  </a:lnTo>
                  <a:lnTo>
                    <a:pt x="1933836" y="287926"/>
                  </a:lnTo>
                  <a:lnTo>
                    <a:pt x="1935160" y="297983"/>
                  </a:lnTo>
                  <a:lnTo>
                    <a:pt x="1936483" y="307775"/>
                  </a:lnTo>
                  <a:lnTo>
                    <a:pt x="1937278" y="317832"/>
                  </a:lnTo>
                  <a:lnTo>
                    <a:pt x="1937807" y="327889"/>
                  </a:lnTo>
                  <a:lnTo>
                    <a:pt x="1938337" y="337946"/>
                  </a:lnTo>
                  <a:lnTo>
                    <a:pt x="1938337" y="348003"/>
                  </a:lnTo>
                  <a:lnTo>
                    <a:pt x="1938337" y="358060"/>
                  </a:lnTo>
                  <a:lnTo>
                    <a:pt x="1937807" y="368382"/>
                  </a:lnTo>
                  <a:lnTo>
                    <a:pt x="1937278" y="378439"/>
                  </a:lnTo>
                  <a:lnTo>
                    <a:pt x="1936483" y="388760"/>
                  </a:lnTo>
                  <a:lnTo>
                    <a:pt x="1935160" y="398553"/>
                  </a:lnTo>
                  <a:lnTo>
                    <a:pt x="1933836" y="408345"/>
                  </a:lnTo>
                  <a:lnTo>
                    <a:pt x="1932512" y="418137"/>
                  </a:lnTo>
                  <a:lnTo>
                    <a:pt x="1930393" y="427665"/>
                  </a:lnTo>
                  <a:lnTo>
                    <a:pt x="1928540" y="437193"/>
                  </a:lnTo>
                  <a:lnTo>
                    <a:pt x="1925892" y="446456"/>
                  </a:lnTo>
                  <a:lnTo>
                    <a:pt x="1923509" y="455719"/>
                  </a:lnTo>
                  <a:lnTo>
                    <a:pt x="1920596" y="464717"/>
                  </a:lnTo>
                  <a:lnTo>
                    <a:pt x="1917684" y="473451"/>
                  </a:lnTo>
                  <a:lnTo>
                    <a:pt x="1914241" y="482185"/>
                  </a:lnTo>
                  <a:lnTo>
                    <a:pt x="1910535" y="490389"/>
                  </a:lnTo>
                  <a:lnTo>
                    <a:pt x="1906563" y="498593"/>
                  </a:lnTo>
                  <a:lnTo>
                    <a:pt x="1901267" y="509180"/>
                  </a:lnTo>
                  <a:lnTo>
                    <a:pt x="1895442" y="519502"/>
                  </a:lnTo>
                  <a:lnTo>
                    <a:pt x="1889352" y="529823"/>
                  </a:lnTo>
                  <a:lnTo>
                    <a:pt x="1883262" y="539616"/>
                  </a:lnTo>
                  <a:lnTo>
                    <a:pt x="1876907" y="549143"/>
                  </a:lnTo>
                  <a:lnTo>
                    <a:pt x="1870287" y="558671"/>
                  </a:lnTo>
                  <a:lnTo>
                    <a:pt x="1863403" y="567934"/>
                  </a:lnTo>
                  <a:lnTo>
                    <a:pt x="1856253" y="576932"/>
                  </a:lnTo>
                  <a:lnTo>
                    <a:pt x="1849369" y="585931"/>
                  </a:lnTo>
                  <a:lnTo>
                    <a:pt x="1841955" y="594664"/>
                  </a:lnTo>
                  <a:lnTo>
                    <a:pt x="1834276" y="603133"/>
                  </a:lnTo>
                  <a:lnTo>
                    <a:pt x="1826597" y="611338"/>
                  </a:lnTo>
                  <a:lnTo>
                    <a:pt x="1818654" y="619542"/>
                  </a:lnTo>
                  <a:lnTo>
                    <a:pt x="1810710" y="627482"/>
                  </a:lnTo>
                  <a:lnTo>
                    <a:pt x="1802502" y="635422"/>
                  </a:lnTo>
                  <a:lnTo>
                    <a:pt x="1794294" y="642832"/>
                  </a:lnTo>
                  <a:lnTo>
                    <a:pt x="1786085" y="650243"/>
                  </a:lnTo>
                  <a:lnTo>
                    <a:pt x="1777612" y="657653"/>
                  </a:lnTo>
                  <a:lnTo>
                    <a:pt x="1768874" y="664534"/>
                  </a:lnTo>
                  <a:lnTo>
                    <a:pt x="1760136" y="671680"/>
                  </a:lnTo>
                  <a:lnTo>
                    <a:pt x="1751398" y="678296"/>
                  </a:lnTo>
                  <a:lnTo>
                    <a:pt x="1742660" y="684648"/>
                  </a:lnTo>
                  <a:lnTo>
                    <a:pt x="1724655" y="697352"/>
                  </a:lnTo>
                  <a:lnTo>
                    <a:pt x="1706385" y="709526"/>
                  </a:lnTo>
                  <a:lnTo>
                    <a:pt x="1688114" y="720906"/>
                  </a:lnTo>
                  <a:lnTo>
                    <a:pt x="1669844" y="732022"/>
                  </a:lnTo>
                  <a:lnTo>
                    <a:pt x="1651309" y="742344"/>
                  </a:lnTo>
                  <a:lnTo>
                    <a:pt x="1632774" y="752136"/>
                  </a:lnTo>
                  <a:lnTo>
                    <a:pt x="1614504" y="761664"/>
                  </a:lnTo>
                  <a:lnTo>
                    <a:pt x="1596234" y="770397"/>
                  </a:lnTo>
                  <a:lnTo>
                    <a:pt x="1577964" y="778866"/>
                  </a:lnTo>
                  <a:lnTo>
                    <a:pt x="1559958" y="786806"/>
                  </a:lnTo>
                  <a:lnTo>
                    <a:pt x="1542217" y="794217"/>
                  </a:lnTo>
                  <a:lnTo>
                    <a:pt x="1525271" y="801362"/>
                  </a:lnTo>
                  <a:lnTo>
                    <a:pt x="1508060" y="807979"/>
                  </a:lnTo>
                  <a:lnTo>
                    <a:pt x="1491379" y="814331"/>
                  </a:lnTo>
                  <a:lnTo>
                    <a:pt x="1475756" y="820153"/>
                  </a:lnTo>
                  <a:lnTo>
                    <a:pt x="1445306" y="830739"/>
                  </a:lnTo>
                  <a:lnTo>
                    <a:pt x="1417768" y="840532"/>
                  </a:lnTo>
                  <a:lnTo>
                    <a:pt x="1393673" y="848207"/>
                  </a:lnTo>
                  <a:lnTo>
                    <a:pt x="1370636" y="856147"/>
                  </a:lnTo>
                  <a:lnTo>
                    <a:pt x="1361369" y="859323"/>
                  </a:lnTo>
                  <a:lnTo>
                    <a:pt x="1353955" y="861969"/>
                  </a:lnTo>
                  <a:lnTo>
                    <a:pt x="1348394" y="864616"/>
                  </a:lnTo>
                  <a:lnTo>
                    <a:pt x="1346276" y="865674"/>
                  </a:lnTo>
                  <a:lnTo>
                    <a:pt x="1343893" y="866998"/>
                  </a:lnTo>
                  <a:lnTo>
                    <a:pt x="1341775" y="869380"/>
                  </a:lnTo>
                  <a:lnTo>
                    <a:pt x="1339127" y="872555"/>
                  </a:lnTo>
                  <a:lnTo>
                    <a:pt x="1337009" y="876261"/>
                  </a:lnTo>
                  <a:lnTo>
                    <a:pt x="1334890" y="880760"/>
                  </a:lnTo>
                  <a:lnTo>
                    <a:pt x="1333566" y="885259"/>
                  </a:lnTo>
                  <a:lnTo>
                    <a:pt x="1332507" y="890023"/>
                  </a:lnTo>
                  <a:lnTo>
                    <a:pt x="1332242" y="894522"/>
                  </a:lnTo>
                  <a:lnTo>
                    <a:pt x="1332507" y="897169"/>
                  </a:lnTo>
                  <a:lnTo>
                    <a:pt x="1332772" y="899551"/>
                  </a:lnTo>
                  <a:lnTo>
                    <a:pt x="1333302" y="901932"/>
                  </a:lnTo>
                  <a:lnTo>
                    <a:pt x="1333831" y="904050"/>
                  </a:lnTo>
                  <a:lnTo>
                    <a:pt x="1334625" y="906167"/>
                  </a:lnTo>
                  <a:lnTo>
                    <a:pt x="1335685" y="908020"/>
                  </a:lnTo>
                  <a:lnTo>
                    <a:pt x="1337273" y="910137"/>
                  </a:lnTo>
                  <a:lnTo>
                    <a:pt x="1338597" y="911990"/>
                  </a:lnTo>
                  <a:lnTo>
                    <a:pt x="1340716" y="914107"/>
                  </a:lnTo>
                  <a:lnTo>
                    <a:pt x="1343363" y="916224"/>
                  </a:lnTo>
                  <a:lnTo>
                    <a:pt x="1346806" y="918606"/>
                  </a:lnTo>
                  <a:lnTo>
                    <a:pt x="1350777" y="920723"/>
                  </a:lnTo>
                  <a:lnTo>
                    <a:pt x="1355544" y="923105"/>
                  </a:lnTo>
                  <a:lnTo>
                    <a:pt x="1361369" y="924958"/>
                  </a:lnTo>
                  <a:lnTo>
                    <a:pt x="1367988" y="926546"/>
                  </a:lnTo>
                  <a:lnTo>
                    <a:pt x="1375932" y="928134"/>
                  </a:lnTo>
                  <a:lnTo>
                    <a:pt x="1380169" y="929192"/>
                  </a:lnTo>
                  <a:lnTo>
                    <a:pt x="1384405" y="930251"/>
                  </a:lnTo>
                  <a:lnTo>
                    <a:pt x="1388377" y="932368"/>
                  </a:lnTo>
                  <a:lnTo>
                    <a:pt x="1392084" y="934221"/>
                  </a:lnTo>
                  <a:lnTo>
                    <a:pt x="1395261" y="936867"/>
                  </a:lnTo>
                  <a:lnTo>
                    <a:pt x="1398704" y="939514"/>
                  </a:lnTo>
                  <a:lnTo>
                    <a:pt x="1401616" y="942690"/>
                  </a:lnTo>
                  <a:lnTo>
                    <a:pt x="1403999" y="946130"/>
                  </a:lnTo>
                  <a:lnTo>
                    <a:pt x="1406382" y="949306"/>
                  </a:lnTo>
                  <a:lnTo>
                    <a:pt x="1408236" y="953276"/>
                  </a:lnTo>
                  <a:lnTo>
                    <a:pt x="1410089" y="957246"/>
                  </a:lnTo>
                  <a:lnTo>
                    <a:pt x="1411149" y="961481"/>
                  </a:lnTo>
                  <a:lnTo>
                    <a:pt x="1411943" y="965980"/>
                  </a:lnTo>
                  <a:lnTo>
                    <a:pt x="1412472" y="970214"/>
                  </a:lnTo>
                  <a:lnTo>
                    <a:pt x="1412472" y="974713"/>
                  </a:lnTo>
                  <a:lnTo>
                    <a:pt x="1411943" y="979477"/>
                  </a:lnTo>
                  <a:lnTo>
                    <a:pt x="1411149" y="983977"/>
                  </a:lnTo>
                  <a:lnTo>
                    <a:pt x="1410089" y="988211"/>
                  </a:lnTo>
                  <a:lnTo>
                    <a:pt x="1408236" y="992446"/>
                  </a:lnTo>
                  <a:lnTo>
                    <a:pt x="1406382" y="996415"/>
                  </a:lnTo>
                  <a:lnTo>
                    <a:pt x="1403735" y="999591"/>
                  </a:lnTo>
                  <a:lnTo>
                    <a:pt x="1401351" y="1003032"/>
                  </a:lnTo>
                  <a:lnTo>
                    <a:pt x="1398439" y="1006208"/>
                  </a:lnTo>
                  <a:lnTo>
                    <a:pt x="1394997" y="1008854"/>
                  </a:lnTo>
                  <a:lnTo>
                    <a:pt x="1391819" y="1011236"/>
                  </a:lnTo>
                  <a:lnTo>
                    <a:pt x="1388112" y="1013354"/>
                  </a:lnTo>
                  <a:lnTo>
                    <a:pt x="1384140" y="1015206"/>
                  </a:lnTo>
                  <a:lnTo>
                    <a:pt x="1380169" y="1016265"/>
                  </a:lnTo>
                  <a:lnTo>
                    <a:pt x="1375932" y="1017059"/>
                  </a:lnTo>
                  <a:lnTo>
                    <a:pt x="1371695" y="1017588"/>
                  </a:lnTo>
                  <a:lnTo>
                    <a:pt x="1367459" y="1017588"/>
                  </a:lnTo>
                  <a:lnTo>
                    <a:pt x="1362958" y="1017323"/>
                  </a:lnTo>
                  <a:lnTo>
                    <a:pt x="1356338" y="1016000"/>
                  </a:lnTo>
                  <a:lnTo>
                    <a:pt x="1349718" y="1014942"/>
                  </a:lnTo>
                  <a:lnTo>
                    <a:pt x="1343363" y="1013089"/>
                  </a:lnTo>
                  <a:lnTo>
                    <a:pt x="1337273" y="1011501"/>
                  </a:lnTo>
                  <a:lnTo>
                    <a:pt x="1330918" y="1009119"/>
                  </a:lnTo>
                  <a:lnTo>
                    <a:pt x="1325093" y="1007266"/>
                  </a:lnTo>
                  <a:lnTo>
                    <a:pt x="1319533" y="1004620"/>
                  </a:lnTo>
                  <a:lnTo>
                    <a:pt x="1313972" y="1002238"/>
                  </a:lnTo>
                  <a:lnTo>
                    <a:pt x="1308147" y="999327"/>
                  </a:lnTo>
                  <a:lnTo>
                    <a:pt x="1303116" y="996415"/>
                  </a:lnTo>
                  <a:lnTo>
                    <a:pt x="1298085" y="992975"/>
                  </a:lnTo>
                  <a:lnTo>
                    <a:pt x="1293319" y="989534"/>
                  </a:lnTo>
                  <a:lnTo>
                    <a:pt x="1288553" y="985829"/>
                  </a:lnTo>
                  <a:lnTo>
                    <a:pt x="1284316" y="982389"/>
                  </a:lnTo>
                  <a:lnTo>
                    <a:pt x="1280080" y="978154"/>
                  </a:lnTo>
                  <a:lnTo>
                    <a:pt x="1276108" y="973920"/>
                  </a:lnTo>
                  <a:lnTo>
                    <a:pt x="1272136" y="969685"/>
                  </a:lnTo>
                  <a:lnTo>
                    <a:pt x="1268959" y="965186"/>
                  </a:lnTo>
                  <a:lnTo>
                    <a:pt x="1265516" y="960422"/>
                  </a:lnTo>
                  <a:lnTo>
                    <a:pt x="1262604" y="955658"/>
                  </a:lnTo>
                  <a:lnTo>
                    <a:pt x="1259956" y="950894"/>
                  </a:lnTo>
                  <a:lnTo>
                    <a:pt x="1257308" y="945866"/>
                  </a:lnTo>
                  <a:lnTo>
                    <a:pt x="1255190" y="941102"/>
                  </a:lnTo>
                  <a:lnTo>
                    <a:pt x="1253071" y="935544"/>
                  </a:lnTo>
                  <a:lnTo>
                    <a:pt x="1251483" y="930516"/>
                  </a:lnTo>
                  <a:lnTo>
                    <a:pt x="1250159" y="925487"/>
                  </a:lnTo>
                  <a:lnTo>
                    <a:pt x="1248570" y="920194"/>
                  </a:lnTo>
                  <a:lnTo>
                    <a:pt x="1247776" y="915165"/>
                  </a:lnTo>
                  <a:lnTo>
                    <a:pt x="1246981" y="909872"/>
                  </a:lnTo>
                  <a:lnTo>
                    <a:pt x="1246452" y="904844"/>
                  </a:lnTo>
                  <a:lnTo>
                    <a:pt x="1246187" y="899551"/>
                  </a:lnTo>
                  <a:lnTo>
                    <a:pt x="1246187" y="894522"/>
                  </a:lnTo>
                  <a:lnTo>
                    <a:pt x="1246452" y="886318"/>
                  </a:lnTo>
                  <a:lnTo>
                    <a:pt x="1247246" y="878378"/>
                  </a:lnTo>
                  <a:lnTo>
                    <a:pt x="1248305" y="870174"/>
                  </a:lnTo>
                  <a:lnTo>
                    <a:pt x="1250159" y="862498"/>
                  </a:lnTo>
                  <a:lnTo>
                    <a:pt x="1252277" y="854823"/>
                  </a:lnTo>
                  <a:lnTo>
                    <a:pt x="1254925" y="847413"/>
                  </a:lnTo>
                  <a:lnTo>
                    <a:pt x="1257838" y="840003"/>
                  </a:lnTo>
                  <a:lnTo>
                    <a:pt x="1261280" y="833121"/>
                  </a:lnTo>
                  <a:lnTo>
                    <a:pt x="1264987" y="826240"/>
                  </a:lnTo>
                  <a:lnTo>
                    <a:pt x="1269223" y="819888"/>
                  </a:lnTo>
                  <a:lnTo>
                    <a:pt x="1273990" y="813801"/>
                  </a:lnTo>
                  <a:lnTo>
                    <a:pt x="1278756" y="807714"/>
                  </a:lnTo>
                  <a:lnTo>
                    <a:pt x="1284051" y="802156"/>
                  </a:lnTo>
                  <a:lnTo>
                    <a:pt x="1289877" y="796863"/>
                  </a:lnTo>
                  <a:lnTo>
                    <a:pt x="1296232" y="792099"/>
                  </a:lnTo>
                  <a:lnTo>
                    <a:pt x="1302851" y="787600"/>
                  </a:lnTo>
                  <a:lnTo>
                    <a:pt x="1306558" y="785748"/>
                  </a:lnTo>
                  <a:lnTo>
                    <a:pt x="1310000" y="783630"/>
                  </a:lnTo>
                  <a:lnTo>
                    <a:pt x="1316620" y="780454"/>
                  </a:lnTo>
                  <a:lnTo>
                    <a:pt x="1324034" y="777808"/>
                  </a:lnTo>
                  <a:lnTo>
                    <a:pt x="1331448" y="774897"/>
                  </a:lnTo>
                  <a:lnTo>
                    <a:pt x="1348394" y="768809"/>
                  </a:lnTo>
                  <a:lnTo>
                    <a:pt x="1367988" y="762193"/>
                  </a:lnTo>
                  <a:lnTo>
                    <a:pt x="1390230" y="755047"/>
                  </a:lnTo>
                  <a:lnTo>
                    <a:pt x="1414856" y="746578"/>
                  </a:lnTo>
                  <a:lnTo>
                    <a:pt x="1441069" y="737580"/>
                  </a:lnTo>
                  <a:lnTo>
                    <a:pt x="1469137" y="727258"/>
                  </a:lnTo>
                  <a:lnTo>
                    <a:pt x="1483965" y="721700"/>
                  </a:lnTo>
                  <a:lnTo>
                    <a:pt x="1498528" y="715613"/>
                  </a:lnTo>
                  <a:lnTo>
                    <a:pt x="1513621" y="709526"/>
                  </a:lnTo>
                  <a:lnTo>
                    <a:pt x="1528978" y="702645"/>
                  </a:lnTo>
                  <a:lnTo>
                    <a:pt x="1544336" y="696028"/>
                  </a:lnTo>
                  <a:lnTo>
                    <a:pt x="1559958" y="688618"/>
                  </a:lnTo>
                  <a:lnTo>
                    <a:pt x="1575581" y="681472"/>
                  </a:lnTo>
                  <a:lnTo>
                    <a:pt x="1591203" y="673532"/>
                  </a:lnTo>
                  <a:lnTo>
                    <a:pt x="1606825" y="665063"/>
                  </a:lnTo>
                  <a:lnTo>
                    <a:pt x="1622183" y="656594"/>
                  </a:lnTo>
                  <a:lnTo>
                    <a:pt x="1637540" y="647596"/>
                  </a:lnTo>
                  <a:lnTo>
                    <a:pt x="1652898" y="638333"/>
                  </a:lnTo>
                  <a:lnTo>
                    <a:pt x="1667726" y="628541"/>
                  </a:lnTo>
                  <a:lnTo>
                    <a:pt x="1682554" y="618748"/>
                  </a:lnTo>
                  <a:lnTo>
                    <a:pt x="1696852" y="608162"/>
                  </a:lnTo>
                  <a:lnTo>
                    <a:pt x="1711151" y="597311"/>
                  </a:lnTo>
                  <a:lnTo>
                    <a:pt x="1720154" y="589901"/>
                  </a:lnTo>
                  <a:lnTo>
                    <a:pt x="1729421" y="582225"/>
                  </a:lnTo>
                  <a:lnTo>
                    <a:pt x="1738159" y="574286"/>
                  </a:lnTo>
                  <a:lnTo>
                    <a:pt x="1746897" y="566611"/>
                  </a:lnTo>
                  <a:lnTo>
                    <a:pt x="1755370" y="558406"/>
                  </a:lnTo>
                  <a:lnTo>
                    <a:pt x="1763578" y="549937"/>
                  </a:lnTo>
                  <a:lnTo>
                    <a:pt x="1771522" y="541468"/>
                  </a:lnTo>
                  <a:lnTo>
                    <a:pt x="1778936" y="532734"/>
                  </a:lnTo>
                  <a:lnTo>
                    <a:pt x="1786615" y="523736"/>
                  </a:lnTo>
                  <a:lnTo>
                    <a:pt x="1793499" y="514738"/>
                  </a:lnTo>
                  <a:lnTo>
                    <a:pt x="1800648" y="505475"/>
                  </a:lnTo>
                  <a:lnTo>
                    <a:pt x="1807003" y="496212"/>
                  </a:lnTo>
                  <a:lnTo>
                    <a:pt x="1813623" y="486684"/>
                  </a:lnTo>
                  <a:lnTo>
                    <a:pt x="1819448" y="476892"/>
                  </a:lnTo>
                  <a:lnTo>
                    <a:pt x="1825009" y="466835"/>
                  </a:lnTo>
                  <a:lnTo>
                    <a:pt x="1830304" y="456778"/>
                  </a:lnTo>
                  <a:lnTo>
                    <a:pt x="1832952" y="452014"/>
                  </a:lnTo>
                  <a:lnTo>
                    <a:pt x="1835335" y="446456"/>
                  </a:lnTo>
                  <a:lnTo>
                    <a:pt x="1837189" y="440898"/>
                  </a:lnTo>
                  <a:lnTo>
                    <a:pt x="1839307" y="435076"/>
                  </a:lnTo>
                  <a:lnTo>
                    <a:pt x="1841161" y="428724"/>
                  </a:lnTo>
                  <a:lnTo>
                    <a:pt x="1843014" y="422372"/>
                  </a:lnTo>
                  <a:lnTo>
                    <a:pt x="1844868" y="416020"/>
                  </a:lnTo>
                  <a:lnTo>
                    <a:pt x="1846192" y="408874"/>
                  </a:lnTo>
                  <a:lnTo>
                    <a:pt x="1847515" y="401729"/>
                  </a:lnTo>
                  <a:lnTo>
                    <a:pt x="1848575" y="394318"/>
                  </a:lnTo>
                  <a:lnTo>
                    <a:pt x="1849899" y="386908"/>
                  </a:lnTo>
                  <a:lnTo>
                    <a:pt x="1850693" y="379497"/>
                  </a:lnTo>
                  <a:lnTo>
                    <a:pt x="1851487" y="371558"/>
                  </a:lnTo>
                  <a:lnTo>
                    <a:pt x="1851752" y="363618"/>
                  </a:lnTo>
                  <a:lnTo>
                    <a:pt x="1852017" y="355678"/>
                  </a:lnTo>
                  <a:lnTo>
                    <a:pt x="1852282" y="348003"/>
                  </a:lnTo>
                  <a:lnTo>
                    <a:pt x="1852017" y="336093"/>
                  </a:lnTo>
                  <a:lnTo>
                    <a:pt x="1851487" y="324713"/>
                  </a:lnTo>
                  <a:lnTo>
                    <a:pt x="1850428" y="313068"/>
                  </a:lnTo>
                  <a:lnTo>
                    <a:pt x="1849104" y="301953"/>
                  </a:lnTo>
                  <a:lnTo>
                    <a:pt x="1846986" y="290572"/>
                  </a:lnTo>
                  <a:lnTo>
                    <a:pt x="1844603" y="279721"/>
                  </a:lnTo>
                  <a:lnTo>
                    <a:pt x="1841955" y="269135"/>
                  </a:lnTo>
                  <a:lnTo>
                    <a:pt x="1838513" y="258549"/>
                  </a:lnTo>
                  <a:lnTo>
                    <a:pt x="1835335" y="248756"/>
                  </a:lnTo>
                  <a:lnTo>
                    <a:pt x="1831364" y="239493"/>
                  </a:lnTo>
                  <a:lnTo>
                    <a:pt x="1826862" y="230495"/>
                  </a:lnTo>
                  <a:lnTo>
                    <a:pt x="1822361" y="222290"/>
                  </a:lnTo>
                  <a:lnTo>
                    <a:pt x="1817330" y="214615"/>
                  </a:lnTo>
                  <a:lnTo>
                    <a:pt x="1811769" y="207470"/>
                  </a:lnTo>
                  <a:lnTo>
                    <a:pt x="1806209" y="201118"/>
                  </a:lnTo>
                  <a:lnTo>
                    <a:pt x="1803031" y="198207"/>
                  </a:lnTo>
                  <a:lnTo>
                    <a:pt x="1800384" y="195295"/>
                  </a:lnTo>
                  <a:lnTo>
                    <a:pt x="1796147" y="191855"/>
                  </a:lnTo>
                  <a:lnTo>
                    <a:pt x="1791646" y="188679"/>
                  </a:lnTo>
                  <a:lnTo>
                    <a:pt x="1787409" y="185503"/>
                  </a:lnTo>
                  <a:lnTo>
                    <a:pt x="1782643" y="182856"/>
                  </a:lnTo>
                  <a:lnTo>
                    <a:pt x="1777877" y="180474"/>
                  </a:lnTo>
                  <a:lnTo>
                    <a:pt x="1772846" y="178357"/>
                  </a:lnTo>
                  <a:lnTo>
                    <a:pt x="1767550" y="176240"/>
                  </a:lnTo>
                  <a:lnTo>
                    <a:pt x="1761725" y="174652"/>
                  </a:lnTo>
                  <a:lnTo>
                    <a:pt x="1751133" y="172270"/>
                  </a:lnTo>
                  <a:lnTo>
                    <a:pt x="1740807" y="170682"/>
                  </a:lnTo>
                  <a:lnTo>
                    <a:pt x="1731010" y="169623"/>
                  </a:lnTo>
                  <a:lnTo>
                    <a:pt x="1722007" y="169359"/>
                  </a:lnTo>
                  <a:lnTo>
                    <a:pt x="1716711" y="169623"/>
                  </a:lnTo>
                  <a:lnTo>
                    <a:pt x="1711151" y="169888"/>
                  </a:lnTo>
                  <a:lnTo>
                    <a:pt x="1706120" y="170417"/>
                  </a:lnTo>
                  <a:lnTo>
                    <a:pt x="1701354" y="170947"/>
                  </a:lnTo>
                  <a:lnTo>
                    <a:pt x="1696588" y="171741"/>
                  </a:lnTo>
                  <a:lnTo>
                    <a:pt x="1692086" y="172799"/>
                  </a:lnTo>
                  <a:lnTo>
                    <a:pt x="1687585" y="174387"/>
                  </a:lnTo>
                  <a:lnTo>
                    <a:pt x="1683084" y="175711"/>
                  </a:lnTo>
                  <a:lnTo>
                    <a:pt x="1678847" y="177034"/>
                  </a:lnTo>
                  <a:lnTo>
                    <a:pt x="1674610" y="178886"/>
                  </a:lnTo>
                  <a:lnTo>
                    <a:pt x="1670903" y="180739"/>
                  </a:lnTo>
                  <a:lnTo>
                    <a:pt x="1666932" y="182856"/>
                  </a:lnTo>
                  <a:lnTo>
                    <a:pt x="1659253" y="187356"/>
                  </a:lnTo>
                  <a:lnTo>
                    <a:pt x="1651574" y="192384"/>
                  </a:lnTo>
                  <a:lnTo>
                    <a:pt x="1644690" y="197942"/>
                  </a:lnTo>
                  <a:lnTo>
                    <a:pt x="1637805" y="203764"/>
                  </a:lnTo>
                  <a:lnTo>
                    <a:pt x="1631185" y="210645"/>
                  </a:lnTo>
                  <a:lnTo>
                    <a:pt x="1625095" y="217262"/>
                  </a:lnTo>
                  <a:lnTo>
                    <a:pt x="1619005" y="224937"/>
                  </a:lnTo>
                  <a:lnTo>
                    <a:pt x="1613445" y="232612"/>
                  </a:lnTo>
                  <a:lnTo>
                    <a:pt x="1608149" y="240287"/>
                  </a:lnTo>
                  <a:lnTo>
                    <a:pt x="1603118" y="248227"/>
                  </a:lnTo>
                  <a:lnTo>
                    <a:pt x="1598352" y="256431"/>
                  </a:lnTo>
                  <a:lnTo>
                    <a:pt x="1594115" y="264636"/>
                  </a:lnTo>
                  <a:lnTo>
                    <a:pt x="1589879" y="272575"/>
                  </a:lnTo>
                  <a:lnTo>
                    <a:pt x="1586172" y="280515"/>
                  </a:lnTo>
                  <a:lnTo>
                    <a:pt x="1582730" y="288455"/>
                  </a:lnTo>
                  <a:lnTo>
                    <a:pt x="1580082" y="295601"/>
                  </a:lnTo>
                  <a:lnTo>
                    <a:pt x="1574786" y="309628"/>
                  </a:lnTo>
                  <a:lnTo>
                    <a:pt x="1571079" y="321537"/>
                  </a:lnTo>
                  <a:lnTo>
                    <a:pt x="1568167" y="330800"/>
                  </a:lnTo>
                  <a:lnTo>
                    <a:pt x="1566578" y="336623"/>
                  </a:lnTo>
                  <a:lnTo>
                    <a:pt x="1566313" y="339005"/>
                  </a:lnTo>
                  <a:lnTo>
                    <a:pt x="1564724" y="343504"/>
                  </a:lnTo>
                  <a:lnTo>
                    <a:pt x="1563400" y="347738"/>
                  </a:lnTo>
                  <a:lnTo>
                    <a:pt x="1561547" y="351708"/>
                  </a:lnTo>
                  <a:lnTo>
                    <a:pt x="1559164" y="355149"/>
                  </a:lnTo>
                  <a:lnTo>
                    <a:pt x="1556781" y="358589"/>
                  </a:lnTo>
                  <a:lnTo>
                    <a:pt x="1553603" y="361765"/>
                  </a:lnTo>
                  <a:lnTo>
                    <a:pt x="1550426" y="364412"/>
                  </a:lnTo>
                  <a:lnTo>
                    <a:pt x="1547248" y="367058"/>
                  </a:lnTo>
                  <a:lnTo>
                    <a:pt x="1543806" y="369176"/>
                  </a:lnTo>
                  <a:lnTo>
                    <a:pt x="1539834" y="371028"/>
                  </a:lnTo>
                  <a:lnTo>
                    <a:pt x="1535863" y="372352"/>
                  </a:lnTo>
                  <a:lnTo>
                    <a:pt x="1531891" y="373410"/>
                  </a:lnTo>
                  <a:lnTo>
                    <a:pt x="1527654" y="373940"/>
                  </a:lnTo>
                  <a:lnTo>
                    <a:pt x="1523418" y="373940"/>
                  </a:lnTo>
                  <a:lnTo>
                    <a:pt x="1518916" y="373675"/>
                  </a:lnTo>
                  <a:lnTo>
                    <a:pt x="1514680" y="372881"/>
                  </a:lnTo>
                  <a:lnTo>
                    <a:pt x="1510708" y="371822"/>
                  </a:lnTo>
                  <a:lnTo>
                    <a:pt x="1506736" y="370234"/>
                  </a:lnTo>
                  <a:lnTo>
                    <a:pt x="1502764" y="368117"/>
                  </a:lnTo>
                  <a:lnTo>
                    <a:pt x="1499057" y="366000"/>
                  </a:lnTo>
                  <a:lnTo>
                    <a:pt x="1495880" y="363089"/>
                  </a:lnTo>
                  <a:lnTo>
                    <a:pt x="1492967" y="359913"/>
                  </a:lnTo>
                  <a:lnTo>
                    <a:pt x="1490055" y="357001"/>
                  </a:lnTo>
                  <a:lnTo>
                    <a:pt x="1487936" y="353296"/>
                  </a:lnTo>
                  <a:lnTo>
                    <a:pt x="1485818" y="349591"/>
                  </a:lnTo>
                  <a:lnTo>
                    <a:pt x="1484229" y="345621"/>
                  </a:lnTo>
                  <a:lnTo>
                    <a:pt x="1482641" y="341387"/>
                  </a:lnTo>
                  <a:lnTo>
                    <a:pt x="1481582" y="337152"/>
                  </a:lnTo>
                  <a:lnTo>
                    <a:pt x="1481052" y="332653"/>
                  </a:lnTo>
                  <a:lnTo>
                    <a:pt x="1481052" y="328154"/>
                  </a:lnTo>
                  <a:lnTo>
                    <a:pt x="1481317" y="323654"/>
                  </a:lnTo>
                  <a:lnTo>
                    <a:pt x="1482111" y="319420"/>
                  </a:lnTo>
                  <a:lnTo>
                    <a:pt x="1483700" y="312539"/>
                  </a:lnTo>
                  <a:lnTo>
                    <a:pt x="1485553" y="305922"/>
                  </a:lnTo>
                  <a:lnTo>
                    <a:pt x="1488201" y="296924"/>
                  </a:lnTo>
                  <a:lnTo>
                    <a:pt x="1491379" y="286073"/>
                  </a:lnTo>
                  <a:lnTo>
                    <a:pt x="1495615" y="273899"/>
                  </a:lnTo>
                  <a:lnTo>
                    <a:pt x="1500646" y="260401"/>
                  </a:lnTo>
                  <a:lnTo>
                    <a:pt x="1507001" y="245316"/>
                  </a:lnTo>
                  <a:lnTo>
                    <a:pt x="1513885" y="229966"/>
                  </a:lnTo>
                  <a:lnTo>
                    <a:pt x="1517857" y="222026"/>
                  </a:lnTo>
                  <a:lnTo>
                    <a:pt x="1522094" y="213821"/>
                  </a:lnTo>
                  <a:lnTo>
                    <a:pt x="1526860" y="205882"/>
                  </a:lnTo>
                  <a:lnTo>
                    <a:pt x="1531626" y="197677"/>
                  </a:lnTo>
                  <a:lnTo>
                    <a:pt x="1536922" y="189208"/>
                  </a:lnTo>
                  <a:lnTo>
                    <a:pt x="1542747" y="181004"/>
                  </a:lnTo>
                  <a:lnTo>
                    <a:pt x="1548572" y="172799"/>
                  </a:lnTo>
                  <a:lnTo>
                    <a:pt x="1554662" y="164860"/>
                  </a:lnTo>
                  <a:lnTo>
                    <a:pt x="1561547" y="156655"/>
                  </a:lnTo>
                  <a:lnTo>
                    <a:pt x="1568431" y="148715"/>
                  </a:lnTo>
                  <a:lnTo>
                    <a:pt x="1575845" y="141305"/>
                  </a:lnTo>
                  <a:lnTo>
                    <a:pt x="1583789" y="133630"/>
                  </a:lnTo>
                  <a:lnTo>
                    <a:pt x="1591997" y="126484"/>
                  </a:lnTo>
                  <a:lnTo>
                    <a:pt x="1600735" y="119603"/>
                  </a:lnTo>
                  <a:lnTo>
                    <a:pt x="1607090" y="115369"/>
                  </a:lnTo>
                  <a:lnTo>
                    <a:pt x="1613180" y="111134"/>
                  </a:lnTo>
                  <a:lnTo>
                    <a:pt x="1619535" y="106899"/>
                  </a:lnTo>
                  <a:lnTo>
                    <a:pt x="1626419" y="103194"/>
                  </a:lnTo>
                  <a:lnTo>
                    <a:pt x="1633304" y="99489"/>
                  </a:lnTo>
                  <a:lnTo>
                    <a:pt x="1640453" y="96313"/>
                  </a:lnTo>
                  <a:lnTo>
                    <a:pt x="1647867" y="93137"/>
                  </a:lnTo>
                  <a:lnTo>
                    <a:pt x="1655281" y="90226"/>
                  </a:lnTo>
                  <a:lnTo>
                    <a:pt x="1663225" y="87844"/>
                  </a:lnTo>
                  <a:lnTo>
                    <a:pt x="1671168" y="85462"/>
                  </a:lnTo>
                  <a:lnTo>
                    <a:pt x="1678847" y="83874"/>
                  </a:lnTo>
                  <a:lnTo>
                    <a:pt x="1687320" y="82286"/>
                  </a:lnTo>
                  <a:lnTo>
                    <a:pt x="1695793" y="80698"/>
                  </a:lnTo>
                  <a:lnTo>
                    <a:pt x="1704266" y="79904"/>
                  </a:lnTo>
                  <a:lnTo>
                    <a:pt x="1713004" y="79375"/>
                  </a:lnTo>
                  <a:close/>
                  <a:moveTo>
                    <a:pt x="409575" y="0"/>
                  </a:moveTo>
                  <a:lnTo>
                    <a:pt x="1528763" y="0"/>
                  </a:lnTo>
                  <a:lnTo>
                    <a:pt x="1528763" y="95250"/>
                  </a:lnTo>
                  <a:lnTo>
                    <a:pt x="409575" y="95250"/>
                  </a:lnTo>
                  <a:lnTo>
                    <a:pt x="409575" y="0"/>
                  </a:lnTo>
                  <a:close/>
                </a:path>
              </a:pathLst>
            </a:custGeom>
            <a:solidFill>
              <a:srgbClr val="FFFFFF"/>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sz="2400">
                <a:solidFill>
                  <a:schemeClr val="bg1">
                    <a:lumMod val="65000"/>
                  </a:schemeClr>
                </a:solidFill>
                <a:cs typeface="+mn-ea"/>
                <a:sym typeface="+mn-lt"/>
              </a:endParaRPr>
            </a:p>
          </p:txBody>
        </p:sp>
      </p:grpSp>
      <p:grpSp>
        <p:nvGrpSpPr>
          <p:cNvPr id="19" name="组合 18"/>
          <p:cNvGrpSpPr/>
          <p:nvPr/>
        </p:nvGrpSpPr>
        <p:grpSpPr>
          <a:xfrm>
            <a:off x="8346251" y="5160229"/>
            <a:ext cx="865716" cy="861060"/>
            <a:chOff x="6043614" y="3942179"/>
            <a:chExt cx="649287" cy="645795"/>
          </a:xfrm>
        </p:grpSpPr>
        <p:sp>
          <p:nvSpPr>
            <p:cNvPr id="20" name="椭圆 19"/>
            <p:cNvSpPr/>
            <p:nvPr/>
          </p:nvSpPr>
          <p:spPr>
            <a:xfrm>
              <a:off x="6043614" y="3942179"/>
              <a:ext cx="649287" cy="645795"/>
            </a:xfrm>
            <a:prstGeom prst="ellipse">
              <a:avLst/>
            </a:prstGeom>
            <a:solidFill>
              <a:schemeClr val="accent4"/>
            </a:solidFill>
            <a:ln w="25400" algn="ctr">
              <a:noFill/>
              <a:miter lim="800000"/>
            </a:ln>
            <a:effectLst>
              <a:outerShdw blurRad="63500" algn="ctr" rotWithShape="0">
                <a:prstClr val="black">
                  <a:alpha val="40000"/>
                </a:prstClr>
              </a:outerShdw>
            </a:effectLst>
          </p:spPr>
          <p:txBody>
            <a:bodyPr anchor="ctr"/>
            <a:lstStyle/>
            <a:p>
              <a:pPr algn="ctr" defTabSz="1146175"/>
              <a:endParaRPr lang="zh-CN" altLang="en-US" sz="2255" dirty="0">
                <a:cs typeface="+mn-ea"/>
                <a:sym typeface="+mn-lt"/>
              </a:endParaRPr>
            </a:p>
          </p:txBody>
        </p:sp>
        <p:sp>
          <p:nvSpPr>
            <p:cNvPr id="21" name="KSO_Shape"/>
            <p:cNvSpPr/>
            <p:nvPr/>
          </p:nvSpPr>
          <p:spPr bwMode="auto">
            <a:xfrm>
              <a:off x="6216651" y="4102840"/>
              <a:ext cx="303213" cy="326047"/>
            </a:xfrm>
            <a:custGeom>
              <a:avLst/>
              <a:gdLst>
                <a:gd name="T0" fmla="*/ 660065 w 1938337"/>
                <a:gd name="T1" fmla="*/ 1785471 h 2097088"/>
                <a:gd name="T2" fmla="*/ 1074391 w 1938337"/>
                <a:gd name="T3" fmla="*/ 1807357 h 2097088"/>
                <a:gd name="T4" fmla="*/ 1090030 w 1938337"/>
                <a:gd name="T5" fmla="*/ 1648866 h 2097088"/>
                <a:gd name="T6" fmla="*/ 997074 w 1938337"/>
                <a:gd name="T7" fmla="*/ 1410363 h 2097088"/>
                <a:gd name="T8" fmla="*/ 740470 w 1938337"/>
                <a:gd name="T9" fmla="*/ 1441863 h 2097088"/>
                <a:gd name="T10" fmla="*/ 1158685 w 1938337"/>
                <a:gd name="T11" fmla="*/ 241681 h 2097088"/>
                <a:gd name="T12" fmla="*/ 1062016 w 1938337"/>
                <a:gd name="T13" fmla="*/ 582817 h 2097088"/>
                <a:gd name="T14" fmla="*/ 959576 w 1938337"/>
                <a:gd name="T15" fmla="*/ 747370 h 2097088"/>
                <a:gd name="T16" fmla="*/ 1009593 w 1938337"/>
                <a:gd name="T17" fmla="*/ 758196 h 2097088"/>
                <a:gd name="T18" fmla="*/ 1186819 w 1938337"/>
                <a:gd name="T19" fmla="*/ 425240 h 2097088"/>
                <a:gd name="T20" fmla="*/ 1208221 w 1938337"/>
                <a:gd name="T21" fmla="*/ 203430 h 2097088"/>
                <a:gd name="T22" fmla="*/ 1278919 w 1938337"/>
                <a:gd name="T23" fmla="*/ 476964 h 2097088"/>
                <a:gd name="T24" fmla="*/ 1150989 w 1938337"/>
                <a:gd name="T25" fmla="*/ 722592 h 2097088"/>
                <a:gd name="T26" fmla="*/ 1014162 w 1938337"/>
                <a:gd name="T27" fmla="*/ 909759 h 2097088"/>
                <a:gd name="T28" fmla="*/ 967751 w 1938337"/>
                <a:gd name="T29" fmla="*/ 1018980 h 2097088"/>
                <a:gd name="T30" fmla="*/ 942502 w 1938337"/>
                <a:gd name="T31" fmla="*/ 1340628 h 2097088"/>
                <a:gd name="T32" fmla="*/ 793651 w 1938337"/>
                <a:gd name="T33" fmla="*/ 1348326 h 2097088"/>
                <a:gd name="T34" fmla="*/ 816977 w 1938337"/>
                <a:gd name="T35" fmla="*/ 1049292 h 2097088"/>
                <a:gd name="T36" fmla="*/ 791487 w 1938337"/>
                <a:gd name="T37" fmla="*/ 975676 h 2097088"/>
                <a:gd name="T38" fmla="*/ 746519 w 1938337"/>
                <a:gd name="T39" fmla="*/ 909759 h 2097088"/>
                <a:gd name="T40" fmla="*/ 605604 w 1938337"/>
                <a:gd name="T41" fmla="*/ 718020 h 2097088"/>
                <a:gd name="T42" fmla="*/ 481762 w 1938337"/>
                <a:gd name="T43" fmla="*/ 476964 h 2097088"/>
                <a:gd name="T44" fmla="*/ 249769 w 1938337"/>
                <a:gd name="T45" fmla="*/ 79798 h 2097088"/>
                <a:gd name="T46" fmla="*/ 371772 w 1938337"/>
                <a:gd name="T47" fmla="*/ 184379 h 2097088"/>
                <a:gd name="T48" fmla="*/ 406596 w 1938337"/>
                <a:gd name="T49" fmla="*/ 324302 h 2097088"/>
                <a:gd name="T50" fmla="*/ 340070 w 1938337"/>
                <a:gd name="T51" fmla="*/ 315887 h 2097088"/>
                <a:gd name="T52" fmla="*/ 270423 w 1938337"/>
                <a:gd name="T53" fmla="*/ 183417 h 2097088"/>
                <a:gd name="T54" fmla="*/ 154905 w 1938337"/>
                <a:gd name="T55" fmla="*/ 160097 h 2097088"/>
                <a:gd name="T56" fmla="*/ 86699 w 1938337"/>
                <a:gd name="T57" fmla="*/ 247368 h 2097088"/>
                <a:gd name="T58" fmla="*/ 88140 w 1938337"/>
                <a:gd name="T59" fmla="*/ 389454 h 2097088"/>
                <a:gd name="T60" fmla="*/ 182524 w 1938337"/>
                <a:gd name="T61" fmla="*/ 522885 h 2097088"/>
                <a:gd name="T62" fmla="*/ 498577 w 1938337"/>
                <a:gd name="T63" fmla="*/ 686368 h 2097088"/>
                <a:gd name="T64" fmla="*/ 627064 w 1938337"/>
                <a:gd name="T65" fmla="*/ 797921 h 2097088"/>
                <a:gd name="T66" fmla="*/ 589359 w 1938337"/>
                <a:gd name="T67" fmla="*/ 895530 h 2097088"/>
                <a:gd name="T68" fmla="*/ 492814 w 1938337"/>
                <a:gd name="T69" fmla="*/ 916446 h 2097088"/>
                <a:gd name="T70" fmla="*/ 499057 w 1938337"/>
                <a:gd name="T71" fmla="*/ 846965 h 2097088"/>
                <a:gd name="T72" fmla="*/ 548771 w 1938337"/>
                <a:gd name="T73" fmla="*/ 804171 h 2097088"/>
                <a:gd name="T74" fmla="*/ 311251 w 1938337"/>
                <a:gd name="T75" fmla="*/ 700312 h 2097088"/>
                <a:gd name="T76" fmla="*/ 62683 w 1938337"/>
                <a:gd name="T77" fmla="*/ 508700 h 2097088"/>
                <a:gd name="T78" fmla="*/ 0 w 1938337"/>
                <a:gd name="T79" fmla="*/ 316127 h 2097088"/>
                <a:gd name="T80" fmla="*/ 51155 w 1938337"/>
                <a:gd name="T81" fmla="*/ 141104 h 2097088"/>
                <a:gd name="T82" fmla="*/ 183004 w 1938337"/>
                <a:gd name="T83" fmla="*/ 72345 h 2097088"/>
                <a:gd name="T84" fmla="*/ 1687503 w 1938337"/>
                <a:gd name="T85" fmla="*/ 115139 h 2097088"/>
                <a:gd name="T86" fmla="*/ 1761162 w 1938337"/>
                <a:gd name="T87" fmla="*/ 288719 h 2097088"/>
                <a:gd name="T88" fmla="*/ 1723130 w 1938337"/>
                <a:gd name="T89" fmla="*/ 471917 h 2097088"/>
                <a:gd name="T90" fmla="*/ 1567869 w 1938337"/>
                <a:gd name="T91" fmla="*/ 633476 h 2097088"/>
                <a:gd name="T92" fmla="*/ 1225813 w 1938337"/>
                <a:gd name="T93" fmla="*/ 785419 h 2097088"/>
                <a:gd name="T94" fmla="*/ 1227979 w 1938337"/>
                <a:gd name="T95" fmla="*/ 836387 h 2097088"/>
                <a:gd name="T96" fmla="*/ 1282863 w 1938337"/>
                <a:gd name="T97" fmla="*/ 893847 h 2097088"/>
                <a:gd name="T98" fmla="*/ 1204630 w 1938337"/>
                <a:gd name="T99" fmla="*/ 915003 h 2097088"/>
                <a:gd name="T100" fmla="*/ 1135064 w 1938337"/>
                <a:gd name="T101" fmla="*/ 835907 h 2097088"/>
                <a:gd name="T102" fmla="*/ 1184410 w 1938337"/>
                <a:gd name="T103" fmla="*/ 715458 h 2097088"/>
                <a:gd name="T104" fmla="*/ 1474712 w 1938337"/>
                <a:gd name="T105" fmla="*/ 596452 h 2097088"/>
                <a:gd name="T106" fmla="*/ 1659100 w 1938337"/>
                <a:gd name="T107" fmla="*/ 424074 h 2097088"/>
                <a:gd name="T108" fmla="*/ 1681004 w 1938337"/>
                <a:gd name="T109" fmla="*/ 274295 h 2097088"/>
                <a:gd name="T110" fmla="*/ 1601569 w 1938337"/>
                <a:gd name="T111" fmla="*/ 158654 h 2097088"/>
                <a:gd name="T112" fmla="*/ 1482896 w 1938337"/>
                <a:gd name="T113" fmla="*/ 191350 h 2097088"/>
                <a:gd name="T114" fmla="*/ 1415256 w 1938337"/>
                <a:gd name="T115" fmla="*/ 325743 h 2097088"/>
                <a:gd name="T116" fmla="*/ 1349299 w 1938337"/>
                <a:gd name="T117" fmla="*/ 313963 h 2097088"/>
                <a:gd name="T118" fmla="*/ 1407793 w 1938337"/>
                <a:gd name="T119" fmla="*/ 156971 h 2097088"/>
                <a:gd name="T120" fmla="*/ 1549333 w 1938337"/>
                <a:gd name="T121" fmla="*/ 72585 h 209708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938337" h="2097088">
                  <a:moveTo>
                    <a:pt x="754655" y="1781504"/>
                  </a:moveTo>
                  <a:lnTo>
                    <a:pt x="755185" y="1787064"/>
                  </a:lnTo>
                  <a:lnTo>
                    <a:pt x="755185" y="1789976"/>
                  </a:lnTo>
                  <a:lnTo>
                    <a:pt x="754655" y="1793153"/>
                  </a:lnTo>
                  <a:lnTo>
                    <a:pt x="753861" y="1796065"/>
                  </a:lnTo>
                  <a:lnTo>
                    <a:pt x="753067" y="1798713"/>
                  </a:lnTo>
                  <a:lnTo>
                    <a:pt x="752009" y="1801360"/>
                  </a:lnTo>
                  <a:lnTo>
                    <a:pt x="750156" y="1803743"/>
                  </a:lnTo>
                  <a:lnTo>
                    <a:pt x="748568" y="1806391"/>
                  </a:lnTo>
                  <a:lnTo>
                    <a:pt x="746980" y="1808244"/>
                  </a:lnTo>
                  <a:lnTo>
                    <a:pt x="744598" y="1810362"/>
                  </a:lnTo>
                  <a:lnTo>
                    <a:pt x="742481" y="1812215"/>
                  </a:lnTo>
                  <a:lnTo>
                    <a:pt x="740099" y="1813804"/>
                  </a:lnTo>
                  <a:lnTo>
                    <a:pt x="737452" y="1815127"/>
                  </a:lnTo>
                  <a:lnTo>
                    <a:pt x="734805" y="1815922"/>
                  </a:lnTo>
                  <a:lnTo>
                    <a:pt x="731894" y="1816716"/>
                  </a:lnTo>
                  <a:lnTo>
                    <a:pt x="729247" y="1817245"/>
                  </a:lnTo>
                  <a:lnTo>
                    <a:pt x="726071" y="1817245"/>
                  </a:lnTo>
                  <a:lnTo>
                    <a:pt x="724483" y="1816981"/>
                  </a:lnTo>
                  <a:lnTo>
                    <a:pt x="724483" y="1965507"/>
                  </a:lnTo>
                  <a:lnTo>
                    <a:pt x="726071" y="1965507"/>
                  </a:lnTo>
                  <a:lnTo>
                    <a:pt x="729247" y="1965507"/>
                  </a:lnTo>
                  <a:lnTo>
                    <a:pt x="731894" y="1966036"/>
                  </a:lnTo>
                  <a:lnTo>
                    <a:pt x="734805" y="1966566"/>
                  </a:lnTo>
                  <a:lnTo>
                    <a:pt x="737452" y="1967625"/>
                  </a:lnTo>
                  <a:lnTo>
                    <a:pt x="740099" y="1969213"/>
                  </a:lnTo>
                  <a:lnTo>
                    <a:pt x="742481" y="1970537"/>
                  </a:lnTo>
                  <a:lnTo>
                    <a:pt x="744598" y="1972125"/>
                  </a:lnTo>
                  <a:lnTo>
                    <a:pt x="746980" y="1974243"/>
                  </a:lnTo>
                  <a:lnTo>
                    <a:pt x="748568" y="1976361"/>
                  </a:lnTo>
                  <a:lnTo>
                    <a:pt x="750156" y="1978744"/>
                  </a:lnTo>
                  <a:lnTo>
                    <a:pt x="752009" y="1981127"/>
                  </a:lnTo>
                  <a:lnTo>
                    <a:pt x="753067" y="1984039"/>
                  </a:lnTo>
                  <a:lnTo>
                    <a:pt x="753861" y="1986687"/>
                  </a:lnTo>
                  <a:lnTo>
                    <a:pt x="754655" y="1989599"/>
                  </a:lnTo>
                  <a:lnTo>
                    <a:pt x="755185" y="1992776"/>
                  </a:lnTo>
                  <a:lnTo>
                    <a:pt x="755185" y="1995688"/>
                  </a:lnTo>
                  <a:lnTo>
                    <a:pt x="755185" y="1996747"/>
                  </a:lnTo>
                  <a:lnTo>
                    <a:pt x="1181565" y="1996747"/>
                  </a:lnTo>
                  <a:lnTo>
                    <a:pt x="1181301" y="1995688"/>
                  </a:lnTo>
                  <a:lnTo>
                    <a:pt x="1181565" y="1992776"/>
                  </a:lnTo>
                  <a:lnTo>
                    <a:pt x="1181830" y="1989599"/>
                  </a:lnTo>
                  <a:lnTo>
                    <a:pt x="1182624" y="1986687"/>
                  </a:lnTo>
                  <a:lnTo>
                    <a:pt x="1183683" y="1984039"/>
                  </a:lnTo>
                  <a:lnTo>
                    <a:pt x="1184741" y="1981127"/>
                  </a:lnTo>
                  <a:lnTo>
                    <a:pt x="1186329" y="1978744"/>
                  </a:lnTo>
                  <a:lnTo>
                    <a:pt x="1187917" y="1976361"/>
                  </a:lnTo>
                  <a:lnTo>
                    <a:pt x="1189770" y="1974243"/>
                  </a:lnTo>
                  <a:lnTo>
                    <a:pt x="1191887" y="1972125"/>
                  </a:lnTo>
                  <a:lnTo>
                    <a:pt x="1194005" y="1970537"/>
                  </a:lnTo>
                  <a:lnTo>
                    <a:pt x="1196651" y="1969213"/>
                  </a:lnTo>
                  <a:lnTo>
                    <a:pt x="1199033" y="1967625"/>
                  </a:lnTo>
                  <a:lnTo>
                    <a:pt x="1201680" y="1966566"/>
                  </a:lnTo>
                  <a:lnTo>
                    <a:pt x="1204591" y="1966036"/>
                  </a:lnTo>
                  <a:lnTo>
                    <a:pt x="1207238" y="1965507"/>
                  </a:lnTo>
                  <a:lnTo>
                    <a:pt x="1210414" y="1965507"/>
                  </a:lnTo>
                  <a:lnTo>
                    <a:pt x="1212002" y="1965507"/>
                  </a:lnTo>
                  <a:lnTo>
                    <a:pt x="1212002" y="1816981"/>
                  </a:lnTo>
                  <a:lnTo>
                    <a:pt x="1210414" y="1817245"/>
                  </a:lnTo>
                  <a:lnTo>
                    <a:pt x="1207238" y="1817245"/>
                  </a:lnTo>
                  <a:lnTo>
                    <a:pt x="1204591" y="1816716"/>
                  </a:lnTo>
                  <a:lnTo>
                    <a:pt x="1201680" y="1815922"/>
                  </a:lnTo>
                  <a:lnTo>
                    <a:pt x="1199033" y="1815127"/>
                  </a:lnTo>
                  <a:lnTo>
                    <a:pt x="1196651" y="1813804"/>
                  </a:lnTo>
                  <a:lnTo>
                    <a:pt x="1194005" y="1812215"/>
                  </a:lnTo>
                  <a:lnTo>
                    <a:pt x="1191887" y="1810362"/>
                  </a:lnTo>
                  <a:lnTo>
                    <a:pt x="1189770" y="1808244"/>
                  </a:lnTo>
                  <a:lnTo>
                    <a:pt x="1187917" y="1806391"/>
                  </a:lnTo>
                  <a:lnTo>
                    <a:pt x="1186329" y="1803743"/>
                  </a:lnTo>
                  <a:lnTo>
                    <a:pt x="1184741" y="1801360"/>
                  </a:lnTo>
                  <a:lnTo>
                    <a:pt x="1183683" y="1798713"/>
                  </a:lnTo>
                  <a:lnTo>
                    <a:pt x="1182624" y="1796065"/>
                  </a:lnTo>
                  <a:lnTo>
                    <a:pt x="1181830" y="1793153"/>
                  </a:lnTo>
                  <a:lnTo>
                    <a:pt x="1181565" y="1789976"/>
                  </a:lnTo>
                  <a:lnTo>
                    <a:pt x="1181301" y="1787064"/>
                  </a:lnTo>
                  <a:lnTo>
                    <a:pt x="1182095" y="1781504"/>
                  </a:lnTo>
                  <a:lnTo>
                    <a:pt x="754655" y="1781504"/>
                  </a:lnTo>
                  <a:close/>
                  <a:moveTo>
                    <a:pt x="555625" y="1681163"/>
                  </a:moveTo>
                  <a:lnTo>
                    <a:pt x="1381125" y="1681163"/>
                  </a:lnTo>
                  <a:lnTo>
                    <a:pt x="1381125" y="2097088"/>
                  </a:lnTo>
                  <a:lnTo>
                    <a:pt x="555625" y="2097088"/>
                  </a:lnTo>
                  <a:lnTo>
                    <a:pt x="555625" y="1681163"/>
                  </a:lnTo>
                  <a:close/>
                  <a:moveTo>
                    <a:pt x="846057" y="1552575"/>
                  </a:moveTo>
                  <a:lnTo>
                    <a:pt x="1096781" y="1552575"/>
                  </a:lnTo>
                  <a:lnTo>
                    <a:pt x="1104997" y="1562178"/>
                  </a:lnTo>
                  <a:lnTo>
                    <a:pt x="1112683" y="1571246"/>
                  </a:lnTo>
                  <a:lnTo>
                    <a:pt x="1120634" y="1579515"/>
                  </a:lnTo>
                  <a:lnTo>
                    <a:pt x="1128320" y="1587517"/>
                  </a:lnTo>
                  <a:lnTo>
                    <a:pt x="1135741" y="1594986"/>
                  </a:lnTo>
                  <a:lnTo>
                    <a:pt x="1143162" y="1602188"/>
                  </a:lnTo>
                  <a:lnTo>
                    <a:pt x="1150583" y="1608856"/>
                  </a:lnTo>
                  <a:lnTo>
                    <a:pt x="1157474" y="1614991"/>
                  </a:lnTo>
                  <a:lnTo>
                    <a:pt x="1170726" y="1626461"/>
                  </a:lnTo>
                  <a:lnTo>
                    <a:pt x="1182917" y="1636063"/>
                  </a:lnTo>
                  <a:lnTo>
                    <a:pt x="1193784" y="1644065"/>
                  </a:lnTo>
                  <a:lnTo>
                    <a:pt x="1203325" y="1651000"/>
                  </a:lnTo>
                  <a:lnTo>
                    <a:pt x="738187" y="1651000"/>
                  </a:lnTo>
                  <a:lnTo>
                    <a:pt x="747993" y="1644065"/>
                  </a:lnTo>
                  <a:lnTo>
                    <a:pt x="759125" y="1635796"/>
                  </a:lnTo>
                  <a:lnTo>
                    <a:pt x="771582" y="1626194"/>
                  </a:lnTo>
                  <a:lnTo>
                    <a:pt x="785098" y="1614724"/>
                  </a:lnTo>
                  <a:lnTo>
                    <a:pt x="792254" y="1608589"/>
                  </a:lnTo>
                  <a:lnTo>
                    <a:pt x="799675" y="1601921"/>
                  </a:lnTo>
                  <a:lnTo>
                    <a:pt x="807096" y="1594986"/>
                  </a:lnTo>
                  <a:lnTo>
                    <a:pt x="814517" y="1587251"/>
                  </a:lnTo>
                  <a:lnTo>
                    <a:pt x="822468" y="1579249"/>
                  </a:lnTo>
                  <a:lnTo>
                    <a:pt x="830419" y="1570980"/>
                  </a:lnTo>
                  <a:lnTo>
                    <a:pt x="838106" y="1562178"/>
                  </a:lnTo>
                  <a:lnTo>
                    <a:pt x="846057" y="1552575"/>
                  </a:lnTo>
                  <a:close/>
                  <a:moveTo>
                    <a:pt x="1307617" y="216793"/>
                  </a:moveTo>
                  <a:lnTo>
                    <a:pt x="1304708" y="217057"/>
                  </a:lnTo>
                  <a:lnTo>
                    <a:pt x="1301269" y="217587"/>
                  </a:lnTo>
                  <a:lnTo>
                    <a:pt x="1298095" y="218646"/>
                  </a:lnTo>
                  <a:lnTo>
                    <a:pt x="1295449" y="219971"/>
                  </a:lnTo>
                  <a:lnTo>
                    <a:pt x="1292540" y="221295"/>
                  </a:lnTo>
                  <a:lnTo>
                    <a:pt x="1289630" y="223149"/>
                  </a:lnTo>
                  <a:lnTo>
                    <a:pt x="1287514" y="225002"/>
                  </a:lnTo>
                  <a:lnTo>
                    <a:pt x="1285133" y="227121"/>
                  </a:lnTo>
                  <a:lnTo>
                    <a:pt x="1283017" y="229505"/>
                  </a:lnTo>
                  <a:lnTo>
                    <a:pt x="1281166" y="232153"/>
                  </a:lnTo>
                  <a:lnTo>
                    <a:pt x="1279578" y="234801"/>
                  </a:lnTo>
                  <a:lnTo>
                    <a:pt x="1278256" y="237714"/>
                  </a:lnTo>
                  <a:lnTo>
                    <a:pt x="1277462" y="240892"/>
                  </a:lnTo>
                  <a:lnTo>
                    <a:pt x="1276404" y="243805"/>
                  </a:lnTo>
                  <a:lnTo>
                    <a:pt x="1276140" y="247248"/>
                  </a:lnTo>
                  <a:lnTo>
                    <a:pt x="1274553" y="266051"/>
                  </a:lnTo>
                  <a:lnTo>
                    <a:pt x="1272965" y="284590"/>
                  </a:lnTo>
                  <a:lnTo>
                    <a:pt x="1270585" y="303128"/>
                  </a:lnTo>
                  <a:lnTo>
                    <a:pt x="1268204" y="321931"/>
                  </a:lnTo>
                  <a:lnTo>
                    <a:pt x="1265295" y="340470"/>
                  </a:lnTo>
                  <a:lnTo>
                    <a:pt x="1262385" y="359008"/>
                  </a:lnTo>
                  <a:lnTo>
                    <a:pt x="1258946" y="377546"/>
                  </a:lnTo>
                  <a:lnTo>
                    <a:pt x="1255243" y="396349"/>
                  </a:lnTo>
                  <a:lnTo>
                    <a:pt x="1251275" y="414888"/>
                  </a:lnTo>
                  <a:lnTo>
                    <a:pt x="1246778" y="433161"/>
                  </a:lnTo>
                  <a:lnTo>
                    <a:pt x="1242282" y="451435"/>
                  </a:lnTo>
                  <a:lnTo>
                    <a:pt x="1237256" y="469443"/>
                  </a:lnTo>
                  <a:lnTo>
                    <a:pt x="1231965" y="487187"/>
                  </a:lnTo>
                  <a:lnTo>
                    <a:pt x="1225882" y="505196"/>
                  </a:lnTo>
                  <a:lnTo>
                    <a:pt x="1220062" y="522940"/>
                  </a:lnTo>
                  <a:lnTo>
                    <a:pt x="1213714" y="540418"/>
                  </a:lnTo>
                  <a:lnTo>
                    <a:pt x="1206836" y="557897"/>
                  </a:lnTo>
                  <a:lnTo>
                    <a:pt x="1199959" y="575112"/>
                  </a:lnTo>
                  <a:lnTo>
                    <a:pt x="1192552" y="591796"/>
                  </a:lnTo>
                  <a:lnTo>
                    <a:pt x="1184617" y="608745"/>
                  </a:lnTo>
                  <a:lnTo>
                    <a:pt x="1176681" y="625430"/>
                  </a:lnTo>
                  <a:lnTo>
                    <a:pt x="1168217" y="641585"/>
                  </a:lnTo>
                  <a:lnTo>
                    <a:pt x="1159223" y="658004"/>
                  </a:lnTo>
                  <a:lnTo>
                    <a:pt x="1150230" y="673629"/>
                  </a:lnTo>
                  <a:lnTo>
                    <a:pt x="1140443" y="689255"/>
                  </a:lnTo>
                  <a:lnTo>
                    <a:pt x="1130391" y="704615"/>
                  </a:lnTo>
                  <a:lnTo>
                    <a:pt x="1120075" y="719445"/>
                  </a:lnTo>
                  <a:lnTo>
                    <a:pt x="1109494" y="734276"/>
                  </a:lnTo>
                  <a:lnTo>
                    <a:pt x="1098385" y="748842"/>
                  </a:lnTo>
                  <a:lnTo>
                    <a:pt x="1087010" y="762878"/>
                  </a:lnTo>
                  <a:lnTo>
                    <a:pt x="1075107" y="776650"/>
                  </a:lnTo>
                  <a:lnTo>
                    <a:pt x="1062939" y="789891"/>
                  </a:lnTo>
                  <a:lnTo>
                    <a:pt x="1060559" y="792275"/>
                  </a:lnTo>
                  <a:lnTo>
                    <a:pt x="1058971" y="795188"/>
                  </a:lnTo>
                  <a:lnTo>
                    <a:pt x="1057120" y="797836"/>
                  </a:lnTo>
                  <a:lnTo>
                    <a:pt x="1056062" y="801014"/>
                  </a:lnTo>
                  <a:lnTo>
                    <a:pt x="1055004" y="803927"/>
                  </a:lnTo>
                  <a:lnTo>
                    <a:pt x="1054475" y="806840"/>
                  </a:lnTo>
                  <a:lnTo>
                    <a:pt x="1054210" y="810283"/>
                  </a:lnTo>
                  <a:lnTo>
                    <a:pt x="1054210" y="813461"/>
                  </a:lnTo>
                  <a:lnTo>
                    <a:pt x="1054210" y="816374"/>
                  </a:lnTo>
                  <a:lnTo>
                    <a:pt x="1054739" y="819552"/>
                  </a:lnTo>
                  <a:lnTo>
                    <a:pt x="1055533" y="822730"/>
                  </a:lnTo>
                  <a:lnTo>
                    <a:pt x="1056591" y="825379"/>
                  </a:lnTo>
                  <a:lnTo>
                    <a:pt x="1058178" y="828292"/>
                  </a:lnTo>
                  <a:lnTo>
                    <a:pt x="1060030" y="831205"/>
                  </a:lnTo>
                  <a:lnTo>
                    <a:pt x="1061881" y="833588"/>
                  </a:lnTo>
                  <a:lnTo>
                    <a:pt x="1064262" y="836237"/>
                  </a:lnTo>
                  <a:lnTo>
                    <a:pt x="1066907" y="838355"/>
                  </a:lnTo>
                  <a:lnTo>
                    <a:pt x="1069552" y="840209"/>
                  </a:lnTo>
                  <a:lnTo>
                    <a:pt x="1072462" y="841798"/>
                  </a:lnTo>
                  <a:lnTo>
                    <a:pt x="1075107" y="842858"/>
                  </a:lnTo>
                  <a:lnTo>
                    <a:pt x="1078281" y="843917"/>
                  </a:lnTo>
                  <a:lnTo>
                    <a:pt x="1081455" y="844712"/>
                  </a:lnTo>
                  <a:lnTo>
                    <a:pt x="1084365" y="844976"/>
                  </a:lnTo>
                  <a:lnTo>
                    <a:pt x="1087539" y="845241"/>
                  </a:lnTo>
                  <a:lnTo>
                    <a:pt x="1090978" y="844976"/>
                  </a:lnTo>
                  <a:lnTo>
                    <a:pt x="1093888" y="844447"/>
                  </a:lnTo>
                  <a:lnTo>
                    <a:pt x="1096797" y="843387"/>
                  </a:lnTo>
                  <a:lnTo>
                    <a:pt x="1099972" y="842328"/>
                  </a:lnTo>
                  <a:lnTo>
                    <a:pt x="1102617" y="841004"/>
                  </a:lnTo>
                  <a:lnTo>
                    <a:pt x="1105526" y="838885"/>
                  </a:lnTo>
                  <a:lnTo>
                    <a:pt x="1108172" y="837031"/>
                  </a:lnTo>
                  <a:lnTo>
                    <a:pt x="1110552" y="834648"/>
                  </a:lnTo>
                  <a:lnTo>
                    <a:pt x="1124043" y="819817"/>
                  </a:lnTo>
                  <a:lnTo>
                    <a:pt x="1137004" y="804722"/>
                  </a:lnTo>
                  <a:lnTo>
                    <a:pt x="1149701" y="789097"/>
                  </a:lnTo>
                  <a:lnTo>
                    <a:pt x="1161604" y="773471"/>
                  </a:lnTo>
                  <a:lnTo>
                    <a:pt x="1173507" y="757581"/>
                  </a:lnTo>
                  <a:lnTo>
                    <a:pt x="1184617" y="740897"/>
                  </a:lnTo>
                  <a:lnTo>
                    <a:pt x="1195727" y="724213"/>
                  </a:lnTo>
                  <a:lnTo>
                    <a:pt x="1206043" y="707528"/>
                  </a:lnTo>
                  <a:lnTo>
                    <a:pt x="1216094" y="690049"/>
                  </a:lnTo>
                  <a:lnTo>
                    <a:pt x="1225617" y="672570"/>
                  </a:lnTo>
                  <a:lnTo>
                    <a:pt x="1234875" y="654826"/>
                  </a:lnTo>
                  <a:lnTo>
                    <a:pt x="1243604" y="637082"/>
                  </a:lnTo>
                  <a:lnTo>
                    <a:pt x="1252069" y="618809"/>
                  </a:lnTo>
                  <a:lnTo>
                    <a:pt x="1260269" y="600536"/>
                  </a:lnTo>
                  <a:lnTo>
                    <a:pt x="1267940" y="581997"/>
                  </a:lnTo>
                  <a:lnTo>
                    <a:pt x="1274817" y="563459"/>
                  </a:lnTo>
                  <a:lnTo>
                    <a:pt x="1281959" y="544656"/>
                  </a:lnTo>
                  <a:lnTo>
                    <a:pt x="1288307" y="525853"/>
                  </a:lnTo>
                  <a:lnTo>
                    <a:pt x="1294127" y="506785"/>
                  </a:lnTo>
                  <a:lnTo>
                    <a:pt x="1300211" y="487187"/>
                  </a:lnTo>
                  <a:lnTo>
                    <a:pt x="1305501" y="468119"/>
                  </a:lnTo>
                  <a:lnTo>
                    <a:pt x="1310262" y="448786"/>
                  </a:lnTo>
                  <a:lnTo>
                    <a:pt x="1315024" y="429188"/>
                  </a:lnTo>
                  <a:lnTo>
                    <a:pt x="1319256" y="409591"/>
                  </a:lnTo>
                  <a:lnTo>
                    <a:pt x="1323224" y="389993"/>
                  </a:lnTo>
                  <a:lnTo>
                    <a:pt x="1326662" y="370396"/>
                  </a:lnTo>
                  <a:lnTo>
                    <a:pt x="1330101" y="350798"/>
                  </a:lnTo>
                  <a:lnTo>
                    <a:pt x="1333011" y="330936"/>
                  </a:lnTo>
                  <a:lnTo>
                    <a:pt x="1335391" y="311338"/>
                  </a:lnTo>
                  <a:lnTo>
                    <a:pt x="1337772" y="291475"/>
                  </a:lnTo>
                  <a:lnTo>
                    <a:pt x="1339624" y="271613"/>
                  </a:lnTo>
                  <a:lnTo>
                    <a:pt x="1341475" y="252015"/>
                  </a:lnTo>
                  <a:lnTo>
                    <a:pt x="1341475" y="248572"/>
                  </a:lnTo>
                  <a:lnTo>
                    <a:pt x="1341211" y="245659"/>
                  </a:lnTo>
                  <a:lnTo>
                    <a:pt x="1340417" y="242216"/>
                  </a:lnTo>
                  <a:lnTo>
                    <a:pt x="1339624" y="239039"/>
                  </a:lnTo>
                  <a:lnTo>
                    <a:pt x="1338566" y="236390"/>
                  </a:lnTo>
                  <a:lnTo>
                    <a:pt x="1337243" y="233477"/>
                  </a:lnTo>
                  <a:lnTo>
                    <a:pt x="1335391" y="230829"/>
                  </a:lnTo>
                  <a:lnTo>
                    <a:pt x="1333540" y="228445"/>
                  </a:lnTo>
                  <a:lnTo>
                    <a:pt x="1331159" y="226062"/>
                  </a:lnTo>
                  <a:lnTo>
                    <a:pt x="1329043" y="223943"/>
                  </a:lnTo>
                  <a:lnTo>
                    <a:pt x="1326398" y="222089"/>
                  </a:lnTo>
                  <a:lnTo>
                    <a:pt x="1323753" y="220500"/>
                  </a:lnTo>
                  <a:lnTo>
                    <a:pt x="1320579" y="219176"/>
                  </a:lnTo>
                  <a:lnTo>
                    <a:pt x="1317669" y="218382"/>
                  </a:lnTo>
                  <a:lnTo>
                    <a:pt x="1314495" y="217322"/>
                  </a:lnTo>
                  <a:lnTo>
                    <a:pt x="1311056" y="217057"/>
                  </a:lnTo>
                  <a:lnTo>
                    <a:pt x="1307617" y="216793"/>
                  </a:lnTo>
                  <a:close/>
                  <a:moveTo>
                    <a:pt x="442912" y="112713"/>
                  </a:moveTo>
                  <a:lnTo>
                    <a:pt x="1493837" y="112713"/>
                  </a:lnTo>
                  <a:lnTo>
                    <a:pt x="1485637" y="163826"/>
                  </a:lnTo>
                  <a:lnTo>
                    <a:pt x="1477172" y="211761"/>
                  </a:lnTo>
                  <a:lnTo>
                    <a:pt x="1468708" y="257312"/>
                  </a:lnTo>
                  <a:lnTo>
                    <a:pt x="1460508" y="299685"/>
                  </a:lnTo>
                  <a:lnTo>
                    <a:pt x="1452308" y="339145"/>
                  </a:lnTo>
                  <a:lnTo>
                    <a:pt x="1444372" y="375427"/>
                  </a:lnTo>
                  <a:lnTo>
                    <a:pt x="1436437" y="408532"/>
                  </a:lnTo>
                  <a:lnTo>
                    <a:pt x="1429559" y="438723"/>
                  </a:lnTo>
                  <a:lnTo>
                    <a:pt x="1422682" y="465471"/>
                  </a:lnTo>
                  <a:lnTo>
                    <a:pt x="1416598" y="488776"/>
                  </a:lnTo>
                  <a:lnTo>
                    <a:pt x="1411308" y="508638"/>
                  </a:lnTo>
                  <a:lnTo>
                    <a:pt x="1406811" y="525058"/>
                  </a:lnTo>
                  <a:lnTo>
                    <a:pt x="1399934" y="547304"/>
                  </a:lnTo>
                  <a:lnTo>
                    <a:pt x="1397817" y="554719"/>
                  </a:lnTo>
                  <a:lnTo>
                    <a:pt x="1394114" y="564518"/>
                  </a:lnTo>
                  <a:lnTo>
                    <a:pt x="1390146" y="574847"/>
                  </a:lnTo>
                  <a:lnTo>
                    <a:pt x="1385914" y="585440"/>
                  </a:lnTo>
                  <a:lnTo>
                    <a:pt x="1380888" y="596563"/>
                  </a:lnTo>
                  <a:lnTo>
                    <a:pt x="1375863" y="608216"/>
                  </a:lnTo>
                  <a:lnTo>
                    <a:pt x="1370308" y="620398"/>
                  </a:lnTo>
                  <a:lnTo>
                    <a:pt x="1364224" y="632580"/>
                  </a:lnTo>
                  <a:lnTo>
                    <a:pt x="1357875" y="645027"/>
                  </a:lnTo>
                  <a:lnTo>
                    <a:pt x="1351263" y="658004"/>
                  </a:lnTo>
                  <a:lnTo>
                    <a:pt x="1343856" y="671246"/>
                  </a:lnTo>
                  <a:lnTo>
                    <a:pt x="1336714" y="684488"/>
                  </a:lnTo>
                  <a:lnTo>
                    <a:pt x="1328779" y="698259"/>
                  </a:lnTo>
                  <a:lnTo>
                    <a:pt x="1320579" y="711501"/>
                  </a:lnTo>
                  <a:lnTo>
                    <a:pt x="1312379" y="725537"/>
                  </a:lnTo>
                  <a:lnTo>
                    <a:pt x="1303649" y="739573"/>
                  </a:lnTo>
                  <a:lnTo>
                    <a:pt x="1294656" y="753609"/>
                  </a:lnTo>
                  <a:lnTo>
                    <a:pt x="1285133" y="767645"/>
                  </a:lnTo>
                  <a:lnTo>
                    <a:pt x="1275875" y="781416"/>
                  </a:lnTo>
                  <a:lnTo>
                    <a:pt x="1266088" y="795453"/>
                  </a:lnTo>
                  <a:lnTo>
                    <a:pt x="1256036" y="809489"/>
                  </a:lnTo>
                  <a:lnTo>
                    <a:pt x="1245720" y="823260"/>
                  </a:lnTo>
                  <a:lnTo>
                    <a:pt x="1235140" y="836767"/>
                  </a:lnTo>
                  <a:lnTo>
                    <a:pt x="1224559" y="850273"/>
                  </a:lnTo>
                  <a:lnTo>
                    <a:pt x="1213714" y="863779"/>
                  </a:lnTo>
                  <a:lnTo>
                    <a:pt x="1202340" y="877021"/>
                  </a:lnTo>
                  <a:lnTo>
                    <a:pt x="1191230" y="889468"/>
                  </a:lnTo>
                  <a:lnTo>
                    <a:pt x="1179591" y="902180"/>
                  </a:lnTo>
                  <a:lnTo>
                    <a:pt x="1167952" y="914627"/>
                  </a:lnTo>
                  <a:lnTo>
                    <a:pt x="1156049" y="926280"/>
                  </a:lnTo>
                  <a:lnTo>
                    <a:pt x="1144146" y="937933"/>
                  </a:lnTo>
                  <a:lnTo>
                    <a:pt x="1132243" y="949056"/>
                  </a:lnTo>
                  <a:lnTo>
                    <a:pt x="1119810" y="959914"/>
                  </a:lnTo>
                  <a:lnTo>
                    <a:pt x="1119810" y="992753"/>
                  </a:lnTo>
                  <a:lnTo>
                    <a:pt x="1119810" y="993548"/>
                  </a:lnTo>
                  <a:lnTo>
                    <a:pt x="1119546" y="994872"/>
                  </a:lnTo>
                  <a:lnTo>
                    <a:pt x="1119546" y="995666"/>
                  </a:lnTo>
                  <a:lnTo>
                    <a:pt x="1119546" y="996196"/>
                  </a:lnTo>
                  <a:lnTo>
                    <a:pt x="1119281" y="995931"/>
                  </a:lnTo>
                  <a:lnTo>
                    <a:pt x="1117694" y="998579"/>
                  </a:lnTo>
                  <a:lnTo>
                    <a:pt x="1115578" y="1001493"/>
                  </a:lnTo>
                  <a:lnTo>
                    <a:pt x="1112668" y="1004671"/>
                  </a:lnTo>
                  <a:lnTo>
                    <a:pt x="1109230" y="1007849"/>
                  </a:lnTo>
                  <a:lnTo>
                    <a:pt x="1101294" y="1015529"/>
                  </a:lnTo>
                  <a:lnTo>
                    <a:pt x="1096797" y="1020031"/>
                  </a:lnTo>
                  <a:lnTo>
                    <a:pt x="1092301" y="1024798"/>
                  </a:lnTo>
                  <a:lnTo>
                    <a:pt x="1087804" y="1030095"/>
                  </a:lnTo>
                  <a:lnTo>
                    <a:pt x="1083307" y="1035921"/>
                  </a:lnTo>
                  <a:lnTo>
                    <a:pt x="1079075" y="1042807"/>
                  </a:lnTo>
                  <a:lnTo>
                    <a:pt x="1074843" y="1050222"/>
                  </a:lnTo>
                  <a:lnTo>
                    <a:pt x="1073255" y="1053930"/>
                  </a:lnTo>
                  <a:lnTo>
                    <a:pt x="1071668" y="1057902"/>
                  </a:lnTo>
                  <a:lnTo>
                    <a:pt x="1069817" y="1062404"/>
                  </a:lnTo>
                  <a:lnTo>
                    <a:pt x="1068230" y="1066906"/>
                  </a:lnTo>
                  <a:lnTo>
                    <a:pt x="1066907" y="1071673"/>
                  </a:lnTo>
                  <a:lnTo>
                    <a:pt x="1065584" y="1076440"/>
                  </a:lnTo>
                  <a:lnTo>
                    <a:pt x="1064526" y="1081737"/>
                  </a:lnTo>
                  <a:lnTo>
                    <a:pt x="1063733" y="1087298"/>
                  </a:lnTo>
                  <a:lnTo>
                    <a:pt x="1064526" y="1089152"/>
                  </a:lnTo>
                  <a:lnTo>
                    <a:pt x="1064262" y="1120932"/>
                  </a:lnTo>
                  <a:lnTo>
                    <a:pt x="1064262" y="1121727"/>
                  </a:lnTo>
                  <a:lnTo>
                    <a:pt x="1064526" y="1121727"/>
                  </a:lnTo>
                  <a:lnTo>
                    <a:pt x="1063468" y="1124640"/>
                  </a:lnTo>
                  <a:lnTo>
                    <a:pt x="1062675" y="1127023"/>
                  </a:lnTo>
                  <a:lnTo>
                    <a:pt x="1060823" y="1130466"/>
                  </a:lnTo>
                  <a:lnTo>
                    <a:pt x="1058707" y="1134704"/>
                  </a:lnTo>
                  <a:lnTo>
                    <a:pt x="1055268" y="1139735"/>
                  </a:lnTo>
                  <a:lnTo>
                    <a:pt x="1053681" y="1142119"/>
                  </a:lnTo>
                  <a:lnTo>
                    <a:pt x="1051829" y="1144238"/>
                  </a:lnTo>
                  <a:lnTo>
                    <a:pt x="1048655" y="1147945"/>
                  </a:lnTo>
                  <a:lnTo>
                    <a:pt x="1044952" y="1150858"/>
                  </a:lnTo>
                  <a:lnTo>
                    <a:pt x="1041513" y="1153242"/>
                  </a:lnTo>
                  <a:lnTo>
                    <a:pt x="1036488" y="1156420"/>
                  </a:lnTo>
                  <a:lnTo>
                    <a:pt x="1035165" y="1157214"/>
                  </a:lnTo>
                  <a:lnTo>
                    <a:pt x="1034107" y="1157744"/>
                  </a:lnTo>
                  <a:lnTo>
                    <a:pt x="1030933" y="1159333"/>
                  </a:lnTo>
                  <a:lnTo>
                    <a:pt x="1026436" y="1161187"/>
                  </a:lnTo>
                  <a:lnTo>
                    <a:pt x="1017971" y="1163570"/>
                  </a:lnTo>
                  <a:lnTo>
                    <a:pt x="1016120" y="1168337"/>
                  </a:lnTo>
                  <a:lnTo>
                    <a:pt x="1016120" y="1454092"/>
                  </a:lnTo>
                  <a:lnTo>
                    <a:pt x="1015855" y="1473160"/>
                  </a:lnTo>
                  <a:lnTo>
                    <a:pt x="1030404" y="1474749"/>
                  </a:lnTo>
                  <a:lnTo>
                    <a:pt x="1036752" y="1475808"/>
                  </a:lnTo>
                  <a:lnTo>
                    <a:pt x="1042571" y="1476868"/>
                  </a:lnTo>
                  <a:lnTo>
                    <a:pt x="1043365" y="1477133"/>
                  </a:lnTo>
                  <a:lnTo>
                    <a:pt x="1046275" y="1477662"/>
                  </a:lnTo>
                  <a:lnTo>
                    <a:pt x="1054210" y="1479516"/>
                  </a:lnTo>
                  <a:lnTo>
                    <a:pt x="1057120" y="1480840"/>
                  </a:lnTo>
                  <a:lnTo>
                    <a:pt x="1060030" y="1481635"/>
                  </a:lnTo>
                  <a:lnTo>
                    <a:pt x="1062410" y="1482959"/>
                  </a:lnTo>
                  <a:lnTo>
                    <a:pt x="1063733" y="1484018"/>
                  </a:lnTo>
                  <a:lnTo>
                    <a:pt x="1064791" y="1485342"/>
                  </a:lnTo>
                  <a:lnTo>
                    <a:pt x="1065055" y="1486667"/>
                  </a:lnTo>
                  <a:lnTo>
                    <a:pt x="1065320" y="1486667"/>
                  </a:lnTo>
                  <a:lnTo>
                    <a:pt x="1065320" y="1507588"/>
                  </a:lnTo>
                  <a:lnTo>
                    <a:pt x="1065320" y="1513944"/>
                  </a:lnTo>
                  <a:lnTo>
                    <a:pt x="1067436" y="1516063"/>
                  </a:lnTo>
                  <a:lnTo>
                    <a:pt x="871958" y="1516063"/>
                  </a:lnTo>
                  <a:lnTo>
                    <a:pt x="871958" y="1514739"/>
                  </a:lnTo>
                  <a:lnTo>
                    <a:pt x="871958" y="1507588"/>
                  </a:lnTo>
                  <a:lnTo>
                    <a:pt x="871958" y="1486667"/>
                  </a:lnTo>
                  <a:lnTo>
                    <a:pt x="872223" y="1486667"/>
                  </a:lnTo>
                  <a:lnTo>
                    <a:pt x="872487" y="1485607"/>
                  </a:lnTo>
                  <a:lnTo>
                    <a:pt x="873016" y="1484283"/>
                  </a:lnTo>
                  <a:lnTo>
                    <a:pt x="874074" y="1483489"/>
                  </a:lnTo>
                  <a:lnTo>
                    <a:pt x="875926" y="1482429"/>
                  </a:lnTo>
                  <a:lnTo>
                    <a:pt x="877778" y="1481635"/>
                  </a:lnTo>
                  <a:lnTo>
                    <a:pt x="880158" y="1480575"/>
                  </a:lnTo>
                  <a:lnTo>
                    <a:pt x="885978" y="1478722"/>
                  </a:lnTo>
                  <a:lnTo>
                    <a:pt x="892855" y="1477133"/>
                  </a:lnTo>
                  <a:lnTo>
                    <a:pt x="901319" y="1475808"/>
                  </a:lnTo>
                  <a:lnTo>
                    <a:pt x="910842" y="1474219"/>
                  </a:lnTo>
                  <a:lnTo>
                    <a:pt x="921423" y="1473160"/>
                  </a:lnTo>
                  <a:lnTo>
                    <a:pt x="921423" y="1454092"/>
                  </a:lnTo>
                  <a:lnTo>
                    <a:pt x="921423" y="1170721"/>
                  </a:lnTo>
                  <a:lnTo>
                    <a:pt x="920894" y="1170721"/>
                  </a:lnTo>
                  <a:lnTo>
                    <a:pt x="920894" y="1168602"/>
                  </a:lnTo>
                  <a:lnTo>
                    <a:pt x="920365" y="1167013"/>
                  </a:lnTo>
                  <a:lnTo>
                    <a:pt x="919836" y="1163835"/>
                  </a:lnTo>
                  <a:lnTo>
                    <a:pt x="913752" y="1161981"/>
                  </a:lnTo>
                  <a:lnTo>
                    <a:pt x="908197" y="1160128"/>
                  </a:lnTo>
                  <a:lnTo>
                    <a:pt x="902642" y="1157744"/>
                  </a:lnTo>
                  <a:lnTo>
                    <a:pt x="901849" y="1157214"/>
                  </a:lnTo>
                  <a:lnTo>
                    <a:pt x="900526" y="1156420"/>
                  </a:lnTo>
                  <a:lnTo>
                    <a:pt x="898674" y="1155096"/>
                  </a:lnTo>
                  <a:lnTo>
                    <a:pt x="895765" y="1153772"/>
                  </a:lnTo>
                  <a:lnTo>
                    <a:pt x="892590" y="1151653"/>
                  </a:lnTo>
                  <a:lnTo>
                    <a:pt x="889152" y="1148475"/>
                  </a:lnTo>
                  <a:lnTo>
                    <a:pt x="885449" y="1144502"/>
                  </a:lnTo>
                  <a:lnTo>
                    <a:pt x="881481" y="1139735"/>
                  </a:lnTo>
                  <a:lnTo>
                    <a:pt x="877778" y="1134439"/>
                  </a:lnTo>
                  <a:lnTo>
                    <a:pt x="876984" y="1133115"/>
                  </a:lnTo>
                  <a:lnTo>
                    <a:pt x="875397" y="1130201"/>
                  </a:lnTo>
                  <a:lnTo>
                    <a:pt x="874603" y="1129142"/>
                  </a:lnTo>
                  <a:lnTo>
                    <a:pt x="873545" y="1126759"/>
                  </a:lnTo>
                  <a:lnTo>
                    <a:pt x="873281" y="1125964"/>
                  </a:lnTo>
                  <a:lnTo>
                    <a:pt x="872752" y="1124110"/>
                  </a:lnTo>
                  <a:lnTo>
                    <a:pt x="872487" y="1124110"/>
                  </a:lnTo>
                  <a:lnTo>
                    <a:pt x="872487" y="1121992"/>
                  </a:lnTo>
                  <a:lnTo>
                    <a:pt x="872487" y="1121727"/>
                  </a:lnTo>
                  <a:lnTo>
                    <a:pt x="872487" y="1121197"/>
                  </a:lnTo>
                  <a:lnTo>
                    <a:pt x="872487" y="1120932"/>
                  </a:lnTo>
                  <a:lnTo>
                    <a:pt x="872487" y="1087034"/>
                  </a:lnTo>
                  <a:lnTo>
                    <a:pt x="872752" y="1087034"/>
                  </a:lnTo>
                  <a:lnTo>
                    <a:pt x="871694" y="1080413"/>
                  </a:lnTo>
                  <a:lnTo>
                    <a:pt x="870636" y="1074057"/>
                  </a:lnTo>
                  <a:lnTo>
                    <a:pt x="868784" y="1067966"/>
                  </a:lnTo>
                  <a:lnTo>
                    <a:pt x="866932" y="1062404"/>
                  </a:lnTo>
                  <a:lnTo>
                    <a:pt x="864816" y="1057108"/>
                  </a:lnTo>
                  <a:lnTo>
                    <a:pt x="862700" y="1052076"/>
                  </a:lnTo>
                  <a:lnTo>
                    <a:pt x="860319" y="1047574"/>
                  </a:lnTo>
                  <a:lnTo>
                    <a:pt x="857939" y="1043071"/>
                  </a:lnTo>
                  <a:lnTo>
                    <a:pt x="853707" y="1036980"/>
                  </a:lnTo>
                  <a:lnTo>
                    <a:pt x="853442" y="1035921"/>
                  </a:lnTo>
                  <a:lnTo>
                    <a:pt x="849474" y="1030889"/>
                  </a:lnTo>
                  <a:lnTo>
                    <a:pt x="848681" y="1029830"/>
                  </a:lnTo>
                  <a:lnTo>
                    <a:pt x="844977" y="1025328"/>
                  </a:lnTo>
                  <a:lnTo>
                    <a:pt x="844184" y="1024533"/>
                  </a:lnTo>
                  <a:lnTo>
                    <a:pt x="840216" y="1020296"/>
                  </a:lnTo>
                  <a:lnTo>
                    <a:pt x="839423" y="1019501"/>
                  </a:lnTo>
                  <a:lnTo>
                    <a:pt x="835719" y="1015794"/>
                  </a:lnTo>
                  <a:lnTo>
                    <a:pt x="834661" y="1014734"/>
                  </a:lnTo>
                  <a:lnTo>
                    <a:pt x="831487" y="1011556"/>
                  </a:lnTo>
                  <a:lnTo>
                    <a:pt x="827519" y="1008113"/>
                  </a:lnTo>
                  <a:lnTo>
                    <a:pt x="827255" y="1007849"/>
                  </a:lnTo>
                  <a:lnTo>
                    <a:pt x="823816" y="1004671"/>
                  </a:lnTo>
                  <a:lnTo>
                    <a:pt x="821171" y="1001493"/>
                  </a:lnTo>
                  <a:lnTo>
                    <a:pt x="818790" y="998579"/>
                  </a:lnTo>
                  <a:lnTo>
                    <a:pt x="817468" y="995931"/>
                  </a:lnTo>
                  <a:lnTo>
                    <a:pt x="817203" y="996196"/>
                  </a:lnTo>
                  <a:lnTo>
                    <a:pt x="816939" y="996196"/>
                  </a:lnTo>
                  <a:lnTo>
                    <a:pt x="816674" y="992753"/>
                  </a:lnTo>
                  <a:lnTo>
                    <a:pt x="816674" y="959649"/>
                  </a:lnTo>
                  <a:lnTo>
                    <a:pt x="807945" y="951969"/>
                  </a:lnTo>
                  <a:lnTo>
                    <a:pt x="798952" y="944024"/>
                  </a:lnTo>
                  <a:lnTo>
                    <a:pt x="790222" y="935549"/>
                  </a:lnTo>
                  <a:lnTo>
                    <a:pt x="781493" y="927339"/>
                  </a:lnTo>
                  <a:lnTo>
                    <a:pt x="772764" y="918865"/>
                  </a:lnTo>
                  <a:lnTo>
                    <a:pt x="762713" y="908007"/>
                  </a:lnTo>
                  <a:lnTo>
                    <a:pt x="754777" y="900062"/>
                  </a:lnTo>
                  <a:lnTo>
                    <a:pt x="747371" y="891587"/>
                  </a:lnTo>
                  <a:lnTo>
                    <a:pt x="736790" y="879934"/>
                  </a:lnTo>
                  <a:lnTo>
                    <a:pt x="722242" y="862985"/>
                  </a:lnTo>
                  <a:lnTo>
                    <a:pt x="712190" y="850803"/>
                  </a:lnTo>
                  <a:lnTo>
                    <a:pt x="697906" y="833059"/>
                  </a:lnTo>
                  <a:lnTo>
                    <a:pt x="688648" y="820612"/>
                  </a:lnTo>
                  <a:lnTo>
                    <a:pt x="674629" y="801809"/>
                  </a:lnTo>
                  <a:lnTo>
                    <a:pt x="666164" y="790421"/>
                  </a:lnTo>
                  <a:lnTo>
                    <a:pt x="652145" y="769764"/>
                  </a:lnTo>
                  <a:lnTo>
                    <a:pt x="644739" y="759435"/>
                  </a:lnTo>
                  <a:lnTo>
                    <a:pt x="636538" y="746723"/>
                  </a:lnTo>
                  <a:lnTo>
                    <a:pt x="628603" y="734011"/>
                  </a:lnTo>
                  <a:lnTo>
                    <a:pt x="625429" y="729244"/>
                  </a:lnTo>
                  <a:lnTo>
                    <a:pt x="615377" y="713089"/>
                  </a:lnTo>
                  <a:lnTo>
                    <a:pt x="605855" y="696670"/>
                  </a:lnTo>
                  <a:lnTo>
                    <a:pt x="596861" y="681045"/>
                  </a:lnTo>
                  <a:lnTo>
                    <a:pt x="588132" y="665420"/>
                  </a:lnTo>
                  <a:lnTo>
                    <a:pt x="589719" y="669127"/>
                  </a:lnTo>
                  <a:lnTo>
                    <a:pt x="574906" y="639996"/>
                  </a:lnTo>
                  <a:lnTo>
                    <a:pt x="569087" y="627813"/>
                  </a:lnTo>
                  <a:lnTo>
                    <a:pt x="563267" y="616425"/>
                  </a:lnTo>
                  <a:lnTo>
                    <a:pt x="558242" y="605038"/>
                  </a:lnTo>
                  <a:lnTo>
                    <a:pt x="553480" y="594180"/>
                  </a:lnTo>
                  <a:lnTo>
                    <a:pt x="548983" y="583321"/>
                  </a:lnTo>
                  <a:lnTo>
                    <a:pt x="545280" y="573258"/>
                  </a:lnTo>
                  <a:lnTo>
                    <a:pt x="541842" y="563724"/>
                  </a:lnTo>
                  <a:lnTo>
                    <a:pt x="538932" y="554719"/>
                  </a:lnTo>
                  <a:lnTo>
                    <a:pt x="536287" y="547304"/>
                  </a:lnTo>
                  <a:lnTo>
                    <a:pt x="529938" y="525058"/>
                  </a:lnTo>
                  <a:lnTo>
                    <a:pt x="525441" y="508638"/>
                  </a:lnTo>
                  <a:lnTo>
                    <a:pt x="520151" y="488776"/>
                  </a:lnTo>
                  <a:lnTo>
                    <a:pt x="514067" y="465471"/>
                  </a:lnTo>
                  <a:lnTo>
                    <a:pt x="507190" y="438723"/>
                  </a:lnTo>
                  <a:lnTo>
                    <a:pt x="500312" y="408532"/>
                  </a:lnTo>
                  <a:lnTo>
                    <a:pt x="492377" y="375427"/>
                  </a:lnTo>
                  <a:lnTo>
                    <a:pt x="484441" y="339145"/>
                  </a:lnTo>
                  <a:lnTo>
                    <a:pt x="476241" y="299685"/>
                  </a:lnTo>
                  <a:lnTo>
                    <a:pt x="467777" y="257312"/>
                  </a:lnTo>
                  <a:lnTo>
                    <a:pt x="459577" y="211761"/>
                  </a:lnTo>
                  <a:lnTo>
                    <a:pt x="451112" y="163826"/>
                  </a:lnTo>
                  <a:lnTo>
                    <a:pt x="442912" y="112713"/>
                  </a:lnTo>
                  <a:close/>
                  <a:moveTo>
                    <a:pt x="208966" y="79375"/>
                  </a:moveTo>
                  <a:lnTo>
                    <a:pt x="216098" y="79375"/>
                  </a:lnTo>
                  <a:lnTo>
                    <a:pt x="224816" y="79375"/>
                  </a:lnTo>
                  <a:lnTo>
                    <a:pt x="233534" y="79904"/>
                  </a:lnTo>
                  <a:lnTo>
                    <a:pt x="242252" y="80698"/>
                  </a:lnTo>
                  <a:lnTo>
                    <a:pt x="250706" y="82286"/>
                  </a:lnTo>
                  <a:lnTo>
                    <a:pt x="258895" y="83874"/>
                  </a:lnTo>
                  <a:lnTo>
                    <a:pt x="266821" y="85462"/>
                  </a:lnTo>
                  <a:lnTo>
                    <a:pt x="274746" y="87844"/>
                  </a:lnTo>
                  <a:lnTo>
                    <a:pt x="282407" y="90226"/>
                  </a:lnTo>
                  <a:lnTo>
                    <a:pt x="289804" y="93137"/>
                  </a:lnTo>
                  <a:lnTo>
                    <a:pt x="297201" y="96313"/>
                  </a:lnTo>
                  <a:lnTo>
                    <a:pt x="304070" y="99489"/>
                  </a:lnTo>
                  <a:lnTo>
                    <a:pt x="311203" y="103194"/>
                  </a:lnTo>
                  <a:lnTo>
                    <a:pt x="318071" y="106900"/>
                  </a:lnTo>
                  <a:lnTo>
                    <a:pt x="324412" y="111134"/>
                  </a:lnTo>
                  <a:lnTo>
                    <a:pt x="330752" y="115369"/>
                  </a:lnTo>
                  <a:lnTo>
                    <a:pt x="336828" y="119603"/>
                  </a:lnTo>
                  <a:lnTo>
                    <a:pt x="342640" y="124102"/>
                  </a:lnTo>
                  <a:lnTo>
                    <a:pt x="348188" y="128866"/>
                  </a:lnTo>
                  <a:lnTo>
                    <a:pt x="353735" y="133630"/>
                  </a:lnTo>
                  <a:lnTo>
                    <a:pt x="359283" y="138659"/>
                  </a:lnTo>
                  <a:lnTo>
                    <a:pt x="364303" y="143687"/>
                  </a:lnTo>
                  <a:lnTo>
                    <a:pt x="369322" y="148716"/>
                  </a:lnTo>
                  <a:lnTo>
                    <a:pt x="374077" y="154009"/>
                  </a:lnTo>
                  <a:lnTo>
                    <a:pt x="378568" y="159567"/>
                  </a:lnTo>
                  <a:lnTo>
                    <a:pt x="387022" y="170153"/>
                  </a:lnTo>
                  <a:lnTo>
                    <a:pt x="394947" y="181004"/>
                  </a:lnTo>
                  <a:lnTo>
                    <a:pt x="402344" y="192119"/>
                  </a:lnTo>
                  <a:lnTo>
                    <a:pt x="408949" y="202971"/>
                  </a:lnTo>
                  <a:lnTo>
                    <a:pt x="415289" y="213821"/>
                  </a:lnTo>
                  <a:lnTo>
                    <a:pt x="420837" y="224672"/>
                  </a:lnTo>
                  <a:lnTo>
                    <a:pt x="425856" y="235259"/>
                  </a:lnTo>
                  <a:lnTo>
                    <a:pt x="430611" y="245316"/>
                  </a:lnTo>
                  <a:lnTo>
                    <a:pt x="434838" y="255637"/>
                  </a:lnTo>
                  <a:lnTo>
                    <a:pt x="438537" y="264900"/>
                  </a:lnTo>
                  <a:lnTo>
                    <a:pt x="441971" y="273899"/>
                  </a:lnTo>
                  <a:lnTo>
                    <a:pt x="444613" y="282103"/>
                  </a:lnTo>
                  <a:lnTo>
                    <a:pt x="449368" y="296924"/>
                  </a:lnTo>
                  <a:lnTo>
                    <a:pt x="452538" y="308304"/>
                  </a:lnTo>
                  <a:lnTo>
                    <a:pt x="454388" y="315980"/>
                  </a:lnTo>
                  <a:lnTo>
                    <a:pt x="455444" y="319420"/>
                  </a:lnTo>
                  <a:lnTo>
                    <a:pt x="455973" y="323655"/>
                  </a:lnTo>
                  <a:lnTo>
                    <a:pt x="456237" y="328154"/>
                  </a:lnTo>
                  <a:lnTo>
                    <a:pt x="456237" y="332653"/>
                  </a:lnTo>
                  <a:lnTo>
                    <a:pt x="455708" y="337152"/>
                  </a:lnTo>
                  <a:lnTo>
                    <a:pt x="454652" y="341387"/>
                  </a:lnTo>
                  <a:lnTo>
                    <a:pt x="453331" y="345621"/>
                  </a:lnTo>
                  <a:lnTo>
                    <a:pt x="451746" y="349591"/>
                  </a:lnTo>
                  <a:lnTo>
                    <a:pt x="449368" y="353296"/>
                  </a:lnTo>
                  <a:lnTo>
                    <a:pt x="447255" y="357002"/>
                  </a:lnTo>
                  <a:lnTo>
                    <a:pt x="444349" y="359913"/>
                  </a:lnTo>
                  <a:lnTo>
                    <a:pt x="441707" y="363089"/>
                  </a:lnTo>
                  <a:lnTo>
                    <a:pt x="438273" y="366000"/>
                  </a:lnTo>
                  <a:lnTo>
                    <a:pt x="434574" y="368117"/>
                  </a:lnTo>
                  <a:lnTo>
                    <a:pt x="430876" y="370234"/>
                  </a:lnTo>
                  <a:lnTo>
                    <a:pt x="426913" y="371822"/>
                  </a:lnTo>
                  <a:lnTo>
                    <a:pt x="422422" y="372881"/>
                  </a:lnTo>
                  <a:lnTo>
                    <a:pt x="418459" y="373675"/>
                  </a:lnTo>
                  <a:lnTo>
                    <a:pt x="414232" y="373940"/>
                  </a:lnTo>
                  <a:lnTo>
                    <a:pt x="409741" y="373940"/>
                  </a:lnTo>
                  <a:lnTo>
                    <a:pt x="405779" y="373410"/>
                  </a:lnTo>
                  <a:lnTo>
                    <a:pt x="401552" y="372352"/>
                  </a:lnTo>
                  <a:lnTo>
                    <a:pt x="397589" y="371028"/>
                  </a:lnTo>
                  <a:lnTo>
                    <a:pt x="393891" y="369176"/>
                  </a:lnTo>
                  <a:lnTo>
                    <a:pt x="390192" y="367059"/>
                  </a:lnTo>
                  <a:lnTo>
                    <a:pt x="387022" y="364412"/>
                  </a:lnTo>
                  <a:lnTo>
                    <a:pt x="383852" y="361765"/>
                  </a:lnTo>
                  <a:lnTo>
                    <a:pt x="380946" y="358589"/>
                  </a:lnTo>
                  <a:lnTo>
                    <a:pt x="378304" y="355149"/>
                  </a:lnTo>
                  <a:lnTo>
                    <a:pt x="375926" y="351708"/>
                  </a:lnTo>
                  <a:lnTo>
                    <a:pt x="374077" y="347739"/>
                  </a:lnTo>
                  <a:lnTo>
                    <a:pt x="372492" y="343504"/>
                  </a:lnTo>
                  <a:lnTo>
                    <a:pt x="371435" y="339005"/>
                  </a:lnTo>
                  <a:lnTo>
                    <a:pt x="371171" y="338476"/>
                  </a:lnTo>
                  <a:lnTo>
                    <a:pt x="370643" y="335299"/>
                  </a:lnTo>
                  <a:lnTo>
                    <a:pt x="367209" y="323390"/>
                  </a:lnTo>
                  <a:lnTo>
                    <a:pt x="364831" y="315186"/>
                  </a:lnTo>
                  <a:lnTo>
                    <a:pt x="361397" y="305393"/>
                  </a:lnTo>
                  <a:lnTo>
                    <a:pt x="357170" y="294542"/>
                  </a:lnTo>
                  <a:lnTo>
                    <a:pt x="352415" y="283162"/>
                  </a:lnTo>
                  <a:lnTo>
                    <a:pt x="346867" y="270988"/>
                  </a:lnTo>
                  <a:lnTo>
                    <a:pt x="340527" y="258549"/>
                  </a:lnTo>
                  <a:lnTo>
                    <a:pt x="337092" y="252462"/>
                  </a:lnTo>
                  <a:lnTo>
                    <a:pt x="333394" y="246374"/>
                  </a:lnTo>
                  <a:lnTo>
                    <a:pt x="329431" y="240023"/>
                  </a:lnTo>
                  <a:lnTo>
                    <a:pt x="325468" y="234200"/>
                  </a:lnTo>
                  <a:lnTo>
                    <a:pt x="321241" y="228378"/>
                  </a:lnTo>
                  <a:lnTo>
                    <a:pt x="316750" y="222555"/>
                  </a:lnTo>
                  <a:lnTo>
                    <a:pt x="312259" y="216997"/>
                  </a:lnTo>
                  <a:lnTo>
                    <a:pt x="307504" y="211704"/>
                  </a:lnTo>
                  <a:lnTo>
                    <a:pt x="302749" y="206676"/>
                  </a:lnTo>
                  <a:lnTo>
                    <a:pt x="297465" y="201912"/>
                  </a:lnTo>
                  <a:lnTo>
                    <a:pt x="292446" y="197148"/>
                  </a:lnTo>
                  <a:lnTo>
                    <a:pt x="286898" y="192913"/>
                  </a:lnTo>
                  <a:lnTo>
                    <a:pt x="279501" y="187885"/>
                  </a:lnTo>
                  <a:lnTo>
                    <a:pt x="271576" y="183386"/>
                  </a:lnTo>
                  <a:lnTo>
                    <a:pt x="267877" y="181004"/>
                  </a:lnTo>
                  <a:lnTo>
                    <a:pt x="263651" y="179151"/>
                  </a:lnTo>
                  <a:lnTo>
                    <a:pt x="259424" y="177299"/>
                  </a:lnTo>
                  <a:lnTo>
                    <a:pt x="255197" y="175711"/>
                  </a:lnTo>
                  <a:lnTo>
                    <a:pt x="250706" y="174387"/>
                  </a:lnTo>
                  <a:lnTo>
                    <a:pt x="246215" y="173329"/>
                  </a:lnTo>
                  <a:lnTo>
                    <a:pt x="241460" y="172006"/>
                  </a:lnTo>
                  <a:lnTo>
                    <a:pt x="236704" y="170947"/>
                  </a:lnTo>
                  <a:lnTo>
                    <a:pt x="231949" y="170418"/>
                  </a:lnTo>
                  <a:lnTo>
                    <a:pt x="226930" y="169888"/>
                  </a:lnTo>
                  <a:lnTo>
                    <a:pt x="221382" y="169624"/>
                  </a:lnTo>
                  <a:lnTo>
                    <a:pt x="216098" y="169359"/>
                  </a:lnTo>
                  <a:lnTo>
                    <a:pt x="206852" y="169624"/>
                  </a:lnTo>
                  <a:lnTo>
                    <a:pt x="197078" y="170682"/>
                  </a:lnTo>
                  <a:lnTo>
                    <a:pt x="187039" y="172270"/>
                  </a:lnTo>
                  <a:lnTo>
                    <a:pt x="175943" y="174652"/>
                  </a:lnTo>
                  <a:lnTo>
                    <a:pt x="170395" y="176240"/>
                  </a:lnTo>
                  <a:lnTo>
                    <a:pt x="165112" y="178357"/>
                  </a:lnTo>
                  <a:lnTo>
                    <a:pt x="160093" y="180475"/>
                  </a:lnTo>
                  <a:lnTo>
                    <a:pt x="155337" y="182856"/>
                  </a:lnTo>
                  <a:lnTo>
                    <a:pt x="150846" y="185503"/>
                  </a:lnTo>
                  <a:lnTo>
                    <a:pt x="146355" y="188679"/>
                  </a:lnTo>
                  <a:lnTo>
                    <a:pt x="142128" y="191855"/>
                  </a:lnTo>
                  <a:lnTo>
                    <a:pt x="137901" y="195295"/>
                  </a:lnTo>
                  <a:lnTo>
                    <a:pt x="133939" y="199001"/>
                  </a:lnTo>
                  <a:lnTo>
                    <a:pt x="129976" y="203235"/>
                  </a:lnTo>
                  <a:lnTo>
                    <a:pt x="126542" y="207470"/>
                  </a:lnTo>
                  <a:lnTo>
                    <a:pt x="122843" y="212234"/>
                  </a:lnTo>
                  <a:lnTo>
                    <a:pt x="119409" y="216997"/>
                  </a:lnTo>
                  <a:lnTo>
                    <a:pt x="115975" y="222291"/>
                  </a:lnTo>
                  <a:lnTo>
                    <a:pt x="113069" y="227584"/>
                  </a:lnTo>
                  <a:lnTo>
                    <a:pt x="109899" y="233406"/>
                  </a:lnTo>
                  <a:lnTo>
                    <a:pt x="106993" y="239493"/>
                  </a:lnTo>
                  <a:lnTo>
                    <a:pt x="104351" y="245580"/>
                  </a:lnTo>
                  <a:lnTo>
                    <a:pt x="101709" y="251932"/>
                  </a:lnTo>
                  <a:lnTo>
                    <a:pt x="99596" y="258549"/>
                  </a:lnTo>
                  <a:lnTo>
                    <a:pt x="97218" y="265430"/>
                  </a:lnTo>
                  <a:lnTo>
                    <a:pt x="95369" y="272311"/>
                  </a:lnTo>
                  <a:lnTo>
                    <a:pt x="93519" y="279721"/>
                  </a:lnTo>
                  <a:lnTo>
                    <a:pt x="91934" y="286867"/>
                  </a:lnTo>
                  <a:lnTo>
                    <a:pt x="90614" y="294278"/>
                  </a:lnTo>
                  <a:lnTo>
                    <a:pt x="89293" y="301953"/>
                  </a:lnTo>
                  <a:lnTo>
                    <a:pt x="88236" y="309363"/>
                  </a:lnTo>
                  <a:lnTo>
                    <a:pt x="87443" y="317038"/>
                  </a:lnTo>
                  <a:lnTo>
                    <a:pt x="86915" y="324713"/>
                  </a:lnTo>
                  <a:lnTo>
                    <a:pt x="86387" y="332388"/>
                  </a:lnTo>
                  <a:lnTo>
                    <a:pt x="86122" y="340063"/>
                  </a:lnTo>
                  <a:lnTo>
                    <a:pt x="86122" y="348003"/>
                  </a:lnTo>
                  <a:lnTo>
                    <a:pt x="86122" y="355678"/>
                  </a:lnTo>
                  <a:lnTo>
                    <a:pt x="86387" y="363618"/>
                  </a:lnTo>
                  <a:lnTo>
                    <a:pt x="86915" y="371558"/>
                  </a:lnTo>
                  <a:lnTo>
                    <a:pt x="87443" y="379497"/>
                  </a:lnTo>
                  <a:lnTo>
                    <a:pt x="88236" y="386908"/>
                  </a:lnTo>
                  <a:lnTo>
                    <a:pt x="89293" y="394318"/>
                  </a:lnTo>
                  <a:lnTo>
                    <a:pt x="90614" y="401729"/>
                  </a:lnTo>
                  <a:lnTo>
                    <a:pt x="91934" y="408874"/>
                  </a:lnTo>
                  <a:lnTo>
                    <a:pt x="93519" y="416020"/>
                  </a:lnTo>
                  <a:lnTo>
                    <a:pt x="95105" y="422372"/>
                  </a:lnTo>
                  <a:lnTo>
                    <a:pt x="96954" y="428724"/>
                  </a:lnTo>
                  <a:lnTo>
                    <a:pt x="99067" y="435076"/>
                  </a:lnTo>
                  <a:lnTo>
                    <a:pt x="100916" y="440898"/>
                  </a:lnTo>
                  <a:lnTo>
                    <a:pt x="103030" y="446456"/>
                  </a:lnTo>
                  <a:lnTo>
                    <a:pt x="105408" y="452014"/>
                  </a:lnTo>
                  <a:lnTo>
                    <a:pt x="107521" y="456778"/>
                  </a:lnTo>
                  <a:lnTo>
                    <a:pt x="112012" y="464982"/>
                  </a:lnTo>
                  <a:lnTo>
                    <a:pt x="116503" y="473186"/>
                  </a:lnTo>
                  <a:lnTo>
                    <a:pt x="121258" y="481391"/>
                  </a:lnTo>
                  <a:lnTo>
                    <a:pt x="126542" y="489331"/>
                  </a:lnTo>
                  <a:lnTo>
                    <a:pt x="131561" y="497006"/>
                  </a:lnTo>
                  <a:lnTo>
                    <a:pt x="137109" y="504945"/>
                  </a:lnTo>
                  <a:lnTo>
                    <a:pt x="142657" y="512620"/>
                  </a:lnTo>
                  <a:lnTo>
                    <a:pt x="148204" y="519766"/>
                  </a:lnTo>
                  <a:lnTo>
                    <a:pt x="154545" y="527441"/>
                  </a:lnTo>
                  <a:lnTo>
                    <a:pt x="160357" y="534587"/>
                  </a:lnTo>
                  <a:lnTo>
                    <a:pt x="166697" y="541733"/>
                  </a:lnTo>
                  <a:lnTo>
                    <a:pt x="173301" y="548614"/>
                  </a:lnTo>
                  <a:lnTo>
                    <a:pt x="179906" y="555495"/>
                  </a:lnTo>
                  <a:lnTo>
                    <a:pt x="186775" y="562376"/>
                  </a:lnTo>
                  <a:lnTo>
                    <a:pt x="193643" y="568993"/>
                  </a:lnTo>
                  <a:lnTo>
                    <a:pt x="200776" y="575609"/>
                  </a:lnTo>
                  <a:lnTo>
                    <a:pt x="207909" y="581696"/>
                  </a:lnTo>
                  <a:lnTo>
                    <a:pt x="215306" y="588048"/>
                  </a:lnTo>
                  <a:lnTo>
                    <a:pt x="230364" y="600222"/>
                  </a:lnTo>
                  <a:lnTo>
                    <a:pt x="246215" y="612132"/>
                  </a:lnTo>
                  <a:lnTo>
                    <a:pt x="261801" y="623248"/>
                  </a:lnTo>
                  <a:lnTo>
                    <a:pt x="278180" y="634098"/>
                  </a:lnTo>
                  <a:lnTo>
                    <a:pt x="294559" y="644420"/>
                  </a:lnTo>
                  <a:lnTo>
                    <a:pt x="311467" y="654477"/>
                  </a:lnTo>
                  <a:lnTo>
                    <a:pt x="328374" y="663740"/>
                  </a:lnTo>
                  <a:lnTo>
                    <a:pt x="345546" y="673003"/>
                  </a:lnTo>
                  <a:lnTo>
                    <a:pt x="362453" y="681472"/>
                  </a:lnTo>
                  <a:lnTo>
                    <a:pt x="379361" y="689677"/>
                  </a:lnTo>
                  <a:lnTo>
                    <a:pt x="396532" y="697352"/>
                  </a:lnTo>
                  <a:lnTo>
                    <a:pt x="412911" y="705027"/>
                  </a:lnTo>
                  <a:lnTo>
                    <a:pt x="429819" y="711643"/>
                  </a:lnTo>
                  <a:lnTo>
                    <a:pt x="446198" y="718525"/>
                  </a:lnTo>
                  <a:lnTo>
                    <a:pt x="462049" y="724612"/>
                  </a:lnTo>
                  <a:lnTo>
                    <a:pt x="477899" y="730963"/>
                  </a:lnTo>
                  <a:lnTo>
                    <a:pt x="492958" y="736257"/>
                  </a:lnTo>
                  <a:lnTo>
                    <a:pt x="521753" y="746578"/>
                  </a:lnTo>
                  <a:lnTo>
                    <a:pt x="548435" y="755577"/>
                  </a:lnTo>
                  <a:lnTo>
                    <a:pt x="572211" y="763516"/>
                  </a:lnTo>
                  <a:lnTo>
                    <a:pt x="595987" y="771456"/>
                  </a:lnTo>
                  <a:lnTo>
                    <a:pt x="606290" y="775161"/>
                  </a:lnTo>
                  <a:lnTo>
                    <a:pt x="615536" y="778602"/>
                  </a:lnTo>
                  <a:lnTo>
                    <a:pt x="624783" y="782572"/>
                  </a:lnTo>
                  <a:lnTo>
                    <a:pt x="629274" y="784954"/>
                  </a:lnTo>
                  <a:lnTo>
                    <a:pt x="634029" y="787600"/>
                  </a:lnTo>
                  <a:lnTo>
                    <a:pt x="640633" y="792099"/>
                  </a:lnTo>
                  <a:lnTo>
                    <a:pt x="646974" y="796863"/>
                  </a:lnTo>
                  <a:lnTo>
                    <a:pt x="652786" y="802156"/>
                  </a:lnTo>
                  <a:lnTo>
                    <a:pt x="658069" y="807714"/>
                  </a:lnTo>
                  <a:lnTo>
                    <a:pt x="663088" y="813801"/>
                  </a:lnTo>
                  <a:lnTo>
                    <a:pt x="667579" y="819888"/>
                  </a:lnTo>
                  <a:lnTo>
                    <a:pt x="671806" y="826240"/>
                  </a:lnTo>
                  <a:lnTo>
                    <a:pt x="675505" y="833121"/>
                  </a:lnTo>
                  <a:lnTo>
                    <a:pt x="679203" y="840003"/>
                  </a:lnTo>
                  <a:lnTo>
                    <a:pt x="681845" y="847413"/>
                  </a:lnTo>
                  <a:lnTo>
                    <a:pt x="684487" y="854823"/>
                  </a:lnTo>
                  <a:lnTo>
                    <a:pt x="686600" y="862498"/>
                  </a:lnTo>
                  <a:lnTo>
                    <a:pt x="688450" y="870174"/>
                  </a:lnTo>
                  <a:lnTo>
                    <a:pt x="689770" y="878378"/>
                  </a:lnTo>
                  <a:lnTo>
                    <a:pt x="690299" y="886318"/>
                  </a:lnTo>
                  <a:lnTo>
                    <a:pt x="690563" y="894522"/>
                  </a:lnTo>
                  <a:lnTo>
                    <a:pt x="690563" y="899551"/>
                  </a:lnTo>
                  <a:lnTo>
                    <a:pt x="690299" y="904844"/>
                  </a:lnTo>
                  <a:lnTo>
                    <a:pt x="689770" y="909872"/>
                  </a:lnTo>
                  <a:lnTo>
                    <a:pt x="688978" y="915165"/>
                  </a:lnTo>
                  <a:lnTo>
                    <a:pt x="688185" y="920194"/>
                  </a:lnTo>
                  <a:lnTo>
                    <a:pt x="686865" y="925487"/>
                  </a:lnTo>
                  <a:lnTo>
                    <a:pt x="685279" y="930516"/>
                  </a:lnTo>
                  <a:lnTo>
                    <a:pt x="683694" y="935544"/>
                  </a:lnTo>
                  <a:lnTo>
                    <a:pt x="681581" y="941102"/>
                  </a:lnTo>
                  <a:lnTo>
                    <a:pt x="679467" y="945866"/>
                  </a:lnTo>
                  <a:lnTo>
                    <a:pt x="677090" y="950894"/>
                  </a:lnTo>
                  <a:lnTo>
                    <a:pt x="674448" y="955658"/>
                  </a:lnTo>
                  <a:lnTo>
                    <a:pt x="671278" y="960422"/>
                  </a:lnTo>
                  <a:lnTo>
                    <a:pt x="668108" y="965186"/>
                  </a:lnTo>
                  <a:lnTo>
                    <a:pt x="664409" y="969685"/>
                  </a:lnTo>
                  <a:lnTo>
                    <a:pt x="660975" y="973920"/>
                  </a:lnTo>
                  <a:lnTo>
                    <a:pt x="657012" y="978154"/>
                  </a:lnTo>
                  <a:lnTo>
                    <a:pt x="652786" y="982389"/>
                  </a:lnTo>
                  <a:lnTo>
                    <a:pt x="648295" y="985829"/>
                  </a:lnTo>
                  <a:lnTo>
                    <a:pt x="643539" y="989534"/>
                  </a:lnTo>
                  <a:lnTo>
                    <a:pt x="638784" y="992975"/>
                  </a:lnTo>
                  <a:lnTo>
                    <a:pt x="633765" y="996415"/>
                  </a:lnTo>
                  <a:lnTo>
                    <a:pt x="628745" y="999327"/>
                  </a:lnTo>
                  <a:lnTo>
                    <a:pt x="623198" y="1002238"/>
                  </a:lnTo>
                  <a:lnTo>
                    <a:pt x="617650" y="1004620"/>
                  </a:lnTo>
                  <a:lnTo>
                    <a:pt x="611838" y="1007266"/>
                  </a:lnTo>
                  <a:lnTo>
                    <a:pt x="606026" y="1009119"/>
                  </a:lnTo>
                  <a:lnTo>
                    <a:pt x="599950" y="1011501"/>
                  </a:lnTo>
                  <a:lnTo>
                    <a:pt x="593610" y="1013089"/>
                  </a:lnTo>
                  <a:lnTo>
                    <a:pt x="587005" y="1014942"/>
                  </a:lnTo>
                  <a:lnTo>
                    <a:pt x="580665" y="1016000"/>
                  </a:lnTo>
                  <a:lnTo>
                    <a:pt x="574060" y="1017323"/>
                  </a:lnTo>
                  <a:lnTo>
                    <a:pt x="569834" y="1017588"/>
                  </a:lnTo>
                  <a:lnTo>
                    <a:pt x="565343" y="1017588"/>
                  </a:lnTo>
                  <a:lnTo>
                    <a:pt x="561116" y="1017059"/>
                  </a:lnTo>
                  <a:lnTo>
                    <a:pt x="556889" y="1016265"/>
                  </a:lnTo>
                  <a:lnTo>
                    <a:pt x="552926" y="1015206"/>
                  </a:lnTo>
                  <a:lnTo>
                    <a:pt x="549228" y="1013354"/>
                  </a:lnTo>
                  <a:lnTo>
                    <a:pt x="545529" y="1011236"/>
                  </a:lnTo>
                  <a:lnTo>
                    <a:pt x="542095" y="1008854"/>
                  </a:lnTo>
                  <a:lnTo>
                    <a:pt x="538925" y="1006208"/>
                  </a:lnTo>
                  <a:lnTo>
                    <a:pt x="535755" y="1003032"/>
                  </a:lnTo>
                  <a:lnTo>
                    <a:pt x="533377" y="999591"/>
                  </a:lnTo>
                  <a:lnTo>
                    <a:pt x="530999" y="996415"/>
                  </a:lnTo>
                  <a:lnTo>
                    <a:pt x="528886" y="992446"/>
                  </a:lnTo>
                  <a:lnTo>
                    <a:pt x="527301" y="988211"/>
                  </a:lnTo>
                  <a:lnTo>
                    <a:pt x="525980" y="983977"/>
                  </a:lnTo>
                  <a:lnTo>
                    <a:pt x="525187" y="979477"/>
                  </a:lnTo>
                  <a:lnTo>
                    <a:pt x="524659" y="974713"/>
                  </a:lnTo>
                  <a:lnTo>
                    <a:pt x="524659" y="970214"/>
                  </a:lnTo>
                  <a:lnTo>
                    <a:pt x="525187" y="965980"/>
                  </a:lnTo>
                  <a:lnTo>
                    <a:pt x="525980" y="961481"/>
                  </a:lnTo>
                  <a:lnTo>
                    <a:pt x="527037" y="957246"/>
                  </a:lnTo>
                  <a:lnTo>
                    <a:pt x="528886" y="953276"/>
                  </a:lnTo>
                  <a:lnTo>
                    <a:pt x="530735" y="949306"/>
                  </a:lnTo>
                  <a:lnTo>
                    <a:pt x="533113" y="946130"/>
                  </a:lnTo>
                  <a:lnTo>
                    <a:pt x="535490" y="942690"/>
                  </a:lnTo>
                  <a:lnTo>
                    <a:pt x="538660" y="939514"/>
                  </a:lnTo>
                  <a:lnTo>
                    <a:pt x="541831" y="936867"/>
                  </a:lnTo>
                  <a:lnTo>
                    <a:pt x="545001" y="934221"/>
                  </a:lnTo>
                  <a:lnTo>
                    <a:pt x="548963" y="932368"/>
                  </a:lnTo>
                  <a:lnTo>
                    <a:pt x="552926" y="930251"/>
                  </a:lnTo>
                  <a:lnTo>
                    <a:pt x="556889" y="929192"/>
                  </a:lnTo>
                  <a:lnTo>
                    <a:pt x="561380" y="928134"/>
                  </a:lnTo>
                  <a:lnTo>
                    <a:pt x="569041" y="926546"/>
                  </a:lnTo>
                  <a:lnTo>
                    <a:pt x="575646" y="924958"/>
                  </a:lnTo>
                  <a:lnTo>
                    <a:pt x="581457" y="923105"/>
                  </a:lnTo>
                  <a:lnTo>
                    <a:pt x="586213" y="920723"/>
                  </a:lnTo>
                  <a:lnTo>
                    <a:pt x="590440" y="918606"/>
                  </a:lnTo>
                  <a:lnTo>
                    <a:pt x="593610" y="916224"/>
                  </a:lnTo>
                  <a:lnTo>
                    <a:pt x="596516" y="914107"/>
                  </a:lnTo>
                  <a:lnTo>
                    <a:pt x="598365" y="911990"/>
                  </a:lnTo>
                  <a:lnTo>
                    <a:pt x="599950" y="910137"/>
                  </a:lnTo>
                  <a:lnTo>
                    <a:pt x="601535" y="908020"/>
                  </a:lnTo>
                  <a:lnTo>
                    <a:pt x="602328" y="906167"/>
                  </a:lnTo>
                  <a:lnTo>
                    <a:pt x="603120" y="904050"/>
                  </a:lnTo>
                  <a:lnTo>
                    <a:pt x="603913" y="901932"/>
                  </a:lnTo>
                  <a:lnTo>
                    <a:pt x="604177" y="899551"/>
                  </a:lnTo>
                  <a:lnTo>
                    <a:pt x="604441" y="897169"/>
                  </a:lnTo>
                  <a:lnTo>
                    <a:pt x="604705" y="894522"/>
                  </a:lnTo>
                  <a:lnTo>
                    <a:pt x="604441" y="890023"/>
                  </a:lnTo>
                  <a:lnTo>
                    <a:pt x="603648" y="885259"/>
                  </a:lnTo>
                  <a:lnTo>
                    <a:pt x="602063" y="880760"/>
                  </a:lnTo>
                  <a:lnTo>
                    <a:pt x="599950" y="876261"/>
                  </a:lnTo>
                  <a:lnTo>
                    <a:pt x="597837" y="872555"/>
                  </a:lnTo>
                  <a:lnTo>
                    <a:pt x="595195" y="869380"/>
                  </a:lnTo>
                  <a:lnTo>
                    <a:pt x="593081" y="866998"/>
                  </a:lnTo>
                  <a:lnTo>
                    <a:pt x="590704" y="865410"/>
                  </a:lnTo>
                  <a:lnTo>
                    <a:pt x="590175" y="865145"/>
                  </a:lnTo>
                  <a:lnTo>
                    <a:pt x="587798" y="864086"/>
                  </a:lnTo>
                  <a:lnTo>
                    <a:pt x="577231" y="859852"/>
                  </a:lnTo>
                  <a:lnTo>
                    <a:pt x="561908" y="854559"/>
                  </a:lnTo>
                  <a:lnTo>
                    <a:pt x="542887" y="848207"/>
                  </a:lnTo>
                  <a:lnTo>
                    <a:pt x="520696" y="840796"/>
                  </a:lnTo>
                  <a:lnTo>
                    <a:pt x="495599" y="832327"/>
                  </a:lnTo>
                  <a:lnTo>
                    <a:pt x="468125" y="822800"/>
                  </a:lnTo>
                  <a:lnTo>
                    <a:pt x="438801" y="811684"/>
                  </a:lnTo>
                  <a:lnTo>
                    <a:pt x="423479" y="805862"/>
                  </a:lnTo>
                  <a:lnTo>
                    <a:pt x="407628" y="799774"/>
                  </a:lnTo>
                  <a:lnTo>
                    <a:pt x="391777" y="792893"/>
                  </a:lnTo>
                  <a:lnTo>
                    <a:pt x="375398" y="786012"/>
                  </a:lnTo>
                  <a:lnTo>
                    <a:pt x="358755" y="778602"/>
                  </a:lnTo>
                  <a:lnTo>
                    <a:pt x="342376" y="770927"/>
                  </a:lnTo>
                  <a:lnTo>
                    <a:pt x="325468" y="762987"/>
                  </a:lnTo>
                  <a:lnTo>
                    <a:pt x="308297" y="754253"/>
                  </a:lnTo>
                  <a:lnTo>
                    <a:pt x="291653" y="745255"/>
                  </a:lnTo>
                  <a:lnTo>
                    <a:pt x="274482" y="735992"/>
                  </a:lnTo>
                  <a:lnTo>
                    <a:pt x="257574" y="725670"/>
                  </a:lnTo>
                  <a:lnTo>
                    <a:pt x="240667" y="715613"/>
                  </a:lnTo>
                  <a:lnTo>
                    <a:pt x="224024" y="704762"/>
                  </a:lnTo>
                  <a:lnTo>
                    <a:pt x="207380" y="693382"/>
                  </a:lnTo>
                  <a:lnTo>
                    <a:pt x="191001" y="681472"/>
                  </a:lnTo>
                  <a:lnTo>
                    <a:pt x="174887" y="669033"/>
                  </a:lnTo>
                  <a:lnTo>
                    <a:pt x="164319" y="660564"/>
                  </a:lnTo>
                  <a:lnTo>
                    <a:pt x="154016" y="651566"/>
                  </a:lnTo>
                  <a:lnTo>
                    <a:pt x="143449" y="642568"/>
                  </a:lnTo>
                  <a:lnTo>
                    <a:pt x="133410" y="633305"/>
                  </a:lnTo>
                  <a:lnTo>
                    <a:pt x="123636" y="623512"/>
                  </a:lnTo>
                  <a:lnTo>
                    <a:pt x="113861" y="613720"/>
                  </a:lnTo>
                  <a:lnTo>
                    <a:pt x="104351" y="603663"/>
                  </a:lnTo>
                  <a:lnTo>
                    <a:pt x="95105" y="593076"/>
                  </a:lnTo>
                  <a:lnTo>
                    <a:pt x="86122" y="582225"/>
                  </a:lnTo>
                  <a:lnTo>
                    <a:pt x="77405" y="571374"/>
                  </a:lnTo>
                  <a:lnTo>
                    <a:pt x="68951" y="559994"/>
                  </a:lnTo>
                  <a:lnTo>
                    <a:pt x="60761" y="548349"/>
                  </a:lnTo>
                  <a:lnTo>
                    <a:pt x="52836" y="536440"/>
                  </a:lnTo>
                  <a:lnTo>
                    <a:pt x="45439" y="524001"/>
                  </a:lnTo>
                  <a:lnTo>
                    <a:pt x="38306" y="511562"/>
                  </a:lnTo>
                  <a:lnTo>
                    <a:pt x="31702" y="498594"/>
                  </a:lnTo>
                  <a:lnTo>
                    <a:pt x="27739" y="490389"/>
                  </a:lnTo>
                  <a:lnTo>
                    <a:pt x="24041" y="482185"/>
                  </a:lnTo>
                  <a:lnTo>
                    <a:pt x="20606" y="473451"/>
                  </a:lnTo>
                  <a:lnTo>
                    <a:pt x="17700" y="464717"/>
                  </a:lnTo>
                  <a:lnTo>
                    <a:pt x="14794" y="455719"/>
                  </a:lnTo>
                  <a:lnTo>
                    <a:pt x="12417" y="446456"/>
                  </a:lnTo>
                  <a:lnTo>
                    <a:pt x="10039" y="437193"/>
                  </a:lnTo>
                  <a:lnTo>
                    <a:pt x="7926" y="427665"/>
                  </a:lnTo>
                  <a:lnTo>
                    <a:pt x="6076" y="418137"/>
                  </a:lnTo>
                  <a:lnTo>
                    <a:pt x="4491" y="408345"/>
                  </a:lnTo>
                  <a:lnTo>
                    <a:pt x="3170" y="398553"/>
                  </a:lnTo>
                  <a:lnTo>
                    <a:pt x="1850" y="388761"/>
                  </a:lnTo>
                  <a:lnTo>
                    <a:pt x="1057" y="378439"/>
                  </a:lnTo>
                  <a:lnTo>
                    <a:pt x="529" y="368382"/>
                  </a:lnTo>
                  <a:lnTo>
                    <a:pt x="264" y="358060"/>
                  </a:lnTo>
                  <a:lnTo>
                    <a:pt x="0" y="348003"/>
                  </a:lnTo>
                  <a:lnTo>
                    <a:pt x="264" y="332653"/>
                  </a:lnTo>
                  <a:lnTo>
                    <a:pt x="1057" y="317832"/>
                  </a:lnTo>
                  <a:lnTo>
                    <a:pt x="2378" y="302747"/>
                  </a:lnTo>
                  <a:lnTo>
                    <a:pt x="4491" y="287926"/>
                  </a:lnTo>
                  <a:lnTo>
                    <a:pt x="6869" y="272840"/>
                  </a:lnTo>
                  <a:lnTo>
                    <a:pt x="10039" y="258019"/>
                  </a:lnTo>
                  <a:lnTo>
                    <a:pt x="11888" y="250874"/>
                  </a:lnTo>
                  <a:lnTo>
                    <a:pt x="14002" y="243463"/>
                  </a:lnTo>
                  <a:lnTo>
                    <a:pt x="15851" y="236053"/>
                  </a:lnTo>
                  <a:lnTo>
                    <a:pt x="18493" y="228907"/>
                  </a:lnTo>
                  <a:lnTo>
                    <a:pt x="20606" y="221761"/>
                  </a:lnTo>
                  <a:lnTo>
                    <a:pt x="23512" y="214880"/>
                  </a:lnTo>
                  <a:lnTo>
                    <a:pt x="26418" y="207734"/>
                  </a:lnTo>
                  <a:lnTo>
                    <a:pt x="29324" y="200853"/>
                  </a:lnTo>
                  <a:lnTo>
                    <a:pt x="32494" y="193972"/>
                  </a:lnTo>
                  <a:lnTo>
                    <a:pt x="36193" y="187356"/>
                  </a:lnTo>
                  <a:lnTo>
                    <a:pt x="39363" y="180475"/>
                  </a:lnTo>
                  <a:lnTo>
                    <a:pt x="43326" y="174123"/>
                  </a:lnTo>
                  <a:lnTo>
                    <a:pt x="47552" y="167506"/>
                  </a:lnTo>
                  <a:lnTo>
                    <a:pt x="51779" y="161155"/>
                  </a:lnTo>
                  <a:lnTo>
                    <a:pt x="56270" y="155332"/>
                  </a:lnTo>
                  <a:lnTo>
                    <a:pt x="60761" y="148980"/>
                  </a:lnTo>
                  <a:lnTo>
                    <a:pt x="65781" y="143422"/>
                  </a:lnTo>
                  <a:lnTo>
                    <a:pt x="70800" y="137865"/>
                  </a:lnTo>
                  <a:lnTo>
                    <a:pt x="76348" y="132307"/>
                  </a:lnTo>
                  <a:lnTo>
                    <a:pt x="81896" y="126749"/>
                  </a:lnTo>
                  <a:lnTo>
                    <a:pt x="89557" y="120397"/>
                  </a:lnTo>
                  <a:lnTo>
                    <a:pt x="98011" y="114045"/>
                  </a:lnTo>
                  <a:lnTo>
                    <a:pt x="106728" y="108223"/>
                  </a:lnTo>
                  <a:lnTo>
                    <a:pt x="115710" y="102930"/>
                  </a:lnTo>
                  <a:lnTo>
                    <a:pt x="124957" y="98166"/>
                  </a:lnTo>
                  <a:lnTo>
                    <a:pt x="134731" y="93931"/>
                  </a:lnTo>
                  <a:lnTo>
                    <a:pt x="139751" y="92079"/>
                  </a:lnTo>
                  <a:lnTo>
                    <a:pt x="145034" y="90226"/>
                  </a:lnTo>
                  <a:lnTo>
                    <a:pt x="150318" y="88638"/>
                  </a:lnTo>
                  <a:lnTo>
                    <a:pt x="155601" y="87315"/>
                  </a:lnTo>
                  <a:lnTo>
                    <a:pt x="163527" y="85198"/>
                  </a:lnTo>
                  <a:lnTo>
                    <a:pt x="170924" y="83874"/>
                  </a:lnTo>
                  <a:lnTo>
                    <a:pt x="178849" y="82551"/>
                  </a:lnTo>
                  <a:lnTo>
                    <a:pt x="186510" y="81228"/>
                  </a:lnTo>
                  <a:lnTo>
                    <a:pt x="193907" y="80434"/>
                  </a:lnTo>
                  <a:lnTo>
                    <a:pt x="201304" y="79640"/>
                  </a:lnTo>
                  <a:lnTo>
                    <a:pt x="208966" y="79375"/>
                  </a:lnTo>
                  <a:close/>
                  <a:moveTo>
                    <a:pt x="1713004" y="79375"/>
                  </a:moveTo>
                  <a:lnTo>
                    <a:pt x="1722007" y="79375"/>
                  </a:lnTo>
                  <a:lnTo>
                    <a:pt x="1729156" y="79375"/>
                  </a:lnTo>
                  <a:lnTo>
                    <a:pt x="1736570" y="79640"/>
                  </a:lnTo>
                  <a:lnTo>
                    <a:pt x="1743984" y="80434"/>
                  </a:lnTo>
                  <a:lnTo>
                    <a:pt x="1751398" y="81228"/>
                  </a:lnTo>
                  <a:lnTo>
                    <a:pt x="1759077" y="82551"/>
                  </a:lnTo>
                  <a:lnTo>
                    <a:pt x="1767021" y="83874"/>
                  </a:lnTo>
                  <a:lnTo>
                    <a:pt x="1774699" y="85198"/>
                  </a:lnTo>
                  <a:lnTo>
                    <a:pt x="1782643" y="87315"/>
                  </a:lnTo>
                  <a:lnTo>
                    <a:pt x="1787674" y="88638"/>
                  </a:lnTo>
                  <a:lnTo>
                    <a:pt x="1792970" y="90226"/>
                  </a:lnTo>
                  <a:lnTo>
                    <a:pt x="1798001" y="92079"/>
                  </a:lnTo>
                  <a:lnTo>
                    <a:pt x="1803031" y="93931"/>
                  </a:lnTo>
                  <a:lnTo>
                    <a:pt x="1813093" y="98166"/>
                  </a:lnTo>
                  <a:lnTo>
                    <a:pt x="1822626" y="102930"/>
                  </a:lnTo>
                  <a:lnTo>
                    <a:pt x="1831628" y="108223"/>
                  </a:lnTo>
                  <a:lnTo>
                    <a:pt x="1840366" y="114045"/>
                  </a:lnTo>
                  <a:lnTo>
                    <a:pt x="1848310" y="120397"/>
                  </a:lnTo>
                  <a:lnTo>
                    <a:pt x="1856253" y="126749"/>
                  </a:lnTo>
                  <a:lnTo>
                    <a:pt x="1863667" y="134159"/>
                  </a:lnTo>
                  <a:lnTo>
                    <a:pt x="1870817" y="141570"/>
                  </a:lnTo>
                  <a:lnTo>
                    <a:pt x="1877436" y="148980"/>
                  </a:lnTo>
                  <a:lnTo>
                    <a:pt x="1883526" y="157185"/>
                  </a:lnTo>
                  <a:lnTo>
                    <a:pt x="1889352" y="165389"/>
                  </a:lnTo>
                  <a:lnTo>
                    <a:pt x="1894912" y="174123"/>
                  </a:lnTo>
                  <a:lnTo>
                    <a:pt x="1899943" y="182856"/>
                  </a:lnTo>
                  <a:lnTo>
                    <a:pt x="1904709" y="191855"/>
                  </a:lnTo>
                  <a:lnTo>
                    <a:pt x="1908946" y="200853"/>
                  </a:lnTo>
                  <a:lnTo>
                    <a:pt x="1913182" y="210116"/>
                  </a:lnTo>
                  <a:lnTo>
                    <a:pt x="1916625" y="219379"/>
                  </a:lnTo>
                  <a:lnTo>
                    <a:pt x="1920067" y="228907"/>
                  </a:lnTo>
                  <a:lnTo>
                    <a:pt x="1923244" y="238435"/>
                  </a:lnTo>
                  <a:lnTo>
                    <a:pt x="1925627" y="248227"/>
                  </a:lnTo>
                  <a:lnTo>
                    <a:pt x="1928275" y="258019"/>
                  </a:lnTo>
                  <a:lnTo>
                    <a:pt x="1930393" y="267812"/>
                  </a:lnTo>
                  <a:lnTo>
                    <a:pt x="1932512" y="277604"/>
                  </a:lnTo>
                  <a:lnTo>
                    <a:pt x="1933836" y="287926"/>
                  </a:lnTo>
                  <a:lnTo>
                    <a:pt x="1935160" y="297983"/>
                  </a:lnTo>
                  <a:lnTo>
                    <a:pt x="1936483" y="307775"/>
                  </a:lnTo>
                  <a:lnTo>
                    <a:pt x="1937278" y="317832"/>
                  </a:lnTo>
                  <a:lnTo>
                    <a:pt x="1937807" y="327889"/>
                  </a:lnTo>
                  <a:lnTo>
                    <a:pt x="1938337" y="337946"/>
                  </a:lnTo>
                  <a:lnTo>
                    <a:pt x="1938337" y="348003"/>
                  </a:lnTo>
                  <a:lnTo>
                    <a:pt x="1938337" y="358060"/>
                  </a:lnTo>
                  <a:lnTo>
                    <a:pt x="1937807" y="368382"/>
                  </a:lnTo>
                  <a:lnTo>
                    <a:pt x="1937278" y="378439"/>
                  </a:lnTo>
                  <a:lnTo>
                    <a:pt x="1936483" y="388760"/>
                  </a:lnTo>
                  <a:lnTo>
                    <a:pt x="1935160" y="398553"/>
                  </a:lnTo>
                  <a:lnTo>
                    <a:pt x="1933836" y="408345"/>
                  </a:lnTo>
                  <a:lnTo>
                    <a:pt x="1932512" y="418137"/>
                  </a:lnTo>
                  <a:lnTo>
                    <a:pt x="1930393" y="427665"/>
                  </a:lnTo>
                  <a:lnTo>
                    <a:pt x="1928540" y="437193"/>
                  </a:lnTo>
                  <a:lnTo>
                    <a:pt x="1925892" y="446456"/>
                  </a:lnTo>
                  <a:lnTo>
                    <a:pt x="1923509" y="455719"/>
                  </a:lnTo>
                  <a:lnTo>
                    <a:pt x="1920596" y="464717"/>
                  </a:lnTo>
                  <a:lnTo>
                    <a:pt x="1917684" y="473451"/>
                  </a:lnTo>
                  <a:lnTo>
                    <a:pt x="1914241" y="482185"/>
                  </a:lnTo>
                  <a:lnTo>
                    <a:pt x="1910535" y="490389"/>
                  </a:lnTo>
                  <a:lnTo>
                    <a:pt x="1906563" y="498593"/>
                  </a:lnTo>
                  <a:lnTo>
                    <a:pt x="1901267" y="509180"/>
                  </a:lnTo>
                  <a:lnTo>
                    <a:pt x="1895442" y="519502"/>
                  </a:lnTo>
                  <a:lnTo>
                    <a:pt x="1889352" y="529823"/>
                  </a:lnTo>
                  <a:lnTo>
                    <a:pt x="1883262" y="539616"/>
                  </a:lnTo>
                  <a:lnTo>
                    <a:pt x="1876907" y="549143"/>
                  </a:lnTo>
                  <a:lnTo>
                    <a:pt x="1870287" y="558671"/>
                  </a:lnTo>
                  <a:lnTo>
                    <a:pt x="1863403" y="567934"/>
                  </a:lnTo>
                  <a:lnTo>
                    <a:pt x="1856253" y="576932"/>
                  </a:lnTo>
                  <a:lnTo>
                    <a:pt x="1849369" y="585931"/>
                  </a:lnTo>
                  <a:lnTo>
                    <a:pt x="1841955" y="594664"/>
                  </a:lnTo>
                  <a:lnTo>
                    <a:pt x="1834276" y="603133"/>
                  </a:lnTo>
                  <a:lnTo>
                    <a:pt x="1826597" y="611338"/>
                  </a:lnTo>
                  <a:lnTo>
                    <a:pt x="1818654" y="619542"/>
                  </a:lnTo>
                  <a:lnTo>
                    <a:pt x="1810710" y="627482"/>
                  </a:lnTo>
                  <a:lnTo>
                    <a:pt x="1802502" y="635422"/>
                  </a:lnTo>
                  <a:lnTo>
                    <a:pt x="1794294" y="642832"/>
                  </a:lnTo>
                  <a:lnTo>
                    <a:pt x="1786085" y="650243"/>
                  </a:lnTo>
                  <a:lnTo>
                    <a:pt x="1777612" y="657653"/>
                  </a:lnTo>
                  <a:lnTo>
                    <a:pt x="1768874" y="664534"/>
                  </a:lnTo>
                  <a:lnTo>
                    <a:pt x="1760136" y="671680"/>
                  </a:lnTo>
                  <a:lnTo>
                    <a:pt x="1751398" y="678296"/>
                  </a:lnTo>
                  <a:lnTo>
                    <a:pt x="1742660" y="684648"/>
                  </a:lnTo>
                  <a:lnTo>
                    <a:pt x="1724655" y="697352"/>
                  </a:lnTo>
                  <a:lnTo>
                    <a:pt x="1706385" y="709526"/>
                  </a:lnTo>
                  <a:lnTo>
                    <a:pt x="1688114" y="720906"/>
                  </a:lnTo>
                  <a:lnTo>
                    <a:pt x="1669844" y="732022"/>
                  </a:lnTo>
                  <a:lnTo>
                    <a:pt x="1651309" y="742344"/>
                  </a:lnTo>
                  <a:lnTo>
                    <a:pt x="1632774" y="752136"/>
                  </a:lnTo>
                  <a:lnTo>
                    <a:pt x="1614504" y="761664"/>
                  </a:lnTo>
                  <a:lnTo>
                    <a:pt x="1596234" y="770397"/>
                  </a:lnTo>
                  <a:lnTo>
                    <a:pt x="1577964" y="778866"/>
                  </a:lnTo>
                  <a:lnTo>
                    <a:pt x="1559958" y="786806"/>
                  </a:lnTo>
                  <a:lnTo>
                    <a:pt x="1542217" y="794217"/>
                  </a:lnTo>
                  <a:lnTo>
                    <a:pt x="1525271" y="801362"/>
                  </a:lnTo>
                  <a:lnTo>
                    <a:pt x="1508060" y="807979"/>
                  </a:lnTo>
                  <a:lnTo>
                    <a:pt x="1491379" y="814331"/>
                  </a:lnTo>
                  <a:lnTo>
                    <a:pt x="1475756" y="820153"/>
                  </a:lnTo>
                  <a:lnTo>
                    <a:pt x="1445306" y="830739"/>
                  </a:lnTo>
                  <a:lnTo>
                    <a:pt x="1417768" y="840532"/>
                  </a:lnTo>
                  <a:lnTo>
                    <a:pt x="1393673" y="848207"/>
                  </a:lnTo>
                  <a:lnTo>
                    <a:pt x="1370636" y="856147"/>
                  </a:lnTo>
                  <a:lnTo>
                    <a:pt x="1361369" y="859323"/>
                  </a:lnTo>
                  <a:lnTo>
                    <a:pt x="1353955" y="861969"/>
                  </a:lnTo>
                  <a:lnTo>
                    <a:pt x="1348394" y="864616"/>
                  </a:lnTo>
                  <a:lnTo>
                    <a:pt x="1346276" y="865674"/>
                  </a:lnTo>
                  <a:lnTo>
                    <a:pt x="1343893" y="866998"/>
                  </a:lnTo>
                  <a:lnTo>
                    <a:pt x="1341775" y="869380"/>
                  </a:lnTo>
                  <a:lnTo>
                    <a:pt x="1339127" y="872555"/>
                  </a:lnTo>
                  <a:lnTo>
                    <a:pt x="1337009" y="876261"/>
                  </a:lnTo>
                  <a:lnTo>
                    <a:pt x="1334890" y="880760"/>
                  </a:lnTo>
                  <a:lnTo>
                    <a:pt x="1333566" y="885259"/>
                  </a:lnTo>
                  <a:lnTo>
                    <a:pt x="1332507" y="890023"/>
                  </a:lnTo>
                  <a:lnTo>
                    <a:pt x="1332242" y="894522"/>
                  </a:lnTo>
                  <a:lnTo>
                    <a:pt x="1332507" y="897169"/>
                  </a:lnTo>
                  <a:lnTo>
                    <a:pt x="1332772" y="899551"/>
                  </a:lnTo>
                  <a:lnTo>
                    <a:pt x="1333302" y="901932"/>
                  </a:lnTo>
                  <a:lnTo>
                    <a:pt x="1333831" y="904050"/>
                  </a:lnTo>
                  <a:lnTo>
                    <a:pt x="1334625" y="906167"/>
                  </a:lnTo>
                  <a:lnTo>
                    <a:pt x="1335685" y="908020"/>
                  </a:lnTo>
                  <a:lnTo>
                    <a:pt x="1337273" y="910137"/>
                  </a:lnTo>
                  <a:lnTo>
                    <a:pt x="1338597" y="911990"/>
                  </a:lnTo>
                  <a:lnTo>
                    <a:pt x="1340716" y="914107"/>
                  </a:lnTo>
                  <a:lnTo>
                    <a:pt x="1343363" y="916224"/>
                  </a:lnTo>
                  <a:lnTo>
                    <a:pt x="1346806" y="918606"/>
                  </a:lnTo>
                  <a:lnTo>
                    <a:pt x="1350777" y="920723"/>
                  </a:lnTo>
                  <a:lnTo>
                    <a:pt x="1355544" y="923105"/>
                  </a:lnTo>
                  <a:lnTo>
                    <a:pt x="1361369" y="924958"/>
                  </a:lnTo>
                  <a:lnTo>
                    <a:pt x="1367988" y="926546"/>
                  </a:lnTo>
                  <a:lnTo>
                    <a:pt x="1375932" y="928134"/>
                  </a:lnTo>
                  <a:lnTo>
                    <a:pt x="1380169" y="929192"/>
                  </a:lnTo>
                  <a:lnTo>
                    <a:pt x="1384405" y="930251"/>
                  </a:lnTo>
                  <a:lnTo>
                    <a:pt x="1388377" y="932368"/>
                  </a:lnTo>
                  <a:lnTo>
                    <a:pt x="1392084" y="934221"/>
                  </a:lnTo>
                  <a:lnTo>
                    <a:pt x="1395261" y="936867"/>
                  </a:lnTo>
                  <a:lnTo>
                    <a:pt x="1398704" y="939514"/>
                  </a:lnTo>
                  <a:lnTo>
                    <a:pt x="1401616" y="942690"/>
                  </a:lnTo>
                  <a:lnTo>
                    <a:pt x="1403999" y="946130"/>
                  </a:lnTo>
                  <a:lnTo>
                    <a:pt x="1406382" y="949306"/>
                  </a:lnTo>
                  <a:lnTo>
                    <a:pt x="1408236" y="953276"/>
                  </a:lnTo>
                  <a:lnTo>
                    <a:pt x="1410089" y="957246"/>
                  </a:lnTo>
                  <a:lnTo>
                    <a:pt x="1411149" y="961481"/>
                  </a:lnTo>
                  <a:lnTo>
                    <a:pt x="1411943" y="965980"/>
                  </a:lnTo>
                  <a:lnTo>
                    <a:pt x="1412472" y="970214"/>
                  </a:lnTo>
                  <a:lnTo>
                    <a:pt x="1412472" y="974713"/>
                  </a:lnTo>
                  <a:lnTo>
                    <a:pt x="1411943" y="979477"/>
                  </a:lnTo>
                  <a:lnTo>
                    <a:pt x="1411149" y="983977"/>
                  </a:lnTo>
                  <a:lnTo>
                    <a:pt x="1410089" y="988211"/>
                  </a:lnTo>
                  <a:lnTo>
                    <a:pt x="1408236" y="992446"/>
                  </a:lnTo>
                  <a:lnTo>
                    <a:pt x="1406382" y="996415"/>
                  </a:lnTo>
                  <a:lnTo>
                    <a:pt x="1403735" y="999591"/>
                  </a:lnTo>
                  <a:lnTo>
                    <a:pt x="1401351" y="1003032"/>
                  </a:lnTo>
                  <a:lnTo>
                    <a:pt x="1398439" y="1006208"/>
                  </a:lnTo>
                  <a:lnTo>
                    <a:pt x="1394997" y="1008854"/>
                  </a:lnTo>
                  <a:lnTo>
                    <a:pt x="1391819" y="1011236"/>
                  </a:lnTo>
                  <a:lnTo>
                    <a:pt x="1388112" y="1013354"/>
                  </a:lnTo>
                  <a:lnTo>
                    <a:pt x="1384140" y="1015206"/>
                  </a:lnTo>
                  <a:lnTo>
                    <a:pt x="1380169" y="1016265"/>
                  </a:lnTo>
                  <a:lnTo>
                    <a:pt x="1375932" y="1017059"/>
                  </a:lnTo>
                  <a:lnTo>
                    <a:pt x="1371695" y="1017588"/>
                  </a:lnTo>
                  <a:lnTo>
                    <a:pt x="1367459" y="1017588"/>
                  </a:lnTo>
                  <a:lnTo>
                    <a:pt x="1362958" y="1017323"/>
                  </a:lnTo>
                  <a:lnTo>
                    <a:pt x="1356338" y="1016000"/>
                  </a:lnTo>
                  <a:lnTo>
                    <a:pt x="1349718" y="1014942"/>
                  </a:lnTo>
                  <a:lnTo>
                    <a:pt x="1343363" y="1013089"/>
                  </a:lnTo>
                  <a:lnTo>
                    <a:pt x="1337273" y="1011501"/>
                  </a:lnTo>
                  <a:lnTo>
                    <a:pt x="1330918" y="1009119"/>
                  </a:lnTo>
                  <a:lnTo>
                    <a:pt x="1325093" y="1007266"/>
                  </a:lnTo>
                  <a:lnTo>
                    <a:pt x="1319533" y="1004620"/>
                  </a:lnTo>
                  <a:lnTo>
                    <a:pt x="1313972" y="1002238"/>
                  </a:lnTo>
                  <a:lnTo>
                    <a:pt x="1308147" y="999327"/>
                  </a:lnTo>
                  <a:lnTo>
                    <a:pt x="1303116" y="996415"/>
                  </a:lnTo>
                  <a:lnTo>
                    <a:pt x="1298085" y="992975"/>
                  </a:lnTo>
                  <a:lnTo>
                    <a:pt x="1293319" y="989534"/>
                  </a:lnTo>
                  <a:lnTo>
                    <a:pt x="1288553" y="985829"/>
                  </a:lnTo>
                  <a:lnTo>
                    <a:pt x="1284316" y="982389"/>
                  </a:lnTo>
                  <a:lnTo>
                    <a:pt x="1280080" y="978154"/>
                  </a:lnTo>
                  <a:lnTo>
                    <a:pt x="1276108" y="973920"/>
                  </a:lnTo>
                  <a:lnTo>
                    <a:pt x="1272136" y="969685"/>
                  </a:lnTo>
                  <a:lnTo>
                    <a:pt x="1268959" y="965186"/>
                  </a:lnTo>
                  <a:lnTo>
                    <a:pt x="1265516" y="960422"/>
                  </a:lnTo>
                  <a:lnTo>
                    <a:pt x="1262604" y="955658"/>
                  </a:lnTo>
                  <a:lnTo>
                    <a:pt x="1259956" y="950894"/>
                  </a:lnTo>
                  <a:lnTo>
                    <a:pt x="1257308" y="945866"/>
                  </a:lnTo>
                  <a:lnTo>
                    <a:pt x="1255190" y="941102"/>
                  </a:lnTo>
                  <a:lnTo>
                    <a:pt x="1253071" y="935544"/>
                  </a:lnTo>
                  <a:lnTo>
                    <a:pt x="1251483" y="930516"/>
                  </a:lnTo>
                  <a:lnTo>
                    <a:pt x="1250159" y="925487"/>
                  </a:lnTo>
                  <a:lnTo>
                    <a:pt x="1248570" y="920194"/>
                  </a:lnTo>
                  <a:lnTo>
                    <a:pt x="1247776" y="915165"/>
                  </a:lnTo>
                  <a:lnTo>
                    <a:pt x="1246981" y="909872"/>
                  </a:lnTo>
                  <a:lnTo>
                    <a:pt x="1246452" y="904844"/>
                  </a:lnTo>
                  <a:lnTo>
                    <a:pt x="1246187" y="899551"/>
                  </a:lnTo>
                  <a:lnTo>
                    <a:pt x="1246187" y="894522"/>
                  </a:lnTo>
                  <a:lnTo>
                    <a:pt x="1246452" y="886318"/>
                  </a:lnTo>
                  <a:lnTo>
                    <a:pt x="1247246" y="878378"/>
                  </a:lnTo>
                  <a:lnTo>
                    <a:pt x="1248305" y="870174"/>
                  </a:lnTo>
                  <a:lnTo>
                    <a:pt x="1250159" y="862498"/>
                  </a:lnTo>
                  <a:lnTo>
                    <a:pt x="1252277" y="854823"/>
                  </a:lnTo>
                  <a:lnTo>
                    <a:pt x="1254925" y="847413"/>
                  </a:lnTo>
                  <a:lnTo>
                    <a:pt x="1257838" y="840003"/>
                  </a:lnTo>
                  <a:lnTo>
                    <a:pt x="1261280" y="833121"/>
                  </a:lnTo>
                  <a:lnTo>
                    <a:pt x="1264987" y="826240"/>
                  </a:lnTo>
                  <a:lnTo>
                    <a:pt x="1269223" y="819888"/>
                  </a:lnTo>
                  <a:lnTo>
                    <a:pt x="1273990" y="813801"/>
                  </a:lnTo>
                  <a:lnTo>
                    <a:pt x="1278756" y="807714"/>
                  </a:lnTo>
                  <a:lnTo>
                    <a:pt x="1284051" y="802156"/>
                  </a:lnTo>
                  <a:lnTo>
                    <a:pt x="1289877" y="796863"/>
                  </a:lnTo>
                  <a:lnTo>
                    <a:pt x="1296232" y="792099"/>
                  </a:lnTo>
                  <a:lnTo>
                    <a:pt x="1302851" y="787600"/>
                  </a:lnTo>
                  <a:lnTo>
                    <a:pt x="1306558" y="785748"/>
                  </a:lnTo>
                  <a:lnTo>
                    <a:pt x="1310000" y="783630"/>
                  </a:lnTo>
                  <a:lnTo>
                    <a:pt x="1316620" y="780454"/>
                  </a:lnTo>
                  <a:lnTo>
                    <a:pt x="1324034" y="777808"/>
                  </a:lnTo>
                  <a:lnTo>
                    <a:pt x="1331448" y="774897"/>
                  </a:lnTo>
                  <a:lnTo>
                    <a:pt x="1348394" y="768809"/>
                  </a:lnTo>
                  <a:lnTo>
                    <a:pt x="1367988" y="762193"/>
                  </a:lnTo>
                  <a:lnTo>
                    <a:pt x="1390230" y="755047"/>
                  </a:lnTo>
                  <a:lnTo>
                    <a:pt x="1414856" y="746578"/>
                  </a:lnTo>
                  <a:lnTo>
                    <a:pt x="1441069" y="737580"/>
                  </a:lnTo>
                  <a:lnTo>
                    <a:pt x="1469137" y="727258"/>
                  </a:lnTo>
                  <a:lnTo>
                    <a:pt x="1483965" y="721700"/>
                  </a:lnTo>
                  <a:lnTo>
                    <a:pt x="1498528" y="715613"/>
                  </a:lnTo>
                  <a:lnTo>
                    <a:pt x="1513621" y="709526"/>
                  </a:lnTo>
                  <a:lnTo>
                    <a:pt x="1528978" y="702645"/>
                  </a:lnTo>
                  <a:lnTo>
                    <a:pt x="1544336" y="696028"/>
                  </a:lnTo>
                  <a:lnTo>
                    <a:pt x="1559958" y="688618"/>
                  </a:lnTo>
                  <a:lnTo>
                    <a:pt x="1575581" y="681472"/>
                  </a:lnTo>
                  <a:lnTo>
                    <a:pt x="1591203" y="673532"/>
                  </a:lnTo>
                  <a:lnTo>
                    <a:pt x="1606825" y="665063"/>
                  </a:lnTo>
                  <a:lnTo>
                    <a:pt x="1622183" y="656594"/>
                  </a:lnTo>
                  <a:lnTo>
                    <a:pt x="1637540" y="647596"/>
                  </a:lnTo>
                  <a:lnTo>
                    <a:pt x="1652898" y="638333"/>
                  </a:lnTo>
                  <a:lnTo>
                    <a:pt x="1667726" y="628541"/>
                  </a:lnTo>
                  <a:lnTo>
                    <a:pt x="1682554" y="618748"/>
                  </a:lnTo>
                  <a:lnTo>
                    <a:pt x="1696852" y="608162"/>
                  </a:lnTo>
                  <a:lnTo>
                    <a:pt x="1711151" y="597311"/>
                  </a:lnTo>
                  <a:lnTo>
                    <a:pt x="1720154" y="589901"/>
                  </a:lnTo>
                  <a:lnTo>
                    <a:pt x="1729421" y="582225"/>
                  </a:lnTo>
                  <a:lnTo>
                    <a:pt x="1738159" y="574286"/>
                  </a:lnTo>
                  <a:lnTo>
                    <a:pt x="1746897" y="566611"/>
                  </a:lnTo>
                  <a:lnTo>
                    <a:pt x="1755370" y="558406"/>
                  </a:lnTo>
                  <a:lnTo>
                    <a:pt x="1763578" y="549937"/>
                  </a:lnTo>
                  <a:lnTo>
                    <a:pt x="1771522" y="541468"/>
                  </a:lnTo>
                  <a:lnTo>
                    <a:pt x="1778936" y="532734"/>
                  </a:lnTo>
                  <a:lnTo>
                    <a:pt x="1786615" y="523736"/>
                  </a:lnTo>
                  <a:lnTo>
                    <a:pt x="1793499" y="514738"/>
                  </a:lnTo>
                  <a:lnTo>
                    <a:pt x="1800648" y="505475"/>
                  </a:lnTo>
                  <a:lnTo>
                    <a:pt x="1807003" y="496212"/>
                  </a:lnTo>
                  <a:lnTo>
                    <a:pt x="1813623" y="486684"/>
                  </a:lnTo>
                  <a:lnTo>
                    <a:pt x="1819448" y="476892"/>
                  </a:lnTo>
                  <a:lnTo>
                    <a:pt x="1825009" y="466835"/>
                  </a:lnTo>
                  <a:lnTo>
                    <a:pt x="1830304" y="456778"/>
                  </a:lnTo>
                  <a:lnTo>
                    <a:pt x="1832952" y="452014"/>
                  </a:lnTo>
                  <a:lnTo>
                    <a:pt x="1835335" y="446456"/>
                  </a:lnTo>
                  <a:lnTo>
                    <a:pt x="1837189" y="440898"/>
                  </a:lnTo>
                  <a:lnTo>
                    <a:pt x="1839307" y="435076"/>
                  </a:lnTo>
                  <a:lnTo>
                    <a:pt x="1841161" y="428724"/>
                  </a:lnTo>
                  <a:lnTo>
                    <a:pt x="1843014" y="422372"/>
                  </a:lnTo>
                  <a:lnTo>
                    <a:pt x="1844868" y="416020"/>
                  </a:lnTo>
                  <a:lnTo>
                    <a:pt x="1846192" y="408874"/>
                  </a:lnTo>
                  <a:lnTo>
                    <a:pt x="1847515" y="401729"/>
                  </a:lnTo>
                  <a:lnTo>
                    <a:pt x="1848575" y="394318"/>
                  </a:lnTo>
                  <a:lnTo>
                    <a:pt x="1849899" y="386908"/>
                  </a:lnTo>
                  <a:lnTo>
                    <a:pt x="1850693" y="379497"/>
                  </a:lnTo>
                  <a:lnTo>
                    <a:pt x="1851487" y="371558"/>
                  </a:lnTo>
                  <a:lnTo>
                    <a:pt x="1851752" y="363618"/>
                  </a:lnTo>
                  <a:lnTo>
                    <a:pt x="1852017" y="355678"/>
                  </a:lnTo>
                  <a:lnTo>
                    <a:pt x="1852282" y="348003"/>
                  </a:lnTo>
                  <a:lnTo>
                    <a:pt x="1852017" y="336093"/>
                  </a:lnTo>
                  <a:lnTo>
                    <a:pt x="1851487" y="324713"/>
                  </a:lnTo>
                  <a:lnTo>
                    <a:pt x="1850428" y="313068"/>
                  </a:lnTo>
                  <a:lnTo>
                    <a:pt x="1849104" y="301953"/>
                  </a:lnTo>
                  <a:lnTo>
                    <a:pt x="1846986" y="290572"/>
                  </a:lnTo>
                  <a:lnTo>
                    <a:pt x="1844603" y="279721"/>
                  </a:lnTo>
                  <a:lnTo>
                    <a:pt x="1841955" y="269135"/>
                  </a:lnTo>
                  <a:lnTo>
                    <a:pt x="1838513" y="258549"/>
                  </a:lnTo>
                  <a:lnTo>
                    <a:pt x="1835335" y="248756"/>
                  </a:lnTo>
                  <a:lnTo>
                    <a:pt x="1831364" y="239493"/>
                  </a:lnTo>
                  <a:lnTo>
                    <a:pt x="1826862" y="230495"/>
                  </a:lnTo>
                  <a:lnTo>
                    <a:pt x="1822361" y="222290"/>
                  </a:lnTo>
                  <a:lnTo>
                    <a:pt x="1817330" y="214615"/>
                  </a:lnTo>
                  <a:lnTo>
                    <a:pt x="1811769" y="207470"/>
                  </a:lnTo>
                  <a:lnTo>
                    <a:pt x="1806209" y="201118"/>
                  </a:lnTo>
                  <a:lnTo>
                    <a:pt x="1803031" y="198207"/>
                  </a:lnTo>
                  <a:lnTo>
                    <a:pt x="1800384" y="195295"/>
                  </a:lnTo>
                  <a:lnTo>
                    <a:pt x="1796147" y="191855"/>
                  </a:lnTo>
                  <a:lnTo>
                    <a:pt x="1791646" y="188679"/>
                  </a:lnTo>
                  <a:lnTo>
                    <a:pt x="1787409" y="185503"/>
                  </a:lnTo>
                  <a:lnTo>
                    <a:pt x="1782643" y="182856"/>
                  </a:lnTo>
                  <a:lnTo>
                    <a:pt x="1777877" y="180474"/>
                  </a:lnTo>
                  <a:lnTo>
                    <a:pt x="1772846" y="178357"/>
                  </a:lnTo>
                  <a:lnTo>
                    <a:pt x="1767550" y="176240"/>
                  </a:lnTo>
                  <a:lnTo>
                    <a:pt x="1761725" y="174652"/>
                  </a:lnTo>
                  <a:lnTo>
                    <a:pt x="1751133" y="172270"/>
                  </a:lnTo>
                  <a:lnTo>
                    <a:pt x="1740807" y="170682"/>
                  </a:lnTo>
                  <a:lnTo>
                    <a:pt x="1731010" y="169623"/>
                  </a:lnTo>
                  <a:lnTo>
                    <a:pt x="1722007" y="169359"/>
                  </a:lnTo>
                  <a:lnTo>
                    <a:pt x="1716711" y="169623"/>
                  </a:lnTo>
                  <a:lnTo>
                    <a:pt x="1711151" y="169888"/>
                  </a:lnTo>
                  <a:lnTo>
                    <a:pt x="1706120" y="170417"/>
                  </a:lnTo>
                  <a:lnTo>
                    <a:pt x="1701354" y="170947"/>
                  </a:lnTo>
                  <a:lnTo>
                    <a:pt x="1696588" y="171741"/>
                  </a:lnTo>
                  <a:lnTo>
                    <a:pt x="1692086" y="172799"/>
                  </a:lnTo>
                  <a:lnTo>
                    <a:pt x="1687585" y="174387"/>
                  </a:lnTo>
                  <a:lnTo>
                    <a:pt x="1683084" y="175711"/>
                  </a:lnTo>
                  <a:lnTo>
                    <a:pt x="1678847" y="177034"/>
                  </a:lnTo>
                  <a:lnTo>
                    <a:pt x="1674610" y="178886"/>
                  </a:lnTo>
                  <a:lnTo>
                    <a:pt x="1670903" y="180739"/>
                  </a:lnTo>
                  <a:lnTo>
                    <a:pt x="1666932" y="182856"/>
                  </a:lnTo>
                  <a:lnTo>
                    <a:pt x="1659253" y="187356"/>
                  </a:lnTo>
                  <a:lnTo>
                    <a:pt x="1651574" y="192384"/>
                  </a:lnTo>
                  <a:lnTo>
                    <a:pt x="1644690" y="197942"/>
                  </a:lnTo>
                  <a:lnTo>
                    <a:pt x="1637805" y="203764"/>
                  </a:lnTo>
                  <a:lnTo>
                    <a:pt x="1631185" y="210645"/>
                  </a:lnTo>
                  <a:lnTo>
                    <a:pt x="1625095" y="217262"/>
                  </a:lnTo>
                  <a:lnTo>
                    <a:pt x="1619005" y="224937"/>
                  </a:lnTo>
                  <a:lnTo>
                    <a:pt x="1613445" y="232612"/>
                  </a:lnTo>
                  <a:lnTo>
                    <a:pt x="1608149" y="240287"/>
                  </a:lnTo>
                  <a:lnTo>
                    <a:pt x="1603118" y="248227"/>
                  </a:lnTo>
                  <a:lnTo>
                    <a:pt x="1598352" y="256431"/>
                  </a:lnTo>
                  <a:lnTo>
                    <a:pt x="1594115" y="264636"/>
                  </a:lnTo>
                  <a:lnTo>
                    <a:pt x="1589879" y="272575"/>
                  </a:lnTo>
                  <a:lnTo>
                    <a:pt x="1586172" y="280515"/>
                  </a:lnTo>
                  <a:lnTo>
                    <a:pt x="1582730" y="288455"/>
                  </a:lnTo>
                  <a:lnTo>
                    <a:pt x="1580082" y="295601"/>
                  </a:lnTo>
                  <a:lnTo>
                    <a:pt x="1574786" y="309628"/>
                  </a:lnTo>
                  <a:lnTo>
                    <a:pt x="1571079" y="321537"/>
                  </a:lnTo>
                  <a:lnTo>
                    <a:pt x="1568167" y="330800"/>
                  </a:lnTo>
                  <a:lnTo>
                    <a:pt x="1566578" y="336623"/>
                  </a:lnTo>
                  <a:lnTo>
                    <a:pt x="1566313" y="339005"/>
                  </a:lnTo>
                  <a:lnTo>
                    <a:pt x="1564724" y="343504"/>
                  </a:lnTo>
                  <a:lnTo>
                    <a:pt x="1563400" y="347738"/>
                  </a:lnTo>
                  <a:lnTo>
                    <a:pt x="1561547" y="351708"/>
                  </a:lnTo>
                  <a:lnTo>
                    <a:pt x="1559164" y="355149"/>
                  </a:lnTo>
                  <a:lnTo>
                    <a:pt x="1556781" y="358589"/>
                  </a:lnTo>
                  <a:lnTo>
                    <a:pt x="1553603" y="361765"/>
                  </a:lnTo>
                  <a:lnTo>
                    <a:pt x="1550426" y="364412"/>
                  </a:lnTo>
                  <a:lnTo>
                    <a:pt x="1547248" y="367058"/>
                  </a:lnTo>
                  <a:lnTo>
                    <a:pt x="1543806" y="369176"/>
                  </a:lnTo>
                  <a:lnTo>
                    <a:pt x="1539834" y="371028"/>
                  </a:lnTo>
                  <a:lnTo>
                    <a:pt x="1535863" y="372352"/>
                  </a:lnTo>
                  <a:lnTo>
                    <a:pt x="1531891" y="373410"/>
                  </a:lnTo>
                  <a:lnTo>
                    <a:pt x="1527654" y="373940"/>
                  </a:lnTo>
                  <a:lnTo>
                    <a:pt x="1523418" y="373940"/>
                  </a:lnTo>
                  <a:lnTo>
                    <a:pt x="1518916" y="373675"/>
                  </a:lnTo>
                  <a:lnTo>
                    <a:pt x="1514680" y="372881"/>
                  </a:lnTo>
                  <a:lnTo>
                    <a:pt x="1510708" y="371822"/>
                  </a:lnTo>
                  <a:lnTo>
                    <a:pt x="1506736" y="370234"/>
                  </a:lnTo>
                  <a:lnTo>
                    <a:pt x="1502764" y="368117"/>
                  </a:lnTo>
                  <a:lnTo>
                    <a:pt x="1499057" y="366000"/>
                  </a:lnTo>
                  <a:lnTo>
                    <a:pt x="1495880" y="363089"/>
                  </a:lnTo>
                  <a:lnTo>
                    <a:pt x="1492967" y="359913"/>
                  </a:lnTo>
                  <a:lnTo>
                    <a:pt x="1490055" y="357001"/>
                  </a:lnTo>
                  <a:lnTo>
                    <a:pt x="1487936" y="353296"/>
                  </a:lnTo>
                  <a:lnTo>
                    <a:pt x="1485818" y="349591"/>
                  </a:lnTo>
                  <a:lnTo>
                    <a:pt x="1484229" y="345621"/>
                  </a:lnTo>
                  <a:lnTo>
                    <a:pt x="1482641" y="341387"/>
                  </a:lnTo>
                  <a:lnTo>
                    <a:pt x="1481582" y="337152"/>
                  </a:lnTo>
                  <a:lnTo>
                    <a:pt x="1481052" y="332653"/>
                  </a:lnTo>
                  <a:lnTo>
                    <a:pt x="1481052" y="328154"/>
                  </a:lnTo>
                  <a:lnTo>
                    <a:pt x="1481317" y="323654"/>
                  </a:lnTo>
                  <a:lnTo>
                    <a:pt x="1482111" y="319420"/>
                  </a:lnTo>
                  <a:lnTo>
                    <a:pt x="1483700" y="312539"/>
                  </a:lnTo>
                  <a:lnTo>
                    <a:pt x="1485553" y="305922"/>
                  </a:lnTo>
                  <a:lnTo>
                    <a:pt x="1488201" y="296924"/>
                  </a:lnTo>
                  <a:lnTo>
                    <a:pt x="1491379" y="286073"/>
                  </a:lnTo>
                  <a:lnTo>
                    <a:pt x="1495615" y="273899"/>
                  </a:lnTo>
                  <a:lnTo>
                    <a:pt x="1500646" y="260401"/>
                  </a:lnTo>
                  <a:lnTo>
                    <a:pt x="1507001" y="245316"/>
                  </a:lnTo>
                  <a:lnTo>
                    <a:pt x="1513885" y="229966"/>
                  </a:lnTo>
                  <a:lnTo>
                    <a:pt x="1517857" y="222026"/>
                  </a:lnTo>
                  <a:lnTo>
                    <a:pt x="1522094" y="213821"/>
                  </a:lnTo>
                  <a:lnTo>
                    <a:pt x="1526860" y="205882"/>
                  </a:lnTo>
                  <a:lnTo>
                    <a:pt x="1531626" y="197677"/>
                  </a:lnTo>
                  <a:lnTo>
                    <a:pt x="1536922" y="189208"/>
                  </a:lnTo>
                  <a:lnTo>
                    <a:pt x="1542747" y="181004"/>
                  </a:lnTo>
                  <a:lnTo>
                    <a:pt x="1548572" y="172799"/>
                  </a:lnTo>
                  <a:lnTo>
                    <a:pt x="1554662" y="164860"/>
                  </a:lnTo>
                  <a:lnTo>
                    <a:pt x="1561547" y="156655"/>
                  </a:lnTo>
                  <a:lnTo>
                    <a:pt x="1568431" y="148715"/>
                  </a:lnTo>
                  <a:lnTo>
                    <a:pt x="1575845" y="141305"/>
                  </a:lnTo>
                  <a:lnTo>
                    <a:pt x="1583789" y="133630"/>
                  </a:lnTo>
                  <a:lnTo>
                    <a:pt x="1591997" y="126484"/>
                  </a:lnTo>
                  <a:lnTo>
                    <a:pt x="1600735" y="119603"/>
                  </a:lnTo>
                  <a:lnTo>
                    <a:pt x="1607090" y="115369"/>
                  </a:lnTo>
                  <a:lnTo>
                    <a:pt x="1613180" y="111134"/>
                  </a:lnTo>
                  <a:lnTo>
                    <a:pt x="1619535" y="106899"/>
                  </a:lnTo>
                  <a:lnTo>
                    <a:pt x="1626419" y="103194"/>
                  </a:lnTo>
                  <a:lnTo>
                    <a:pt x="1633304" y="99489"/>
                  </a:lnTo>
                  <a:lnTo>
                    <a:pt x="1640453" y="96313"/>
                  </a:lnTo>
                  <a:lnTo>
                    <a:pt x="1647867" y="93137"/>
                  </a:lnTo>
                  <a:lnTo>
                    <a:pt x="1655281" y="90226"/>
                  </a:lnTo>
                  <a:lnTo>
                    <a:pt x="1663225" y="87844"/>
                  </a:lnTo>
                  <a:lnTo>
                    <a:pt x="1671168" y="85462"/>
                  </a:lnTo>
                  <a:lnTo>
                    <a:pt x="1678847" y="83874"/>
                  </a:lnTo>
                  <a:lnTo>
                    <a:pt x="1687320" y="82286"/>
                  </a:lnTo>
                  <a:lnTo>
                    <a:pt x="1695793" y="80698"/>
                  </a:lnTo>
                  <a:lnTo>
                    <a:pt x="1704266" y="79904"/>
                  </a:lnTo>
                  <a:lnTo>
                    <a:pt x="1713004" y="79375"/>
                  </a:lnTo>
                  <a:close/>
                  <a:moveTo>
                    <a:pt x="409575" y="0"/>
                  </a:moveTo>
                  <a:lnTo>
                    <a:pt x="1528763" y="0"/>
                  </a:lnTo>
                  <a:lnTo>
                    <a:pt x="1528763" y="95250"/>
                  </a:lnTo>
                  <a:lnTo>
                    <a:pt x="409575" y="95250"/>
                  </a:lnTo>
                  <a:lnTo>
                    <a:pt x="409575" y="0"/>
                  </a:lnTo>
                  <a:close/>
                </a:path>
              </a:pathLst>
            </a:custGeom>
            <a:solidFill>
              <a:srgbClr val="FFFFFF"/>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sz="2400">
                <a:solidFill>
                  <a:schemeClr val="bg1">
                    <a:lumMod val="65000"/>
                  </a:schemeClr>
                </a:solidFill>
                <a:cs typeface="+mn-ea"/>
                <a:sym typeface="+mn-lt"/>
              </a:endParaRPr>
            </a:p>
          </p:txBody>
        </p:sp>
      </p:grpSp>
      <p:sp>
        <p:nvSpPr>
          <p:cNvPr id="22" name="文本框 27"/>
          <p:cNvSpPr txBox="1">
            <a:spLocks noChangeArrowheads="1"/>
          </p:cNvSpPr>
          <p:nvPr/>
        </p:nvSpPr>
        <p:spPr bwMode="auto">
          <a:xfrm>
            <a:off x="2004716" y="3879137"/>
            <a:ext cx="2258483" cy="666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3735" dirty="0">
                <a:solidFill>
                  <a:schemeClr val="accent1"/>
                </a:solidFill>
                <a:latin typeface="+mn-lt"/>
                <a:ea typeface="+mn-ea"/>
                <a:cs typeface="+mn-ea"/>
                <a:sym typeface="+mn-lt"/>
              </a:rPr>
              <a:t>2015</a:t>
            </a:r>
            <a:endParaRPr lang="zh-CN" altLang="en-US" sz="3735" dirty="0">
              <a:solidFill>
                <a:schemeClr val="accent1"/>
              </a:solidFill>
              <a:latin typeface="+mn-lt"/>
              <a:ea typeface="+mn-ea"/>
              <a:cs typeface="+mn-ea"/>
              <a:sym typeface="+mn-lt"/>
            </a:endParaRPr>
          </a:p>
        </p:txBody>
      </p:sp>
      <p:sp>
        <p:nvSpPr>
          <p:cNvPr id="23" name="文本框 29"/>
          <p:cNvSpPr txBox="1">
            <a:spLocks noChangeArrowheads="1"/>
          </p:cNvSpPr>
          <p:nvPr/>
        </p:nvSpPr>
        <p:spPr bwMode="auto">
          <a:xfrm>
            <a:off x="4263201" y="3051680"/>
            <a:ext cx="2258484" cy="666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3735" dirty="0">
                <a:solidFill>
                  <a:schemeClr val="accent2"/>
                </a:solidFill>
                <a:latin typeface="+mn-lt"/>
                <a:ea typeface="+mn-ea"/>
                <a:cs typeface="+mn-ea"/>
                <a:sym typeface="+mn-lt"/>
              </a:rPr>
              <a:t>2016</a:t>
            </a:r>
            <a:endParaRPr lang="zh-CN" altLang="en-US" sz="3735" dirty="0">
              <a:solidFill>
                <a:schemeClr val="accent2"/>
              </a:solidFill>
              <a:latin typeface="+mn-lt"/>
              <a:ea typeface="+mn-ea"/>
              <a:cs typeface="+mn-ea"/>
              <a:sym typeface="+mn-lt"/>
            </a:endParaRPr>
          </a:p>
        </p:txBody>
      </p:sp>
      <p:sp>
        <p:nvSpPr>
          <p:cNvPr id="24" name="文本框 35"/>
          <p:cNvSpPr txBox="1">
            <a:spLocks noChangeArrowheads="1"/>
          </p:cNvSpPr>
          <p:nvPr/>
        </p:nvSpPr>
        <p:spPr bwMode="auto">
          <a:xfrm>
            <a:off x="6521685" y="3879137"/>
            <a:ext cx="2256367" cy="666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3735" dirty="0" smtClean="0">
                <a:solidFill>
                  <a:schemeClr val="accent3"/>
                </a:solidFill>
                <a:latin typeface="+mn-lt"/>
                <a:ea typeface="+mn-ea"/>
                <a:cs typeface="+mn-ea"/>
                <a:sym typeface="+mn-lt"/>
              </a:rPr>
              <a:t>2020</a:t>
            </a:r>
            <a:endParaRPr lang="zh-CN" altLang="en-US" sz="3735" dirty="0">
              <a:solidFill>
                <a:schemeClr val="accent3"/>
              </a:solidFill>
              <a:latin typeface="+mn-lt"/>
              <a:ea typeface="+mn-ea"/>
              <a:cs typeface="+mn-ea"/>
              <a:sym typeface="+mn-lt"/>
            </a:endParaRPr>
          </a:p>
        </p:txBody>
      </p:sp>
      <p:sp>
        <p:nvSpPr>
          <p:cNvPr id="25" name="文本框 36"/>
          <p:cNvSpPr txBox="1">
            <a:spLocks noChangeArrowheads="1"/>
          </p:cNvSpPr>
          <p:nvPr/>
        </p:nvSpPr>
        <p:spPr bwMode="auto">
          <a:xfrm>
            <a:off x="8629883" y="3051680"/>
            <a:ext cx="2258483" cy="666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3735" dirty="0" smtClean="0">
                <a:solidFill>
                  <a:schemeClr val="accent4"/>
                </a:solidFill>
                <a:latin typeface="+mn-lt"/>
                <a:ea typeface="+mn-ea"/>
                <a:cs typeface="+mn-ea"/>
                <a:sym typeface="+mn-lt"/>
              </a:rPr>
              <a:t>2030</a:t>
            </a:r>
            <a:endParaRPr lang="zh-CN" altLang="en-US" sz="3735" dirty="0">
              <a:solidFill>
                <a:schemeClr val="accent4"/>
              </a:solidFill>
              <a:latin typeface="+mn-lt"/>
              <a:ea typeface="+mn-ea"/>
              <a:cs typeface="+mn-ea"/>
              <a:sym typeface="+mn-lt"/>
            </a:endParaRPr>
          </a:p>
        </p:txBody>
      </p:sp>
      <p:grpSp>
        <p:nvGrpSpPr>
          <p:cNvPr id="26" name="组合 25"/>
          <p:cNvGrpSpPr/>
          <p:nvPr/>
        </p:nvGrpSpPr>
        <p:grpSpPr>
          <a:xfrm>
            <a:off x="2155003" y="2492068"/>
            <a:ext cx="2555862" cy="1156619"/>
            <a:chOff x="448680" y="4399916"/>
            <a:chExt cx="2555862" cy="1156619"/>
          </a:xfrm>
        </p:grpSpPr>
        <p:sp>
          <p:nvSpPr>
            <p:cNvPr id="27" name="TextBox 23"/>
            <p:cNvSpPr txBox="1"/>
            <p:nvPr/>
          </p:nvSpPr>
          <p:spPr>
            <a:xfrm>
              <a:off x="448680" y="4753238"/>
              <a:ext cx="2555862" cy="803297"/>
            </a:xfrm>
            <a:prstGeom prst="rect">
              <a:avLst/>
            </a:prstGeom>
            <a:noFill/>
          </p:spPr>
          <p:txBody>
            <a:bodyPr wrap="square" rtlCol="0">
              <a:spAutoFit/>
            </a:bodyPr>
            <a:lstStyle/>
            <a:p>
              <a:pPr algn="ctr">
                <a:lnSpc>
                  <a:spcPct val="110000"/>
                </a:lnSpc>
              </a:pPr>
              <a:r>
                <a:rPr lang="zh-CN" altLang="en-US" sz="1400" dirty="0">
                  <a:solidFill>
                    <a:schemeClr val="tx1">
                      <a:lumMod val="85000"/>
                      <a:lumOff val="15000"/>
                    </a:schemeClr>
                  </a:solidFill>
                  <a:cs typeface="+mn-ea"/>
                  <a:sym typeface="+mn-lt"/>
                </a:rPr>
                <a:t>点击添加相关标题文字，点击添加相关标题文字，点击添加相关标题文字。</a:t>
              </a:r>
              <a:endParaRPr lang="en-GB" altLang="zh-CN" sz="1400" dirty="0">
                <a:solidFill>
                  <a:schemeClr val="tx1">
                    <a:lumMod val="85000"/>
                    <a:lumOff val="15000"/>
                  </a:schemeClr>
                </a:solidFill>
                <a:cs typeface="+mn-ea"/>
                <a:sym typeface="+mn-lt"/>
              </a:endParaRPr>
            </a:p>
          </p:txBody>
        </p:sp>
        <p:sp>
          <p:nvSpPr>
            <p:cNvPr id="28" name="TextBox 24"/>
            <p:cNvSpPr txBox="1"/>
            <p:nvPr/>
          </p:nvSpPr>
          <p:spPr>
            <a:xfrm>
              <a:off x="836509" y="4399916"/>
              <a:ext cx="1800493" cy="375809"/>
            </a:xfrm>
            <a:prstGeom prst="rect">
              <a:avLst/>
            </a:prstGeom>
            <a:noFill/>
          </p:spPr>
          <p:txBody>
            <a:bodyPr wrap="none" rtlCol="0">
              <a:spAutoFit/>
            </a:bodyPr>
            <a:lstStyle/>
            <a:p>
              <a:pPr>
                <a:lnSpc>
                  <a:spcPct val="110000"/>
                </a:lnSpc>
              </a:pPr>
              <a:r>
                <a:rPr lang="zh-CN" altLang="en-US" b="1" dirty="0">
                  <a:solidFill>
                    <a:schemeClr val="accent1"/>
                  </a:solidFill>
                  <a:cs typeface="+mn-ea"/>
                  <a:sym typeface="+mn-lt"/>
                </a:rPr>
                <a:t>请替换文字内容</a:t>
              </a:r>
            </a:p>
          </p:txBody>
        </p:sp>
      </p:grpSp>
      <p:grpSp>
        <p:nvGrpSpPr>
          <p:cNvPr id="29" name="组合 28"/>
          <p:cNvGrpSpPr/>
          <p:nvPr/>
        </p:nvGrpSpPr>
        <p:grpSpPr>
          <a:xfrm>
            <a:off x="4271882" y="4059131"/>
            <a:ext cx="2555862" cy="919631"/>
            <a:chOff x="448680" y="4399916"/>
            <a:chExt cx="2555862" cy="919631"/>
          </a:xfrm>
        </p:grpSpPr>
        <p:sp>
          <p:nvSpPr>
            <p:cNvPr id="30" name="TextBox 23"/>
            <p:cNvSpPr txBox="1"/>
            <p:nvPr/>
          </p:nvSpPr>
          <p:spPr>
            <a:xfrm>
              <a:off x="448680" y="4753238"/>
              <a:ext cx="2555862" cy="566309"/>
            </a:xfrm>
            <a:prstGeom prst="rect">
              <a:avLst/>
            </a:prstGeom>
            <a:noFill/>
          </p:spPr>
          <p:txBody>
            <a:bodyPr wrap="square" rtlCol="0">
              <a:spAutoFit/>
            </a:bodyPr>
            <a:lstStyle/>
            <a:p>
              <a:pPr algn="ctr">
                <a:lnSpc>
                  <a:spcPct val="110000"/>
                </a:lnSpc>
              </a:pPr>
              <a:r>
                <a:rPr lang="zh-CN" altLang="en-US" sz="1400" dirty="0">
                  <a:solidFill>
                    <a:schemeClr val="tx1">
                      <a:lumMod val="85000"/>
                      <a:lumOff val="15000"/>
                    </a:schemeClr>
                  </a:solidFill>
                  <a:cs typeface="+mn-ea"/>
                  <a:sym typeface="+mn-lt"/>
                </a:rPr>
                <a:t>点击此处输入文字 点击此处输入文字</a:t>
              </a:r>
            </a:p>
          </p:txBody>
        </p:sp>
        <p:sp>
          <p:nvSpPr>
            <p:cNvPr id="31" name="TextBox 24"/>
            <p:cNvSpPr txBox="1"/>
            <p:nvPr/>
          </p:nvSpPr>
          <p:spPr>
            <a:xfrm>
              <a:off x="836509" y="4399916"/>
              <a:ext cx="1800493" cy="375809"/>
            </a:xfrm>
            <a:prstGeom prst="rect">
              <a:avLst/>
            </a:prstGeom>
            <a:noFill/>
          </p:spPr>
          <p:txBody>
            <a:bodyPr wrap="none" rtlCol="0">
              <a:spAutoFit/>
            </a:bodyPr>
            <a:lstStyle/>
            <a:p>
              <a:pPr>
                <a:lnSpc>
                  <a:spcPct val="110000"/>
                </a:lnSpc>
              </a:pPr>
              <a:r>
                <a:rPr lang="zh-CN" altLang="en-US" b="1" dirty="0">
                  <a:solidFill>
                    <a:schemeClr val="accent2"/>
                  </a:solidFill>
                  <a:cs typeface="+mn-ea"/>
                  <a:sym typeface="+mn-lt"/>
                </a:rPr>
                <a:t>请替换文字内容</a:t>
              </a:r>
            </a:p>
          </p:txBody>
        </p:sp>
      </p:grpSp>
      <p:grpSp>
        <p:nvGrpSpPr>
          <p:cNvPr id="32" name="组合 31"/>
          <p:cNvGrpSpPr/>
          <p:nvPr/>
        </p:nvGrpSpPr>
        <p:grpSpPr>
          <a:xfrm>
            <a:off x="6601807" y="2515861"/>
            <a:ext cx="2555862" cy="1156619"/>
            <a:chOff x="448680" y="4399916"/>
            <a:chExt cx="2555862" cy="1156619"/>
          </a:xfrm>
        </p:grpSpPr>
        <p:sp>
          <p:nvSpPr>
            <p:cNvPr id="33" name="TextBox 23"/>
            <p:cNvSpPr txBox="1"/>
            <p:nvPr/>
          </p:nvSpPr>
          <p:spPr>
            <a:xfrm>
              <a:off x="448680" y="4753238"/>
              <a:ext cx="2555862" cy="803297"/>
            </a:xfrm>
            <a:prstGeom prst="rect">
              <a:avLst/>
            </a:prstGeom>
            <a:noFill/>
          </p:spPr>
          <p:txBody>
            <a:bodyPr wrap="square" rtlCol="0">
              <a:spAutoFit/>
            </a:bodyPr>
            <a:lstStyle/>
            <a:p>
              <a:pPr algn="ctr">
                <a:lnSpc>
                  <a:spcPct val="110000"/>
                </a:lnSpc>
              </a:pPr>
              <a:r>
                <a:rPr lang="zh-CN" altLang="en-US" sz="1400" dirty="0">
                  <a:solidFill>
                    <a:schemeClr val="tx1">
                      <a:lumMod val="85000"/>
                      <a:lumOff val="15000"/>
                    </a:schemeClr>
                  </a:solidFill>
                  <a:cs typeface="+mn-ea"/>
                  <a:sym typeface="+mn-lt"/>
                </a:rPr>
                <a:t>点击添加相关标题文字，点击添加相关标题文字，点击添加相关标题文字。</a:t>
              </a:r>
              <a:endParaRPr lang="en-GB" altLang="zh-CN" sz="1400" dirty="0">
                <a:solidFill>
                  <a:schemeClr val="tx1">
                    <a:lumMod val="85000"/>
                    <a:lumOff val="15000"/>
                  </a:schemeClr>
                </a:solidFill>
                <a:cs typeface="+mn-ea"/>
                <a:sym typeface="+mn-lt"/>
              </a:endParaRPr>
            </a:p>
          </p:txBody>
        </p:sp>
        <p:sp>
          <p:nvSpPr>
            <p:cNvPr id="34" name="TextBox 24"/>
            <p:cNvSpPr txBox="1"/>
            <p:nvPr/>
          </p:nvSpPr>
          <p:spPr>
            <a:xfrm>
              <a:off x="836509" y="4399916"/>
              <a:ext cx="1800493" cy="375809"/>
            </a:xfrm>
            <a:prstGeom prst="rect">
              <a:avLst/>
            </a:prstGeom>
            <a:noFill/>
          </p:spPr>
          <p:txBody>
            <a:bodyPr wrap="none" rtlCol="0">
              <a:spAutoFit/>
            </a:bodyPr>
            <a:lstStyle/>
            <a:p>
              <a:pPr>
                <a:lnSpc>
                  <a:spcPct val="110000"/>
                </a:lnSpc>
              </a:pPr>
              <a:r>
                <a:rPr lang="zh-CN" altLang="en-US" b="1" dirty="0">
                  <a:solidFill>
                    <a:schemeClr val="accent3"/>
                  </a:solidFill>
                  <a:cs typeface="+mn-ea"/>
                  <a:sym typeface="+mn-lt"/>
                </a:rPr>
                <a:t>请替换文字内容</a:t>
              </a:r>
            </a:p>
          </p:txBody>
        </p:sp>
      </p:grpSp>
      <p:grpSp>
        <p:nvGrpSpPr>
          <p:cNvPr id="35" name="组合 34"/>
          <p:cNvGrpSpPr/>
          <p:nvPr/>
        </p:nvGrpSpPr>
        <p:grpSpPr>
          <a:xfrm>
            <a:off x="8839533" y="4076972"/>
            <a:ext cx="2555862" cy="919631"/>
            <a:chOff x="448680" y="4399916"/>
            <a:chExt cx="2555862" cy="919631"/>
          </a:xfrm>
        </p:grpSpPr>
        <p:sp>
          <p:nvSpPr>
            <p:cNvPr id="36" name="TextBox 23"/>
            <p:cNvSpPr txBox="1"/>
            <p:nvPr/>
          </p:nvSpPr>
          <p:spPr>
            <a:xfrm>
              <a:off x="448680" y="4753238"/>
              <a:ext cx="2555862" cy="566309"/>
            </a:xfrm>
            <a:prstGeom prst="rect">
              <a:avLst/>
            </a:prstGeom>
            <a:noFill/>
          </p:spPr>
          <p:txBody>
            <a:bodyPr wrap="square" rtlCol="0">
              <a:spAutoFit/>
            </a:bodyPr>
            <a:lstStyle/>
            <a:p>
              <a:pPr algn="ctr">
                <a:lnSpc>
                  <a:spcPct val="110000"/>
                </a:lnSpc>
              </a:pPr>
              <a:r>
                <a:rPr lang="zh-CN" altLang="en-US" sz="1400" dirty="0">
                  <a:solidFill>
                    <a:schemeClr val="tx1">
                      <a:lumMod val="85000"/>
                      <a:lumOff val="15000"/>
                    </a:schemeClr>
                  </a:solidFill>
                  <a:cs typeface="+mn-ea"/>
                  <a:sym typeface="+mn-lt"/>
                </a:rPr>
                <a:t>点击此处输入文字 点击此处输入文字</a:t>
              </a:r>
            </a:p>
          </p:txBody>
        </p:sp>
        <p:sp>
          <p:nvSpPr>
            <p:cNvPr id="37" name="TextBox 24"/>
            <p:cNvSpPr txBox="1"/>
            <p:nvPr/>
          </p:nvSpPr>
          <p:spPr>
            <a:xfrm>
              <a:off x="836509" y="4399916"/>
              <a:ext cx="1800493" cy="375809"/>
            </a:xfrm>
            <a:prstGeom prst="rect">
              <a:avLst/>
            </a:prstGeom>
            <a:noFill/>
          </p:spPr>
          <p:txBody>
            <a:bodyPr wrap="none" rtlCol="0">
              <a:spAutoFit/>
            </a:bodyPr>
            <a:lstStyle/>
            <a:p>
              <a:pPr>
                <a:lnSpc>
                  <a:spcPct val="110000"/>
                </a:lnSpc>
              </a:pPr>
              <a:r>
                <a:rPr lang="zh-CN" altLang="en-US" b="1" dirty="0">
                  <a:solidFill>
                    <a:schemeClr val="accent4"/>
                  </a:solidFill>
                  <a:cs typeface="+mn-ea"/>
                  <a:sym typeface="+mn-lt"/>
                </a:rPr>
                <a:t>请替换文字内容</a:t>
              </a:r>
            </a:p>
          </p:txBody>
        </p:sp>
      </p:grpSp>
    </p:spTree>
  </p:cSld>
  <p:clrMapOvr>
    <a:masterClrMapping/>
  </p:clrMapOvr>
  <mc:AlternateContent xmlns:mc="http://schemas.openxmlformats.org/markup-compatibility/2006" xmlns:p14="http://schemas.microsoft.com/office/powerpoint/2010/main">
    <mc:Choice Requires="p14">
      <p:transition spd="slow" p14:dur="1600" advClick="0" advTm="5000">
        <p14:prism isInverted="1"/>
      </p:transition>
    </mc:Choice>
    <mc:Fallback xmlns="">
      <p:transition spd="slow" advClick="0" advTm="5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750"/>
                                            <p:tgtEl>
                                              <p:spTgt spid="13"/>
                                            </p:tgtEl>
                                          </p:cBhvr>
                                        </p:animEffect>
                                        <p:anim calcmode="lin" valueType="num">
                                          <p:cBhvr>
                                            <p:cTn id="8" dur="750" fill="hold"/>
                                            <p:tgtEl>
                                              <p:spTgt spid="13"/>
                                            </p:tgtEl>
                                            <p:attrNameLst>
                                              <p:attrName>ppt_w</p:attrName>
                                            </p:attrNameLst>
                                          </p:cBhvr>
                                          <p:tavLst>
                                            <p:tav tm="0" fmla="#ppt_w*sin(2.5*pi*$)">
                                              <p:val>
                                                <p:fltVal val="0"/>
                                              </p:val>
                                            </p:tav>
                                            <p:tav tm="100000">
                                              <p:val>
                                                <p:fltVal val="1"/>
                                              </p:val>
                                            </p:tav>
                                          </p:tavLst>
                                        </p:anim>
                                        <p:anim calcmode="lin" valueType="num">
                                          <p:cBhvr>
                                            <p:cTn id="9" dur="750" fill="hold"/>
                                            <p:tgtEl>
                                              <p:spTgt spid="13"/>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22" presetClass="entr" presetSubtype="1"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up)">
                                          <p:cBhvr>
                                            <p:cTn id="13" dur="500"/>
                                            <p:tgtEl>
                                              <p:spTgt spid="2"/>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500"/>
                                            <p:tgtEl>
                                              <p:spTgt spid="3"/>
                                            </p:tgtEl>
                                          </p:cBhvr>
                                        </p:animEffect>
                                      </p:childTnLst>
                                    </p:cTn>
                                  </p:par>
                                </p:childTnLst>
                              </p:cTn>
                            </p:par>
                            <p:par>
                              <p:cTn id="18" fill="hold">
                                <p:stCondLst>
                                  <p:cond delay="2000"/>
                                </p:stCondLst>
                                <p:childTnLst>
                                  <p:par>
                                    <p:cTn id="19" presetID="10"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500"/>
                                            <p:tgtEl>
                                              <p:spTgt spid="22"/>
                                            </p:tgtEl>
                                          </p:cBhvr>
                                        </p:animEffect>
                                      </p:childTnLst>
                                    </p:cTn>
                                  </p:par>
                                </p:childTnLst>
                              </p:cTn>
                            </p:par>
                            <p:par>
                              <p:cTn id="22" fill="hold">
                                <p:stCondLst>
                                  <p:cond delay="2500"/>
                                </p:stCondLst>
                                <p:childTnLst>
                                  <p:par>
                                    <p:cTn id="23" presetID="22" presetClass="entr" presetSubtype="1"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up)">
                                          <p:cBhvr>
                                            <p:cTn id="25" dur="500"/>
                                            <p:tgtEl>
                                              <p:spTgt spid="5"/>
                                            </p:tgtEl>
                                          </p:cBhvr>
                                        </p:animEffect>
                                      </p:childTnLst>
                                    </p:cTn>
                                  </p:par>
                                </p:childTnLst>
                              </p:cTn>
                            </p:par>
                            <p:par>
                              <p:cTn id="26" fill="hold">
                                <p:stCondLst>
                                  <p:cond delay="3000"/>
                                </p:stCondLst>
                                <p:childTnLst>
                                  <p:par>
                                    <p:cTn id="27" presetID="45" presetClass="entr" presetSubtype="0"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750"/>
                                            <p:tgtEl>
                                              <p:spTgt spid="16"/>
                                            </p:tgtEl>
                                          </p:cBhvr>
                                        </p:animEffect>
                                        <p:anim calcmode="lin" valueType="num">
                                          <p:cBhvr>
                                            <p:cTn id="30" dur="750" fill="hold"/>
                                            <p:tgtEl>
                                              <p:spTgt spid="16"/>
                                            </p:tgtEl>
                                            <p:attrNameLst>
                                              <p:attrName>ppt_w</p:attrName>
                                            </p:attrNameLst>
                                          </p:cBhvr>
                                          <p:tavLst>
                                            <p:tav tm="0" fmla="#ppt_w*sin(2.5*pi*$)">
                                              <p:val>
                                                <p:fltVal val="0"/>
                                              </p:val>
                                            </p:tav>
                                            <p:tav tm="100000">
                                              <p:val>
                                                <p:fltVal val="1"/>
                                              </p:val>
                                            </p:tav>
                                          </p:tavLst>
                                        </p:anim>
                                        <p:anim calcmode="lin" valueType="num">
                                          <p:cBhvr>
                                            <p:cTn id="31" dur="750" fill="hold"/>
                                            <p:tgtEl>
                                              <p:spTgt spid="16"/>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wipe(left)">
                                          <p:cBhvr>
                                            <p:cTn id="35" dur="500"/>
                                            <p:tgtEl>
                                              <p:spTgt spid="4"/>
                                            </p:tgtEl>
                                          </p:cBhvr>
                                        </p:animEffect>
                                      </p:childTnLst>
                                    </p:cTn>
                                  </p:par>
                                </p:childTnLst>
                              </p:cTn>
                            </p:par>
                            <p:par>
                              <p:cTn id="36" fill="hold">
                                <p:stCondLst>
                                  <p:cond delay="4500"/>
                                </p:stCondLst>
                                <p:childTnLst>
                                  <p:par>
                                    <p:cTn id="37" presetID="1" presetClass="entr" presetSubtype="0"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childTnLst>
                              </p:cTn>
                            </p:par>
                            <p:par>
                              <p:cTn id="39" fill="hold">
                                <p:stCondLst>
                                  <p:cond delay="4500"/>
                                </p:stCondLst>
                                <p:childTnLst>
                                  <p:par>
                                    <p:cTn id="40" presetID="22" presetClass="entr" presetSubtype="4" fill="hold" nodeType="after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wipe(down)">
                                          <p:cBhvr>
                                            <p:cTn id="42" dur="500"/>
                                            <p:tgtEl>
                                              <p:spTgt spid="6"/>
                                            </p:tgtEl>
                                          </p:cBhvr>
                                        </p:animEffect>
                                      </p:childTnLst>
                                    </p:cTn>
                                  </p:par>
                                </p:childTnLst>
                              </p:cTn>
                            </p:par>
                            <p:par>
                              <p:cTn id="43" fill="hold">
                                <p:stCondLst>
                                  <p:cond delay="5000"/>
                                </p:stCondLst>
                                <p:childTnLst>
                                  <p:par>
                                    <p:cTn id="44" presetID="45" presetClass="entr" presetSubtype="0" fill="hold" nodeType="after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fade">
                                          <p:cBhvr>
                                            <p:cTn id="46" dur="750"/>
                                            <p:tgtEl>
                                              <p:spTgt spid="10"/>
                                            </p:tgtEl>
                                          </p:cBhvr>
                                        </p:animEffect>
                                        <p:anim calcmode="lin" valueType="num">
                                          <p:cBhvr>
                                            <p:cTn id="47" dur="750" fill="hold"/>
                                            <p:tgtEl>
                                              <p:spTgt spid="10"/>
                                            </p:tgtEl>
                                            <p:attrNameLst>
                                              <p:attrName>ppt_w</p:attrName>
                                            </p:attrNameLst>
                                          </p:cBhvr>
                                          <p:tavLst>
                                            <p:tav tm="0" fmla="#ppt_w*sin(2.5*pi*$)">
                                              <p:val>
                                                <p:fltVal val="0"/>
                                              </p:val>
                                            </p:tav>
                                            <p:tav tm="100000">
                                              <p:val>
                                                <p:fltVal val="1"/>
                                              </p:val>
                                            </p:tav>
                                          </p:tavLst>
                                        </p:anim>
                                        <p:anim calcmode="lin" valueType="num">
                                          <p:cBhvr>
                                            <p:cTn id="48" dur="750" fill="hold"/>
                                            <p:tgtEl>
                                              <p:spTgt spid="10"/>
                                            </p:tgtEl>
                                            <p:attrNameLst>
                                              <p:attrName>ppt_h</p:attrName>
                                            </p:attrNameLst>
                                          </p:cBhvr>
                                          <p:tavLst>
                                            <p:tav tm="0">
                                              <p:val>
                                                <p:strVal val="#ppt_h"/>
                                              </p:val>
                                            </p:tav>
                                            <p:tav tm="100000">
                                              <p:val>
                                                <p:strVal val="#ppt_h"/>
                                              </p:val>
                                            </p:tav>
                                          </p:tavLst>
                                        </p:anim>
                                      </p:childTnLst>
                                    </p:cTn>
                                  </p:par>
                                </p:childTnLst>
                              </p:cTn>
                            </p:par>
                            <p:par>
                              <p:cTn id="49" fill="hold">
                                <p:stCondLst>
                                  <p:cond delay="6000"/>
                                </p:stCondLst>
                                <p:childTnLst>
                                  <p:par>
                                    <p:cTn id="50" presetID="22" presetClass="entr" presetSubtype="8" fill="hold" nodeType="after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wipe(left)">
                                          <p:cBhvr>
                                            <p:cTn id="52" dur="500"/>
                                            <p:tgtEl>
                                              <p:spTgt spid="7"/>
                                            </p:tgtEl>
                                          </p:cBhvr>
                                        </p:animEffect>
                                      </p:childTnLst>
                                    </p:cTn>
                                  </p:par>
                                </p:childTnLst>
                              </p:cTn>
                            </p:par>
                            <p:par>
                              <p:cTn id="53" fill="hold">
                                <p:stCondLst>
                                  <p:cond delay="6500"/>
                                </p:stCondLst>
                                <p:childTnLst>
                                  <p:par>
                                    <p:cTn id="54" presetID="1" presetClass="entr" presetSubtype="0" fill="hold" grpId="0" nodeType="afterEffect">
                                      <p:stCondLst>
                                        <p:cond delay="0"/>
                                      </p:stCondLst>
                                      <p:childTnLst>
                                        <p:set>
                                          <p:cBhvr>
                                            <p:cTn id="55" dur="1" fill="hold">
                                              <p:stCondLst>
                                                <p:cond delay="0"/>
                                              </p:stCondLst>
                                            </p:cTn>
                                            <p:tgtEl>
                                              <p:spTgt spid="24"/>
                                            </p:tgtEl>
                                            <p:attrNameLst>
                                              <p:attrName>style.visibility</p:attrName>
                                            </p:attrNameLst>
                                          </p:cBhvr>
                                          <p:to>
                                            <p:strVal val="visible"/>
                                          </p:to>
                                        </p:set>
                                      </p:childTnLst>
                                    </p:cTn>
                                  </p:par>
                                </p:childTnLst>
                              </p:cTn>
                            </p:par>
                            <p:par>
                              <p:cTn id="56" fill="hold">
                                <p:stCondLst>
                                  <p:cond delay="6500"/>
                                </p:stCondLst>
                                <p:childTnLst>
                                  <p:par>
                                    <p:cTn id="57" presetID="22" presetClass="entr" presetSubtype="1"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Effect transition="in" filter="wipe(up)">
                                          <p:cBhvr>
                                            <p:cTn id="59" dur="500"/>
                                            <p:tgtEl>
                                              <p:spTgt spid="8"/>
                                            </p:tgtEl>
                                          </p:cBhvr>
                                        </p:animEffect>
                                      </p:childTnLst>
                                    </p:cTn>
                                  </p:par>
                                </p:childTnLst>
                              </p:cTn>
                            </p:par>
                            <p:par>
                              <p:cTn id="60" fill="hold">
                                <p:stCondLst>
                                  <p:cond delay="7000"/>
                                </p:stCondLst>
                                <p:childTnLst>
                                  <p:par>
                                    <p:cTn id="61" presetID="45" presetClass="entr" presetSubtype="0" fill="hold"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750"/>
                                            <p:tgtEl>
                                              <p:spTgt spid="19"/>
                                            </p:tgtEl>
                                          </p:cBhvr>
                                        </p:animEffect>
                                        <p:anim calcmode="lin" valueType="num">
                                          <p:cBhvr>
                                            <p:cTn id="64" dur="750" fill="hold"/>
                                            <p:tgtEl>
                                              <p:spTgt spid="19"/>
                                            </p:tgtEl>
                                            <p:attrNameLst>
                                              <p:attrName>ppt_w</p:attrName>
                                            </p:attrNameLst>
                                          </p:cBhvr>
                                          <p:tavLst>
                                            <p:tav tm="0" fmla="#ppt_w*sin(2.5*pi*$)">
                                              <p:val>
                                                <p:fltVal val="0"/>
                                              </p:val>
                                            </p:tav>
                                            <p:tav tm="100000">
                                              <p:val>
                                                <p:fltVal val="1"/>
                                              </p:val>
                                            </p:tav>
                                          </p:tavLst>
                                        </p:anim>
                                        <p:anim calcmode="lin" valueType="num">
                                          <p:cBhvr>
                                            <p:cTn id="65" dur="750" fill="hold"/>
                                            <p:tgtEl>
                                              <p:spTgt spid="19"/>
                                            </p:tgtEl>
                                            <p:attrNameLst>
                                              <p:attrName>ppt_h</p:attrName>
                                            </p:attrNameLst>
                                          </p:cBhvr>
                                          <p:tavLst>
                                            <p:tav tm="0">
                                              <p:val>
                                                <p:strVal val="#ppt_h"/>
                                              </p:val>
                                            </p:tav>
                                            <p:tav tm="100000">
                                              <p:val>
                                                <p:strVal val="#ppt_h"/>
                                              </p:val>
                                            </p:tav>
                                          </p:tavLst>
                                        </p:anim>
                                      </p:childTnLst>
                                    </p:cTn>
                                  </p:par>
                                </p:childTnLst>
                              </p:cTn>
                            </p:par>
                            <p:par>
                              <p:cTn id="66" fill="hold">
                                <p:stCondLst>
                                  <p:cond delay="8000"/>
                                </p:stCondLst>
                                <p:childTnLst>
                                  <p:par>
                                    <p:cTn id="67" presetID="22" presetClass="entr" presetSubtype="8"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left)">
                                          <p:cBhvr>
                                            <p:cTn id="69" dur="500"/>
                                            <p:tgtEl>
                                              <p:spTgt spid="9"/>
                                            </p:tgtEl>
                                          </p:cBhvr>
                                        </p:animEffect>
                                      </p:childTnLst>
                                    </p:cTn>
                                  </p:par>
                                </p:childTnLst>
                              </p:cTn>
                            </p:par>
                            <p:par>
                              <p:cTn id="70" fill="hold">
                                <p:stCondLst>
                                  <p:cond delay="8500"/>
                                </p:stCondLst>
                                <p:childTnLst>
                                  <p:par>
                                    <p:cTn id="71" presetID="1" presetClass="entr" presetSubtype="0"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childTnLst>
                                    </p:cTn>
                                  </p:par>
                                </p:childTnLst>
                              </p:cTn>
                            </p:par>
                            <p:par>
                              <p:cTn id="73" fill="hold">
                                <p:stCondLst>
                                  <p:cond delay="8500"/>
                                </p:stCondLst>
                                <p:childTnLst>
                                  <p:par>
                                    <p:cTn id="74" presetID="2" presetClass="entr" presetSubtype="1" fill="hold" nodeType="afterEffect" p14:presetBounceEnd="46000">
                                      <p:stCondLst>
                                        <p:cond delay="0"/>
                                      </p:stCondLst>
                                      <p:childTnLst>
                                        <p:set>
                                          <p:cBhvr>
                                            <p:cTn id="75" dur="1" fill="hold">
                                              <p:stCondLst>
                                                <p:cond delay="0"/>
                                              </p:stCondLst>
                                            </p:cTn>
                                            <p:tgtEl>
                                              <p:spTgt spid="26"/>
                                            </p:tgtEl>
                                            <p:attrNameLst>
                                              <p:attrName>style.visibility</p:attrName>
                                            </p:attrNameLst>
                                          </p:cBhvr>
                                          <p:to>
                                            <p:strVal val="visible"/>
                                          </p:to>
                                        </p:set>
                                        <p:anim calcmode="lin" valueType="num" p14:bounceEnd="46000">
                                          <p:cBhvr additive="base">
                                            <p:cTn id="76" dur="1000" fill="hold"/>
                                            <p:tgtEl>
                                              <p:spTgt spid="26"/>
                                            </p:tgtEl>
                                            <p:attrNameLst>
                                              <p:attrName>ppt_x</p:attrName>
                                            </p:attrNameLst>
                                          </p:cBhvr>
                                          <p:tavLst>
                                            <p:tav tm="0">
                                              <p:val>
                                                <p:strVal val="#ppt_x"/>
                                              </p:val>
                                            </p:tav>
                                            <p:tav tm="100000">
                                              <p:val>
                                                <p:strVal val="#ppt_x"/>
                                              </p:val>
                                            </p:tav>
                                          </p:tavLst>
                                        </p:anim>
                                        <p:anim calcmode="lin" valueType="num" p14:bounceEnd="46000">
                                          <p:cBhvr additive="base">
                                            <p:cTn id="77" dur="1000" fill="hold"/>
                                            <p:tgtEl>
                                              <p:spTgt spid="26"/>
                                            </p:tgtEl>
                                            <p:attrNameLst>
                                              <p:attrName>ppt_y</p:attrName>
                                            </p:attrNameLst>
                                          </p:cBhvr>
                                          <p:tavLst>
                                            <p:tav tm="0">
                                              <p:val>
                                                <p:strVal val="0-#ppt_h/2"/>
                                              </p:val>
                                            </p:tav>
                                            <p:tav tm="100000">
                                              <p:val>
                                                <p:strVal val="#ppt_y"/>
                                              </p:val>
                                            </p:tav>
                                          </p:tavLst>
                                        </p:anim>
                                      </p:childTnLst>
                                    </p:cTn>
                                  </p:par>
                                  <p:par>
                                    <p:cTn id="78" presetID="2" presetClass="entr" presetSubtype="4" fill="hold" nodeType="withEffect" p14:presetBounceEnd="46000">
                                      <p:stCondLst>
                                        <p:cond delay="250"/>
                                      </p:stCondLst>
                                      <p:childTnLst>
                                        <p:set>
                                          <p:cBhvr>
                                            <p:cTn id="79" dur="1" fill="hold">
                                              <p:stCondLst>
                                                <p:cond delay="0"/>
                                              </p:stCondLst>
                                            </p:cTn>
                                            <p:tgtEl>
                                              <p:spTgt spid="29"/>
                                            </p:tgtEl>
                                            <p:attrNameLst>
                                              <p:attrName>style.visibility</p:attrName>
                                            </p:attrNameLst>
                                          </p:cBhvr>
                                          <p:to>
                                            <p:strVal val="visible"/>
                                          </p:to>
                                        </p:set>
                                        <p:anim calcmode="lin" valueType="num" p14:bounceEnd="46000">
                                          <p:cBhvr additive="base">
                                            <p:cTn id="80" dur="1000" fill="hold"/>
                                            <p:tgtEl>
                                              <p:spTgt spid="29"/>
                                            </p:tgtEl>
                                            <p:attrNameLst>
                                              <p:attrName>ppt_x</p:attrName>
                                            </p:attrNameLst>
                                          </p:cBhvr>
                                          <p:tavLst>
                                            <p:tav tm="0">
                                              <p:val>
                                                <p:strVal val="#ppt_x"/>
                                              </p:val>
                                            </p:tav>
                                            <p:tav tm="100000">
                                              <p:val>
                                                <p:strVal val="#ppt_x"/>
                                              </p:val>
                                            </p:tav>
                                          </p:tavLst>
                                        </p:anim>
                                        <p:anim calcmode="lin" valueType="num" p14:bounceEnd="46000">
                                          <p:cBhvr additive="base">
                                            <p:cTn id="81" dur="1000" fill="hold"/>
                                            <p:tgtEl>
                                              <p:spTgt spid="29"/>
                                            </p:tgtEl>
                                            <p:attrNameLst>
                                              <p:attrName>ppt_y</p:attrName>
                                            </p:attrNameLst>
                                          </p:cBhvr>
                                          <p:tavLst>
                                            <p:tav tm="0">
                                              <p:val>
                                                <p:strVal val="1+#ppt_h/2"/>
                                              </p:val>
                                            </p:tav>
                                            <p:tav tm="100000">
                                              <p:val>
                                                <p:strVal val="#ppt_y"/>
                                              </p:val>
                                            </p:tav>
                                          </p:tavLst>
                                        </p:anim>
                                      </p:childTnLst>
                                    </p:cTn>
                                  </p:par>
                                  <p:par>
                                    <p:cTn id="82" presetID="2" presetClass="entr" presetSubtype="1" fill="hold" nodeType="withEffect" p14:presetBounceEnd="46000">
                                      <p:stCondLst>
                                        <p:cond delay="500"/>
                                      </p:stCondLst>
                                      <p:childTnLst>
                                        <p:set>
                                          <p:cBhvr>
                                            <p:cTn id="83" dur="1" fill="hold">
                                              <p:stCondLst>
                                                <p:cond delay="0"/>
                                              </p:stCondLst>
                                            </p:cTn>
                                            <p:tgtEl>
                                              <p:spTgt spid="32"/>
                                            </p:tgtEl>
                                            <p:attrNameLst>
                                              <p:attrName>style.visibility</p:attrName>
                                            </p:attrNameLst>
                                          </p:cBhvr>
                                          <p:to>
                                            <p:strVal val="visible"/>
                                          </p:to>
                                        </p:set>
                                        <p:anim calcmode="lin" valueType="num" p14:bounceEnd="46000">
                                          <p:cBhvr additive="base">
                                            <p:cTn id="84" dur="1000" fill="hold"/>
                                            <p:tgtEl>
                                              <p:spTgt spid="32"/>
                                            </p:tgtEl>
                                            <p:attrNameLst>
                                              <p:attrName>ppt_x</p:attrName>
                                            </p:attrNameLst>
                                          </p:cBhvr>
                                          <p:tavLst>
                                            <p:tav tm="0">
                                              <p:val>
                                                <p:strVal val="#ppt_x"/>
                                              </p:val>
                                            </p:tav>
                                            <p:tav tm="100000">
                                              <p:val>
                                                <p:strVal val="#ppt_x"/>
                                              </p:val>
                                            </p:tav>
                                          </p:tavLst>
                                        </p:anim>
                                        <p:anim calcmode="lin" valueType="num" p14:bounceEnd="46000">
                                          <p:cBhvr additive="base">
                                            <p:cTn id="85" dur="1000" fill="hold"/>
                                            <p:tgtEl>
                                              <p:spTgt spid="32"/>
                                            </p:tgtEl>
                                            <p:attrNameLst>
                                              <p:attrName>ppt_y</p:attrName>
                                            </p:attrNameLst>
                                          </p:cBhvr>
                                          <p:tavLst>
                                            <p:tav tm="0">
                                              <p:val>
                                                <p:strVal val="0-#ppt_h/2"/>
                                              </p:val>
                                            </p:tav>
                                            <p:tav tm="100000">
                                              <p:val>
                                                <p:strVal val="#ppt_y"/>
                                              </p:val>
                                            </p:tav>
                                          </p:tavLst>
                                        </p:anim>
                                      </p:childTnLst>
                                    </p:cTn>
                                  </p:par>
                                  <p:par>
                                    <p:cTn id="86" presetID="2" presetClass="entr" presetSubtype="4" fill="hold" nodeType="withEffect" p14:presetBounceEnd="46000">
                                      <p:stCondLst>
                                        <p:cond delay="750"/>
                                      </p:stCondLst>
                                      <p:childTnLst>
                                        <p:set>
                                          <p:cBhvr>
                                            <p:cTn id="87" dur="1" fill="hold">
                                              <p:stCondLst>
                                                <p:cond delay="0"/>
                                              </p:stCondLst>
                                            </p:cTn>
                                            <p:tgtEl>
                                              <p:spTgt spid="35"/>
                                            </p:tgtEl>
                                            <p:attrNameLst>
                                              <p:attrName>style.visibility</p:attrName>
                                            </p:attrNameLst>
                                          </p:cBhvr>
                                          <p:to>
                                            <p:strVal val="visible"/>
                                          </p:to>
                                        </p:set>
                                        <p:anim calcmode="lin" valueType="num" p14:bounceEnd="46000">
                                          <p:cBhvr additive="base">
                                            <p:cTn id="88" dur="1000" fill="hold"/>
                                            <p:tgtEl>
                                              <p:spTgt spid="35"/>
                                            </p:tgtEl>
                                            <p:attrNameLst>
                                              <p:attrName>ppt_x</p:attrName>
                                            </p:attrNameLst>
                                          </p:cBhvr>
                                          <p:tavLst>
                                            <p:tav tm="0">
                                              <p:val>
                                                <p:strVal val="#ppt_x"/>
                                              </p:val>
                                            </p:tav>
                                            <p:tav tm="100000">
                                              <p:val>
                                                <p:strVal val="#ppt_x"/>
                                              </p:val>
                                            </p:tav>
                                          </p:tavLst>
                                        </p:anim>
                                        <p:anim calcmode="lin" valueType="num" p14:bounceEnd="46000">
                                          <p:cBhvr additive="base">
                                            <p:cTn id="89" dur="1000" fill="hold"/>
                                            <p:tgtEl>
                                              <p:spTgt spid="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750"/>
                                            <p:tgtEl>
                                              <p:spTgt spid="13"/>
                                            </p:tgtEl>
                                          </p:cBhvr>
                                        </p:animEffect>
                                        <p:anim calcmode="lin" valueType="num">
                                          <p:cBhvr>
                                            <p:cTn id="8" dur="750" fill="hold"/>
                                            <p:tgtEl>
                                              <p:spTgt spid="13"/>
                                            </p:tgtEl>
                                            <p:attrNameLst>
                                              <p:attrName>ppt_w</p:attrName>
                                            </p:attrNameLst>
                                          </p:cBhvr>
                                          <p:tavLst>
                                            <p:tav tm="0" fmla="#ppt_w*sin(2.5*pi*$)">
                                              <p:val>
                                                <p:fltVal val="0"/>
                                              </p:val>
                                            </p:tav>
                                            <p:tav tm="100000">
                                              <p:val>
                                                <p:fltVal val="1"/>
                                              </p:val>
                                            </p:tav>
                                          </p:tavLst>
                                        </p:anim>
                                        <p:anim calcmode="lin" valueType="num">
                                          <p:cBhvr>
                                            <p:cTn id="9" dur="750" fill="hold"/>
                                            <p:tgtEl>
                                              <p:spTgt spid="13"/>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22" presetClass="entr" presetSubtype="1"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up)">
                                          <p:cBhvr>
                                            <p:cTn id="13" dur="500"/>
                                            <p:tgtEl>
                                              <p:spTgt spid="2"/>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500"/>
                                            <p:tgtEl>
                                              <p:spTgt spid="3"/>
                                            </p:tgtEl>
                                          </p:cBhvr>
                                        </p:animEffect>
                                      </p:childTnLst>
                                    </p:cTn>
                                  </p:par>
                                </p:childTnLst>
                              </p:cTn>
                            </p:par>
                            <p:par>
                              <p:cTn id="18" fill="hold">
                                <p:stCondLst>
                                  <p:cond delay="2000"/>
                                </p:stCondLst>
                                <p:childTnLst>
                                  <p:par>
                                    <p:cTn id="19" presetID="10"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500"/>
                                            <p:tgtEl>
                                              <p:spTgt spid="22"/>
                                            </p:tgtEl>
                                          </p:cBhvr>
                                        </p:animEffect>
                                      </p:childTnLst>
                                    </p:cTn>
                                  </p:par>
                                </p:childTnLst>
                              </p:cTn>
                            </p:par>
                            <p:par>
                              <p:cTn id="22" fill="hold">
                                <p:stCondLst>
                                  <p:cond delay="2500"/>
                                </p:stCondLst>
                                <p:childTnLst>
                                  <p:par>
                                    <p:cTn id="23" presetID="22" presetClass="entr" presetSubtype="1"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up)">
                                          <p:cBhvr>
                                            <p:cTn id="25" dur="500"/>
                                            <p:tgtEl>
                                              <p:spTgt spid="5"/>
                                            </p:tgtEl>
                                          </p:cBhvr>
                                        </p:animEffect>
                                      </p:childTnLst>
                                    </p:cTn>
                                  </p:par>
                                </p:childTnLst>
                              </p:cTn>
                            </p:par>
                            <p:par>
                              <p:cTn id="26" fill="hold">
                                <p:stCondLst>
                                  <p:cond delay="3000"/>
                                </p:stCondLst>
                                <p:childTnLst>
                                  <p:par>
                                    <p:cTn id="27" presetID="45" presetClass="entr" presetSubtype="0"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750"/>
                                            <p:tgtEl>
                                              <p:spTgt spid="16"/>
                                            </p:tgtEl>
                                          </p:cBhvr>
                                        </p:animEffect>
                                        <p:anim calcmode="lin" valueType="num">
                                          <p:cBhvr>
                                            <p:cTn id="30" dur="750" fill="hold"/>
                                            <p:tgtEl>
                                              <p:spTgt spid="16"/>
                                            </p:tgtEl>
                                            <p:attrNameLst>
                                              <p:attrName>ppt_w</p:attrName>
                                            </p:attrNameLst>
                                          </p:cBhvr>
                                          <p:tavLst>
                                            <p:tav tm="0" fmla="#ppt_w*sin(2.5*pi*$)">
                                              <p:val>
                                                <p:fltVal val="0"/>
                                              </p:val>
                                            </p:tav>
                                            <p:tav tm="100000">
                                              <p:val>
                                                <p:fltVal val="1"/>
                                              </p:val>
                                            </p:tav>
                                          </p:tavLst>
                                        </p:anim>
                                        <p:anim calcmode="lin" valueType="num">
                                          <p:cBhvr>
                                            <p:cTn id="31" dur="750" fill="hold"/>
                                            <p:tgtEl>
                                              <p:spTgt spid="16"/>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wipe(left)">
                                          <p:cBhvr>
                                            <p:cTn id="35" dur="500"/>
                                            <p:tgtEl>
                                              <p:spTgt spid="4"/>
                                            </p:tgtEl>
                                          </p:cBhvr>
                                        </p:animEffect>
                                      </p:childTnLst>
                                    </p:cTn>
                                  </p:par>
                                </p:childTnLst>
                              </p:cTn>
                            </p:par>
                            <p:par>
                              <p:cTn id="36" fill="hold">
                                <p:stCondLst>
                                  <p:cond delay="4500"/>
                                </p:stCondLst>
                                <p:childTnLst>
                                  <p:par>
                                    <p:cTn id="37" presetID="1" presetClass="entr" presetSubtype="0"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childTnLst>
                              </p:cTn>
                            </p:par>
                            <p:par>
                              <p:cTn id="39" fill="hold">
                                <p:stCondLst>
                                  <p:cond delay="4500"/>
                                </p:stCondLst>
                                <p:childTnLst>
                                  <p:par>
                                    <p:cTn id="40" presetID="22" presetClass="entr" presetSubtype="4" fill="hold" nodeType="after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wipe(down)">
                                          <p:cBhvr>
                                            <p:cTn id="42" dur="500"/>
                                            <p:tgtEl>
                                              <p:spTgt spid="6"/>
                                            </p:tgtEl>
                                          </p:cBhvr>
                                        </p:animEffect>
                                      </p:childTnLst>
                                    </p:cTn>
                                  </p:par>
                                </p:childTnLst>
                              </p:cTn>
                            </p:par>
                            <p:par>
                              <p:cTn id="43" fill="hold">
                                <p:stCondLst>
                                  <p:cond delay="5000"/>
                                </p:stCondLst>
                                <p:childTnLst>
                                  <p:par>
                                    <p:cTn id="44" presetID="45" presetClass="entr" presetSubtype="0" fill="hold" nodeType="after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fade">
                                          <p:cBhvr>
                                            <p:cTn id="46" dur="750"/>
                                            <p:tgtEl>
                                              <p:spTgt spid="10"/>
                                            </p:tgtEl>
                                          </p:cBhvr>
                                        </p:animEffect>
                                        <p:anim calcmode="lin" valueType="num">
                                          <p:cBhvr>
                                            <p:cTn id="47" dur="750" fill="hold"/>
                                            <p:tgtEl>
                                              <p:spTgt spid="10"/>
                                            </p:tgtEl>
                                            <p:attrNameLst>
                                              <p:attrName>ppt_w</p:attrName>
                                            </p:attrNameLst>
                                          </p:cBhvr>
                                          <p:tavLst>
                                            <p:tav tm="0" fmla="#ppt_w*sin(2.5*pi*$)">
                                              <p:val>
                                                <p:fltVal val="0"/>
                                              </p:val>
                                            </p:tav>
                                            <p:tav tm="100000">
                                              <p:val>
                                                <p:fltVal val="1"/>
                                              </p:val>
                                            </p:tav>
                                          </p:tavLst>
                                        </p:anim>
                                        <p:anim calcmode="lin" valueType="num">
                                          <p:cBhvr>
                                            <p:cTn id="48" dur="750" fill="hold"/>
                                            <p:tgtEl>
                                              <p:spTgt spid="10"/>
                                            </p:tgtEl>
                                            <p:attrNameLst>
                                              <p:attrName>ppt_h</p:attrName>
                                            </p:attrNameLst>
                                          </p:cBhvr>
                                          <p:tavLst>
                                            <p:tav tm="0">
                                              <p:val>
                                                <p:strVal val="#ppt_h"/>
                                              </p:val>
                                            </p:tav>
                                            <p:tav tm="100000">
                                              <p:val>
                                                <p:strVal val="#ppt_h"/>
                                              </p:val>
                                            </p:tav>
                                          </p:tavLst>
                                        </p:anim>
                                      </p:childTnLst>
                                    </p:cTn>
                                  </p:par>
                                </p:childTnLst>
                              </p:cTn>
                            </p:par>
                            <p:par>
                              <p:cTn id="49" fill="hold">
                                <p:stCondLst>
                                  <p:cond delay="6000"/>
                                </p:stCondLst>
                                <p:childTnLst>
                                  <p:par>
                                    <p:cTn id="50" presetID="22" presetClass="entr" presetSubtype="8" fill="hold" nodeType="after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wipe(left)">
                                          <p:cBhvr>
                                            <p:cTn id="52" dur="500"/>
                                            <p:tgtEl>
                                              <p:spTgt spid="7"/>
                                            </p:tgtEl>
                                          </p:cBhvr>
                                        </p:animEffect>
                                      </p:childTnLst>
                                    </p:cTn>
                                  </p:par>
                                </p:childTnLst>
                              </p:cTn>
                            </p:par>
                            <p:par>
                              <p:cTn id="53" fill="hold">
                                <p:stCondLst>
                                  <p:cond delay="6500"/>
                                </p:stCondLst>
                                <p:childTnLst>
                                  <p:par>
                                    <p:cTn id="54" presetID="1" presetClass="entr" presetSubtype="0" fill="hold" grpId="0" nodeType="afterEffect">
                                      <p:stCondLst>
                                        <p:cond delay="0"/>
                                      </p:stCondLst>
                                      <p:childTnLst>
                                        <p:set>
                                          <p:cBhvr>
                                            <p:cTn id="55" dur="1" fill="hold">
                                              <p:stCondLst>
                                                <p:cond delay="0"/>
                                              </p:stCondLst>
                                            </p:cTn>
                                            <p:tgtEl>
                                              <p:spTgt spid="24"/>
                                            </p:tgtEl>
                                            <p:attrNameLst>
                                              <p:attrName>style.visibility</p:attrName>
                                            </p:attrNameLst>
                                          </p:cBhvr>
                                          <p:to>
                                            <p:strVal val="visible"/>
                                          </p:to>
                                        </p:set>
                                      </p:childTnLst>
                                    </p:cTn>
                                  </p:par>
                                </p:childTnLst>
                              </p:cTn>
                            </p:par>
                            <p:par>
                              <p:cTn id="56" fill="hold">
                                <p:stCondLst>
                                  <p:cond delay="6500"/>
                                </p:stCondLst>
                                <p:childTnLst>
                                  <p:par>
                                    <p:cTn id="57" presetID="22" presetClass="entr" presetSubtype="1"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Effect transition="in" filter="wipe(up)">
                                          <p:cBhvr>
                                            <p:cTn id="59" dur="500"/>
                                            <p:tgtEl>
                                              <p:spTgt spid="8"/>
                                            </p:tgtEl>
                                          </p:cBhvr>
                                        </p:animEffect>
                                      </p:childTnLst>
                                    </p:cTn>
                                  </p:par>
                                </p:childTnLst>
                              </p:cTn>
                            </p:par>
                            <p:par>
                              <p:cTn id="60" fill="hold">
                                <p:stCondLst>
                                  <p:cond delay="7000"/>
                                </p:stCondLst>
                                <p:childTnLst>
                                  <p:par>
                                    <p:cTn id="61" presetID="45" presetClass="entr" presetSubtype="0" fill="hold"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750"/>
                                            <p:tgtEl>
                                              <p:spTgt spid="19"/>
                                            </p:tgtEl>
                                          </p:cBhvr>
                                        </p:animEffect>
                                        <p:anim calcmode="lin" valueType="num">
                                          <p:cBhvr>
                                            <p:cTn id="64" dur="750" fill="hold"/>
                                            <p:tgtEl>
                                              <p:spTgt spid="19"/>
                                            </p:tgtEl>
                                            <p:attrNameLst>
                                              <p:attrName>ppt_w</p:attrName>
                                            </p:attrNameLst>
                                          </p:cBhvr>
                                          <p:tavLst>
                                            <p:tav tm="0" fmla="#ppt_w*sin(2.5*pi*$)">
                                              <p:val>
                                                <p:fltVal val="0"/>
                                              </p:val>
                                            </p:tav>
                                            <p:tav tm="100000">
                                              <p:val>
                                                <p:fltVal val="1"/>
                                              </p:val>
                                            </p:tav>
                                          </p:tavLst>
                                        </p:anim>
                                        <p:anim calcmode="lin" valueType="num">
                                          <p:cBhvr>
                                            <p:cTn id="65" dur="750" fill="hold"/>
                                            <p:tgtEl>
                                              <p:spTgt spid="19"/>
                                            </p:tgtEl>
                                            <p:attrNameLst>
                                              <p:attrName>ppt_h</p:attrName>
                                            </p:attrNameLst>
                                          </p:cBhvr>
                                          <p:tavLst>
                                            <p:tav tm="0">
                                              <p:val>
                                                <p:strVal val="#ppt_h"/>
                                              </p:val>
                                            </p:tav>
                                            <p:tav tm="100000">
                                              <p:val>
                                                <p:strVal val="#ppt_h"/>
                                              </p:val>
                                            </p:tav>
                                          </p:tavLst>
                                        </p:anim>
                                      </p:childTnLst>
                                    </p:cTn>
                                  </p:par>
                                </p:childTnLst>
                              </p:cTn>
                            </p:par>
                            <p:par>
                              <p:cTn id="66" fill="hold">
                                <p:stCondLst>
                                  <p:cond delay="8000"/>
                                </p:stCondLst>
                                <p:childTnLst>
                                  <p:par>
                                    <p:cTn id="67" presetID="22" presetClass="entr" presetSubtype="8"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left)">
                                          <p:cBhvr>
                                            <p:cTn id="69" dur="500"/>
                                            <p:tgtEl>
                                              <p:spTgt spid="9"/>
                                            </p:tgtEl>
                                          </p:cBhvr>
                                        </p:animEffect>
                                      </p:childTnLst>
                                    </p:cTn>
                                  </p:par>
                                </p:childTnLst>
                              </p:cTn>
                            </p:par>
                            <p:par>
                              <p:cTn id="70" fill="hold">
                                <p:stCondLst>
                                  <p:cond delay="8500"/>
                                </p:stCondLst>
                                <p:childTnLst>
                                  <p:par>
                                    <p:cTn id="71" presetID="1" presetClass="entr" presetSubtype="0"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childTnLst>
                                    </p:cTn>
                                  </p:par>
                                </p:childTnLst>
                              </p:cTn>
                            </p:par>
                            <p:par>
                              <p:cTn id="73" fill="hold">
                                <p:stCondLst>
                                  <p:cond delay="8500"/>
                                </p:stCondLst>
                                <p:childTnLst>
                                  <p:par>
                                    <p:cTn id="74" presetID="2" presetClass="entr" presetSubtype="1" fill="hold" nodeType="afterEffect">
                                      <p:stCondLst>
                                        <p:cond delay="0"/>
                                      </p:stCondLst>
                                      <p:childTnLst>
                                        <p:set>
                                          <p:cBhvr>
                                            <p:cTn id="75" dur="1" fill="hold">
                                              <p:stCondLst>
                                                <p:cond delay="0"/>
                                              </p:stCondLst>
                                            </p:cTn>
                                            <p:tgtEl>
                                              <p:spTgt spid="26"/>
                                            </p:tgtEl>
                                            <p:attrNameLst>
                                              <p:attrName>style.visibility</p:attrName>
                                            </p:attrNameLst>
                                          </p:cBhvr>
                                          <p:to>
                                            <p:strVal val="visible"/>
                                          </p:to>
                                        </p:set>
                                        <p:anim calcmode="lin" valueType="num">
                                          <p:cBhvr additive="base">
                                            <p:cTn id="76" dur="1000" fill="hold"/>
                                            <p:tgtEl>
                                              <p:spTgt spid="26"/>
                                            </p:tgtEl>
                                            <p:attrNameLst>
                                              <p:attrName>ppt_x</p:attrName>
                                            </p:attrNameLst>
                                          </p:cBhvr>
                                          <p:tavLst>
                                            <p:tav tm="0">
                                              <p:val>
                                                <p:strVal val="#ppt_x"/>
                                              </p:val>
                                            </p:tav>
                                            <p:tav tm="100000">
                                              <p:val>
                                                <p:strVal val="#ppt_x"/>
                                              </p:val>
                                            </p:tav>
                                          </p:tavLst>
                                        </p:anim>
                                        <p:anim calcmode="lin" valueType="num">
                                          <p:cBhvr additive="base">
                                            <p:cTn id="77" dur="1000" fill="hold"/>
                                            <p:tgtEl>
                                              <p:spTgt spid="26"/>
                                            </p:tgtEl>
                                            <p:attrNameLst>
                                              <p:attrName>ppt_y</p:attrName>
                                            </p:attrNameLst>
                                          </p:cBhvr>
                                          <p:tavLst>
                                            <p:tav tm="0">
                                              <p:val>
                                                <p:strVal val="0-#ppt_h/2"/>
                                              </p:val>
                                            </p:tav>
                                            <p:tav tm="100000">
                                              <p:val>
                                                <p:strVal val="#ppt_y"/>
                                              </p:val>
                                            </p:tav>
                                          </p:tavLst>
                                        </p:anim>
                                      </p:childTnLst>
                                    </p:cTn>
                                  </p:par>
                                  <p:par>
                                    <p:cTn id="78" presetID="2" presetClass="entr" presetSubtype="4" fill="hold" nodeType="withEffect">
                                      <p:stCondLst>
                                        <p:cond delay="250"/>
                                      </p:stCondLst>
                                      <p:childTnLst>
                                        <p:set>
                                          <p:cBhvr>
                                            <p:cTn id="79" dur="1" fill="hold">
                                              <p:stCondLst>
                                                <p:cond delay="0"/>
                                              </p:stCondLst>
                                            </p:cTn>
                                            <p:tgtEl>
                                              <p:spTgt spid="29"/>
                                            </p:tgtEl>
                                            <p:attrNameLst>
                                              <p:attrName>style.visibility</p:attrName>
                                            </p:attrNameLst>
                                          </p:cBhvr>
                                          <p:to>
                                            <p:strVal val="visible"/>
                                          </p:to>
                                        </p:set>
                                        <p:anim calcmode="lin" valueType="num">
                                          <p:cBhvr additive="base">
                                            <p:cTn id="80" dur="1000" fill="hold"/>
                                            <p:tgtEl>
                                              <p:spTgt spid="29"/>
                                            </p:tgtEl>
                                            <p:attrNameLst>
                                              <p:attrName>ppt_x</p:attrName>
                                            </p:attrNameLst>
                                          </p:cBhvr>
                                          <p:tavLst>
                                            <p:tav tm="0">
                                              <p:val>
                                                <p:strVal val="#ppt_x"/>
                                              </p:val>
                                            </p:tav>
                                            <p:tav tm="100000">
                                              <p:val>
                                                <p:strVal val="#ppt_x"/>
                                              </p:val>
                                            </p:tav>
                                          </p:tavLst>
                                        </p:anim>
                                        <p:anim calcmode="lin" valueType="num">
                                          <p:cBhvr additive="base">
                                            <p:cTn id="81" dur="1000" fill="hold"/>
                                            <p:tgtEl>
                                              <p:spTgt spid="29"/>
                                            </p:tgtEl>
                                            <p:attrNameLst>
                                              <p:attrName>ppt_y</p:attrName>
                                            </p:attrNameLst>
                                          </p:cBhvr>
                                          <p:tavLst>
                                            <p:tav tm="0">
                                              <p:val>
                                                <p:strVal val="1+#ppt_h/2"/>
                                              </p:val>
                                            </p:tav>
                                            <p:tav tm="100000">
                                              <p:val>
                                                <p:strVal val="#ppt_y"/>
                                              </p:val>
                                            </p:tav>
                                          </p:tavLst>
                                        </p:anim>
                                      </p:childTnLst>
                                    </p:cTn>
                                  </p:par>
                                  <p:par>
                                    <p:cTn id="82" presetID="2" presetClass="entr" presetSubtype="1" fill="hold" nodeType="withEffect">
                                      <p:stCondLst>
                                        <p:cond delay="500"/>
                                      </p:stCondLst>
                                      <p:childTnLst>
                                        <p:set>
                                          <p:cBhvr>
                                            <p:cTn id="83" dur="1" fill="hold">
                                              <p:stCondLst>
                                                <p:cond delay="0"/>
                                              </p:stCondLst>
                                            </p:cTn>
                                            <p:tgtEl>
                                              <p:spTgt spid="32"/>
                                            </p:tgtEl>
                                            <p:attrNameLst>
                                              <p:attrName>style.visibility</p:attrName>
                                            </p:attrNameLst>
                                          </p:cBhvr>
                                          <p:to>
                                            <p:strVal val="visible"/>
                                          </p:to>
                                        </p:set>
                                        <p:anim calcmode="lin" valueType="num">
                                          <p:cBhvr additive="base">
                                            <p:cTn id="84" dur="1000" fill="hold"/>
                                            <p:tgtEl>
                                              <p:spTgt spid="32"/>
                                            </p:tgtEl>
                                            <p:attrNameLst>
                                              <p:attrName>ppt_x</p:attrName>
                                            </p:attrNameLst>
                                          </p:cBhvr>
                                          <p:tavLst>
                                            <p:tav tm="0">
                                              <p:val>
                                                <p:strVal val="#ppt_x"/>
                                              </p:val>
                                            </p:tav>
                                            <p:tav tm="100000">
                                              <p:val>
                                                <p:strVal val="#ppt_x"/>
                                              </p:val>
                                            </p:tav>
                                          </p:tavLst>
                                        </p:anim>
                                        <p:anim calcmode="lin" valueType="num">
                                          <p:cBhvr additive="base">
                                            <p:cTn id="85" dur="1000" fill="hold"/>
                                            <p:tgtEl>
                                              <p:spTgt spid="32"/>
                                            </p:tgtEl>
                                            <p:attrNameLst>
                                              <p:attrName>ppt_y</p:attrName>
                                            </p:attrNameLst>
                                          </p:cBhvr>
                                          <p:tavLst>
                                            <p:tav tm="0">
                                              <p:val>
                                                <p:strVal val="0-#ppt_h/2"/>
                                              </p:val>
                                            </p:tav>
                                            <p:tav tm="100000">
                                              <p:val>
                                                <p:strVal val="#ppt_y"/>
                                              </p:val>
                                            </p:tav>
                                          </p:tavLst>
                                        </p:anim>
                                      </p:childTnLst>
                                    </p:cTn>
                                  </p:par>
                                  <p:par>
                                    <p:cTn id="86" presetID="2" presetClass="entr" presetSubtype="4" fill="hold" nodeType="withEffect">
                                      <p:stCondLst>
                                        <p:cond delay="750"/>
                                      </p:stCondLst>
                                      <p:childTnLst>
                                        <p:set>
                                          <p:cBhvr>
                                            <p:cTn id="87" dur="1" fill="hold">
                                              <p:stCondLst>
                                                <p:cond delay="0"/>
                                              </p:stCondLst>
                                            </p:cTn>
                                            <p:tgtEl>
                                              <p:spTgt spid="35"/>
                                            </p:tgtEl>
                                            <p:attrNameLst>
                                              <p:attrName>style.visibility</p:attrName>
                                            </p:attrNameLst>
                                          </p:cBhvr>
                                          <p:to>
                                            <p:strVal val="visible"/>
                                          </p:to>
                                        </p:set>
                                        <p:anim calcmode="lin" valueType="num">
                                          <p:cBhvr additive="base">
                                            <p:cTn id="88" dur="1000" fill="hold"/>
                                            <p:tgtEl>
                                              <p:spTgt spid="35"/>
                                            </p:tgtEl>
                                            <p:attrNameLst>
                                              <p:attrName>ppt_x</p:attrName>
                                            </p:attrNameLst>
                                          </p:cBhvr>
                                          <p:tavLst>
                                            <p:tav tm="0">
                                              <p:val>
                                                <p:strVal val="#ppt_x"/>
                                              </p:val>
                                            </p:tav>
                                            <p:tav tm="100000">
                                              <p:val>
                                                <p:strVal val="#ppt_x"/>
                                              </p:val>
                                            </p:tav>
                                          </p:tavLst>
                                        </p:anim>
                                        <p:anim calcmode="lin" valueType="num">
                                          <p:cBhvr additive="base">
                                            <p:cTn id="89" dur="1000" fill="hold"/>
                                            <p:tgtEl>
                                              <p:spTgt spid="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5847439" y="4766478"/>
            <a:ext cx="1187451" cy="1174749"/>
            <a:chOff x="4305571" y="3574858"/>
            <a:chExt cx="890588" cy="881062"/>
          </a:xfrm>
          <a:solidFill>
            <a:schemeClr val="accent3"/>
          </a:solidFill>
        </p:grpSpPr>
        <p:sp>
          <p:nvSpPr>
            <p:cNvPr id="3" name="Freeform 15"/>
            <p:cNvSpPr>
              <a:spLocks noEditPoints="1"/>
            </p:cNvSpPr>
            <p:nvPr/>
          </p:nvSpPr>
          <p:spPr bwMode="auto">
            <a:xfrm>
              <a:off x="4305571" y="3574858"/>
              <a:ext cx="890588" cy="881062"/>
            </a:xfrm>
            <a:custGeom>
              <a:avLst/>
              <a:gdLst>
                <a:gd name="T0" fmla="*/ 54 w 95"/>
                <a:gd name="T1" fmla="*/ 94 h 94"/>
                <a:gd name="T2" fmla="*/ 56 w 95"/>
                <a:gd name="T3" fmla="*/ 81 h 94"/>
                <a:gd name="T4" fmla="*/ 66 w 95"/>
                <a:gd name="T5" fmla="*/ 78 h 94"/>
                <a:gd name="T6" fmla="*/ 76 w 95"/>
                <a:gd name="T7" fmla="*/ 85 h 94"/>
                <a:gd name="T8" fmla="*/ 86 w 95"/>
                <a:gd name="T9" fmla="*/ 75 h 94"/>
                <a:gd name="T10" fmla="*/ 78 w 95"/>
                <a:gd name="T11" fmla="*/ 65 h 94"/>
                <a:gd name="T12" fmla="*/ 82 w 95"/>
                <a:gd name="T13" fmla="*/ 56 h 94"/>
                <a:gd name="T14" fmla="*/ 95 w 95"/>
                <a:gd name="T15" fmla="*/ 54 h 94"/>
                <a:gd name="T16" fmla="*/ 95 w 95"/>
                <a:gd name="T17" fmla="*/ 40 h 94"/>
                <a:gd name="T18" fmla="*/ 82 w 95"/>
                <a:gd name="T19" fmla="*/ 38 h 94"/>
                <a:gd name="T20" fmla="*/ 82 w 95"/>
                <a:gd name="T21" fmla="*/ 37 h 94"/>
                <a:gd name="T22" fmla="*/ 82 w 95"/>
                <a:gd name="T23" fmla="*/ 37 h 94"/>
                <a:gd name="T24" fmla="*/ 80 w 95"/>
                <a:gd name="T25" fmla="*/ 33 h 94"/>
                <a:gd name="T26" fmla="*/ 80 w 95"/>
                <a:gd name="T27" fmla="*/ 31 h 94"/>
                <a:gd name="T28" fmla="*/ 80 w 95"/>
                <a:gd name="T29" fmla="*/ 31 h 94"/>
                <a:gd name="T30" fmla="*/ 78 w 95"/>
                <a:gd name="T31" fmla="*/ 29 h 94"/>
                <a:gd name="T32" fmla="*/ 86 w 95"/>
                <a:gd name="T33" fmla="*/ 18 h 94"/>
                <a:gd name="T34" fmla="*/ 76 w 95"/>
                <a:gd name="T35" fmla="*/ 9 h 94"/>
                <a:gd name="T36" fmla="*/ 66 w 95"/>
                <a:gd name="T37" fmla="*/ 16 h 94"/>
                <a:gd name="T38" fmla="*/ 56 w 95"/>
                <a:gd name="T39" fmla="*/ 12 h 94"/>
                <a:gd name="T40" fmla="*/ 54 w 95"/>
                <a:gd name="T41" fmla="*/ 0 h 94"/>
                <a:gd name="T42" fmla="*/ 41 w 95"/>
                <a:gd name="T43" fmla="*/ 0 h 94"/>
                <a:gd name="T44" fmla="*/ 38 w 95"/>
                <a:gd name="T45" fmla="*/ 12 h 94"/>
                <a:gd name="T46" fmla="*/ 29 w 95"/>
                <a:gd name="T47" fmla="*/ 16 h 94"/>
                <a:gd name="T48" fmla="*/ 19 w 95"/>
                <a:gd name="T49" fmla="*/ 9 h 94"/>
                <a:gd name="T50" fmla="*/ 9 w 95"/>
                <a:gd name="T51" fmla="*/ 18 h 94"/>
                <a:gd name="T52" fmla="*/ 17 w 95"/>
                <a:gd name="T53" fmla="*/ 29 h 94"/>
                <a:gd name="T54" fmla="*/ 13 w 95"/>
                <a:gd name="T55" fmla="*/ 38 h 94"/>
                <a:gd name="T56" fmla="*/ 0 w 95"/>
                <a:gd name="T57" fmla="*/ 40 h 94"/>
                <a:gd name="T58" fmla="*/ 0 w 95"/>
                <a:gd name="T59" fmla="*/ 54 h 94"/>
                <a:gd name="T60" fmla="*/ 13 w 95"/>
                <a:gd name="T61" fmla="*/ 56 h 94"/>
                <a:gd name="T62" fmla="*/ 16 w 95"/>
                <a:gd name="T63" fmla="*/ 65 h 94"/>
                <a:gd name="T64" fmla="*/ 9 w 95"/>
                <a:gd name="T65" fmla="*/ 75 h 94"/>
                <a:gd name="T66" fmla="*/ 19 w 95"/>
                <a:gd name="T67" fmla="*/ 85 h 94"/>
                <a:gd name="T68" fmla="*/ 29 w 95"/>
                <a:gd name="T69" fmla="*/ 78 h 94"/>
                <a:gd name="T70" fmla="*/ 38 w 95"/>
                <a:gd name="T71" fmla="*/ 82 h 94"/>
                <a:gd name="T72" fmla="*/ 41 w 95"/>
                <a:gd name="T73" fmla="*/ 94 h 94"/>
                <a:gd name="T74" fmla="*/ 54 w 95"/>
                <a:gd name="T75" fmla="*/ 94 h 94"/>
                <a:gd name="T76" fmla="*/ 72 w 95"/>
                <a:gd name="T77" fmla="*/ 43 h 94"/>
                <a:gd name="T78" fmla="*/ 51 w 95"/>
                <a:gd name="T79" fmla="*/ 72 h 94"/>
                <a:gd name="T80" fmla="*/ 22 w 95"/>
                <a:gd name="T81" fmla="*/ 50 h 94"/>
                <a:gd name="T82" fmla="*/ 44 w 95"/>
                <a:gd name="T83" fmla="*/ 22 h 94"/>
                <a:gd name="T84" fmla="*/ 56 w 95"/>
                <a:gd name="T85" fmla="*/ 23 h 94"/>
                <a:gd name="T86" fmla="*/ 56 w 95"/>
                <a:gd name="T87" fmla="*/ 23 h 94"/>
                <a:gd name="T88" fmla="*/ 65 w 95"/>
                <a:gd name="T89" fmla="*/ 29 h 94"/>
                <a:gd name="T90" fmla="*/ 69 w 95"/>
                <a:gd name="T91" fmla="*/ 34 h 94"/>
                <a:gd name="T92" fmla="*/ 72 w 95"/>
                <a:gd name="T93" fmla="*/ 43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5" h="94">
                  <a:moveTo>
                    <a:pt x="54" y="94"/>
                  </a:moveTo>
                  <a:cubicBezTo>
                    <a:pt x="56" y="81"/>
                    <a:pt x="56" y="81"/>
                    <a:pt x="56" y="81"/>
                  </a:cubicBezTo>
                  <a:cubicBezTo>
                    <a:pt x="66" y="78"/>
                    <a:pt x="66" y="78"/>
                    <a:pt x="66" y="78"/>
                  </a:cubicBezTo>
                  <a:cubicBezTo>
                    <a:pt x="76" y="85"/>
                    <a:pt x="76" y="85"/>
                    <a:pt x="76" y="85"/>
                  </a:cubicBezTo>
                  <a:cubicBezTo>
                    <a:pt x="86" y="75"/>
                    <a:pt x="86" y="75"/>
                    <a:pt x="86" y="75"/>
                  </a:cubicBezTo>
                  <a:cubicBezTo>
                    <a:pt x="78" y="65"/>
                    <a:pt x="78" y="65"/>
                    <a:pt x="78" y="65"/>
                  </a:cubicBezTo>
                  <a:cubicBezTo>
                    <a:pt x="82" y="56"/>
                    <a:pt x="82" y="56"/>
                    <a:pt x="82" y="56"/>
                  </a:cubicBezTo>
                  <a:cubicBezTo>
                    <a:pt x="95" y="54"/>
                    <a:pt x="95" y="54"/>
                    <a:pt x="95" y="54"/>
                  </a:cubicBezTo>
                  <a:cubicBezTo>
                    <a:pt x="95" y="40"/>
                    <a:pt x="95" y="40"/>
                    <a:pt x="95" y="40"/>
                  </a:cubicBezTo>
                  <a:cubicBezTo>
                    <a:pt x="82" y="38"/>
                    <a:pt x="82" y="38"/>
                    <a:pt x="82" y="38"/>
                  </a:cubicBezTo>
                  <a:cubicBezTo>
                    <a:pt x="82" y="37"/>
                    <a:pt x="82" y="37"/>
                    <a:pt x="82" y="37"/>
                  </a:cubicBezTo>
                  <a:cubicBezTo>
                    <a:pt x="82" y="37"/>
                    <a:pt x="82" y="37"/>
                    <a:pt x="82" y="37"/>
                  </a:cubicBezTo>
                  <a:cubicBezTo>
                    <a:pt x="80" y="33"/>
                    <a:pt x="80" y="33"/>
                    <a:pt x="80" y="33"/>
                  </a:cubicBezTo>
                  <a:cubicBezTo>
                    <a:pt x="80" y="31"/>
                    <a:pt x="80" y="31"/>
                    <a:pt x="80" y="31"/>
                  </a:cubicBezTo>
                  <a:cubicBezTo>
                    <a:pt x="80" y="31"/>
                    <a:pt x="80" y="31"/>
                    <a:pt x="80" y="31"/>
                  </a:cubicBezTo>
                  <a:cubicBezTo>
                    <a:pt x="78" y="29"/>
                    <a:pt x="78" y="29"/>
                    <a:pt x="78" y="29"/>
                  </a:cubicBezTo>
                  <a:cubicBezTo>
                    <a:pt x="86" y="18"/>
                    <a:pt x="86" y="18"/>
                    <a:pt x="86" y="18"/>
                  </a:cubicBezTo>
                  <a:cubicBezTo>
                    <a:pt x="76" y="9"/>
                    <a:pt x="76" y="9"/>
                    <a:pt x="76" y="9"/>
                  </a:cubicBezTo>
                  <a:cubicBezTo>
                    <a:pt x="66" y="16"/>
                    <a:pt x="66" y="16"/>
                    <a:pt x="66" y="16"/>
                  </a:cubicBezTo>
                  <a:cubicBezTo>
                    <a:pt x="56" y="12"/>
                    <a:pt x="56" y="12"/>
                    <a:pt x="56" y="12"/>
                  </a:cubicBezTo>
                  <a:cubicBezTo>
                    <a:pt x="54" y="0"/>
                    <a:pt x="54" y="0"/>
                    <a:pt x="54" y="0"/>
                  </a:cubicBezTo>
                  <a:cubicBezTo>
                    <a:pt x="41" y="0"/>
                    <a:pt x="41" y="0"/>
                    <a:pt x="41" y="0"/>
                  </a:cubicBezTo>
                  <a:cubicBezTo>
                    <a:pt x="38" y="12"/>
                    <a:pt x="38" y="12"/>
                    <a:pt x="38" y="12"/>
                  </a:cubicBezTo>
                  <a:cubicBezTo>
                    <a:pt x="29" y="16"/>
                    <a:pt x="29" y="16"/>
                    <a:pt x="29" y="16"/>
                  </a:cubicBezTo>
                  <a:cubicBezTo>
                    <a:pt x="19" y="9"/>
                    <a:pt x="19" y="9"/>
                    <a:pt x="19" y="9"/>
                  </a:cubicBezTo>
                  <a:cubicBezTo>
                    <a:pt x="9" y="18"/>
                    <a:pt x="9" y="18"/>
                    <a:pt x="9" y="18"/>
                  </a:cubicBezTo>
                  <a:cubicBezTo>
                    <a:pt x="17" y="29"/>
                    <a:pt x="17" y="29"/>
                    <a:pt x="17" y="29"/>
                  </a:cubicBezTo>
                  <a:cubicBezTo>
                    <a:pt x="13" y="38"/>
                    <a:pt x="13" y="38"/>
                    <a:pt x="13" y="38"/>
                  </a:cubicBezTo>
                  <a:cubicBezTo>
                    <a:pt x="0" y="40"/>
                    <a:pt x="0" y="40"/>
                    <a:pt x="0" y="40"/>
                  </a:cubicBezTo>
                  <a:cubicBezTo>
                    <a:pt x="0" y="54"/>
                    <a:pt x="0" y="54"/>
                    <a:pt x="0" y="54"/>
                  </a:cubicBezTo>
                  <a:cubicBezTo>
                    <a:pt x="13" y="56"/>
                    <a:pt x="13" y="56"/>
                    <a:pt x="13" y="56"/>
                  </a:cubicBezTo>
                  <a:cubicBezTo>
                    <a:pt x="16" y="65"/>
                    <a:pt x="16" y="65"/>
                    <a:pt x="16" y="65"/>
                  </a:cubicBezTo>
                  <a:cubicBezTo>
                    <a:pt x="9" y="75"/>
                    <a:pt x="9" y="75"/>
                    <a:pt x="9" y="75"/>
                  </a:cubicBezTo>
                  <a:cubicBezTo>
                    <a:pt x="19" y="85"/>
                    <a:pt x="19" y="85"/>
                    <a:pt x="19" y="85"/>
                  </a:cubicBezTo>
                  <a:cubicBezTo>
                    <a:pt x="29" y="78"/>
                    <a:pt x="29" y="78"/>
                    <a:pt x="29" y="78"/>
                  </a:cubicBezTo>
                  <a:cubicBezTo>
                    <a:pt x="38" y="82"/>
                    <a:pt x="38" y="82"/>
                    <a:pt x="38" y="82"/>
                  </a:cubicBezTo>
                  <a:cubicBezTo>
                    <a:pt x="41" y="94"/>
                    <a:pt x="41" y="94"/>
                    <a:pt x="41" y="94"/>
                  </a:cubicBezTo>
                  <a:cubicBezTo>
                    <a:pt x="54" y="94"/>
                    <a:pt x="54" y="94"/>
                    <a:pt x="54" y="94"/>
                  </a:cubicBezTo>
                  <a:close/>
                  <a:moveTo>
                    <a:pt x="72" y="43"/>
                  </a:moveTo>
                  <a:cubicBezTo>
                    <a:pt x="74" y="57"/>
                    <a:pt x="65" y="70"/>
                    <a:pt x="51" y="72"/>
                  </a:cubicBezTo>
                  <a:cubicBezTo>
                    <a:pt x="37" y="74"/>
                    <a:pt x="24" y="64"/>
                    <a:pt x="22" y="50"/>
                  </a:cubicBezTo>
                  <a:cubicBezTo>
                    <a:pt x="21" y="36"/>
                    <a:pt x="30" y="24"/>
                    <a:pt x="44" y="22"/>
                  </a:cubicBezTo>
                  <a:cubicBezTo>
                    <a:pt x="48" y="21"/>
                    <a:pt x="52" y="22"/>
                    <a:pt x="56" y="23"/>
                  </a:cubicBezTo>
                  <a:cubicBezTo>
                    <a:pt x="56" y="23"/>
                    <a:pt x="56" y="23"/>
                    <a:pt x="56" y="23"/>
                  </a:cubicBezTo>
                  <a:cubicBezTo>
                    <a:pt x="59" y="24"/>
                    <a:pt x="63" y="26"/>
                    <a:pt x="65" y="29"/>
                  </a:cubicBezTo>
                  <a:cubicBezTo>
                    <a:pt x="67" y="30"/>
                    <a:pt x="68" y="32"/>
                    <a:pt x="69" y="34"/>
                  </a:cubicBezTo>
                  <a:cubicBezTo>
                    <a:pt x="71" y="37"/>
                    <a:pt x="72" y="40"/>
                    <a:pt x="72" y="43"/>
                  </a:cubicBezTo>
                  <a:close/>
                </a:path>
              </a:pathLst>
            </a:custGeom>
            <a:grpFill/>
            <a:ln w="25400" algn="ctr">
              <a:noFill/>
              <a:miter lim="800000"/>
            </a:ln>
            <a:effectLst>
              <a:outerShdw blurRad="63500" algn="ctr" rotWithShape="0">
                <a:prstClr val="black">
                  <a:alpha val="40000"/>
                </a:prstClr>
              </a:outerShdw>
            </a:effectLst>
          </p:spPr>
          <p:txBody>
            <a:bodyPr anchor="ctr"/>
            <a:lstStyle/>
            <a:p>
              <a:pPr algn="ctr" defTabSz="1146175"/>
              <a:endParaRPr lang="zh-CN" altLang="en-US" sz="2255">
                <a:cs typeface="+mn-ea"/>
                <a:sym typeface="+mn-lt"/>
              </a:endParaRPr>
            </a:p>
          </p:txBody>
        </p:sp>
        <p:sp>
          <p:nvSpPr>
            <p:cNvPr id="4" name="Freeform 16"/>
            <p:cNvSpPr>
              <a:spLocks noEditPoints="1"/>
            </p:cNvSpPr>
            <p:nvPr/>
          </p:nvSpPr>
          <p:spPr bwMode="auto">
            <a:xfrm>
              <a:off x="4605608" y="3836795"/>
              <a:ext cx="290513" cy="328612"/>
            </a:xfrm>
            <a:custGeom>
              <a:avLst/>
              <a:gdLst>
                <a:gd name="T0" fmla="*/ 15 w 31"/>
                <a:gd name="T1" fmla="*/ 0 h 35"/>
                <a:gd name="T2" fmla="*/ 24 w 31"/>
                <a:gd name="T3" fmla="*/ 8 h 35"/>
                <a:gd name="T4" fmla="*/ 15 w 31"/>
                <a:gd name="T5" fmla="*/ 17 h 35"/>
                <a:gd name="T6" fmla="*/ 7 w 31"/>
                <a:gd name="T7" fmla="*/ 8 h 35"/>
                <a:gd name="T8" fmla="*/ 15 w 31"/>
                <a:gd name="T9" fmla="*/ 0 h 35"/>
                <a:gd name="T10" fmla="*/ 6 w 31"/>
                <a:gd name="T11" fmla="*/ 19 h 35"/>
                <a:gd name="T12" fmla="*/ 10 w 31"/>
                <a:gd name="T13" fmla="*/ 19 h 35"/>
                <a:gd name="T14" fmla="*/ 14 w 31"/>
                <a:gd name="T15" fmla="*/ 24 h 35"/>
                <a:gd name="T16" fmla="*/ 17 w 31"/>
                <a:gd name="T17" fmla="*/ 24 h 35"/>
                <a:gd name="T18" fmla="*/ 21 w 31"/>
                <a:gd name="T19" fmla="*/ 19 h 35"/>
                <a:gd name="T20" fmla="*/ 24 w 31"/>
                <a:gd name="T21" fmla="*/ 19 h 35"/>
                <a:gd name="T22" fmla="*/ 31 w 31"/>
                <a:gd name="T23" fmla="*/ 25 h 35"/>
                <a:gd name="T24" fmla="*/ 31 w 31"/>
                <a:gd name="T25" fmla="*/ 35 h 35"/>
                <a:gd name="T26" fmla="*/ 0 w 31"/>
                <a:gd name="T27" fmla="*/ 35 h 35"/>
                <a:gd name="T28" fmla="*/ 0 w 31"/>
                <a:gd name="T29" fmla="*/ 25 h 35"/>
                <a:gd name="T30" fmla="*/ 6 w 31"/>
                <a:gd name="T31" fmla="*/ 19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 h="35">
                  <a:moveTo>
                    <a:pt x="15" y="0"/>
                  </a:moveTo>
                  <a:cubicBezTo>
                    <a:pt x="20" y="0"/>
                    <a:pt x="24" y="4"/>
                    <a:pt x="24" y="8"/>
                  </a:cubicBezTo>
                  <a:cubicBezTo>
                    <a:pt x="24" y="13"/>
                    <a:pt x="20" y="17"/>
                    <a:pt x="15" y="17"/>
                  </a:cubicBezTo>
                  <a:cubicBezTo>
                    <a:pt x="11" y="17"/>
                    <a:pt x="7" y="13"/>
                    <a:pt x="7" y="8"/>
                  </a:cubicBezTo>
                  <a:cubicBezTo>
                    <a:pt x="7" y="4"/>
                    <a:pt x="11" y="0"/>
                    <a:pt x="15" y="0"/>
                  </a:cubicBezTo>
                  <a:close/>
                  <a:moveTo>
                    <a:pt x="6" y="19"/>
                  </a:moveTo>
                  <a:cubicBezTo>
                    <a:pt x="10" y="19"/>
                    <a:pt x="10" y="19"/>
                    <a:pt x="10" y="19"/>
                  </a:cubicBezTo>
                  <a:cubicBezTo>
                    <a:pt x="14" y="24"/>
                    <a:pt x="14" y="24"/>
                    <a:pt x="14" y="24"/>
                  </a:cubicBezTo>
                  <a:cubicBezTo>
                    <a:pt x="15" y="26"/>
                    <a:pt x="16" y="26"/>
                    <a:pt x="17" y="24"/>
                  </a:cubicBezTo>
                  <a:cubicBezTo>
                    <a:pt x="21" y="19"/>
                    <a:pt x="21" y="19"/>
                    <a:pt x="21" y="19"/>
                  </a:cubicBezTo>
                  <a:cubicBezTo>
                    <a:pt x="24" y="19"/>
                    <a:pt x="24" y="19"/>
                    <a:pt x="24" y="19"/>
                  </a:cubicBezTo>
                  <a:cubicBezTo>
                    <a:pt x="28" y="19"/>
                    <a:pt x="31" y="21"/>
                    <a:pt x="31" y="25"/>
                  </a:cubicBezTo>
                  <a:cubicBezTo>
                    <a:pt x="31" y="35"/>
                    <a:pt x="31" y="35"/>
                    <a:pt x="31" y="35"/>
                  </a:cubicBezTo>
                  <a:cubicBezTo>
                    <a:pt x="26" y="35"/>
                    <a:pt x="5" y="35"/>
                    <a:pt x="0" y="35"/>
                  </a:cubicBezTo>
                  <a:cubicBezTo>
                    <a:pt x="0" y="25"/>
                    <a:pt x="0" y="25"/>
                    <a:pt x="0" y="25"/>
                  </a:cubicBezTo>
                  <a:cubicBezTo>
                    <a:pt x="0" y="21"/>
                    <a:pt x="3" y="19"/>
                    <a:pt x="6" y="19"/>
                  </a:cubicBezTo>
                  <a:close/>
                </a:path>
              </a:pathLst>
            </a:custGeom>
            <a:grpFill/>
            <a:ln w="25400" algn="ctr">
              <a:noFill/>
              <a:miter lim="800000"/>
            </a:ln>
            <a:effectLst>
              <a:outerShdw blurRad="63500" algn="ctr" rotWithShape="0">
                <a:prstClr val="black">
                  <a:alpha val="40000"/>
                </a:prstClr>
              </a:outerShdw>
            </a:effectLst>
          </p:spPr>
          <p:txBody>
            <a:bodyPr anchor="ctr"/>
            <a:lstStyle/>
            <a:p>
              <a:pPr algn="ctr" defTabSz="1146175"/>
              <a:endParaRPr lang="zh-CN" altLang="en-US" sz="2255">
                <a:cs typeface="+mn-ea"/>
                <a:sym typeface="+mn-lt"/>
              </a:endParaRPr>
            </a:p>
          </p:txBody>
        </p:sp>
      </p:grpSp>
      <p:grpSp>
        <p:nvGrpSpPr>
          <p:cNvPr id="5" name="组合 4"/>
          <p:cNvGrpSpPr/>
          <p:nvPr/>
        </p:nvGrpSpPr>
        <p:grpSpPr>
          <a:xfrm>
            <a:off x="5847439" y="2088894"/>
            <a:ext cx="1174751" cy="1189567"/>
            <a:chOff x="4305571" y="1566670"/>
            <a:chExt cx="881063" cy="892175"/>
          </a:xfrm>
          <a:solidFill>
            <a:schemeClr val="accent1"/>
          </a:solidFill>
        </p:grpSpPr>
        <p:sp>
          <p:nvSpPr>
            <p:cNvPr id="6" name="Freeform 17"/>
            <p:cNvSpPr>
              <a:spLocks noEditPoints="1"/>
            </p:cNvSpPr>
            <p:nvPr/>
          </p:nvSpPr>
          <p:spPr bwMode="auto">
            <a:xfrm>
              <a:off x="4305571" y="1566670"/>
              <a:ext cx="881063" cy="892175"/>
            </a:xfrm>
            <a:custGeom>
              <a:avLst/>
              <a:gdLst>
                <a:gd name="T0" fmla="*/ 54 w 94"/>
                <a:gd name="T1" fmla="*/ 95 h 95"/>
                <a:gd name="T2" fmla="*/ 56 w 94"/>
                <a:gd name="T3" fmla="*/ 82 h 95"/>
                <a:gd name="T4" fmla="*/ 65 w 94"/>
                <a:gd name="T5" fmla="*/ 78 h 95"/>
                <a:gd name="T6" fmla="*/ 75 w 94"/>
                <a:gd name="T7" fmla="*/ 86 h 95"/>
                <a:gd name="T8" fmla="*/ 85 w 94"/>
                <a:gd name="T9" fmla="*/ 76 h 95"/>
                <a:gd name="T10" fmla="*/ 78 w 94"/>
                <a:gd name="T11" fmla="*/ 66 h 95"/>
                <a:gd name="T12" fmla="*/ 82 w 94"/>
                <a:gd name="T13" fmla="*/ 56 h 95"/>
                <a:gd name="T14" fmla="*/ 94 w 94"/>
                <a:gd name="T15" fmla="*/ 54 h 95"/>
                <a:gd name="T16" fmla="*/ 94 w 94"/>
                <a:gd name="T17" fmla="*/ 41 h 95"/>
                <a:gd name="T18" fmla="*/ 82 w 94"/>
                <a:gd name="T19" fmla="*/ 38 h 95"/>
                <a:gd name="T20" fmla="*/ 81 w 94"/>
                <a:gd name="T21" fmla="*/ 37 h 95"/>
                <a:gd name="T22" fmla="*/ 81 w 94"/>
                <a:gd name="T23" fmla="*/ 37 h 95"/>
                <a:gd name="T24" fmla="*/ 80 w 94"/>
                <a:gd name="T25" fmla="*/ 34 h 95"/>
                <a:gd name="T26" fmla="*/ 79 w 94"/>
                <a:gd name="T27" fmla="*/ 32 h 95"/>
                <a:gd name="T28" fmla="*/ 79 w 94"/>
                <a:gd name="T29" fmla="*/ 32 h 95"/>
                <a:gd name="T30" fmla="*/ 78 w 94"/>
                <a:gd name="T31" fmla="*/ 29 h 95"/>
                <a:gd name="T32" fmla="*/ 85 w 94"/>
                <a:gd name="T33" fmla="*/ 19 h 95"/>
                <a:gd name="T34" fmla="*/ 75 w 94"/>
                <a:gd name="T35" fmla="*/ 9 h 95"/>
                <a:gd name="T36" fmla="*/ 65 w 94"/>
                <a:gd name="T37" fmla="*/ 16 h 95"/>
                <a:gd name="T38" fmla="*/ 56 w 94"/>
                <a:gd name="T39" fmla="*/ 13 h 95"/>
                <a:gd name="T40" fmla="*/ 54 w 94"/>
                <a:gd name="T41" fmla="*/ 0 h 95"/>
                <a:gd name="T42" fmla="*/ 40 w 94"/>
                <a:gd name="T43" fmla="*/ 0 h 95"/>
                <a:gd name="T44" fmla="*/ 38 w 94"/>
                <a:gd name="T45" fmla="*/ 13 h 95"/>
                <a:gd name="T46" fmla="*/ 29 w 94"/>
                <a:gd name="T47" fmla="*/ 16 h 95"/>
                <a:gd name="T48" fmla="*/ 18 w 94"/>
                <a:gd name="T49" fmla="*/ 9 h 95"/>
                <a:gd name="T50" fmla="*/ 9 w 94"/>
                <a:gd name="T51" fmla="*/ 19 h 95"/>
                <a:gd name="T52" fmla="*/ 16 w 94"/>
                <a:gd name="T53" fmla="*/ 29 h 95"/>
                <a:gd name="T54" fmla="*/ 12 w 94"/>
                <a:gd name="T55" fmla="*/ 38 h 95"/>
                <a:gd name="T56" fmla="*/ 0 w 94"/>
                <a:gd name="T57" fmla="*/ 41 h 95"/>
                <a:gd name="T58" fmla="*/ 0 w 94"/>
                <a:gd name="T59" fmla="*/ 54 h 95"/>
                <a:gd name="T60" fmla="*/ 12 w 94"/>
                <a:gd name="T61" fmla="*/ 56 h 95"/>
                <a:gd name="T62" fmla="*/ 16 w 94"/>
                <a:gd name="T63" fmla="*/ 66 h 95"/>
                <a:gd name="T64" fmla="*/ 9 w 94"/>
                <a:gd name="T65" fmla="*/ 76 h 95"/>
                <a:gd name="T66" fmla="*/ 18 w 94"/>
                <a:gd name="T67" fmla="*/ 86 h 95"/>
                <a:gd name="T68" fmla="*/ 29 w 94"/>
                <a:gd name="T69" fmla="*/ 78 h 95"/>
                <a:gd name="T70" fmla="*/ 38 w 94"/>
                <a:gd name="T71" fmla="*/ 82 h 95"/>
                <a:gd name="T72" fmla="*/ 40 w 94"/>
                <a:gd name="T73" fmla="*/ 95 h 95"/>
                <a:gd name="T74" fmla="*/ 54 w 94"/>
                <a:gd name="T75" fmla="*/ 95 h 95"/>
                <a:gd name="T76" fmla="*/ 72 w 94"/>
                <a:gd name="T77" fmla="*/ 44 h 95"/>
                <a:gd name="T78" fmla="*/ 50 w 94"/>
                <a:gd name="T79" fmla="*/ 72 h 95"/>
                <a:gd name="T80" fmla="*/ 22 w 94"/>
                <a:gd name="T81" fmla="*/ 51 h 95"/>
                <a:gd name="T82" fmla="*/ 44 w 94"/>
                <a:gd name="T83" fmla="*/ 22 h 95"/>
                <a:gd name="T84" fmla="*/ 55 w 94"/>
                <a:gd name="T85" fmla="*/ 24 h 95"/>
                <a:gd name="T86" fmla="*/ 55 w 94"/>
                <a:gd name="T87" fmla="*/ 24 h 95"/>
                <a:gd name="T88" fmla="*/ 65 w 94"/>
                <a:gd name="T89" fmla="*/ 30 h 95"/>
                <a:gd name="T90" fmla="*/ 69 w 94"/>
                <a:gd name="T91" fmla="*/ 35 h 95"/>
                <a:gd name="T92" fmla="*/ 72 w 94"/>
                <a:gd name="T93" fmla="*/ 44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4" h="95">
                  <a:moveTo>
                    <a:pt x="54" y="95"/>
                  </a:moveTo>
                  <a:cubicBezTo>
                    <a:pt x="56" y="82"/>
                    <a:pt x="56" y="82"/>
                    <a:pt x="56" y="82"/>
                  </a:cubicBezTo>
                  <a:cubicBezTo>
                    <a:pt x="65" y="78"/>
                    <a:pt x="65" y="78"/>
                    <a:pt x="65" y="78"/>
                  </a:cubicBezTo>
                  <a:cubicBezTo>
                    <a:pt x="75" y="86"/>
                    <a:pt x="75" y="86"/>
                    <a:pt x="75" y="86"/>
                  </a:cubicBezTo>
                  <a:cubicBezTo>
                    <a:pt x="85" y="76"/>
                    <a:pt x="85" y="76"/>
                    <a:pt x="85" y="76"/>
                  </a:cubicBezTo>
                  <a:cubicBezTo>
                    <a:pt x="78" y="66"/>
                    <a:pt x="78" y="66"/>
                    <a:pt x="78" y="66"/>
                  </a:cubicBezTo>
                  <a:cubicBezTo>
                    <a:pt x="82" y="56"/>
                    <a:pt x="82" y="56"/>
                    <a:pt x="82" y="56"/>
                  </a:cubicBezTo>
                  <a:cubicBezTo>
                    <a:pt x="94" y="54"/>
                    <a:pt x="94" y="54"/>
                    <a:pt x="94" y="54"/>
                  </a:cubicBezTo>
                  <a:cubicBezTo>
                    <a:pt x="94" y="41"/>
                    <a:pt x="94" y="41"/>
                    <a:pt x="94" y="41"/>
                  </a:cubicBezTo>
                  <a:cubicBezTo>
                    <a:pt x="82" y="38"/>
                    <a:pt x="82" y="38"/>
                    <a:pt x="82" y="38"/>
                  </a:cubicBezTo>
                  <a:cubicBezTo>
                    <a:pt x="81" y="37"/>
                    <a:pt x="81" y="37"/>
                    <a:pt x="81" y="37"/>
                  </a:cubicBezTo>
                  <a:cubicBezTo>
                    <a:pt x="81" y="37"/>
                    <a:pt x="81" y="37"/>
                    <a:pt x="81" y="37"/>
                  </a:cubicBezTo>
                  <a:cubicBezTo>
                    <a:pt x="80" y="34"/>
                    <a:pt x="80" y="34"/>
                    <a:pt x="80" y="34"/>
                  </a:cubicBezTo>
                  <a:cubicBezTo>
                    <a:pt x="79" y="32"/>
                    <a:pt x="79" y="32"/>
                    <a:pt x="79" y="32"/>
                  </a:cubicBezTo>
                  <a:cubicBezTo>
                    <a:pt x="79" y="32"/>
                    <a:pt x="79" y="32"/>
                    <a:pt x="79" y="32"/>
                  </a:cubicBezTo>
                  <a:cubicBezTo>
                    <a:pt x="78" y="29"/>
                    <a:pt x="78" y="29"/>
                    <a:pt x="78" y="29"/>
                  </a:cubicBezTo>
                  <a:cubicBezTo>
                    <a:pt x="85" y="19"/>
                    <a:pt x="85" y="19"/>
                    <a:pt x="85" y="19"/>
                  </a:cubicBezTo>
                  <a:cubicBezTo>
                    <a:pt x="75" y="9"/>
                    <a:pt x="75" y="9"/>
                    <a:pt x="75" y="9"/>
                  </a:cubicBezTo>
                  <a:cubicBezTo>
                    <a:pt x="65" y="16"/>
                    <a:pt x="65" y="16"/>
                    <a:pt x="65" y="16"/>
                  </a:cubicBezTo>
                  <a:cubicBezTo>
                    <a:pt x="56" y="13"/>
                    <a:pt x="56" y="13"/>
                    <a:pt x="56" y="13"/>
                  </a:cubicBezTo>
                  <a:cubicBezTo>
                    <a:pt x="54" y="0"/>
                    <a:pt x="54" y="0"/>
                    <a:pt x="54" y="0"/>
                  </a:cubicBezTo>
                  <a:cubicBezTo>
                    <a:pt x="40" y="0"/>
                    <a:pt x="40" y="0"/>
                    <a:pt x="40" y="0"/>
                  </a:cubicBezTo>
                  <a:cubicBezTo>
                    <a:pt x="38" y="13"/>
                    <a:pt x="38" y="13"/>
                    <a:pt x="38" y="13"/>
                  </a:cubicBezTo>
                  <a:cubicBezTo>
                    <a:pt x="29" y="16"/>
                    <a:pt x="29" y="16"/>
                    <a:pt x="29" y="16"/>
                  </a:cubicBezTo>
                  <a:cubicBezTo>
                    <a:pt x="18" y="9"/>
                    <a:pt x="18" y="9"/>
                    <a:pt x="18" y="9"/>
                  </a:cubicBezTo>
                  <a:cubicBezTo>
                    <a:pt x="9" y="19"/>
                    <a:pt x="9" y="19"/>
                    <a:pt x="9" y="19"/>
                  </a:cubicBezTo>
                  <a:cubicBezTo>
                    <a:pt x="16" y="29"/>
                    <a:pt x="16" y="29"/>
                    <a:pt x="16" y="29"/>
                  </a:cubicBezTo>
                  <a:cubicBezTo>
                    <a:pt x="12" y="38"/>
                    <a:pt x="12" y="38"/>
                    <a:pt x="12" y="38"/>
                  </a:cubicBezTo>
                  <a:cubicBezTo>
                    <a:pt x="0" y="41"/>
                    <a:pt x="0" y="41"/>
                    <a:pt x="0" y="41"/>
                  </a:cubicBezTo>
                  <a:cubicBezTo>
                    <a:pt x="0" y="54"/>
                    <a:pt x="0" y="54"/>
                    <a:pt x="0" y="54"/>
                  </a:cubicBezTo>
                  <a:cubicBezTo>
                    <a:pt x="12" y="56"/>
                    <a:pt x="12" y="56"/>
                    <a:pt x="12" y="56"/>
                  </a:cubicBezTo>
                  <a:cubicBezTo>
                    <a:pt x="16" y="66"/>
                    <a:pt x="16" y="66"/>
                    <a:pt x="16" y="66"/>
                  </a:cubicBezTo>
                  <a:cubicBezTo>
                    <a:pt x="9" y="76"/>
                    <a:pt x="9" y="76"/>
                    <a:pt x="9" y="76"/>
                  </a:cubicBezTo>
                  <a:cubicBezTo>
                    <a:pt x="18" y="86"/>
                    <a:pt x="18" y="86"/>
                    <a:pt x="18" y="86"/>
                  </a:cubicBezTo>
                  <a:cubicBezTo>
                    <a:pt x="29" y="78"/>
                    <a:pt x="29" y="78"/>
                    <a:pt x="29" y="78"/>
                  </a:cubicBezTo>
                  <a:cubicBezTo>
                    <a:pt x="38" y="82"/>
                    <a:pt x="38" y="82"/>
                    <a:pt x="38" y="82"/>
                  </a:cubicBezTo>
                  <a:cubicBezTo>
                    <a:pt x="40" y="95"/>
                    <a:pt x="40" y="95"/>
                    <a:pt x="40" y="95"/>
                  </a:cubicBezTo>
                  <a:cubicBezTo>
                    <a:pt x="54" y="95"/>
                    <a:pt x="54" y="95"/>
                    <a:pt x="54" y="95"/>
                  </a:cubicBezTo>
                  <a:close/>
                  <a:moveTo>
                    <a:pt x="72" y="44"/>
                  </a:moveTo>
                  <a:cubicBezTo>
                    <a:pt x="74" y="58"/>
                    <a:pt x="64" y="71"/>
                    <a:pt x="50" y="72"/>
                  </a:cubicBezTo>
                  <a:cubicBezTo>
                    <a:pt x="37" y="74"/>
                    <a:pt x="24" y="65"/>
                    <a:pt x="22" y="51"/>
                  </a:cubicBezTo>
                  <a:cubicBezTo>
                    <a:pt x="20" y="37"/>
                    <a:pt x="30" y="24"/>
                    <a:pt x="44" y="22"/>
                  </a:cubicBezTo>
                  <a:cubicBezTo>
                    <a:pt x="48" y="22"/>
                    <a:pt x="52" y="22"/>
                    <a:pt x="55" y="24"/>
                  </a:cubicBezTo>
                  <a:cubicBezTo>
                    <a:pt x="55" y="24"/>
                    <a:pt x="55" y="24"/>
                    <a:pt x="55" y="24"/>
                  </a:cubicBezTo>
                  <a:cubicBezTo>
                    <a:pt x="59" y="25"/>
                    <a:pt x="62" y="27"/>
                    <a:pt x="65" y="30"/>
                  </a:cubicBezTo>
                  <a:cubicBezTo>
                    <a:pt x="66" y="31"/>
                    <a:pt x="68" y="33"/>
                    <a:pt x="69" y="35"/>
                  </a:cubicBezTo>
                  <a:cubicBezTo>
                    <a:pt x="70" y="38"/>
                    <a:pt x="72" y="41"/>
                    <a:pt x="72" y="44"/>
                  </a:cubicBezTo>
                  <a:close/>
                </a:path>
              </a:pathLst>
            </a:custGeom>
            <a:grpFill/>
            <a:ln w="25400" algn="ctr">
              <a:noFill/>
              <a:miter lim="800000"/>
            </a:ln>
            <a:effectLst>
              <a:outerShdw blurRad="63500" algn="ctr" rotWithShape="0">
                <a:prstClr val="black">
                  <a:alpha val="40000"/>
                </a:prstClr>
              </a:outerShdw>
            </a:effectLst>
          </p:spPr>
          <p:txBody>
            <a:bodyPr anchor="ctr"/>
            <a:lstStyle/>
            <a:p>
              <a:pPr algn="ctr" defTabSz="1146175"/>
              <a:endParaRPr lang="zh-CN" altLang="en-US" sz="2255">
                <a:cs typeface="+mn-ea"/>
                <a:sym typeface="+mn-lt"/>
              </a:endParaRPr>
            </a:p>
          </p:txBody>
        </p:sp>
        <p:sp>
          <p:nvSpPr>
            <p:cNvPr id="7" name="Freeform 18"/>
            <p:cNvSpPr>
              <a:spLocks noEditPoints="1"/>
            </p:cNvSpPr>
            <p:nvPr/>
          </p:nvSpPr>
          <p:spPr bwMode="auto">
            <a:xfrm>
              <a:off x="4605608" y="1839720"/>
              <a:ext cx="280988" cy="327025"/>
            </a:xfrm>
            <a:custGeom>
              <a:avLst/>
              <a:gdLst>
                <a:gd name="T0" fmla="*/ 15 w 30"/>
                <a:gd name="T1" fmla="*/ 0 h 35"/>
                <a:gd name="T2" fmla="*/ 23 w 30"/>
                <a:gd name="T3" fmla="*/ 8 h 35"/>
                <a:gd name="T4" fmla="*/ 15 w 30"/>
                <a:gd name="T5" fmla="*/ 16 h 35"/>
                <a:gd name="T6" fmla="*/ 7 w 30"/>
                <a:gd name="T7" fmla="*/ 8 h 35"/>
                <a:gd name="T8" fmla="*/ 15 w 30"/>
                <a:gd name="T9" fmla="*/ 0 h 35"/>
                <a:gd name="T10" fmla="*/ 6 w 30"/>
                <a:gd name="T11" fmla="*/ 18 h 35"/>
                <a:gd name="T12" fmla="*/ 10 w 30"/>
                <a:gd name="T13" fmla="*/ 18 h 35"/>
                <a:gd name="T14" fmla="*/ 13 w 30"/>
                <a:gd name="T15" fmla="*/ 24 h 35"/>
                <a:gd name="T16" fmla="*/ 17 w 30"/>
                <a:gd name="T17" fmla="*/ 24 h 35"/>
                <a:gd name="T18" fmla="*/ 20 w 30"/>
                <a:gd name="T19" fmla="*/ 18 h 35"/>
                <a:gd name="T20" fmla="*/ 24 w 30"/>
                <a:gd name="T21" fmla="*/ 18 h 35"/>
                <a:gd name="T22" fmla="*/ 30 w 30"/>
                <a:gd name="T23" fmla="*/ 25 h 35"/>
                <a:gd name="T24" fmla="*/ 30 w 30"/>
                <a:gd name="T25" fmla="*/ 35 h 35"/>
                <a:gd name="T26" fmla="*/ 0 w 30"/>
                <a:gd name="T27" fmla="*/ 35 h 35"/>
                <a:gd name="T28" fmla="*/ 0 w 30"/>
                <a:gd name="T29" fmla="*/ 25 h 35"/>
                <a:gd name="T30" fmla="*/ 6 w 30"/>
                <a:gd name="T31" fmla="*/ 18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0" h="35">
                  <a:moveTo>
                    <a:pt x="15" y="0"/>
                  </a:moveTo>
                  <a:cubicBezTo>
                    <a:pt x="20" y="0"/>
                    <a:pt x="23" y="3"/>
                    <a:pt x="23" y="8"/>
                  </a:cubicBezTo>
                  <a:cubicBezTo>
                    <a:pt x="23" y="13"/>
                    <a:pt x="20" y="16"/>
                    <a:pt x="15" y="16"/>
                  </a:cubicBezTo>
                  <a:cubicBezTo>
                    <a:pt x="10" y="16"/>
                    <a:pt x="7" y="13"/>
                    <a:pt x="7" y="8"/>
                  </a:cubicBezTo>
                  <a:cubicBezTo>
                    <a:pt x="7" y="3"/>
                    <a:pt x="10" y="0"/>
                    <a:pt x="15" y="0"/>
                  </a:cubicBezTo>
                  <a:close/>
                  <a:moveTo>
                    <a:pt x="6" y="18"/>
                  </a:moveTo>
                  <a:cubicBezTo>
                    <a:pt x="10" y="18"/>
                    <a:pt x="10" y="18"/>
                    <a:pt x="10" y="18"/>
                  </a:cubicBezTo>
                  <a:cubicBezTo>
                    <a:pt x="13" y="24"/>
                    <a:pt x="13" y="24"/>
                    <a:pt x="13" y="24"/>
                  </a:cubicBezTo>
                  <a:cubicBezTo>
                    <a:pt x="14" y="26"/>
                    <a:pt x="16" y="26"/>
                    <a:pt x="17" y="24"/>
                  </a:cubicBezTo>
                  <a:cubicBezTo>
                    <a:pt x="20" y="18"/>
                    <a:pt x="20" y="18"/>
                    <a:pt x="20" y="18"/>
                  </a:cubicBezTo>
                  <a:cubicBezTo>
                    <a:pt x="24" y="18"/>
                    <a:pt x="24" y="18"/>
                    <a:pt x="24" y="18"/>
                  </a:cubicBezTo>
                  <a:cubicBezTo>
                    <a:pt x="27" y="18"/>
                    <a:pt x="30" y="21"/>
                    <a:pt x="30" y="25"/>
                  </a:cubicBezTo>
                  <a:cubicBezTo>
                    <a:pt x="30" y="35"/>
                    <a:pt x="30" y="35"/>
                    <a:pt x="30" y="35"/>
                  </a:cubicBezTo>
                  <a:cubicBezTo>
                    <a:pt x="25" y="35"/>
                    <a:pt x="5" y="35"/>
                    <a:pt x="0" y="35"/>
                  </a:cubicBezTo>
                  <a:cubicBezTo>
                    <a:pt x="0" y="25"/>
                    <a:pt x="0" y="25"/>
                    <a:pt x="0" y="25"/>
                  </a:cubicBezTo>
                  <a:cubicBezTo>
                    <a:pt x="0" y="21"/>
                    <a:pt x="3" y="18"/>
                    <a:pt x="6" y="18"/>
                  </a:cubicBezTo>
                  <a:close/>
                </a:path>
              </a:pathLst>
            </a:custGeom>
            <a:grpFill/>
            <a:ln w="25400" algn="ctr">
              <a:noFill/>
              <a:miter lim="800000"/>
            </a:ln>
            <a:effectLst>
              <a:outerShdw blurRad="63500" algn="ctr" rotWithShape="0">
                <a:prstClr val="black">
                  <a:alpha val="40000"/>
                </a:prstClr>
              </a:outerShdw>
            </a:effectLst>
          </p:spPr>
          <p:txBody>
            <a:bodyPr anchor="ctr"/>
            <a:lstStyle/>
            <a:p>
              <a:pPr algn="ctr" defTabSz="1146175"/>
              <a:endParaRPr lang="zh-CN" altLang="en-US" sz="2255" dirty="0">
                <a:cs typeface="+mn-ea"/>
                <a:sym typeface="+mn-lt"/>
              </a:endParaRPr>
            </a:p>
          </p:txBody>
        </p:sp>
      </p:grpSp>
      <p:grpSp>
        <p:nvGrpSpPr>
          <p:cNvPr id="8" name="组合 7"/>
          <p:cNvGrpSpPr/>
          <p:nvPr/>
        </p:nvGrpSpPr>
        <p:grpSpPr>
          <a:xfrm>
            <a:off x="4614821" y="3039278"/>
            <a:ext cx="1949451" cy="1951567"/>
            <a:chOff x="3381108" y="2279458"/>
            <a:chExt cx="1462088" cy="1463675"/>
          </a:xfrm>
          <a:solidFill>
            <a:schemeClr val="accent2"/>
          </a:solidFill>
        </p:grpSpPr>
        <p:sp>
          <p:nvSpPr>
            <p:cNvPr id="9" name="Freeform 19"/>
            <p:cNvSpPr>
              <a:spLocks noEditPoints="1"/>
            </p:cNvSpPr>
            <p:nvPr/>
          </p:nvSpPr>
          <p:spPr bwMode="auto">
            <a:xfrm>
              <a:off x="3381108" y="2279458"/>
              <a:ext cx="1462088" cy="1463675"/>
            </a:xfrm>
            <a:custGeom>
              <a:avLst/>
              <a:gdLst>
                <a:gd name="T0" fmla="*/ 89 w 156"/>
                <a:gd name="T1" fmla="*/ 156 h 156"/>
                <a:gd name="T2" fmla="*/ 93 w 156"/>
                <a:gd name="T3" fmla="*/ 135 h 156"/>
                <a:gd name="T4" fmla="*/ 108 w 156"/>
                <a:gd name="T5" fmla="*/ 129 h 156"/>
                <a:gd name="T6" fmla="*/ 125 w 156"/>
                <a:gd name="T7" fmla="*/ 141 h 156"/>
                <a:gd name="T8" fmla="*/ 141 w 156"/>
                <a:gd name="T9" fmla="*/ 125 h 156"/>
                <a:gd name="T10" fmla="*/ 129 w 156"/>
                <a:gd name="T11" fmla="*/ 108 h 156"/>
                <a:gd name="T12" fmla="*/ 135 w 156"/>
                <a:gd name="T13" fmla="*/ 93 h 156"/>
                <a:gd name="T14" fmla="*/ 156 w 156"/>
                <a:gd name="T15" fmla="*/ 89 h 156"/>
                <a:gd name="T16" fmla="*/ 156 w 156"/>
                <a:gd name="T17" fmla="*/ 67 h 156"/>
                <a:gd name="T18" fmla="*/ 135 w 156"/>
                <a:gd name="T19" fmla="*/ 63 h 156"/>
                <a:gd name="T20" fmla="*/ 135 w 156"/>
                <a:gd name="T21" fmla="*/ 62 h 156"/>
                <a:gd name="T22" fmla="*/ 135 w 156"/>
                <a:gd name="T23" fmla="*/ 62 h 156"/>
                <a:gd name="T24" fmla="*/ 132 w 156"/>
                <a:gd name="T25" fmla="*/ 56 h 156"/>
                <a:gd name="T26" fmla="*/ 131 w 156"/>
                <a:gd name="T27" fmla="*/ 53 h 156"/>
                <a:gd name="T28" fmla="*/ 131 w 156"/>
                <a:gd name="T29" fmla="*/ 53 h 156"/>
                <a:gd name="T30" fmla="*/ 129 w 156"/>
                <a:gd name="T31" fmla="*/ 48 h 156"/>
                <a:gd name="T32" fmla="*/ 141 w 156"/>
                <a:gd name="T33" fmla="*/ 31 h 156"/>
                <a:gd name="T34" fmla="*/ 125 w 156"/>
                <a:gd name="T35" fmla="*/ 15 h 156"/>
                <a:gd name="T36" fmla="*/ 108 w 156"/>
                <a:gd name="T37" fmla="*/ 27 h 156"/>
                <a:gd name="T38" fmla="*/ 93 w 156"/>
                <a:gd name="T39" fmla="*/ 21 h 156"/>
                <a:gd name="T40" fmla="*/ 89 w 156"/>
                <a:gd name="T41" fmla="*/ 0 h 156"/>
                <a:gd name="T42" fmla="*/ 67 w 156"/>
                <a:gd name="T43" fmla="*/ 0 h 156"/>
                <a:gd name="T44" fmla="*/ 63 w 156"/>
                <a:gd name="T45" fmla="*/ 21 h 156"/>
                <a:gd name="T46" fmla="*/ 48 w 156"/>
                <a:gd name="T47" fmla="*/ 27 h 156"/>
                <a:gd name="T48" fmla="*/ 31 w 156"/>
                <a:gd name="T49" fmla="*/ 15 h 156"/>
                <a:gd name="T50" fmla="*/ 15 w 156"/>
                <a:gd name="T51" fmla="*/ 31 h 156"/>
                <a:gd name="T52" fmla="*/ 27 w 156"/>
                <a:gd name="T53" fmla="*/ 48 h 156"/>
                <a:gd name="T54" fmla="*/ 21 w 156"/>
                <a:gd name="T55" fmla="*/ 63 h 156"/>
                <a:gd name="T56" fmla="*/ 0 w 156"/>
                <a:gd name="T57" fmla="*/ 67 h 156"/>
                <a:gd name="T58" fmla="*/ 0 w 156"/>
                <a:gd name="T59" fmla="*/ 89 h 156"/>
                <a:gd name="T60" fmla="*/ 21 w 156"/>
                <a:gd name="T61" fmla="*/ 93 h 156"/>
                <a:gd name="T62" fmla="*/ 27 w 156"/>
                <a:gd name="T63" fmla="*/ 108 h 156"/>
                <a:gd name="T64" fmla="*/ 15 w 156"/>
                <a:gd name="T65" fmla="*/ 125 h 156"/>
                <a:gd name="T66" fmla="*/ 31 w 156"/>
                <a:gd name="T67" fmla="*/ 141 h 156"/>
                <a:gd name="T68" fmla="*/ 48 w 156"/>
                <a:gd name="T69" fmla="*/ 129 h 156"/>
                <a:gd name="T70" fmla="*/ 63 w 156"/>
                <a:gd name="T71" fmla="*/ 135 h 156"/>
                <a:gd name="T72" fmla="*/ 67 w 156"/>
                <a:gd name="T73" fmla="*/ 156 h 156"/>
                <a:gd name="T74" fmla="*/ 89 w 156"/>
                <a:gd name="T75" fmla="*/ 156 h 156"/>
                <a:gd name="T76" fmla="*/ 119 w 156"/>
                <a:gd name="T77" fmla="*/ 72 h 156"/>
                <a:gd name="T78" fmla="*/ 84 w 156"/>
                <a:gd name="T79" fmla="*/ 119 h 156"/>
                <a:gd name="T80" fmla="*/ 37 w 156"/>
                <a:gd name="T81" fmla="*/ 84 h 156"/>
                <a:gd name="T82" fmla="*/ 72 w 156"/>
                <a:gd name="T83" fmla="*/ 37 h 156"/>
                <a:gd name="T84" fmla="*/ 92 w 156"/>
                <a:gd name="T85" fmla="*/ 39 h 156"/>
                <a:gd name="T86" fmla="*/ 92 w 156"/>
                <a:gd name="T87" fmla="*/ 39 h 156"/>
                <a:gd name="T88" fmla="*/ 107 w 156"/>
                <a:gd name="T89" fmla="*/ 49 h 156"/>
                <a:gd name="T90" fmla="*/ 114 w 156"/>
                <a:gd name="T91" fmla="*/ 57 h 156"/>
                <a:gd name="T92" fmla="*/ 119 w 156"/>
                <a:gd name="T93" fmla="*/ 72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56" h="156">
                  <a:moveTo>
                    <a:pt x="89" y="156"/>
                  </a:moveTo>
                  <a:cubicBezTo>
                    <a:pt x="93" y="135"/>
                    <a:pt x="93" y="135"/>
                    <a:pt x="93" y="135"/>
                  </a:cubicBezTo>
                  <a:cubicBezTo>
                    <a:pt x="108" y="129"/>
                    <a:pt x="108" y="129"/>
                    <a:pt x="108" y="129"/>
                  </a:cubicBezTo>
                  <a:cubicBezTo>
                    <a:pt x="125" y="141"/>
                    <a:pt x="125" y="141"/>
                    <a:pt x="125" y="141"/>
                  </a:cubicBezTo>
                  <a:cubicBezTo>
                    <a:pt x="141" y="125"/>
                    <a:pt x="141" y="125"/>
                    <a:pt x="141" y="125"/>
                  </a:cubicBezTo>
                  <a:cubicBezTo>
                    <a:pt x="129" y="108"/>
                    <a:pt x="129" y="108"/>
                    <a:pt x="129" y="108"/>
                  </a:cubicBezTo>
                  <a:cubicBezTo>
                    <a:pt x="135" y="93"/>
                    <a:pt x="135" y="93"/>
                    <a:pt x="135" y="93"/>
                  </a:cubicBezTo>
                  <a:cubicBezTo>
                    <a:pt x="156" y="89"/>
                    <a:pt x="156" y="89"/>
                    <a:pt x="156" y="89"/>
                  </a:cubicBezTo>
                  <a:cubicBezTo>
                    <a:pt x="156" y="67"/>
                    <a:pt x="156" y="67"/>
                    <a:pt x="156" y="67"/>
                  </a:cubicBezTo>
                  <a:cubicBezTo>
                    <a:pt x="135" y="63"/>
                    <a:pt x="135" y="63"/>
                    <a:pt x="135" y="63"/>
                  </a:cubicBezTo>
                  <a:cubicBezTo>
                    <a:pt x="135" y="62"/>
                    <a:pt x="135" y="62"/>
                    <a:pt x="135" y="62"/>
                  </a:cubicBezTo>
                  <a:cubicBezTo>
                    <a:pt x="135" y="62"/>
                    <a:pt x="135" y="62"/>
                    <a:pt x="135" y="62"/>
                  </a:cubicBezTo>
                  <a:cubicBezTo>
                    <a:pt x="132" y="56"/>
                    <a:pt x="132" y="56"/>
                    <a:pt x="132" y="56"/>
                  </a:cubicBezTo>
                  <a:cubicBezTo>
                    <a:pt x="131" y="53"/>
                    <a:pt x="131" y="53"/>
                    <a:pt x="131" y="53"/>
                  </a:cubicBezTo>
                  <a:cubicBezTo>
                    <a:pt x="131" y="53"/>
                    <a:pt x="131" y="53"/>
                    <a:pt x="131" y="53"/>
                  </a:cubicBezTo>
                  <a:cubicBezTo>
                    <a:pt x="129" y="48"/>
                    <a:pt x="129" y="48"/>
                    <a:pt x="129" y="48"/>
                  </a:cubicBezTo>
                  <a:cubicBezTo>
                    <a:pt x="141" y="31"/>
                    <a:pt x="141" y="31"/>
                    <a:pt x="141" y="31"/>
                  </a:cubicBezTo>
                  <a:cubicBezTo>
                    <a:pt x="125" y="15"/>
                    <a:pt x="125" y="15"/>
                    <a:pt x="125" y="15"/>
                  </a:cubicBezTo>
                  <a:cubicBezTo>
                    <a:pt x="108" y="27"/>
                    <a:pt x="108" y="27"/>
                    <a:pt x="108" y="27"/>
                  </a:cubicBezTo>
                  <a:cubicBezTo>
                    <a:pt x="93" y="21"/>
                    <a:pt x="93" y="21"/>
                    <a:pt x="93" y="21"/>
                  </a:cubicBezTo>
                  <a:cubicBezTo>
                    <a:pt x="89" y="0"/>
                    <a:pt x="89" y="0"/>
                    <a:pt x="89" y="0"/>
                  </a:cubicBezTo>
                  <a:cubicBezTo>
                    <a:pt x="67" y="0"/>
                    <a:pt x="67" y="0"/>
                    <a:pt x="67" y="0"/>
                  </a:cubicBezTo>
                  <a:cubicBezTo>
                    <a:pt x="63" y="21"/>
                    <a:pt x="63" y="21"/>
                    <a:pt x="63" y="21"/>
                  </a:cubicBezTo>
                  <a:cubicBezTo>
                    <a:pt x="48" y="27"/>
                    <a:pt x="48" y="27"/>
                    <a:pt x="48" y="27"/>
                  </a:cubicBezTo>
                  <a:cubicBezTo>
                    <a:pt x="31" y="15"/>
                    <a:pt x="31" y="15"/>
                    <a:pt x="31" y="15"/>
                  </a:cubicBezTo>
                  <a:cubicBezTo>
                    <a:pt x="15" y="31"/>
                    <a:pt x="15" y="31"/>
                    <a:pt x="15" y="31"/>
                  </a:cubicBezTo>
                  <a:cubicBezTo>
                    <a:pt x="27" y="48"/>
                    <a:pt x="27" y="48"/>
                    <a:pt x="27" y="48"/>
                  </a:cubicBezTo>
                  <a:cubicBezTo>
                    <a:pt x="21" y="63"/>
                    <a:pt x="21" y="63"/>
                    <a:pt x="21" y="63"/>
                  </a:cubicBezTo>
                  <a:cubicBezTo>
                    <a:pt x="0" y="67"/>
                    <a:pt x="0" y="67"/>
                    <a:pt x="0" y="67"/>
                  </a:cubicBezTo>
                  <a:cubicBezTo>
                    <a:pt x="0" y="89"/>
                    <a:pt x="0" y="89"/>
                    <a:pt x="0" y="89"/>
                  </a:cubicBezTo>
                  <a:cubicBezTo>
                    <a:pt x="21" y="93"/>
                    <a:pt x="21" y="93"/>
                    <a:pt x="21" y="93"/>
                  </a:cubicBezTo>
                  <a:cubicBezTo>
                    <a:pt x="27" y="108"/>
                    <a:pt x="27" y="108"/>
                    <a:pt x="27" y="108"/>
                  </a:cubicBezTo>
                  <a:cubicBezTo>
                    <a:pt x="15" y="125"/>
                    <a:pt x="15" y="125"/>
                    <a:pt x="15" y="125"/>
                  </a:cubicBezTo>
                  <a:cubicBezTo>
                    <a:pt x="31" y="141"/>
                    <a:pt x="31" y="141"/>
                    <a:pt x="31" y="141"/>
                  </a:cubicBezTo>
                  <a:cubicBezTo>
                    <a:pt x="48" y="129"/>
                    <a:pt x="48" y="129"/>
                    <a:pt x="48" y="129"/>
                  </a:cubicBezTo>
                  <a:cubicBezTo>
                    <a:pt x="63" y="135"/>
                    <a:pt x="63" y="135"/>
                    <a:pt x="63" y="135"/>
                  </a:cubicBezTo>
                  <a:cubicBezTo>
                    <a:pt x="67" y="156"/>
                    <a:pt x="67" y="156"/>
                    <a:pt x="67" y="156"/>
                  </a:cubicBezTo>
                  <a:cubicBezTo>
                    <a:pt x="89" y="156"/>
                    <a:pt x="89" y="156"/>
                    <a:pt x="89" y="156"/>
                  </a:cubicBezTo>
                  <a:close/>
                  <a:moveTo>
                    <a:pt x="119" y="72"/>
                  </a:moveTo>
                  <a:cubicBezTo>
                    <a:pt x="122" y="95"/>
                    <a:pt x="106" y="116"/>
                    <a:pt x="84" y="119"/>
                  </a:cubicBezTo>
                  <a:cubicBezTo>
                    <a:pt x="61" y="122"/>
                    <a:pt x="40" y="106"/>
                    <a:pt x="37" y="84"/>
                  </a:cubicBezTo>
                  <a:cubicBezTo>
                    <a:pt x="34" y="61"/>
                    <a:pt x="50" y="40"/>
                    <a:pt x="72" y="37"/>
                  </a:cubicBezTo>
                  <a:cubicBezTo>
                    <a:pt x="79" y="36"/>
                    <a:pt x="86" y="37"/>
                    <a:pt x="92" y="39"/>
                  </a:cubicBezTo>
                  <a:cubicBezTo>
                    <a:pt x="92" y="39"/>
                    <a:pt x="92" y="39"/>
                    <a:pt x="92" y="39"/>
                  </a:cubicBezTo>
                  <a:cubicBezTo>
                    <a:pt x="98" y="41"/>
                    <a:pt x="103" y="44"/>
                    <a:pt x="107" y="49"/>
                  </a:cubicBezTo>
                  <a:cubicBezTo>
                    <a:pt x="110" y="51"/>
                    <a:pt x="112" y="54"/>
                    <a:pt x="114" y="57"/>
                  </a:cubicBezTo>
                  <a:cubicBezTo>
                    <a:pt x="117" y="62"/>
                    <a:pt x="119" y="67"/>
                    <a:pt x="119" y="72"/>
                  </a:cubicBezTo>
                  <a:close/>
                </a:path>
              </a:pathLst>
            </a:custGeom>
            <a:grpFill/>
            <a:ln w="25400" algn="ctr">
              <a:noFill/>
              <a:miter lim="800000"/>
            </a:ln>
            <a:effectLst>
              <a:outerShdw blurRad="63500" algn="ctr" rotWithShape="0">
                <a:prstClr val="black">
                  <a:alpha val="40000"/>
                </a:prstClr>
              </a:outerShdw>
            </a:effectLst>
          </p:spPr>
          <p:txBody>
            <a:bodyPr anchor="ctr"/>
            <a:lstStyle/>
            <a:p>
              <a:pPr algn="ctr" defTabSz="1146175"/>
              <a:endParaRPr lang="zh-CN" altLang="en-US" sz="2255">
                <a:cs typeface="+mn-ea"/>
                <a:sym typeface="+mn-lt"/>
              </a:endParaRPr>
            </a:p>
          </p:txBody>
        </p:sp>
        <p:sp>
          <p:nvSpPr>
            <p:cNvPr id="10" name="Freeform 20"/>
            <p:cNvSpPr>
              <a:spLocks noEditPoints="1"/>
            </p:cNvSpPr>
            <p:nvPr/>
          </p:nvSpPr>
          <p:spPr bwMode="auto">
            <a:xfrm>
              <a:off x="3877996" y="2720783"/>
              <a:ext cx="468313" cy="544512"/>
            </a:xfrm>
            <a:custGeom>
              <a:avLst/>
              <a:gdLst>
                <a:gd name="T0" fmla="*/ 25 w 50"/>
                <a:gd name="T1" fmla="*/ 0 h 58"/>
                <a:gd name="T2" fmla="*/ 39 w 50"/>
                <a:gd name="T3" fmla="*/ 14 h 58"/>
                <a:gd name="T4" fmla="*/ 25 w 50"/>
                <a:gd name="T5" fmla="*/ 28 h 58"/>
                <a:gd name="T6" fmla="*/ 11 w 50"/>
                <a:gd name="T7" fmla="*/ 14 h 58"/>
                <a:gd name="T8" fmla="*/ 25 w 50"/>
                <a:gd name="T9" fmla="*/ 0 h 58"/>
                <a:gd name="T10" fmla="*/ 10 w 50"/>
                <a:gd name="T11" fmla="*/ 31 h 58"/>
                <a:gd name="T12" fmla="*/ 16 w 50"/>
                <a:gd name="T13" fmla="*/ 31 h 58"/>
                <a:gd name="T14" fmla="*/ 22 w 50"/>
                <a:gd name="T15" fmla="*/ 40 h 58"/>
                <a:gd name="T16" fmla="*/ 28 w 50"/>
                <a:gd name="T17" fmla="*/ 40 h 58"/>
                <a:gd name="T18" fmla="*/ 34 w 50"/>
                <a:gd name="T19" fmla="*/ 31 h 58"/>
                <a:gd name="T20" fmla="*/ 40 w 50"/>
                <a:gd name="T21" fmla="*/ 31 h 58"/>
                <a:gd name="T22" fmla="*/ 50 w 50"/>
                <a:gd name="T23" fmla="*/ 41 h 58"/>
                <a:gd name="T24" fmla="*/ 50 w 50"/>
                <a:gd name="T25" fmla="*/ 58 h 58"/>
                <a:gd name="T26" fmla="*/ 0 w 50"/>
                <a:gd name="T27" fmla="*/ 58 h 58"/>
                <a:gd name="T28" fmla="*/ 0 w 50"/>
                <a:gd name="T29" fmla="*/ 41 h 58"/>
                <a:gd name="T30" fmla="*/ 10 w 50"/>
                <a:gd name="T31" fmla="*/ 3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0" h="58">
                  <a:moveTo>
                    <a:pt x="25" y="0"/>
                  </a:moveTo>
                  <a:cubicBezTo>
                    <a:pt x="33" y="0"/>
                    <a:pt x="39" y="6"/>
                    <a:pt x="39" y="14"/>
                  </a:cubicBezTo>
                  <a:cubicBezTo>
                    <a:pt x="39" y="21"/>
                    <a:pt x="33" y="28"/>
                    <a:pt x="25" y="28"/>
                  </a:cubicBezTo>
                  <a:cubicBezTo>
                    <a:pt x="17" y="28"/>
                    <a:pt x="11" y="21"/>
                    <a:pt x="11" y="14"/>
                  </a:cubicBezTo>
                  <a:cubicBezTo>
                    <a:pt x="11" y="6"/>
                    <a:pt x="17" y="0"/>
                    <a:pt x="25" y="0"/>
                  </a:cubicBezTo>
                  <a:close/>
                  <a:moveTo>
                    <a:pt x="10" y="31"/>
                  </a:moveTo>
                  <a:cubicBezTo>
                    <a:pt x="16" y="31"/>
                    <a:pt x="16" y="31"/>
                    <a:pt x="16" y="31"/>
                  </a:cubicBezTo>
                  <a:cubicBezTo>
                    <a:pt x="22" y="40"/>
                    <a:pt x="22" y="40"/>
                    <a:pt x="22" y="40"/>
                  </a:cubicBezTo>
                  <a:cubicBezTo>
                    <a:pt x="24" y="43"/>
                    <a:pt x="26" y="43"/>
                    <a:pt x="28" y="40"/>
                  </a:cubicBezTo>
                  <a:cubicBezTo>
                    <a:pt x="34" y="31"/>
                    <a:pt x="34" y="31"/>
                    <a:pt x="34" y="31"/>
                  </a:cubicBezTo>
                  <a:cubicBezTo>
                    <a:pt x="40" y="31"/>
                    <a:pt x="40" y="31"/>
                    <a:pt x="40" y="31"/>
                  </a:cubicBezTo>
                  <a:cubicBezTo>
                    <a:pt x="45" y="31"/>
                    <a:pt x="50" y="36"/>
                    <a:pt x="50" y="41"/>
                  </a:cubicBezTo>
                  <a:cubicBezTo>
                    <a:pt x="50" y="58"/>
                    <a:pt x="50" y="58"/>
                    <a:pt x="50" y="58"/>
                  </a:cubicBezTo>
                  <a:cubicBezTo>
                    <a:pt x="42" y="58"/>
                    <a:pt x="8" y="58"/>
                    <a:pt x="0" y="58"/>
                  </a:cubicBezTo>
                  <a:cubicBezTo>
                    <a:pt x="0" y="41"/>
                    <a:pt x="0" y="41"/>
                    <a:pt x="0" y="41"/>
                  </a:cubicBezTo>
                  <a:cubicBezTo>
                    <a:pt x="0" y="36"/>
                    <a:pt x="5" y="31"/>
                    <a:pt x="10" y="31"/>
                  </a:cubicBezTo>
                  <a:close/>
                </a:path>
              </a:pathLst>
            </a:custGeom>
            <a:grpFill/>
            <a:ln w="25400" algn="ctr">
              <a:noFill/>
              <a:miter lim="800000"/>
            </a:ln>
            <a:effectLst>
              <a:outerShdw blurRad="63500" algn="ctr" rotWithShape="0">
                <a:prstClr val="black">
                  <a:alpha val="40000"/>
                </a:prstClr>
              </a:outerShdw>
            </a:effectLst>
          </p:spPr>
          <p:txBody>
            <a:bodyPr anchor="ctr"/>
            <a:lstStyle/>
            <a:p>
              <a:pPr algn="ctr" defTabSz="1146175"/>
              <a:endParaRPr lang="zh-CN" altLang="en-US" sz="2255">
                <a:cs typeface="+mn-ea"/>
                <a:sym typeface="+mn-lt"/>
              </a:endParaRPr>
            </a:p>
          </p:txBody>
        </p:sp>
      </p:grpSp>
      <p:sp>
        <p:nvSpPr>
          <p:cNvPr id="11" name="任意多边形 57"/>
          <p:cNvSpPr/>
          <p:nvPr/>
        </p:nvSpPr>
        <p:spPr>
          <a:xfrm>
            <a:off x="6940333" y="2888567"/>
            <a:ext cx="3774847" cy="302509"/>
          </a:xfrm>
          <a:custGeom>
            <a:avLst/>
            <a:gdLst>
              <a:gd name="connsiteX0" fmla="*/ 0 w 3575098"/>
              <a:gd name="connsiteY0" fmla="*/ 0 h 226882"/>
              <a:gd name="connsiteX1" fmla="*/ 226882 w 3575098"/>
              <a:gd name="connsiteY1" fmla="*/ 226882 h 226882"/>
              <a:gd name="connsiteX2" fmla="*/ 3575098 w 3575098"/>
              <a:gd name="connsiteY2" fmla="*/ 226882 h 226882"/>
            </a:gdLst>
            <a:ahLst/>
            <a:cxnLst>
              <a:cxn ang="0">
                <a:pos x="connsiteX0" y="connsiteY0"/>
              </a:cxn>
              <a:cxn ang="0">
                <a:pos x="connsiteX1" y="connsiteY1"/>
              </a:cxn>
              <a:cxn ang="0">
                <a:pos x="connsiteX2" y="connsiteY2"/>
              </a:cxn>
            </a:cxnLst>
            <a:rect l="l" t="t" r="r" b="b"/>
            <a:pathLst>
              <a:path w="3575098" h="226882">
                <a:moveTo>
                  <a:pt x="0" y="0"/>
                </a:moveTo>
                <a:lnTo>
                  <a:pt x="226882" y="226882"/>
                </a:lnTo>
                <a:lnTo>
                  <a:pt x="3575098" y="226882"/>
                </a:lnTo>
              </a:path>
            </a:pathLst>
          </a:custGeom>
          <a:ln>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a:solidFill>
                <a:srgbClr val="D00000"/>
              </a:solidFill>
              <a:cs typeface="+mn-ea"/>
              <a:sym typeface="+mn-lt"/>
            </a:endParaRPr>
          </a:p>
        </p:txBody>
      </p:sp>
      <p:sp>
        <p:nvSpPr>
          <p:cNvPr id="12" name="任意多边形 58"/>
          <p:cNvSpPr/>
          <p:nvPr/>
        </p:nvSpPr>
        <p:spPr>
          <a:xfrm>
            <a:off x="6940333" y="5786439"/>
            <a:ext cx="3774847" cy="302509"/>
          </a:xfrm>
          <a:custGeom>
            <a:avLst/>
            <a:gdLst>
              <a:gd name="connsiteX0" fmla="*/ 0 w 3575098"/>
              <a:gd name="connsiteY0" fmla="*/ 0 h 226882"/>
              <a:gd name="connsiteX1" fmla="*/ 226882 w 3575098"/>
              <a:gd name="connsiteY1" fmla="*/ 226882 h 226882"/>
              <a:gd name="connsiteX2" fmla="*/ 3575098 w 3575098"/>
              <a:gd name="connsiteY2" fmla="*/ 226882 h 226882"/>
            </a:gdLst>
            <a:ahLst/>
            <a:cxnLst>
              <a:cxn ang="0">
                <a:pos x="connsiteX0" y="connsiteY0"/>
              </a:cxn>
              <a:cxn ang="0">
                <a:pos x="connsiteX1" y="connsiteY1"/>
              </a:cxn>
              <a:cxn ang="0">
                <a:pos x="connsiteX2" y="connsiteY2"/>
              </a:cxn>
            </a:cxnLst>
            <a:rect l="l" t="t" r="r" b="b"/>
            <a:pathLst>
              <a:path w="3575098" h="226882">
                <a:moveTo>
                  <a:pt x="0" y="0"/>
                </a:moveTo>
                <a:lnTo>
                  <a:pt x="226882" y="226882"/>
                </a:lnTo>
                <a:lnTo>
                  <a:pt x="3575098" y="226882"/>
                </a:lnTo>
              </a:path>
            </a:pathLst>
          </a:custGeom>
          <a:ln>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a:solidFill>
                <a:srgbClr val="D00000"/>
              </a:solidFill>
              <a:cs typeface="+mn-ea"/>
              <a:sym typeface="+mn-lt"/>
            </a:endParaRPr>
          </a:p>
        </p:txBody>
      </p:sp>
      <p:sp>
        <p:nvSpPr>
          <p:cNvPr id="13" name="任意多边形 59"/>
          <p:cNvSpPr/>
          <p:nvPr/>
        </p:nvSpPr>
        <p:spPr>
          <a:xfrm flipH="1">
            <a:off x="970277" y="4294568"/>
            <a:ext cx="3838036" cy="340864"/>
          </a:xfrm>
          <a:custGeom>
            <a:avLst/>
            <a:gdLst>
              <a:gd name="connsiteX0" fmla="*/ 0 w 3575098"/>
              <a:gd name="connsiteY0" fmla="*/ 0 h 226882"/>
              <a:gd name="connsiteX1" fmla="*/ 226882 w 3575098"/>
              <a:gd name="connsiteY1" fmla="*/ 226882 h 226882"/>
              <a:gd name="connsiteX2" fmla="*/ 3575098 w 3575098"/>
              <a:gd name="connsiteY2" fmla="*/ 226882 h 226882"/>
            </a:gdLst>
            <a:ahLst/>
            <a:cxnLst>
              <a:cxn ang="0">
                <a:pos x="connsiteX0" y="connsiteY0"/>
              </a:cxn>
              <a:cxn ang="0">
                <a:pos x="connsiteX1" y="connsiteY1"/>
              </a:cxn>
              <a:cxn ang="0">
                <a:pos x="connsiteX2" y="connsiteY2"/>
              </a:cxn>
            </a:cxnLst>
            <a:rect l="l" t="t" r="r" b="b"/>
            <a:pathLst>
              <a:path w="3575098" h="226882">
                <a:moveTo>
                  <a:pt x="0" y="0"/>
                </a:moveTo>
                <a:lnTo>
                  <a:pt x="226882" y="226882"/>
                </a:lnTo>
                <a:lnTo>
                  <a:pt x="3575098" y="226882"/>
                </a:lnTo>
              </a:path>
            </a:pathLst>
          </a:custGeom>
          <a:ln>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a:solidFill>
                <a:srgbClr val="D00000"/>
              </a:solidFill>
              <a:cs typeface="+mn-ea"/>
              <a:sym typeface="+mn-lt"/>
            </a:endParaRPr>
          </a:p>
        </p:txBody>
      </p:sp>
      <p:grpSp>
        <p:nvGrpSpPr>
          <p:cNvPr id="14" name="组合 13"/>
          <p:cNvGrpSpPr/>
          <p:nvPr/>
        </p:nvGrpSpPr>
        <p:grpSpPr>
          <a:xfrm>
            <a:off x="7590754" y="1944191"/>
            <a:ext cx="2555862" cy="1156619"/>
            <a:chOff x="448680" y="4399916"/>
            <a:chExt cx="2555862" cy="1156619"/>
          </a:xfrm>
        </p:grpSpPr>
        <p:sp>
          <p:nvSpPr>
            <p:cNvPr id="15" name="TextBox 23"/>
            <p:cNvSpPr txBox="1"/>
            <p:nvPr/>
          </p:nvSpPr>
          <p:spPr>
            <a:xfrm>
              <a:off x="448680" y="4753238"/>
              <a:ext cx="2555862" cy="803297"/>
            </a:xfrm>
            <a:prstGeom prst="rect">
              <a:avLst/>
            </a:prstGeom>
            <a:noFill/>
          </p:spPr>
          <p:txBody>
            <a:bodyPr wrap="square" rtlCol="0">
              <a:spAutoFit/>
            </a:bodyPr>
            <a:lstStyle/>
            <a:p>
              <a:pPr>
                <a:lnSpc>
                  <a:spcPct val="110000"/>
                </a:lnSpc>
              </a:pPr>
              <a:r>
                <a:rPr lang="zh-CN" altLang="en-US" sz="1400" dirty="0">
                  <a:solidFill>
                    <a:schemeClr val="tx1">
                      <a:lumMod val="85000"/>
                      <a:lumOff val="15000"/>
                    </a:schemeClr>
                  </a:solidFill>
                  <a:cs typeface="+mn-ea"/>
                  <a:sym typeface="+mn-lt"/>
                </a:rPr>
                <a:t>点击添加相关标题文字，点击添加相关标题文字，点击添加相关标题文字。</a:t>
              </a:r>
              <a:endParaRPr lang="en-GB" altLang="zh-CN" sz="1400" dirty="0">
                <a:solidFill>
                  <a:schemeClr val="tx1">
                    <a:lumMod val="85000"/>
                    <a:lumOff val="15000"/>
                  </a:schemeClr>
                </a:solidFill>
                <a:cs typeface="+mn-ea"/>
                <a:sym typeface="+mn-lt"/>
              </a:endParaRPr>
            </a:p>
          </p:txBody>
        </p:sp>
        <p:sp>
          <p:nvSpPr>
            <p:cNvPr id="16" name="TextBox 24"/>
            <p:cNvSpPr txBox="1"/>
            <p:nvPr/>
          </p:nvSpPr>
          <p:spPr>
            <a:xfrm>
              <a:off x="448680" y="4399916"/>
              <a:ext cx="1800493" cy="375809"/>
            </a:xfrm>
            <a:prstGeom prst="rect">
              <a:avLst/>
            </a:prstGeom>
            <a:noFill/>
          </p:spPr>
          <p:txBody>
            <a:bodyPr wrap="none" rtlCol="0">
              <a:spAutoFit/>
            </a:bodyPr>
            <a:lstStyle/>
            <a:p>
              <a:pPr>
                <a:lnSpc>
                  <a:spcPct val="110000"/>
                </a:lnSpc>
              </a:pPr>
              <a:r>
                <a:rPr lang="zh-CN" altLang="en-US" b="1" dirty="0">
                  <a:solidFill>
                    <a:schemeClr val="accent1"/>
                  </a:solidFill>
                  <a:cs typeface="+mn-ea"/>
                  <a:sym typeface="+mn-lt"/>
                </a:rPr>
                <a:t>请替换文字内容</a:t>
              </a:r>
            </a:p>
          </p:txBody>
        </p:sp>
      </p:grpSp>
      <p:grpSp>
        <p:nvGrpSpPr>
          <p:cNvPr id="17" name="组合 16"/>
          <p:cNvGrpSpPr/>
          <p:nvPr/>
        </p:nvGrpSpPr>
        <p:grpSpPr>
          <a:xfrm>
            <a:off x="7590754" y="4791657"/>
            <a:ext cx="2555862" cy="1156619"/>
            <a:chOff x="448680" y="4399916"/>
            <a:chExt cx="2555862" cy="1156619"/>
          </a:xfrm>
        </p:grpSpPr>
        <p:sp>
          <p:nvSpPr>
            <p:cNvPr id="18" name="TextBox 23"/>
            <p:cNvSpPr txBox="1"/>
            <p:nvPr/>
          </p:nvSpPr>
          <p:spPr>
            <a:xfrm>
              <a:off x="448680" y="4753238"/>
              <a:ext cx="2555862" cy="803297"/>
            </a:xfrm>
            <a:prstGeom prst="rect">
              <a:avLst/>
            </a:prstGeom>
            <a:noFill/>
          </p:spPr>
          <p:txBody>
            <a:bodyPr wrap="square" rtlCol="0">
              <a:spAutoFit/>
            </a:bodyPr>
            <a:lstStyle/>
            <a:p>
              <a:pPr>
                <a:lnSpc>
                  <a:spcPct val="110000"/>
                </a:lnSpc>
              </a:pPr>
              <a:r>
                <a:rPr lang="zh-CN" altLang="en-US" sz="1400" dirty="0">
                  <a:solidFill>
                    <a:schemeClr val="tx1">
                      <a:lumMod val="85000"/>
                      <a:lumOff val="15000"/>
                    </a:schemeClr>
                  </a:solidFill>
                  <a:cs typeface="+mn-ea"/>
                  <a:sym typeface="+mn-lt"/>
                </a:rPr>
                <a:t>点击添加相关标题文字，点击添加相关标题文字，点击添加相关标题文字。</a:t>
              </a:r>
              <a:endParaRPr lang="en-GB" altLang="zh-CN" sz="1400" dirty="0">
                <a:solidFill>
                  <a:schemeClr val="tx1">
                    <a:lumMod val="85000"/>
                    <a:lumOff val="15000"/>
                  </a:schemeClr>
                </a:solidFill>
                <a:cs typeface="+mn-ea"/>
                <a:sym typeface="+mn-lt"/>
              </a:endParaRPr>
            </a:p>
          </p:txBody>
        </p:sp>
        <p:sp>
          <p:nvSpPr>
            <p:cNvPr id="19" name="TextBox 24"/>
            <p:cNvSpPr txBox="1"/>
            <p:nvPr/>
          </p:nvSpPr>
          <p:spPr>
            <a:xfrm>
              <a:off x="448680" y="4399916"/>
              <a:ext cx="1800493" cy="375809"/>
            </a:xfrm>
            <a:prstGeom prst="rect">
              <a:avLst/>
            </a:prstGeom>
            <a:noFill/>
          </p:spPr>
          <p:txBody>
            <a:bodyPr wrap="none" rtlCol="0">
              <a:spAutoFit/>
            </a:bodyPr>
            <a:lstStyle/>
            <a:p>
              <a:pPr>
                <a:lnSpc>
                  <a:spcPct val="110000"/>
                </a:lnSpc>
              </a:pPr>
              <a:r>
                <a:rPr lang="zh-CN" altLang="en-US" b="1" dirty="0">
                  <a:solidFill>
                    <a:schemeClr val="accent3"/>
                  </a:solidFill>
                  <a:cs typeface="+mn-ea"/>
                  <a:sym typeface="+mn-lt"/>
                </a:rPr>
                <a:t>请替换文字内容</a:t>
              </a:r>
            </a:p>
          </p:txBody>
        </p:sp>
      </p:grpSp>
      <p:grpSp>
        <p:nvGrpSpPr>
          <p:cNvPr id="20" name="组合 19"/>
          <p:cNvGrpSpPr/>
          <p:nvPr/>
        </p:nvGrpSpPr>
        <p:grpSpPr>
          <a:xfrm>
            <a:off x="1631497" y="3360845"/>
            <a:ext cx="2555862" cy="919631"/>
            <a:chOff x="448680" y="4399916"/>
            <a:chExt cx="2555862" cy="919631"/>
          </a:xfrm>
        </p:grpSpPr>
        <p:sp>
          <p:nvSpPr>
            <p:cNvPr id="21" name="TextBox 23"/>
            <p:cNvSpPr txBox="1"/>
            <p:nvPr/>
          </p:nvSpPr>
          <p:spPr>
            <a:xfrm>
              <a:off x="448680" y="4753238"/>
              <a:ext cx="2555862" cy="566309"/>
            </a:xfrm>
            <a:prstGeom prst="rect">
              <a:avLst/>
            </a:prstGeom>
            <a:noFill/>
          </p:spPr>
          <p:txBody>
            <a:bodyPr wrap="square" rtlCol="0">
              <a:spAutoFit/>
            </a:bodyPr>
            <a:lstStyle/>
            <a:p>
              <a:pPr>
                <a:lnSpc>
                  <a:spcPct val="110000"/>
                </a:lnSpc>
              </a:pPr>
              <a:r>
                <a:rPr lang="zh-CN" altLang="en-US" sz="1400" dirty="0">
                  <a:solidFill>
                    <a:schemeClr val="tx1">
                      <a:lumMod val="85000"/>
                      <a:lumOff val="15000"/>
                    </a:schemeClr>
                  </a:solidFill>
                  <a:cs typeface="+mn-ea"/>
                  <a:sym typeface="+mn-lt"/>
                </a:rPr>
                <a:t>点击此处输入文字 点击此处输入文字</a:t>
              </a:r>
            </a:p>
          </p:txBody>
        </p:sp>
        <p:sp>
          <p:nvSpPr>
            <p:cNvPr id="22" name="TextBox 24"/>
            <p:cNvSpPr txBox="1"/>
            <p:nvPr/>
          </p:nvSpPr>
          <p:spPr>
            <a:xfrm>
              <a:off x="448680" y="4399916"/>
              <a:ext cx="1800493" cy="375809"/>
            </a:xfrm>
            <a:prstGeom prst="rect">
              <a:avLst/>
            </a:prstGeom>
            <a:noFill/>
          </p:spPr>
          <p:txBody>
            <a:bodyPr wrap="none" rtlCol="0">
              <a:spAutoFit/>
            </a:bodyPr>
            <a:lstStyle/>
            <a:p>
              <a:pPr>
                <a:lnSpc>
                  <a:spcPct val="110000"/>
                </a:lnSpc>
              </a:pPr>
              <a:r>
                <a:rPr lang="zh-CN" altLang="en-US" b="1" dirty="0">
                  <a:solidFill>
                    <a:schemeClr val="accent2"/>
                  </a:solidFill>
                  <a:cs typeface="+mn-ea"/>
                  <a:sym typeface="+mn-lt"/>
                </a:rPr>
                <a:t>请替换文字内容</a:t>
              </a:r>
            </a:p>
          </p:txBody>
        </p:sp>
      </p:grpSp>
    </p:spTree>
  </p:cSld>
  <p:clrMapOvr>
    <a:masterClrMapping/>
  </p:clrMapOvr>
  <mc:AlternateContent xmlns:mc="http://schemas.openxmlformats.org/markup-compatibility/2006" xmlns:p14="http://schemas.microsoft.com/office/powerpoint/2010/main">
    <mc:Choice Requires="p14">
      <p:transition spd="slow" p14:dur="1600" advClick="0" advTm="5000">
        <p14:prism isInverted="1"/>
      </p:transition>
    </mc:Choice>
    <mc:Fallback xmlns="">
      <p:transition spd="slow" advClick="0" advTm="5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par>
                                    <p:cTn id="16" presetID="8" presetClass="emph" presetSubtype="0" fill="hold" nodeType="withEffect">
                                      <p:stCondLst>
                                        <p:cond delay="0"/>
                                      </p:stCondLst>
                                      <p:childTnLst>
                                        <p:animRot by="21600000">
                                          <p:cBhvr>
                                            <p:cTn id="17" dur="2000" fill="hold"/>
                                            <p:tgtEl>
                                              <p:spTgt spid="5"/>
                                            </p:tgtEl>
                                            <p:attrNameLst>
                                              <p:attrName>r</p:attrName>
                                            </p:attrNameLst>
                                          </p:cBhvr>
                                        </p:animRot>
                                      </p:childTnLst>
                                    </p:cTn>
                                  </p:par>
                                  <p:par>
                                    <p:cTn id="18" presetID="8" presetClass="emph" presetSubtype="0" fill="hold" nodeType="withEffect">
                                      <p:stCondLst>
                                        <p:cond delay="0"/>
                                      </p:stCondLst>
                                      <p:childTnLst>
                                        <p:animRot by="21600000">
                                          <p:cBhvr>
                                            <p:cTn id="19" dur="2000" fill="hold"/>
                                            <p:tgtEl>
                                              <p:spTgt spid="8"/>
                                            </p:tgtEl>
                                            <p:attrNameLst>
                                              <p:attrName>r</p:attrName>
                                            </p:attrNameLst>
                                          </p:cBhvr>
                                        </p:animRot>
                                      </p:childTnLst>
                                    </p:cTn>
                                  </p:par>
                                  <p:par>
                                    <p:cTn id="20" presetID="8" presetClass="emph" presetSubtype="0" fill="hold" nodeType="withEffect">
                                      <p:stCondLst>
                                        <p:cond delay="0"/>
                                      </p:stCondLst>
                                      <p:childTnLst>
                                        <p:animRot by="21600000">
                                          <p:cBhvr>
                                            <p:cTn id="21" dur="2000" fill="hold"/>
                                            <p:tgtEl>
                                              <p:spTgt spid="2"/>
                                            </p:tgtEl>
                                            <p:attrNameLst>
                                              <p:attrName>r</p:attrName>
                                            </p:attrNameLst>
                                          </p:cBhvr>
                                        </p:animRo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left)">
                                          <p:cBhvr>
                                            <p:cTn id="25" dur="500"/>
                                            <p:tgtEl>
                                              <p:spTgt spid="11"/>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right)">
                                          <p:cBhvr>
                                            <p:cTn id="29" dur="500"/>
                                            <p:tgtEl>
                                              <p:spTgt spid="13"/>
                                            </p:tgtEl>
                                          </p:cBhvr>
                                        </p:animEffect>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left)">
                                          <p:cBhvr>
                                            <p:cTn id="33" dur="500"/>
                                            <p:tgtEl>
                                              <p:spTgt spid="12"/>
                                            </p:tgtEl>
                                          </p:cBhvr>
                                        </p:animEffect>
                                      </p:childTnLst>
                                    </p:cTn>
                                  </p:par>
                                </p:childTnLst>
                              </p:cTn>
                            </p:par>
                            <p:par>
                              <p:cTn id="34" fill="hold">
                                <p:stCondLst>
                                  <p:cond delay="3000"/>
                                </p:stCondLst>
                                <p:childTnLst>
                                  <p:par>
                                    <p:cTn id="35" presetID="2" presetClass="entr" presetSubtype="2" fill="hold" nodeType="afterEffect" p14:presetBounceEnd="46000">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14:bounceEnd="46000">
                                          <p:cBhvr additive="base">
                                            <p:cTn id="37" dur="1000" fill="hold"/>
                                            <p:tgtEl>
                                              <p:spTgt spid="14"/>
                                            </p:tgtEl>
                                            <p:attrNameLst>
                                              <p:attrName>ppt_x</p:attrName>
                                            </p:attrNameLst>
                                          </p:cBhvr>
                                          <p:tavLst>
                                            <p:tav tm="0">
                                              <p:val>
                                                <p:strVal val="1+#ppt_w/2"/>
                                              </p:val>
                                            </p:tav>
                                            <p:tav tm="100000">
                                              <p:val>
                                                <p:strVal val="#ppt_x"/>
                                              </p:val>
                                            </p:tav>
                                          </p:tavLst>
                                        </p:anim>
                                        <p:anim calcmode="lin" valueType="num" p14:bounceEnd="46000">
                                          <p:cBhvr additive="base">
                                            <p:cTn id="38" dur="1000" fill="hold"/>
                                            <p:tgtEl>
                                              <p:spTgt spid="14"/>
                                            </p:tgtEl>
                                            <p:attrNameLst>
                                              <p:attrName>ppt_y</p:attrName>
                                            </p:attrNameLst>
                                          </p:cBhvr>
                                          <p:tavLst>
                                            <p:tav tm="0">
                                              <p:val>
                                                <p:strVal val="#ppt_y"/>
                                              </p:val>
                                            </p:tav>
                                            <p:tav tm="100000">
                                              <p:val>
                                                <p:strVal val="#ppt_y"/>
                                              </p:val>
                                            </p:tav>
                                          </p:tavLst>
                                        </p:anim>
                                      </p:childTnLst>
                                    </p:cTn>
                                  </p:par>
                                  <p:par>
                                    <p:cTn id="39" presetID="2" presetClass="entr" presetSubtype="2" fill="hold" nodeType="withEffect" p14:presetBounceEnd="46000">
                                      <p:stCondLst>
                                        <p:cond delay="250"/>
                                      </p:stCondLst>
                                      <p:childTnLst>
                                        <p:set>
                                          <p:cBhvr>
                                            <p:cTn id="40" dur="1" fill="hold">
                                              <p:stCondLst>
                                                <p:cond delay="0"/>
                                              </p:stCondLst>
                                            </p:cTn>
                                            <p:tgtEl>
                                              <p:spTgt spid="17"/>
                                            </p:tgtEl>
                                            <p:attrNameLst>
                                              <p:attrName>style.visibility</p:attrName>
                                            </p:attrNameLst>
                                          </p:cBhvr>
                                          <p:to>
                                            <p:strVal val="visible"/>
                                          </p:to>
                                        </p:set>
                                        <p:anim calcmode="lin" valueType="num" p14:bounceEnd="46000">
                                          <p:cBhvr additive="base">
                                            <p:cTn id="41" dur="1000" fill="hold"/>
                                            <p:tgtEl>
                                              <p:spTgt spid="17"/>
                                            </p:tgtEl>
                                            <p:attrNameLst>
                                              <p:attrName>ppt_x</p:attrName>
                                            </p:attrNameLst>
                                          </p:cBhvr>
                                          <p:tavLst>
                                            <p:tav tm="0">
                                              <p:val>
                                                <p:strVal val="1+#ppt_w/2"/>
                                              </p:val>
                                            </p:tav>
                                            <p:tav tm="100000">
                                              <p:val>
                                                <p:strVal val="#ppt_x"/>
                                              </p:val>
                                            </p:tav>
                                          </p:tavLst>
                                        </p:anim>
                                        <p:anim calcmode="lin" valueType="num" p14:bounceEnd="46000">
                                          <p:cBhvr additive="base">
                                            <p:cTn id="42" dur="1000" fill="hold"/>
                                            <p:tgtEl>
                                              <p:spTgt spid="17"/>
                                            </p:tgtEl>
                                            <p:attrNameLst>
                                              <p:attrName>ppt_y</p:attrName>
                                            </p:attrNameLst>
                                          </p:cBhvr>
                                          <p:tavLst>
                                            <p:tav tm="0">
                                              <p:val>
                                                <p:strVal val="#ppt_y"/>
                                              </p:val>
                                            </p:tav>
                                            <p:tav tm="100000">
                                              <p:val>
                                                <p:strVal val="#ppt_y"/>
                                              </p:val>
                                            </p:tav>
                                          </p:tavLst>
                                        </p:anim>
                                      </p:childTnLst>
                                    </p:cTn>
                                  </p:par>
                                  <p:par>
                                    <p:cTn id="43" presetID="2" presetClass="entr" presetSubtype="8" fill="hold" nodeType="withEffect" p14:presetBounceEnd="46000">
                                      <p:stCondLst>
                                        <p:cond delay="500"/>
                                      </p:stCondLst>
                                      <p:childTnLst>
                                        <p:set>
                                          <p:cBhvr>
                                            <p:cTn id="44" dur="1" fill="hold">
                                              <p:stCondLst>
                                                <p:cond delay="0"/>
                                              </p:stCondLst>
                                            </p:cTn>
                                            <p:tgtEl>
                                              <p:spTgt spid="20"/>
                                            </p:tgtEl>
                                            <p:attrNameLst>
                                              <p:attrName>style.visibility</p:attrName>
                                            </p:attrNameLst>
                                          </p:cBhvr>
                                          <p:to>
                                            <p:strVal val="visible"/>
                                          </p:to>
                                        </p:set>
                                        <p:anim calcmode="lin" valueType="num" p14:bounceEnd="46000">
                                          <p:cBhvr additive="base">
                                            <p:cTn id="45" dur="1000" fill="hold"/>
                                            <p:tgtEl>
                                              <p:spTgt spid="20"/>
                                            </p:tgtEl>
                                            <p:attrNameLst>
                                              <p:attrName>ppt_x</p:attrName>
                                            </p:attrNameLst>
                                          </p:cBhvr>
                                          <p:tavLst>
                                            <p:tav tm="0">
                                              <p:val>
                                                <p:strVal val="0-#ppt_w/2"/>
                                              </p:val>
                                            </p:tav>
                                            <p:tav tm="100000">
                                              <p:val>
                                                <p:strVal val="#ppt_x"/>
                                              </p:val>
                                            </p:tav>
                                          </p:tavLst>
                                        </p:anim>
                                        <p:anim calcmode="lin" valueType="num" p14:bounceEnd="46000">
                                          <p:cBhvr additive="base">
                                            <p:cTn id="46" dur="10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par>
                                    <p:cTn id="16" presetID="8" presetClass="emph" presetSubtype="0" fill="hold" nodeType="withEffect">
                                      <p:stCondLst>
                                        <p:cond delay="0"/>
                                      </p:stCondLst>
                                      <p:childTnLst>
                                        <p:animRot by="21600000">
                                          <p:cBhvr>
                                            <p:cTn id="17" dur="2000" fill="hold"/>
                                            <p:tgtEl>
                                              <p:spTgt spid="5"/>
                                            </p:tgtEl>
                                            <p:attrNameLst>
                                              <p:attrName>r</p:attrName>
                                            </p:attrNameLst>
                                          </p:cBhvr>
                                        </p:animRot>
                                      </p:childTnLst>
                                    </p:cTn>
                                  </p:par>
                                  <p:par>
                                    <p:cTn id="18" presetID="8" presetClass="emph" presetSubtype="0" fill="hold" nodeType="withEffect">
                                      <p:stCondLst>
                                        <p:cond delay="0"/>
                                      </p:stCondLst>
                                      <p:childTnLst>
                                        <p:animRot by="21600000">
                                          <p:cBhvr>
                                            <p:cTn id="19" dur="2000" fill="hold"/>
                                            <p:tgtEl>
                                              <p:spTgt spid="8"/>
                                            </p:tgtEl>
                                            <p:attrNameLst>
                                              <p:attrName>r</p:attrName>
                                            </p:attrNameLst>
                                          </p:cBhvr>
                                        </p:animRot>
                                      </p:childTnLst>
                                    </p:cTn>
                                  </p:par>
                                  <p:par>
                                    <p:cTn id="20" presetID="8" presetClass="emph" presetSubtype="0" fill="hold" nodeType="withEffect">
                                      <p:stCondLst>
                                        <p:cond delay="0"/>
                                      </p:stCondLst>
                                      <p:childTnLst>
                                        <p:animRot by="21600000">
                                          <p:cBhvr>
                                            <p:cTn id="21" dur="2000" fill="hold"/>
                                            <p:tgtEl>
                                              <p:spTgt spid="2"/>
                                            </p:tgtEl>
                                            <p:attrNameLst>
                                              <p:attrName>r</p:attrName>
                                            </p:attrNameLst>
                                          </p:cBhvr>
                                        </p:animRo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left)">
                                          <p:cBhvr>
                                            <p:cTn id="25" dur="500"/>
                                            <p:tgtEl>
                                              <p:spTgt spid="11"/>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right)">
                                          <p:cBhvr>
                                            <p:cTn id="29" dur="500"/>
                                            <p:tgtEl>
                                              <p:spTgt spid="13"/>
                                            </p:tgtEl>
                                          </p:cBhvr>
                                        </p:animEffect>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left)">
                                          <p:cBhvr>
                                            <p:cTn id="33" dur="500"/>
                                            <p:tgtEl>
                                              <p:spTgt spid="12"/>
                                            </p:tgtEl>
                                          </p:cBhvr>
                                        </p:animEffect>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1000" fill="hold"/>
                                            <p:tgtEl>
                                              <p:spTgt spid="14"/>
                                            </p:tgtEl>
                                            <p:attrNameLst>
                                              <p:attrName>ppt_x</p:attrName>
                                            </p:attrNameLst>
                                          </p:cBhvr>
                                          <p:tavLst>
                                            <p:tav tm="0">
                                              <p:val>
                                                <p:strVal val="1+#ppt_w/2"/>
                                              </p:val>
                                            </p:tav>
                                            <p:tav tm="100000">
                                              <p:val>
                                                <p:strVal val="#ppt_x"/>
                                              </p:val>
                                            </p:tav>
                                          </p:tavLst>
                                        </p:anim>
                                        <p:anim calcmode="lin" valueType="num">
                                          <p:cBhvr additive="base">
                                            <p:cTn id="38" dur="1000" fill="hold"/>
                                            <p:tgtEl>
                                              <p:spTgt spid="14"/>
                                            </p:tgtEl>
                                            <p:attrNameLst>
                                              <p:attrName>ppt_y</p:attrName>
                                            </p:attrNameLst>
                                          </p:cBhvr>
                                          <p:tavLst>
                                            <p:tav tm="0">
                                              <p:val>
                                                <p:strVal val="#ppt_y"/>
                                              </p:val>
                                            </p:tav>
                                            <p:tav tm="100000">
                                              <p:val>
                                                <p:strVal val="#ppt_y"/>
                                              </p:val>
                                            </p:tav>
                                          </p:tavLst>
                                        </p:anim>
                                      </p:childTnLst>
                                    </p:cTn>
                                  </p:par>
                                  <p:par>
                                    <p:cTn id="39" presetID="2" presetClass="entr" presetSubtype="2" fill="hold" nodeType="withEffect">
                                      <p:stCondLst>
                                        <p:cond delay="250"/>
                                      </p:stCondLst>
                                      <p:childTnLst>
                                        <p:set>
                                          <p:cBhvr>
                                            <p:cTn id="40" dur="1" fill="hold">
                                              <p:stCondLst>
                                                <p:cond delay="0"/>
                                              </p:stCondLst>
                                            </p:cTn>
                                            <p:tgtEl>
                                              <p:spTgt spid="17"/>
                                            </p:tgtEl>
                                            <p:attrNameLst>
                                              <p:attrName>style.visibility</p:attrName>
                                            </p:attrNameLst>
                                          </p:cBhvr>
                                          <p:to>
                                            <p:strVal val="visible"/>
                                          </p:to>
                                        </p:set>
                                        <p:anim calcmode="lin" valueType="num">
                                          <p:cBhvr additive="base">
                                            <p:cTn id="41" dur="1000" fill="hold"/>
                                            <p:tgtEl>
                                              <p:spTgt spid="17"/>
                                            </p:tgtEl>
                                            <p:attrNameLst>
                                              <p:attrName>ppt_x</p:attrName>
                                            </p:attrNameLst>
                                          </p:cBhvr>
                                          <p:tavLst>
                                            <p:tav tm="0">
                                              <p:val>
                                                <p:strVal val="1+#ppt_w/2"/>
                                              </p:val>
                                            </p:tav>
                                            <p:tav tm="100000">
                                              <p:val>
                                                <p:strVal val="#ppt_x"/>
                                              </p:val>
                                            </p:tav>
                                          </p:tavLst>
                                        </p:anim>
                                        <p:anim calcmode="lin" valueType="num">
                                          <p:cBhvr additive="base">
                                            <p:cTn id="42" dur="1000" fill="hold"/>
                                            <p:tgtEl>
                                              <p:spTgt spid="17"/>
                                            </p:tgtEl>
                                            <p:attrNameLst>
                                              <p:attrName>ppt_y</p:attrName>
                                            </p:attrNameLst>
                                          </p:cBhvr>
                                          <p:tavLst>
                                            <p:tav tm="0">
                                              <p:val>
                                                <p:strVal val="#ppt_y"/>
                                              </p:val>
                                            </p:tav>
                                            <p:tav tm="100000">
                                              <p:val>
                                                <p:strVal val="#ppt_y"/>
                                              </p:val>
                                            </p:tav>
                                          </p:tavLst>
                                        </p:anim>
                                      </p:childTnLst>
                                    </p:cTn>
                                  </p:par>
                                  <p:par>
                                    <p:cTn id="43" presetID="2" presetClass="entr" presetSubtype="8" fill="hold" nodeType="withEffect">
                                      <p:stCondLst>
                                        <p:cond delay="500"/>
                                      </p:stCondLst>
                                      <p:childTnLst>
                                        <p:set>
                                          <p:cBhvr>
                                            <p:cTn id="44" dur="1" fill="hold">
                                              <p:stCondLst>
                                                <p:cond delay="0"/>
                                              </p:stCondLst>
                                            </p:cTn>
                                            <p:tgtEl>
                                              <p:spTgt spid="20"/>
                                            </p:tgtEl>
                                            <p:attrNameLst>
                                              <p:attrName>style.visibility</p:attrName>
                                            </p:attrNameLst>
                                          </p:cBhvr>
                                          <p:to>
                                            <p:strVal val="visible"/>
                                          </p:to>
                                        </p:set>
                                        <p:anim calcmode="lin" valueType="num">
                                          <p:cBhvr additive="base">
                                            <p:cTn id="45" dur="1000" fill="hold"/>
                                            <p:tgtEl>
                                              <p:spTgt spid="20"/>
                                            </p:tgtEl>
                                            <p:attrNameLst>
                                              <p:attrName>ppt_x</p:attrName>
                                            </p:attrNameLst>
                                          </p:cBhvr>
                                          <p:tavLst>
                                            <p:tav tm="0">
                                              <p:val>
                                                <p:strVal val="0-#ppt_w/2"/>
                                              </p:val>
                                            </p:tav>
                                            <p:tav tm="100000">
                                              <p:val>
                                                <p:strVal val="#ppt_x"/>
                                              </p:val>
                                            </p:tav>
                                          </p:tavLst>
                                        </p:anim>
                                        <p:anim calcmode="lin" valueType="num">
                                          <p:cBhvr additive="base">
                                            <p:cTn id="46" dur="10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0"/>
          <p:cNvSpPr/>
          <p:nvPr/>
        </p:nvSpPr>
        <p:spPr bwMode="auto">
          <a:xfrm>
            <a:off x="5406269" y="1511452"/>
            <a:ext cx="1350433" cy="4895849"/>
          </a:xfrm>
          <a:custGeom>
            <a:avLst/>
            <a:gdLst>
              <a:gd name="T0" fmla="*/ 416 w 833"/>
              <a:gd name="T1" fmla="*/ 2194 h 3027"/>
              <a:gd name="T2" fmla="*/ 416 w 833"/>
              <a:gd name="T3" fmla="*/ 2194 h 3027"/>
              <a:gd name="T4" fmla="*/ 102 w 833"/>
              <a:gd name="T5" fmla="*/ 1879 h 3027"/>
              <a:gd name="T6" fmla="*/ 416 w 833"/>
              <a:gd name="T7" fmla="*/ 1564 h 3027"/>
              <a:gd name="T8" fmla="*/ 416 w 833"/>
              <a:gd name="T9" fmla="*/ 1564 h 3027"/>
              <a:gd name="T10" fmla="*/ 833 w 833"/>
              <a:gd name="T11" fmla="*/ 1148 h 3027"/>
              <a:gd name="T12" fmla="*/ 416 w 833"/>
              <a:gd name="T13" fmla="*/ 731 h 3027"/>
              <a:gd name="T14" fmla="*/ 416 w 833"/>
              <a:gd name="T15" fmla="*/ 731 h 3027"/>
              <a:gd name="T16" fmla="*/ 102 w 833"/>
              <a:gd name="T17" fmla="*/ 416 h 3027"/>
              <a:gd name="T18" fmla="*/ 416 w 833"/>
              <a:gd name="T19" fmla="*/ 102 h 3027"/>
              <a:gd name="T20" fmla="*/ 416 w 833"/>
              <a:gd name="T21" fmla="*/ 0 h 3027"/>
              <a:gd name="T22" fmla="*/ 0 w 833"/>
              <a:gd name="T23" fmla="*/ 416 h 3027"/>
              <a:gd name="T24" fmla="*/ 416 w 833"/>
              <a:gd name="T25" fmla="*/ 833 h 3027"/>
              <a:gd name="T26" fmla="*/ 416 w 833"/>
              <a:gd name="T27" fmla="*/ 833 h 3027"/>
              <a:gd name="T28" fmla="*/ 731 w 833"/>
              <a:gd name="T29" fmla="*/ 1148 h 3027"/>
              <a:gd name="T30" fmla="*/ 416 w 833"/>
              <a:gd name="T31" fmla="*/ 1462 h 3027"/>
              <a:gd name="T32" fmla="*/ 416 w 833"/>
              <a:gd name="T33" fmla="*/ 1462 h 3027"/>
              <a:gd name="T34" fmla="*/ 0 w 833"/>
              <a:gd name="T35" fmla="*/ 1879 h 3027"/>
              <a:gd name="T36" fmla="*/ 416 w 833"/>
              <a:gd name="T37" fmla="*/ 2296 h 3027"/>
              <a:gd name="T38" fmla="*/ 416 w 833"/>
              <a:gd name="T39" fmla="*/ 2296 h 3027"/>
              <a:gd name="T40" fmla="*/ 731 w 833"/>
              <a:gd name="T41" fmla="*/ 2610 h 3027"/>
              <a:gd name="T42" fmla="*/ 416 w 833"/>
              <a:gd name="T43" fmla="*/ 2925 h 3027"/>
              <a:gd name="T44" fmla="*/ 416 w 833"/>
              <a:gd name="T45" fmla="*/ 3027 h 3027"/>
              <a:gd name="T46" fmla="*/ 833 w 833"/>
              <a:gd name="T47" fmla="*/ 2610 h 3027"/>
              <a:gd name="T48" fmla="*/ 416 w 833"/>
              <a:gd name="T49" fmla="*/ 2194 h 30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33" h="3027">
                <a:moveTo>
                  <a:pt x="416" y="2194"/>
                </a:moveTo>
                <a:cubicBezTo>
                  <a:pt x="416" y="2194"/>
                  <a:pt x="416" y="2194"/>
                  <a:pt x="416" y="2194"/>
                </a:cubicBezTo>
                <a:cubicBezTo>
                  <a:pt x="243" y="2194"/>
                  <a:pt x="102" y="2053"/>
                  <a:pt x="102" y="1879"/>
                </a:cubicBezTo>
                <a:cubicBezTo>
                  <a:pt x="102" y="1705"/>
                  <a:pt x="243" y="1564"/>
                  <a:pt x="416" y="1564"/>
                </a:cubicBezTo>
                <a:cubicBezTo>
                  <a:pt x="416" y="1564"/>
                  <a:pt x="416" y="1564"/>
                  <a:pt x="416" y="1564"/>
                </a:cubicBezTo>
                <a:cubicBezTo>
                  <a:pt x="647" y="1564"/>
                  <a:pt x="833" y="1378"/>
                  <a:pt x="833" y="1148"/>
                </a:cubicBezTo>
                <a:cubicBezTo>
                  <a:pt x="833" y="918"/>
                  <a:pt x="647" y="731"/>
                  <a:pt x="416" y="731"/>
                </a:cubicBezTo>
                <a:cubicBezTo>
                  <a:pt x="416" y="731"/>
                  <a:pt x="416" y="731"/>
                  <a:pt x="416" y="731"/>
                </a:cubicBezTo>
                <a:cubicBezTo>
                  <a:pt x="243" y="731"/>
                  <a:pt x="102" y="590"/>
                  <a:pt x="102" y="416"/>
                </a:cubicBezTo>
                <a:cubicBezTo>
                  <a:pt x="102" y="243"/>
                  <a:pt x="243" y="102"/>
                  <a:pt x="416" y="102"/>
                </a:cubicBezTo>
                <a:cubicBezTo>
                  <a:pt x="416" y="0"/>
                  <a:pt x="416" y="0"/>
                  <a:pt x="416" y="0"/>
                </a:cubicBezTo>
                <a:cubicBezTo>
                  <a:pt x="186" y="0"/>
                  <a:pt x="0" y="186"/>
                  <a:pt x="0" y="416"/>
                </a:cubicBezTo>
                <a:cubicBezTo>
                  <a:pt x="0" y="646"/>
                  <a:pt x="186" y="833"/>
                  <a:pt x="416" y="833"/>
                </a:cubicBezTo>
                <a:cubicBezTo>
                  <a:pt x="416" y="833"/>
                  <a:pt x="416" y="833"/>
                  <a:pt x="416" y="833"/>
                </a:cubicBezTo>
                <a:cubicBezTo>
                  <a:pt x="590" y="833"/>
                  <a:pt x="731" y="974"/>
                  <a:pt x="731" y="1148"/>
                </a:cubicBezTo>
                <a:cubicBezTo>
                  <a:pt x="731" y="1321"/>
                  <a:pt x="590" y="1462"/>
                  <a:pt x="416" y="1462"/>
                </a:cubicBezTo>
                <a:cubicBezTo>
                  <a:pt x="416" y="1462"/>
                  <a:pt x="416" y="1462"/>
                  <a:pt x="416" y="1462"/>
                </a:cubicBezTo>
                <a:cubicBezTo>
                  <a:pt x="186" y="1462"/>
                  <a:pt x="0" y="1649"/>
                  <a:pt x="0" y="1879"/>
                </a:cubicBezTo>
                <a:cubicBezTo>
                  <a:pt x="0" y="2109"/>
                  <a:pt x="186" y="2296"/>
                  <a:pt x="416" y="2296"/>
                </a:cubicBezTo>
                <a:cubicBezTo>
                  <a:pt x="416" y="2296"/>
                  <a:pt x="416" y="2296"/>
                  <a:pt x="416" y="2296"/>
                </a:cubicBezTo>
                <a:cubicBezTo>
                  <a:pt x="590" y="2296"/>
                  <a:pt x="731" y="2437"/>
                  <a:pt x="731" y="2610"/>
                </a:cubicBezTo>
                <a:cubicBezTo>
                  <a:pt x="731" y="2784"/>
                  <a:pt x="590" y="2925"/>
                  <a:pt x="416" y="2925"/>
                </a:cubicBezTo>
                <a:cubicBezTo>
                  <a:pt x="416" y="3027"/>
                  <a:pt x="416" y="3027"/>
                  <a:pt x="416" y="3027"/>
                </a:cubicBezTo>
                <a:cubicBezTo>
                  <a:pt x="647" y="3027"/>
                  <a:pt x="833" y="2841"/>
                  <a:pt x="833" y="2610"/>
                </a:cubicBezTo>
                <a:cubicBezTo>
                  <a:pt x="833" y="2380"/>
                  <a:pt x="647" y="2194"/>
                  <a:pt x="416" y="219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cs typeface="+mn-ea"/>
              <a:sym typeface="+mn-lt"/>
            </a:endParaRPr>
          </a:p>
        </p:txBody>
      </p:sp>
      <p:sp>
        <p:nvSpPr>
          <p:cNvPr id="3" name="Freeform 11"/>
          <p:cNvSpPr/>
          <p:nvPr/>
        </p:nvSpPr>
        <p:spPr bwMode="auto">
          <a:xfrm>
            <a:off x="6621236" y="1922085"/>
            <a:ext cx="359833" cy="531283"/>
          </a:xfrm>
          <a:custGeom>
            <a:avLst/>
            <a:gdLst>
              <a:gd name="T0" fmla="*/ 0 w 170"/>
              <a:gd name="T1" fmla="*/ 0 h 251"/>
              <a:gd name="T2" fmla="*/ 92 w 170"/>
              <a:gd name="T3" fmla="*/ 126 h 251"/>
              <a:gd name="T4" fmla="*/ 0 w 170"/>
              <a:gd name="T5" fmla="*/ 251 h 251"/>
              <a:gd name="T6" fmla="*/ 79 w 170"/>
              <a:gd name="T7" fmla="*/ 251 h 251"/>
              <a:gd name="T8" fmla="*/ 170 w 170"/>
              <a:gd name="T9" fmla="*/ 126 h 251"/>
              <a:gd name="T10" fmla="*/ 79 w 170"/>
              <a:gd name="T11" fmla="*/ 0 h 251"/>
              <a:gd name="T12" fmla="*/ 0 w 170"/>
              <a:gd name="T13" fmla="*/ 0 h 251"/>
            </a:gdLst>
            <a:ahLst/>
            <a:cxnLst>
              <a:cxn ang="0">
                <a:pos x="T0" y="T1"/>
              </a:cxn>
              <a:cxn ang="0">
                <a:pos x="T2" y="T3"/>
              </a:cxn>
              <a:cxn ang="0">
                <a:pos x="T4" y="T5"/>
              </a:cxn>
              <a:cxn ang="0">
                <a:pos x="T6" y="T7"/>
              </a:cxn>
              <a:cxn ang="0">
                <a:pos x="T8" y="T9"/>
              </a:cxn>
              <a:cxn ang="0">
                <a:pos x="T10" y="T11"/>
              </a:cxn>
              <a:cxn ang="0">
                <a:pos x="T12" y="T13"/>
              </a:cxn>
            </a:cxnLst>
            <a:rect l="0" t="0" r="r" b="b"/>
            <a:pathLst>
              <a:path w="170" h="251">
                <a:moveTo>
                  <a:pt x="0" y="0"/>
                </a:moveTo>
                <a:lnTo>
                  <a:pt x="92" y="126"/>
                </a:lnTo>
                <a:lnTo>
                  <a:pt x="0" y="251"/>
                </a:lnTo>
                <a:lnTo>
                  <a:pt x="79" y="251"/>
                </a:lnTo>
                <a:lnTo>
                  <a:pt x="170" y="126"/>
                </a:lnTo>
                <a:lnTo>
                  <a:pt x="79" y="0"/>
                </a:lnTo>
                <a:lnTo>
                  <a:pt x="0" y="0"/>
                </a:lnTo>
                <a:close/>
              </a:path>
            </a:pathLst>
          </a:custGeom>
          <a:solidFill>
            <a:schemeClr val="accent1"/>
          </a:solidFill>
          <a:ln>
            <a:noFill/>
          </a:ln>
        </p:spPr>
        <p:txBody>
          <a:bodyPr/>
          <a:lstStyle/>
          <a:p>
            <a:endParaRPr lang="zh-CN" altLang="en-US" sz="2400">
              <a:cs typeface="+mn-ea"/>
              <a:sym typeface="+mn-lt"/>
            </a:endParaRPr>
          </a:p>
        </p:txBody>
      </p:sp>
      <p:sp>
        <p:nvSpPr>
          <p:cNvPr id="4" name="Freeform 12"/>
          <p:cNvSpPr/>
          <p:nvPr/>
        </p:nvSpPr>
        <p:spPr bwMode="auto">
          <a:xfrm>
            <a:off x="5205186" y="3101068"/>
            <a:ext cx="357716" cy="531284"/>
          </a:xfrm>
          <a:custGeom>
            <a:avLst/>
            <a:gdLst>
              <a:gd name="T0" fmla="*/ 169 w 169"/>
              <a:gd name="T1" fmla="*/ 251 h 251"/>
              <a:gd name="T2" fmla="*/ 78 w 169"/>
              <a:gd name="T3" fmla="*/ 126 h 251"/>
              <a:gd name="T4" fmla="*/ 169 w 169"/>
              <a:gd name="T5" fmla="*/ 0 h 251"/>
              <a:gd name="T6" fmla="*/ 91 w 169"/>
              <a:gd name="T7" fmla="*/ 0 h 251"/>
              <a:gd name="T8" fmla="*/ 0 w 169"/>
              <a:gd name="T9" fmla="*/ 126 h 251"/>
              <a:gd name="T10" fmla="*/ 91 w 169"/>
              <a:gd name="T11" fmla="*/ 251 h 251"/>
              <a:gd name="T12" fmla="*/ 169 w 169"/>
              <a:gd name="T13" fmla="*/ 251 h 251"/>
            </a:gdLst>
            <a:ahLst/>
            <a:cxnLst>
              <a:cxn ang="0">
                <a:pos x="T0" y="T1"/>
              </a:cxn>
              <a:cxn ang="0">
                <a:pos x="T2" y="T3"/>
              </a:cxn>
              <a:cxn ang="0">
                <a:pos x="T4" y="T5"/>
              </a:cxn>
              <a:cxn ang="0">
                <a:pos x="T6" y="T7"/>
              </a:cxn>
              <a:cxn ang="0">
                <a:pos x="T8" y="T9"/>
              </a:cxn>
              <a:cxn ang="0">
                <a:pos x="T10" y="T11"/>
              </a:cxn>
              <a:cxn ang="0">
                <a:pos x="T12" y="T13"/>
              </a:cxn>
            </a:cxnLst>
            <a:rect l="0" t="0" r="r" b="b"/>
            <a:pathLst>
              <a:path w="169" h="251">
                <a:moveTo>
                  <a:pt x="169" y="251"/>
                </a:moveTo>
                <a:lnTo>
                  <a:pt x="78" y="126"/>
                </a:lnTo>
                <a:lnTo>
                  <a:pt x="169" y="0"/>
                </a:lnTo>
                <a:lnTo>
                  <a:pt x="91" y="0"/>
                </a:lnTo>
                <a:lnTo>
                  <a:pt x="0" y="126"/>
                </a:lnTo>
                <a:lnTo>
                  <a:pt x="91" y="251"/>
                </a:lnTo>
                <a:lnTo>
                  <a:pt x="169" y="251"/>
                </a:lnTo>
                <a:close/>
              </a:path>
            </a:pathLst>
          </a:custGeom>
          <a:solidFill>
            <a:schemeClr val="accent2"/>
          </a:solidFill>
          <a:ln>
            <a:noFill/>
          </a:ln>
        </p:spPr>
        <p:txBody>
          <a:bodyPr/>
          <a:lstStyle/>
          <a:p>
            <a:endParaRPr lang="zh-CN" altLang="en-US" sz="2400">
              <a:cs typeface="+mn-ea"/>
              <a:sym typeface="+mn-lt"/>
            </a:endParaRPr>
          </a:p>
        </p:txBody>
      </p:sp>
      <p:sp>
        <p:nvSpPr>
          <p:cNvPr id="5" name="Freeform 13"/>
          <p:cNvSpPr/>
          <p:nvPr/>
        </p:nvSpPr>
        <p:spPr bwMode="auto">
          <a:xfrm>
            <a:off x="5205186" y="5467501"/>
            <a:ext cx="357716" cy="531284"/>
          </a:xfrm>
          <a:custGeom>
            <a:avLst/>
            <a:gdLst>
              <a:gd name="T0" fmla="*/ 169 w 169"/>
              <a:gd name="T1" fmla="*/ 251 h 251"/>
              <a:gd name="T2" fmla="*/ 78 w 169"/>
              <a:gd name="T3" fmla="*/ 125 h 251"/>
              <a:gd name="T4" fmla="*/ 169 w 169"/>
              <a:gd name="T5" fmla="*/ 0 h 251"/>
              <a:gd name="T6" fmla="*/ 91 w 169"/>
              <a:gd name="T7" fmla="*/ 0 h 251"/>
              <a:gd name="T8" fmla="*/ 0 w 169"/>
              <a:gd name="T9" fmla="*/ 125 h 251"/>
              <a:gd name="T10" fmla="*/ 91 w 169"/>
              <a:gd name="T11" fmla="*/ 251 h 251"/>
              <a:gd name="T12" fmla="*/ 169 w 169"/>
              <a:gd name="T13" fmla="*/ 251 h 251"/>
            </a:gdLst>
            <a:ahLst/>
            <a:cxnLst>
              <a:cxn ang="0">
                <a:pos x="T0" y="T1"/>
              </a:cxn>
              <a:cxn ang="0">
                <a:pos x="T2" y="T3"/>
              </a:cxn>
              <a:cxn ang="0">
                <a:pos x="T4" y="T5"/>
              </a:cxn>
              <a:cxn ang="0">
                <a:pos x="T6" y="T7"/>
              </a:cxn>
              <a:cxn ang="0">
                <a:pos x="T8" y="T9"/>
              </a:cxn>
              <a:cxn ang="0">
                <a:pos x="T10" y="T11"/>
              </a:cxn>
              <a:cxn ang="0">
                <a:pos x="T12" y="T13"/>
              </a:cxn>
            </a:cxnLst>
            <a:rect l="0" t="0" r="r" b="b"/>
            <a:pathLst>
              <a:path w="169" h="251">
                <a:moveTo>
                  <a:pt x="169" y="251"/>
                </a:moveTo>
                <a:lnTo>
                  <a:pt x="78" y="125"/>
                </a:lnTo>
                <a:lnTo>
                  <a:pt x="169" y="0"/>
                </a:lnTo>
                <a:lnTo>
                  <a:pt x="91" y="0"/>
                </a:lnTo>
                <a:lnTo>
                  <a:pt x="0" y="125"/>
                </a:lnTo>
                <a:lnTo>
                  <a:pt x="91" y="251"/>
                </a:lnTo>
                <a:lnTo>
                  <a:pt x="169" y="251"/>
                </a:lnTo>
                <a:close/>
              </a:path>
            </a:pathLst>
          </a:custGeom>
          <a:solidFill>
            <a:schemeClr val="accent4"/>
          </a:solidFill>
          <a:ln>
            <a:noFill/>
          </a:ln>
        </p:spPr>
        <p:txBody>
          <a:bodyPr/>
          <a:lstStyle/>
          <a:p>
            <a:endParaRPr lang="zh-CN" altLang="en-US" sz="2400">
              <a:cs typeface="+mn-ea"/>
              <a:sym typeface="+mn-lt"/>
            </a:endParaRPr>
          </a:p>
        </p:txBody>
      </p:sp>
      <p:sp>
        <p:nvSpPr>
          <p:cNvPr id="6" name="Freeform 14"/>
          <p:cNvSpPr/>
          <p:nvPr/>
        </p:nvSpPr>
        <p:spPr bwMode="auto">
          <a:xfrm>
            <a:off x="6621236" y="4284285"/>
            <a:ext cx="359833" cy="531283"/>
          </a:xfrm>
          <a:custGeom>
            <a:avLst/>
            <a:gdLst>
              <a:gd name="T0" fmla="*/ 0 w 170"/>
              <a:gd name="T1" fmla="*/ 0 h 251"/>
              <a:gd name="T2" fmla="*/ 92 w 170"/>
              <a:gd name="T3" fmla="*/ 126 h 251"/>
              <a:gd name="T4" fmla="*/ 0 w 170"/>
              <a:gd name="T5" fmla="*/ 251 h 251"/>
              <a:gd name="T6" fmla="*/ 79 w 170"/>
              <a:gd name="T7" fmla="*/ 251 h 251"/>
              <a:gd name="T8" fmla="*/ 170 w 170"/>
              <a:gd name="T9" fmla="*/ 126 h 251"/>
              <a:gd name="T10" fmla="*/ 79 w 170"/>
              <a:gd name="T11" fmla="*/ 0 h 251"/>
              <a:gd name="T12" fmla="*/ 0 w 170"/>
              <a:gd name="T13" fmla="*/ 0 h 251"/>
            </a:gdLst>
            <a:ahLst/>
            <a:cxnLst>
              <a:cxn ang="0">
                <a:pos x="T0" y="T1"/>
              </a:cxn>
              <a:cxn ang="0">
                <a:pos x="T2" y="T3"/>
              </a:cxn>
              <a:cxn ang="0">
                <a:pos x="T4" y="T5"/>
              </a:cxn>
              <a:cxn ang="0">
                <a:pos x="T6" y="T7"/>
              </a:cxn>
              <a:cxn ang="0">
                <a:pos x="T8" y="T9"/>
              </a:cxn>
              <a:cxn ang="0">
                <a:pos x="T10" y="T11"/>
              </a:cxn>
              <a:cxn ang="0">
                <a:pos x="T12" y="T13"/>
              </a:cxn>
            </a:cxnLst>
            <a:rect l="0" t="0" r="r" b="b"/>
            <a:pathLst>
              <a:path w="170" h="251">
                <a:moveTo>
                  <a:pt x="0" y="0"/>
                </a:moveTo>
                <a:lnTo>
                  <a:pt x="92" y="126"/>
                </a:lnTo>
                <a:lnTo>
                  <a:pt x="0" y="251"/>
                </a:lnTo>
                <a:lnTo>
                  <a:pt x="79" y="251"/>
                </a:lnTo>
                <a:lnTo>
                  <a:pt x="170" y="126"/>
                </a:lnTo>
                <a:lnTo>
                  <a:pt x="79" y="0"/>
                </a:lnTo>
                <a:lnTo>
                  <a:pt x="0" y="0"/>
                </a:lnTo>
                <a:close/>
              </a:path>
            </a:pathLst>
          </a:custGeom>
          <a:solidFill>
            <a:schemeClr val="accent3"/>
          </a:solidFill>
          <a:ln>
            <a:noFill/>
          </a:ln>
        </p:spPr>
        <p:txBody>
          <a:bodyPr/>
          <a:lstStyle/>
          <a:p>
            <a:endParaRPr lang="zh-CN" altLang="en-US" sz="2400">
              <a:cs typeface="+mn-ea"/>
              <a:sym typeface="+mn-lt"/>
            </a:endParaRPr>
          </a:p>
        </p:txBody>
      </p:sp>
      <p:grpSp>
        <p:nvGrpSpPr>
          <p:cNvPr id="7" name="组合 6"/>
          <p:cNvGrpSpPr/>
          <p:nvPr/>
        </p:nvGrpSpPr>
        <p:grpSpPr>
          <a:xfrm>
            <a:off x="5687785" y="2974068"/>
            <a:ext cx="787400" cy="785284"/>
            <a:chOff x="5691717" y="3032126"/>
            <a:chExt cx="787400" cy="785284"/>
          </a:xfrm>
        </p:grpSpPr>
        <p:sp>
          <p:nvSpPr>
            <p:cNvPr id="8" name="Oval 7"/>
            <p:cNvSpPr>
              <a:spLocks noChangeArrowheads="1"/>
            </p:cNvSpPr>
            <p:nvPr/>
          </p:nvSpPr>
          <p:spPr bwMode="auto">
            <a:xfrm>
              <a:off x="5691717" y="3032126"/>
              <a:ext cx="787400" cy="785284"/>
            </a:xfrm>
            <a:prstGeom prst="ellipse">
              <a:avLst/>
            </a:prstGeom>
            <a:solidFill>
              <a:schemeClr val="accent2"/>
            </a:solidFill>
            <a:ln>
              <a:noFill/>
            </a:ln>
          </p:spPr>
          <p:txBody>
            <a:bodyPr/>
            <a:lstStyle/>
            <a:p>
              <a:endParaRPr lang="zh-CN" altLang="en-US" sz="2400" dirty="0">
                <a:cs typeface="+mn-ea"/>
                <a:sym typeface="+mn-lt"/>
              </a:endParaRPr>
            </a:p>
          </p:txBody>
        </p:sp>
        <p:grpSp>
          <p:nvGrpSpPr>
            <p:cNvPr id="9" name="Group 15"/>
            <p:cNvGrpSpPr/>
            <p:nvPr/>
          </p:nvGrpSpPr>
          <p:grpSpPr bwMode="auto">
            <a:xfrm>
              <a:off x="5945717" y="3281892"/>
              <a:ext cx="302683" cy="287867"/>
              <a:chOff x="0" y="0"/>
              <a:chExt cx="143" cy="136"/>
            </a:xfrm>
          </p:grpSpPr>
          <p:sp>
            <p:nvSpPr>
              <p:cNvPr id="10" name="Freeform 16"/>
              <p:cNvSpPr/>
              <p:nvPr/>
            </p:nvSpPr>
            <p:spPr bwMode="auto">
              <a:xfrm>
                <a:off x="75" y="49"/>
                <a:ext cx="68" cy="66"/>
              </a:xfrm>
              <a:custGeom>
                <a:avLst/>
                <a:gdLst>
                  <a:gd name="T0" fmla="*/ 75 w 88"/>
                  <a:gd name="T1" fmla="*/ 30 h 86"/>
                  <a:gd name="T2" fmla="*/ 58 w 88"/>
                  <a:gd name="T3" fmla="*/ 30 h 86"/>
                  <a:gd name="T4" fmla="*/ 58 w 88"/>
                  <a:gd name="T5" fmla="*/ 13 h 86"/>
                  <a:gd name="T6" fmla="*/ 44 w 88"/>
                  <a:gd name="T7" fmla="*/ 0 h 86"/>
                  <a:gd name="T8" fmla="*/ 31 w 88"/>
                  <a:gd name="T9" fmla="*/ 13 h 86"/>
                  <a:gd name="T10" fmla="*/ 31 w 88"/>
                  <a:gd name="T11" fmla="*/ 30 h 86"/>
                  <a:gd name="T12" fmla="*/ 14 w 88"/>
                  <a:gd name="T13" fmla="*/ 30 h 86"/>
                  <a:gd name="T14" fmla="*/ 0 w 88"/>
                  <a:gd name="T15" fmla="*/ 43 h 86"/>
                  <a:gd name="T16" fmla="*/ 14 w 88"/>
                  <a:gd name="T17" fmla="*/ 56 h 86"/>
                  <a:gd name="T18" fmla="*/ 31 w 88"/>
                  <a:gd name="T19" fmla="*/ 56 h 86"/>
                  <a:gd name="T20" fmla="*/ 31 w 88"/>
                  <a:gd name="T21" fmla="*/ 73 h 86"/>
                  <a:gd name="T22" fmla="*/ 44 w 88"/>
                  <a:gd name="T23" fmla="*/ 86 h 86"/>
                  <a:gd name="T24" fmla="*/ 58 w 88"/>
                  <a:gd name="T25" fmla="*/ 73 h 86"/>
                  <a:gd name="T26" fmla="*/ 58 w 88"/>
                  <a:gd name="T27" fmla="*/ 56 h 86"/>
                  <a:gd name="T28" fmla="*/ 75 w 88"/>
                  <a:gd name="T29" fmla="*/ 56 h 86"/>
                  <a:gd name="T30" fmla="*/ 88 w 88"/>
                  <a:gd name="T31" fmla="*/ 43 h 86"/>
                  <a:gd name="T32" fmla="*/ 75 w 88"/>
                  <a:gd name="T33" fmla="*/ 3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8" h="86">
                    <a:moveTo>
                      <a:pt x="75" y="30"/>
                    </a:moveTo>
                    <a:cubicBezTo>
                      <a:pt x="58" y="30"/>
                      <a:pt x="58" y="30"/>
                      <a:pt x="58" y="30"/>
                    </a:cubicBezTo>
                    <a:cubicBezTo>
                      <a:pt x="58" y="13"/>
                      <a:pt x="58" y="13"/>
                      <a:pt x="58" y="13"/>
                    </a:cubicBezTo>
                    <a:cubicBezTo>
                      <a:pt x="58" y="6"/>
                      <a:pt x="52" y="0"/>
                      <a:pt x="44" y="0"/>
                    </a:cubicBezTo>
                    <a:cubicBezTo>
                      <a:pt x="37" y="0"/>
                      <a:pt x="31" y="6"/>
                      <a:pt x="31" y="13"/>
                    </a:cubicBezTo>
                    <a:cubicBezTo>
                      <a:pt x="31" y="30"/>
                      <a:pt x="31" y="30"/>
                      <a:pt x="31" y="30"/>
                    </a:cubicBezTo>
                    <a:cubicBezTo>
                      <a:pt x="14" y="30"/>
                      <a:pt x="14" y="30"/>
                      <a:pt x="14" y="30"/>
                    </a:cubicBezTo>
                    <a:cubicBezTo>
                      <a:pt x="6" y="30"/>
                      <a:pt x="0" y="36"/>
                      <a:pt x="0" y="43"/>
                    </a:cubicBezTo>
                    <a:cubicBezTo>
                      <a:pt x="0" y="50"/>
                      <a:pt x="6" y="56"/>
                      <a:pt x="14" y="56"/>
                    </a:cubicBezTo>
                    <a:cubicBezTo>
                      <a:pt x="31" y="56"/>
                      <a:pt x="31" y="56"/>
                      <a:pt x="31" y="56"/>
                    </a:cubicBezTo>
                    <a:cubicBezTo>
                      <a:pt x="31" y="73"/>
                      <a:pt x="31" y="73"/>
                      <a:pt x="31" y="73"/>
                    </a:cubicBezTo>
                    <a:cubicBezTo>
                      <a:pt x="31" y="80"/>
                      <a:pt x="37" y="86"/>
                      <a:pt x="44" y="86"/>
                    </a:cubicBezTo>
                    <a:cubicBezTo>
                      <a:pt x="52" y="86"/>
                      <a:pt x="58" y="80"/>
                      <a:pt x="58" y="73"/>
                    </a:cubicBezTo>
                    <a:cubicBezTo>
                      <a:pt x="58" y="56"/>
                      <a:pt x="58" y="56"/>
                      <a:pt x="58" y="56"/>
                    </a:cubicBezTo>
                    <a:cubicBezTo>
                      <a:pt x="75" y="56"/>
                      <a:pt x="75" y="56"/>
                      <a:pt x="75" y="56"/>
                    </a:cubicBezTo>
                    <a:cubicBezTo>
                      <a:pt x="82" y="56"/>
                      <a:pt x="88" y="50"/>
                      <a:pt x="88" y="43"/>
                    </a:cubicBezTo>
                    <a:cubicBezTo>
                      <a:pt x="88" y="36"/>
                      <a:pt x="82" y="30"/>
                      <a:pt x="75" y="3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cs typeface="+mn-ea"/>
                  <a:sym typeface="+mn-lt"/>
                </a:endParaRPr>
              </a:p>
            </p:txBody>
          </p:sp>
          <p:sp>
            <p:nvSpPr>
              <p:cNvPr id="11" name="Freeform 17"/>
              <p:cNvSpPr>
                <a:spLocks noEditPoints="1"/>
              </p:cNvSpPr>
              <p:nvPr/>
            </p:nvSpPr>
            <p:spPr bwMode="auto">
              <a:xfrm>
                <a:off x="0" y="0"/>
                <a:ext cx="105" cy="136"/>
              </a:xfrm>
              <a:custGeom>
                <a:avLst/>
                <a:gdLst>
                  <a:gd name="T0" fmla="*/ 70 w 138"/>
                  <a:gd name="T1" fmla="*/ 68 h 178"/>
                  <a:gd name="T2" fmla="*/ 105 w 138"/>
                  <a:gd name="T3" fmla="*/ 34 h 178"/>
                  <a:gd name="T4" fmla="*/ 70 w 138"/>
                  <a:gd name="T5" fmla="*/ 0 h 178"/>
                  <a:gd name="T6" fmla="*/ 35 w 138"/>
                  <a:gd name="T7" fmla="*/ 34 h 178"/>
                  <a:gd name="T8" fmla="*/ 70 w 138"/>
                  <a:gd name="T9" fmla="*/ 68 h 178"/>
                  <a:gd name="T10" fmla="*/ 138 w 138"/>
                  <a:gd name="T11" fmla="*/ 165 h 178"/>
                  <a:gd name="T12" fmla="*/ 110 w 138"/>
                  <a:gd name="T13" fmla="*/ 135 h 178"/>
                  <a:gd name="T14" fmla="*/ 80 w 138"/>
                  <a:gd name="T15" fmla="*/ 108 h 178"/>
                  <a:gd name="T16" fmla="*/ 98 w 138"/>
                  <a:gd name="T17" fmla="*/ 87 h 178"/>
                  <a:gd name="T18" fmla="*/ 69 w 138"/>
                  <a:gd name="T19" fmla="*/ 78 h 178"/>
                  <a:gd name="T20" fmla="*/ 0 w 138"/>
                  <a:gd name="T21" fmla="*/ 173 h 178"/>
                  <a:gd name="T22" fmla="*/ 0 w 138"/>
                  <a:gd name="T23" fmla="*/ 178 h 178"/>
                  <a:gd name="T24" fmla="*/ 138 w 138"/>
                  <a:gd name="T25" fmla="*/ 178 h 178"/>
                  <a:gd name="T26" fmla="*/ 138 w 138"/>
                  <a:gd name="T27" fmla="*/ 173 h 178"/>
                  <a:gd name="T28" fmla="*/ 138 w 138"/>
                  <a:gd name="T29" fmla="*/ 165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8" h="178">
                    <a:moveTo>
                      <a:pt x="70" y="68"/>
                    </a:moveTo>
                    <a:cubicBezTo>
                      <a:pt x="89" y="68"/>
                      <a:pt x="105" y="53"/>
                      <a:pt x="105" y="34"/>
                    </a:cubicBezTo>
                    <a:cubicBezTo>
                      <a:pt x="105" y="15"/>
                      <a:pt x="89" y="0"/>
                      <a:pt x="70" y="0"/>
                    </a:cubicBezTo>
                    <a:cubicBezTo>
                      <a:pt x="50" y="0"/>
                      <a:pt x="35" y="15"/>
                      <a:pt x="35" y="34"/>
                    </a:cubicBezTo>
                    <a:cubicBezTo>
                      <a:pt x="35" y="53"/>
                      <a:pt x="50" y="68"/>
                      <a:pt x="70" y="68"/>
                    </a:cubicBezTo>
                    <a:close/>
                    <a:moveTo>
                      <a:pt x="138" y="165"/>
                    </a:moveTo>
                    <a:cubicBezTo>
                      <a:pt x="128" y="165"/>
                      <a:pt x="110" y="161"/>
                      <a:pt x="110" y="135"/>
                    </a:cubicBezTo>
                    <a:cubicBezTo>
                      <a:pt x="110" y="135"/>
                      <a:pt x="77" y="138"/>
                      <a:pt x="80" y="108"/>
                    </a:cubicBezTo>
                    <a:cubicBezTo>
                      <a:pt x="81" y="95"/>
                      <a:pt x="90" y="89"/>
                      <a:pt x="98" y="87"/>
                    </a:cubicBezTo>
                    <a:cubicBezTo>
                      <a:pt x="89" y="81"/>
                      <a:pt x="80" y="78"/>
                      <a:pt x="69" y="78"/>
                    </a:cubicBezTo>
                    <a:cubicBezTo>
                      <a:pt x="31" y="78"/>
                      <a:pt x="0" y="120"/>
                      <a:pt x="0" y="173"/>
                    </a:cubicBezTo>
                    <a:cubicBezTo>
                      <a:pt x="0" y="174"/>
                      <a:pt x="0" y="176"/>
                      <a:pt x="0" y="178"/>
                    </a:cubicBezTo>
                    <a:cubicBezTo>
                      <a:pt x="138" y="178"/>
                      <a:pt x="138" y="178"/>
                      <a:pt x="138" y="178"/>
                    </a:cubicBezTo>
                    <a:cubicBezTo>
                      <a:pt x="138" y="176"/>
                      <a:pt x="138" y="174"/>
                      <a:pt x="138" y="173"/>
                    </a:cubicBezTo>
                    <a:cubicBezTo>
                      <a:pt x="138" y="170"/>
                      <a:pt x="138" y="168"/>
                      <a:pt x="138" y="16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cs typeface="+mn-ea"/>
                  <a:sym typeface="+mn-lt"/>
                </a:endParaRPr>
              </a:p>
            </p:txBody>
          </p:sp>
        </p:grpSp>
      </p:grpSp>
      <p:grpSp>
        <p:nvGrpSpPr>
          <p:cNvPr id="12" name="组合 11"/>
          <p:cNvGrpSpPr/>
          <p:nvPr/>
        </p:nvGrpSpPr>
        <p:grpSpPr>
          <a:xfrm>
            <a:off x="5687785" y="1792968"/>
            <a:ext cx="787400" cy="783167"/>
            <a:chOff x="5691717" y="1851026"/>
            <a:chExt cx="787400" cy="783167"/>
          </a:xfrm>
        </p:grpSpPr>
        <p:sp>
          <p:nvSpPr>
            <p:cNvPr id="13" name="Oval 6"/>
            <p:cNvSpPr>
              <a:spLocks noChangeArrowheads="1"/>
            </p:cNvSpPr>
            <p:nvPr/>
          </p:nvSpPr>
          <p:spPr bwMode="auto">
            <a:xfrm>
              <a:off x="5691717" y="1851026"/>
              <a:ext cx="787400" cy="783167"/>
            </a:xfrm>
            <a:prstGeom prst="ellipse">
              <a:avLst/>
            </a:prstGeom>
            <a:solidFill>
              <a:schemeClr val="accent1"/>
            </a:solidFill>
            <a:ln>
              <a:noFill/>
            </a:ln>
          </p:spPr>
          <p:txBody>
            <a:bodyPr/>
            <a:lstStyle/>
            <a:p>
              <a:endParaRPr lang="zh-CN" altLang="en-US" sz="2400" dirty="0">
                <a:cs typeface="+mn-ea"/>
                <a:sym typeface="+mn-lt"/>
              </a:endParaRPr>
            </a:p>
          </p:txBody>
        </p:sp>
        <p:grpSp>
          <p:nvGrpSpPr>
            <p:cNvPr id="14" name="Group 18"/>
            <p:cNvGrpSpPr/>
            <p:nvPr/>
          </p:nvGrpSpPr>
          <p:grpSpPr bwMode="auto">
            <a:xfrm>
              <a:off x="5969001" y="2075392"/>
              <a:ext cx="260351" cy="357717"/>
              <a:chOff x="0" y="0"/>
              <a:chExt cx="123" cy="169"/>
            </a:xfrm>
          </p:grpSpPr>
          <p:sp>
            <p:nvSpPr>
              <p:cNvPr id="15" name="Freeform 19"/>
              <p:cNvSpPr>
                <a:spLocks noEditPoints="1"/>
              </p:cNvSpPr>
              <p:nvPr/>
            </p:nvSpPr>
            <p:spPr bwMode="auto">
              <a:xfrm>
                <a:off x="21" y="18"/>
                <a:ext cx="55" cy="70"/>
              </a:xfrm>
              <a:custGeom>
                <a:avLst/>
                <a:gdLst>
                  <a:gd name="T0" fmla="*/ 69 w 72"/>
                  <a:gd name="T1" fmla="*/ 17 h 91"/>
                  <a:gd name="T2" fmla="*/ 3 w 72"/>
                  <a:gd name="T3" fmla="*/ 17 h 91"/>
                  <a:gd name="T4" fmla="*/ 0 w 72"/>
                  <a:gd name="T5" fmla="*/ 20 h 91"/>
                  <a:gd name="T6" fmla="*/ 3 w 72"/>
                  <a:gd name="T7" fmla="*/ 23 h 91"/>
                  <a:gd name="T8" fmla="*/ 69 w 72"/>
                  <a:gd name="T9" fmla="*/ 23 h 91"/>
                  <a:gd name="T10" fmla="*/ 72 w 72"/>
                  <a:gd name="T11" fmla="*/ 20 h 91"/>
                  <a:gd name="T12" fmla="*/ 69 w 72"/>
                  <a:gd name="T13" fmla="*/ 17 h 91"/>
                  <a:gd name="T14" fmla="*/ 3 w 72"/>
                  <a:gd name="T15" fmla="*/ 6 h 91"/>
                  <a:gd name="T16" fmla="*/ 69 w 72"/>
                  <a:gd name="T17" fmla="*/ 6 h 91"/>
                  <a:gd name="T18" fmla="*/ 72 w 72"/>
                  <a:gd name="T19" fmla="*/ 3 h 91"/>
                  <a:gd name="T20" fmla="*/ 69 w 72"/>
                  <a:gd name="T21" fmla="*/ 0 h 91"/>
                  <a:gd name="T22" fmla="*/ 3 w 72"/>
                  <a:gd name="T23" fmla="*/ 0 h 91"/>
                  <a:gd name="T24" fmla="*/ 0 w 72"/>
                  <a:gd name="T25" fmla="*/ 3 h 91"/>
                  <a:gd name="T26" fmla="*/ 3 w 72"/>
                  <a:gd name="T27" fmla="*/ 6 h 91"/>
                  <a:gd name="T28" fmla="*/ 0 w 72"/>
                  <a:gd name="T29" fmla="*/ 37 h 91"/>
                  <a:gd name="T30" fmla="*/ 3 w 72"/>
                  <a:gd name="T31" fmla="*/ 40 h 91"/>
                  <a:gd name="T32" fmla="*/ 50 w 72"/>
                  <a:gd name="T33" fmla="*/ 40 h 91"/>
                  <a:gd name="T34" fmla="*/ 67 w 72"/>
                  <a:gd name="T35" fmla="*/ 34 h 91"/>
                  <a:gd name="T36" fmla="*/ 3 w 72"/>
                  <a:gd name="T37" fmla="*/ 34 h 91"/>
                  <a:gd name="T38" fmla="*/ 0 w 72"/>
                  <a:gd name="T39" fmla="*/ 37 h 91"/>
                  <a:gd name="T40" fmla="*/ 0 w 72"/>
                  <a:gd name="T41" fmla="*/ 54 h 91"/>
                  <a:gd name="T42" fmla="*/ 3 w 72"/>
                  <a:gd name="T43" fmla="*/ 57 h 91"/>
                  <a:gd name="T44" fmla="*/ 31 w 72"/>
                  <a:gd name="T45" fmla="*/ 57 h 91"/>
                  <a:gd name="T46" fmla="*/ 36 w 72"/>
                  <a:gd name="T47" fmla="*/ 51 h 91"/>
                  <a:gd name="T48" fmla="*/ 3 w 72"/>
                  <a:gd name="T49" fmla="*/ 51 h 91"/>
                  <a:gd name="T50" fmla="*/ 0 w 72"/>
                  <a:gd name="T51" fmla="*/ 54 h 91"/>
                  <a:gd name="T52" fmla="*/ 0 w 72"/>
                  <a:gd name="T53" fmla="*/ 71 h 91"/>
                  <a:gd name="T54" fmla="*/ 3 w 72"/>
                  <a:gd name="T55" fmla="*/ 74 h 91"/>
                  <a:gd name="T56" fmla="*/ 22 w 72"/>
                  <a:gd name="T57" fmla="*/ 74 h 91"/>
                  <a:gd name="T58" fmla="*/ 24 w 72"/>
                  <a:gd name="T59" fmla="*/ 68 h 91"/>
                  <a:gd name="T60" fmla="*/ 3 w 72"/>
                  <a:gd name="T61" fmla="*/ 68 h 91"/>
                  <a:gd name="T62" fmla="*/ 0 w 72"/>
                  <a:gd name="T63" fmla="*/ 71 h 91"/>
                  <a:gd name="T64" fmla="*/ 0 w 72"/>
                  <a:gd name="T65" fmla="*/ 88 h 91"/>
                  <a:gd name="T66" fmla="*/ 3 w 72"/>
                  <a:gd name="T67" fmla="*/ 91 h 91"/>
                  <a:gd name="T68" fmla="*/ 18 w 72"/>
                  <a:gd name="T69" fmla="*/ 91 h 91"/>
                  <a:gd name="T70" fmla="*/ 19 w 72"/>
                  <a:gd name="T71" fmla="*/ 85 h 91"/>
                  <a:gd name="T72" fmla="*/ 3 w 72"/>
                  <a:gd name="T73" fmla="*/ 85 h 91"/>
                  <a:gd name="T74" fmla="*/ 0 w 72"/>
                  <a:gd name="T75" fmla="*/ 88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2" h="91">
                    <a:moveTo>
                      <a:pt x="69" y="17"/>
                    </a:moveTo>
                    <a:cubicBezTo>
                      <a:pt x="3" y="17"/>
                      <a:pt x="3" y="17"/>
                      <a:pt x="3" y="17"/>
                    </a:cubicBezTo>
                    <a:cubicBezTo>
                      <a:pt x="1" y="17"/>
                      <a:pt x="0" y="19"/>
                      <a:pt x="0" y="20"/>
                    </a:cubicBezTo>
                    <a:cubicBezTo>
                      <a:pt x="0" y="22"/>
                      <a:pt x="1" y="23"/>
                      <a:pt x="3" y="23"/>
                    </a:cubicBezTo>
                    <a:cubicBezTo>
                      <a:pt x="69" y="23"/>
                      <a:pt x="69" y="23"/>
                      <a:pt x="69" y="23"/>
                    </a:cubicBezTo>
                    <a:cubicBezTo>
                      <a:pt x="71" y="23"/>
                      <a:pt x="72" y="22"/>
                      <a:pt x="72" y="20"/>
                    </a:cubicBezTo>
                    <a:cubicBezTo>
                      <a:pt x="72" y="19"/>
                      <a:pt x="71" y="17"/>
                      <a:pt x="69" y="17"/>
                    </a:cubicBezTo>
                    <a:close/>
                    <a:moveTo>
                      <a:pt x="3" y="6"/>
                    </a:moveTo>
                    <a:cubicBezTo>
                      <a:pt x="69" y="6"/>
                      <a:pt x="69" y="6"/>
                      <a:pt x="69" y="6"/>
                    </a:cubicBezTo>
                    <a:cubicBezTo>
                      <a:pt x="71" y="6"/>
                      <a:pt x="72" y="5"/>
                      <a:pt x="72" y="3"/>
                    </a:cubicBezTo>
                    <a:cubicBezTo>
                      <a:pt x="72" y="2"/>
                      <a:pt x="71" y="0"/>
                      <a:pt x="69" y="0"/>
                    </a:cubicBezTo>
                    <a:cubicBezTo>
                      <a:pt x="3" y="0"/>
                      <a:pt x="3" y="0"/>
                      <a:pt x="3" y="0"/>
                    </a:cubicBezTo>
                    <a:cubicBezTo>
                      <a:pt x="1" y="0"/>
                      <a:pt x="0" y="2"/>
                      <a:pt x="0" y="3"/>
                    </a:cubicBezTo>
                    <a:cubicBezTo>
                      <a:pt x="0" y="5"/>
                      <a:pt x="1" y="6"/>
                      <a:pt x="3" y="6"/>
                    </a:cubicBezTo>
                    <a:close/>
                    <a:moveTo>
                      <a:pt x="0" y="37"/>
                    </a:moveTo>
                    <a:cubicBezTo>
                      <a:pt x="0" y="39"/>
                      <a:pt x="1" y="40"/>
                      <a:pt x="3" y="40"/>
                    </a:cubicBezTo>
                    <a:cubicBezTo>
                      <a:pt x="50" y="40"/>
                      <a:pt x="50" y="40"/>
                      <a:pt x="50" y="40"/>
                    </a:cubicBezTo>
                    <a:cubicBezTo>
                      <a:pt x="56" y="37"/>
                      <a:pt x="61" y="35"/>
                      <a:pt x="67" y="34"/>
                    </a:cubicBezTo>
                    <a:cubicBezTo>
                      <a:pt x="3" y="34"/>
                      <a:pt x="3" y="34"/>
                      <a:pt x="3" y="34"/>
                    </a:cubicBezTo>
                    <a:cubicBezTo>
                      <a:pt x="1" y="34"/>
                      <a:pt x="0" y="35"/>
                      <a:pt x="0" y="37"/>
                    </a:cubicBezTo>
                    <a:close/>
                    <a:moveTo>
                      <a:pt x="0" y="54"/>
                    </a:moveTo>
                    <a:cubicBezTo>
                      <a:pt x="0" y="56"/>
                      <a:pt x="1" y="57"/>
                      <a:pt x="3" y="57"/>
                    </a:cubicBezTo>
                    <a:cubicBezTo>
                      <a:pt x="31" y="57"/>
                      <a:pt x="31" y="57"/>
                      <a:pt x="31" y="57"/>
                    </a:cubicBezTo>
                    <a:cubicBezTo>
                      <a:pt x="32" y="55"/>
                      <a:pt x="34" y="53"/>
                      <a:pt x="36" y="51"/>
                    </a:cubicBezTo>
                    <a:cubicBezTo>
                      <a:pt x="3" y="51"/>
                      <a:pt x="3" y="51"/>
                      <a:pt x="3" y="51"/>
                    </a:cubicBezTo>
                    <a:cubicBezTo>
                      <a:pt x="1" y="51"/>
                      <a:pt x="0" y="52"/>
                      <a:pt x="0" y="54"/>
                    </a:cubicBezTo>
                    <a:close/>
                    <a:moveTo>
                      <a:pt x="0" y="71"/>
                    </a:moveTo>
                    <a:cubicBezTo>
                      <a:pt x="0" y="72"/>
                      <a:pt x="1" y="74"/>
                      <a:pt x="3" y="74"/>
                    </a:cubicBezTo>
                    <a:cubicBezTo>
                      <a:pt x="22" y="74"/>
                      <a:pt x="22" y="74"/>
                      <a:pt x="22" y="74"/>
                    </a:cubicBezTo>
                    <a:cubicBezTo>
                      <a:pt x="22" y="72"/>
                      <a:pt x="23" y="70"/>
                      <a:pt x="24" y="68"/>
                    </a:cubicBezTo>
                    <a:cubicBezTo>
                      <a:pt x="3" y="68"/>
                      <a:pt x="3" y="68"/>
                      <a:pt x="3" y="68"/>
                    </a:cubicBezTo>
                    <a:cubicBezTo>
                      <a:pt x="1" y="68"/>
                      <a:pt x="0" y="69"/>
                      <a:pt x="0" y="71"/>
                    </a:cubicBezTo>
                    <a:close/>
                    <a:moveTo>
                      <a:pt x="0" y="88"/>
                    </a:moveTo>
                    <a:cubicBezTo>
                      <a:pt x="0" y="89"/>
                      <a:pt x="1" y="91"/>
                      <a:pt x="3" y="91"/>
                    </a:cubicBezTo>
                    <a:cubicBezTo>
                      <a:pt x="18" y="91"/>
                      <a:pt x="18" y="91"/>
                      <a:pt x="18" y="91"/>
                    </a:cubicBezTo>
                    <a:cubicBezTo>
                      <a:pt x="19" y="89"/>
                      <a:pt x="19" y="87"/>
                      <a:pt x="19" y="85"/>
                    </a:cubicBezTo>
                    <a:cubicBezTo>
                      <a:pt x="3" y="85"/>
                      <a:pt x="3" y="85"/>
                      <a:pt x="3" y="85"/>
                    </a:cubicBezTo>
                    <a:cubicBezTo>
                      <a:pt x="1" y="85"/>
                      <a:pt x="0" y="86"/>
                      <a:pt x="0" y="8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cs typeface="+mn-ea"/>
                  <a:sym typeface="+mn-lt"/>
                </a:endParaRPr>
              </a:p>
            </p:txBody>
          </p:sp>
          <p:sp>
            <p:nvSpPr>
              <p:cNvPr id="16" name="Freeform 20"/>
              <p:cNvSpPr>
                <a:spLocks noEditPoints="1"/>
              </p:cNvSpPr>
              <p:nvPr/>
            </p:nvSpPr>
            <p:spPr bwMode="auto">
              <a:xfrm>
                <a:off x="40" y="49"/>
                <a:ext cx="83" cy="81"/>
              </a:xfrm>
              <a:custGeom>
                <a:avLst/>
                <a:gdLst>
                  <a:gd name="T0" fmla="*/ 90 w 109"/>
                  <a:gd name="T1" fmla="*/ 19 h 106"/>
                  <a:gd name="T2" fmla="*/ 20 w 109"/>
                  <a:gd name="T3" fmla="*/ 19 h 106"/>
                  <a:gd name="T4" fmla="*/ 20 w 109"/>
                  <a:gd name="T5" fmla="*/ 87 h 106"/>
                  <a:gd name="T6" fmla="*/ 90 w 109"/>
                  <a:gd name="T7" fmla="*/ 87 h 106"/>
                  <a:gd name="T8" fmla="*/ 90 w 109"/>
                  <a:gd name="T9" fmla="*/ 19 h 106"/>
                  <a:gd name="T10" fmla="*/ 30 w 109"/>
                  <a:gd name="T11" fmla="*/ 77 h 106"/>
                  <a:gd name="T12" fmla="*/ 30 w 109"/>
                  <a:gd name="T13" fmla="*/ 29 h 106"/>
                  <a:gd name="T14" fmla="*/ 79 w 109"/>
                  <a:gd name="T15" fmla="*/ 29 h 106"/>
                  <a:gd name="T16" fmla="*/ 79 w 109"/>
                  <a:gd name="T17" fmla="*/ 77 h 106"/>
                  <a:gd name="T18" fmla="*/ 30 w 109"/>
                  <a:gd name="T19" fmla="*/ 7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 h="106">
                    <a:moveTo>
                      <a:pt x="90" y="19"/>
                    </a:moveTo>
                    <a:cubicBezTo>
                      <a:pt x="70" y="0"/>
                      <a:pt x="39" y="0"/>
                      <a:pt x="20" y="19"/>
                    </a:cubicBezTo>
                    <a:cubicBezTo>
                      <a:pt x="0" y="38"/>
                      <a:pt x="0" y="68"/>
                      <a:pt x="20" y="87"/>
                    </a:cubicBezTo>
                    <a:cubicBezTo>
                      <a:pt x="39" y="106"/>
                      <a:pt x="70" y="106"/>
                      <a:pt x="90" y="87"/>
                    </a:cubicBezTo>
                    <a:cubicBezTo>
                      <a:pt x="109" y="68"/>
                      <a:pt x="109" y="38"/>
                      <a:pt x="90" y="19"/>
                    </a:cubicBezTo>
                    <a:close/>
                    <a:moveTo>
                      <a:pt x="30" y="77"/>
                    </a:moveTo>
                    <a:cubicBezTo>
                      <a:pt x="17" y="64"/>
                      <a:pt x="17" y="42"/>
                      <a:pt x="30" y="29"/>
                    </a:cubicBezTo>
                    <a:cubicBezTo>
                      <a:pt x="44" y="16"/>
                      <a:pt x="66" y="16"/>
                      <a:pt x="79" y="29"/>
                    </a:cubicBezTo>
                    <a:cubicBezTo>
                      <a:pt x="92" y="42"/>
                      <a:pt x="92" y="64"/>
                      <a:pt x="79" y="77"/>
                    </a:cubicBezTo>
                    <a:cubicBezTo>
                      <a:pt x="66" y="90"/>
                      <a:pt x="44" y="90"/>
                      <a:pt x="30" y="7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cs typeface="+mn-ea"/>
                  <a:sym typeface="+mn-lt"/>
                </a:endParaRPr>
              </a:p>
            </p:txBody>
          </p:sp>
          <p:sp>
            <p:nvSpPr>
              <p:cNvPr id="17" name="Freeform 21"/>
              <p:cNvSpPr>
                <a:spLocks noEditPoints="1"/>
              </p:cNvSpPr>
              <p:nvPr/>
            </p:nvSpPr>
            <p:spPr bwMode="auto">
              <a:xfrm>
                <a:off x="0" y="117"/>
                <a:ext cx="53" cy="52"/>
              </a:xfrm>
              <a:custGeom>
                <a:avLst/>
                <a:gdLst>
                  <a:gd name="T0" fmla="*/ 65 w 69"/>
                  <a:gd name="T1" fmla="*/ 4 h 68"/>
                  <a:gd name="T2" fmla="*/ 51 w 69"/>
                  <a:gd name="T3" fmla="*/ 4 h 68"/>
                  <a:gd name="T4" fmla="*/ 51 w 69"/>
                  <a:gd name="T5" fmla="*/ 4 h 68"/>
                  <a:gd name="T6" fmla="*/ 65 w 69"/>
                  <a:gd name="T7" fmla="*/ 18 h 68"/>
                  <a:gd name="T8" fmla="*/ 65 w 69"/>
                  <a:gd name="T9" fmla="*/ 18 h 68"/>
                  <a:gd name="T10" fmla="*/ 65 w 69"/>
                  <a:gd name="T11" fmla="*/ 4 h 68"/>
                  <a:gd name="T12" fmla="*/ 4 w 69"/>
                  <a:gd name="T13" fmla="*/ 50 h 68"/>
                  <a:gd name="T14" fmla="*/ 4 w 69"/>
                  <a:gd name="T15" fmla="*/ 64 h 68"/>
                  <a:gd name="T16" fmla="*/ 18 w 69"/>
                  <a:gd name="T17" fmla="*/ 64 h 68"/>
                  <a:gd name="T18" fmla="*/ 60 w 69"/>
                  <a:gd name="T19" fmla="*/ 23 h 68"/>
                  <a:gd name="T20" fmla="*/ 46 w 69"/>
                  <a:gd name="T21" fmla="*/ 9 h 68"/>
                  <a:gd name="T22" fmla="*/ 4 w 69"/>
                  <a:gd name="T23" fmla="*/ 5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9" h="68">
                    <a:moveTo>
                      <a:pt x="65" y="4"/>
                    </a:moveTo>
                    <a:cubicBezTo>
                      <a:pt x="61" y="0"/>
                      <a:pt x="55" y="0"/>
                      <a:pt x="51" y="4"/>
                    </a:cubicBezTo>
                    <a:cubicBezTo>
                      <a:pt x="51" y="4"/>
                      <a:pt x="51" y="4"/>
                      <a:pt x="51" y="4"/>
                    </a:cubicBezTo>
                    <a:cubicBezTo>
                      <a:pt x="65" y="18"/>
                      <a:pt x="65" y="18"/>
                      <a:pt x="65" y="18"/>
                    </a:cubicBezTo>
                    <a:cubicBezTo>
                      <a:pt x="65" y="18"/>
                      <a:pt x="65" y="18"/>
                      <a:pt x="65" y="18"/>
                    </a:cubicBezTo>
                    <a:cubicBezTo>
                      <a:pt x="69" y="14"/>
                      <a:pt x="69" y="8"/>
                      <a:pt x="65" y="4"/>
                    </a:cubicBezTo>
                    <a:close/>
                    <a:moveTo>
                      <a:pt x="4" y="50"/>
                    </a:moveTo>
                    <a:cubicBezTo>
                      <a:pt x="0" y="54"/>
                      <a:pt x="0" y="60"/>
                      <a:pt x="4" y="64"/>
                    </a:cubicBezTo>
                    <a:cubicBezTo>
                      <a:pt x="8" y="68"/>
                      <a:pt x="14" y="68"/>
                      <a:pt x="18" y="64"/>
                    </a:cubicBezTo>
                    <a:cubicBezTo>
                      <a:pt x="60" y="23"/>
                      <a:pt x="60" y="23"/>
                      <a:pt x="60" y="23"/>
                    </a:cubicBezTo>
                    <a:cubicBezTo>
                      <a:pt x="46" y="9"/>
                      <a:pt x="46" y="9"/>
                      <a:pt x="46" y="9"/>
                    </a:cubicBezTo>
                    <a:lnTo>
                      <a:pt x="4" y="5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cs typeface="+mn-ea"/>
                  <a:sym typeface="+mn-lt"/>
                </a:endParaRPr>
              </a:p>
            </p:txBody>
          </p:sp>
          <p:sp>
            <p:nvSpPr>
              <p:cNvPr id="18" name="Freeform 22"/>
              <p:cNvSpPr/>
              <p:nvPr/>
            </p:nvSpPr>
            <p:spPr bwMode="auto">
              <a:xfrm>
                <a:off x="3" y="0"/>
                <a:ext cx="91" cy="104"/>
              </a:xfrm>
              <a:custGeom>
                <a:avLst/>
                <a:gdLst>
                  <a:gd name="T0" fmla="*/ 57 w 119"/>
                  <a:gd name="T1" fmla="*/ 125 h 136"/>
                  <a:gd name="T2" fmla="*/ 18 w 119"/>
                  <a:gd name="T3" fmla="*/ 125 h 136"/>
                  <a:gd name="T4" fmla="*/ 11 w 119"/>
                  <a:gd name="T5" fmla="*/ 119 h 136"/>
                  <a:gd name="T6" fmla="*/ 11 w 119"/>
                  <a:gd name="T7" fmla="*/ 18 h 136"/>
                  <a:gd name="T8" fmla="*/ 18 w 119"/>
                  <a:gd name="T9" fmla="*/ 12 h 136"/>
                  <a:gd name="T10" fmla="*/ 100 w 119"/>
                  <a:gd name="T11" fmla="*/ 12 h 136"/>
                  <a:gd name="T12" fmla="*/ 107 w 119"/>
                  <a:gd name="T13" fmla="*/ 18 h 136"/>
                  <a:gd name="T14" fmla="*/ 107 w 119"/>
                  <a:gd name="T15" fmla="*/ 71 h 136"/>
                  <a:gd name="T16" fmla="*/ 119 w 119"/>
                  <a:gd name="T17" fmla="*/ 73 h 136"/>
                  <a:gd name="T18" fmla="*/ 119 w 119"/>
                  <a:gd name="T19" fmla="*/ 18 h 136"/>
                  <a:gd name="T20" fmla="*/ 100 w 119"/>
                  <a:gd name="T21" fmla="*/ 0 h 136"/>
                  <a:gd name="T22" fmla="*/ 18 w 119"/>
                  <a:gd name="T23" fmla="*/ 0 h 136"/>
                  <a:gd name="T24" fmla="*/ 0 w 119"/>
                  <a:gd name="T25" fmla="*/ 18 h 136"/>
                  <a:gd name="T26" fmla="*/ 0 w 119"/>
                  <a:gd name="T27" fmla="*/ 119 h 136"/>
                  <a:gd name="T28" fmla="*/ 18 w 119"/>
                  <a:gd name="T29" fmla="*/ 136 h 136"/>
                  <a:gd name="T30" fmla="*/ 61 w 119"/>
                  <a:gd name="T31" fmla="*/ 136 h 136"/>
                  <a:gd name="T32" fmla="*/ 57 w 119"/>
                  <a:gd name="T33" fmla="*/ 125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9" h="136">
                    <a:moveTo>
                      <a:pt x="57" y="125"/>
                    </a:moveTo>
                    <a:cubicBezTo>
                      <a:pt x="18" y="125"/>
                      <a:pt x="18" y="125"/>
                      <a:pt x="18" y="125"/>
                    </a:cubicBezTo>
                    <a:cubicBezTo>
                      <a:pt x="14" y="125"/>
                      <a:pt x="11" y="122"/>
                      <a:pt x="11" y="119"/>
                    </a:cubicBezTo>
                    <a:cubicBezTo>
                      <a:pt x="11" y="18"/>
                      <a:pt x="11" y="18"/>
                      <a:pt x="11" y="18"/>
                    </a:cubicBezTo>
                    <a:cubicBezTo>
                      <a:pt x="11" y="15"/>
                      <a:pt x="14" y="12"/>
                      <a:pt x="18" y="12"/>
                    </a:cubicBezTo>
                    <a:cubicBezTo>
                      <a:pt x="100" y="12"/>
                      <a:pt x="100" y="12"/>
                      <a:pt x="100" y="12"/>
                    </a:cubicBezTo>
                    <a:cubicBezTo>
                      <a:pt x="104" y="12"/>
                      <a:pt x="107" y="15"/>
                      <a:pt x="107" y="18"/>
                    </a:cubicBezTo>
                    <a:cubicBezTo>
                      <a:pt x="107" y="71"/>
                      <a:pt x="107" y="71"/>
                      <a:pt x="107" y="71"/>
                    </a:cubicBezTo>
                    <a:cubicBezTo>
                      <a:pt x="111" y="71"/>
                      <a:pt x="115" y="72"/>
                      <a:pt x="119" y="73"/>
                    </a:cubicBezTo>
                    <a:cubicBezTo>
                      <a:pt x="119" y="18"/>
                      <a:pt x="119" y="18"/>
                      <a:pt x="119" y="18"/>
                    </a:cubicBezTo>
                    <a:cubicBezTo>
                      <a:pt x="119" y="8"/>
                      <a:pt x="111" y="0"/>
                      <a:pt x="100" y="0"/>
                    </a:cubicBezTo>
                    <a:cubicBezTo>
                      <a:pt x="18" y="0"/>
                      <a:pt x="18" y="0"/>
                      <a:pt x="18" y="0"/>
                    </a:cubicBezTo>
                    <a:cubicBezTo>
                      <a:pt x="8" y="0"/>
                      <a:pt x="0" y="8"/>
                      <a:pt x="0" y="18"/>
                    </a:cubicBezTo>
                    <a:cubicBezTo>
                      <a:pt x="0" y="119"/>
                      <a:pt x="0" y="119"/>
                      <a:pt x="0" y="119"/>
                    </a:cubicBezTo>
                    <a:cubicBezTo>
                      <a:pt x="0" y="128"/>
                      <a:pt x="8" y="136"/>
                      <a:pt x="18" y="136"/>
                    </a:cubicBezTo>
                    <a:cubicBezTo>
                      <a:pt x="61" y="136"/>
                      <a:pt x="61" y="136"/>
                      <a:pt x="61" y="136"/>
                    </a:cubicBezTo>
                    <a:cubicBezTo>
                      <a:pt x="59" y="133"/>
                      <a:pt x="58" y="129"/>
                      <a:pt x="57" y="12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cs typeface="+mn-ea"/>
                  <a:sym typeface="+mn-lt"/>
                </a:endParaRPr>
              </a:p>
            </p:txBody>
          </p:sp>
        </p:grpSp>
      </p:grpSp>
      <p:grpSp>
        <p:nvGrpSpPr>
          <p:cNvPr id="19" name="组合 18"/>
          <p:cNvGrpSpPr/>
          <p:nvPr/>
        </p:nvGrpSpPr>
        <p:grpSpPr>
          <a:xfrm>
            <a:off x="5687785" y="4157285"/>
            <a:ext cx="787400" cy="785283"/>
            <a:chOff x="5691717" y="4215343"/>
            <a:chExt cx="787400" cy="785283"/>
          </a:xfrm>
        </p:grpSpPr>
        <p:sp>
          <p:nvSpPr>
            <p:cNvPr id="20" name="Oval 8"/>
            <p:cNvSpPr>
              <a:spLocks noChangeArrowheads="1"/>
            </p:cNvSpPr>
            <p:nvPr/>
          </p:nvSpPr>
          <p:spPr bwMode="auto">
            <a:xfrm>
              <a:off x="5691717" y="4215343"/>
              <a:ext cx="787400" cy="785283"/>
            </a:xfrm>
            <a:prstGeom prst="ellipse">
              <a:avLst/>
            </a:prstGeom>
            <a:solidFill>
              <a:schemeClr val="accent3"/>
            </a:solidFill>
            <a:ln>
              <a:noFill/>
            </a:ln>
          </p:spPr>
          <p:txBody>
            <a:bodyPr/>
            <a:lstStyle/>
            <a:p>
              <a:endParaRPr lang="zh-CN" altLang="en-US" sz="2400">
                <a:cs typeface="+mn-ea"/>
                <a:sym typeface="+mn-lt"/>
              </a:endParaRPr>
            </a:p>
          </p:txBody>
        </p:sp>
        <p:grpSp>
          <p:nvGrpSpPr>
            <p:cNvPr id="21" name="Group 23"/>
            <p:cNvGrpSpPr/>
            <p:nvPr/>
          </p:nvGrpSpPr>
          <p:grpSpPr bwMode="auto">
            <a:xfrm>
              <a:off x="5928784" y="4492626"/>
              <a:ext cx="287867" cy="232833"/>
              <a:chOff x="0" y="0"/>
              <a:chExt cx="136" cy="110"/>
            </a:xfrm>
          </p:grpSpPr>
          <p:sp>
            <p:nvSpPr>
              <p:cNvPr id="22" name="Freeform 24"/>
              <p:cNvSpPr>
                <a:spLocks noEditPoints="1"/>
              </p:cNvSpPr>
              <p:nvPr/>
            </p:nvSpPr>
            <p:spPr bwMode="auto">
              <a:xfrm>
                <a:off x="0" y="36"/>
                <a:ext cx="122" cy="74"/>
              </a:xfrm>
              <a:custGeom>
                <a:avLst/>
                <a:gdLst>
                  <a:gd name="T0" fmla="*/ 34 w 122"/>
                  <a:gd name="T1" fmla="*/ 28 h 74"/>
                  <a:gd name="T2" fmla="*/ 34 w 122"/>
                  <a:gd name="T3" fmla="*/ 74 h 74"/>
                  <a:gd name="T4" fmla="*/ 54 w 122"/>
                  <a:gd name="T5" fmla="*/ 74 h 74"/>
                  <a:gd name="T6" fmla="*/ 54 w 122"/>
                  <a:gd name="T7" fmla="*/ 29 h 74"/>
                  <a:gd name="T8" fmla="*/ 44 w 122"/>
                  <a:gd name="T9" fmla="*/ 20 h 74"/>
                  <a:gd name="T10" fmla="*/ 34 w 122"/>
                  <a:gd name="T11" fmla="*/ 28 h 74"/>
                  <a:gd name="T12" fmla="*/ 0 w 122"/>
                  <a:gd name="T13" fmla="*/ 74 h 74"/>
                  <a:gd name="T14" fmla="*/ 20 w 122"/>
                  <a:gd name="T15" fmla="*/ 74 h 74"/>
                  <a:gd name="T16" fmla="*/ 20 w 122"/>
                  <a:gd name="T17" fmla="*/ 39 h 74"/>
                  <a:gd name="T18" fmla="*/ 0 w 122"/>
                  <a:gd name="T19" fmla="*/ 56 h 74"/>
                  <a:gd name="T20" fmla="*/ 0 w 122"/>
                  <a:gd name="T21" fmla="*/ 74 h 74"/>
                  <a:gd name="T22" fmla="*/ 102 w 122"/>
                  <a:gd name="T23" fmla="*/ 18 h 74"/>
                  <a:gd name="T24" fmla="*/ 102 w 122"/>
                  <a:gd name="T25" fmla="*/ 74 h 74"/>
                  <a:gd name="T26" fmla="*/ 122 w 122"/>
                  <a:gd name="T27" fmla="*/ 74 h 74"/>
                  <a:gd name="T28" fmla="*/ 122 w 122"/>
                  <a:gd name="T29" fmla="*/ 0 h 74"/>
                  <a:gd name="T30" fmla="*/ 102 w 122"/>
                  <a:gd name="T31" fmla="*/ 18 h 74"/>
                  <a:gd name="T32" fmla="*/ 67 w 122"/>
                  <a:gd name="T33" fmla="*/ 40 h 74"/>
                  <a:gd name="T34" fmla="*/ 67 w 122"/>
                  <a:gd name="T35" fmla="*/ 74 h 74"/>
                  <a:gd name="T36" fmla="*/ 88 w 122"/>
                  <a:gd name="T37" fmla="*/ 74 h 74"/>
                  <a:gd name="T38" fmla="*/ 88 w 122"/>
                  <a:gd name="T39" fmla="*/ 29 h 74"/>
                  <a:gd name="T40" fmla="*/ 72 w 122"/>
                  <a:gd name="T41" fmla="*/ 43 h 74"/>
                  <a:gd name="T42" fmla="*/ 67 w 122"/>
                  <a:gd name="T43" fmla="*/ 4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2" h="74">
                    <a:moveTo>
                      <a:pt x="34" y="28"/>
                    </a:moveTo>
                    <a:lnTo>
                      <a:pt x="34" y="74"/>
                    </a:lnTo>
                    <a:lnTo>
                      <a:pt x="54" y="74"/>
                    </a:lnTo>
                    <a:lnTo>
                      <a:pt x="54" y="29"/>
                    </a:lnTo>
                    <a:lnTo>
                      <a:pt x="44" y="20"/>
                    </a:lnTo>
                    <a:lnTo>
                      <a:pt x="34" y="28"/>
                    </a:lnTo>
                    <a:close/>
                    <a:moveTo>
                      <a:pt x="0" y="74"/>
                    </a:moveTo>
                    <a:lnTo>
                      <a:pt x="20" y="74"/>
                    </a:lnTo>
                    <a:lnTo>
                      <a:pt x="20" y="39"/>
                    </a:lnTo>
                    <a:lnTo>
                      <a:pt x="0" y="56"/>
                    </a:lnTo>
                    <a:lnTo>
                      <a:pt x="0" y="74"/>
                    </a:lnTo>
                    <a:close/>
                    <a:moveTo>
                      <a:pt x="102" y="18"/>
                    </a:moveTo>
                    <a:lnTo>
                      <a:pt x="102" y="74"/>
                    </a:lnTo>
                    <a:lnTo>
                      <a:pt x="122" y="74"/>
                    </a:lnTo>
                    <a:lnTo>
                      <a:pt x="122" y="0"/>
                    </a:lnTo>
                    <a:lnTo>
                      <a:pt x="102" y="18"/>
                    </a:lnTo>
                    <a:close/>
                    <a:moveTo>
                      <a:pt x="67" y="40"/>
                    </a:moveTo>
                    <a:lnTo>
                      <a:pt x="67" y="74"/>
                    </a:lnTo>
                    <a:lnTo>
                      <a:pt x="88" y="74"/>
                    </a:lnTo>
                    <a:lnTo>
                      <a:pt x="88" y="29"/>
                    </a:lnTo>
                    <a:lnTo>
                      <a:pt x="72" y="43"/>
                    </a:lnTo>
                    <a:lnTo>
                      <a:pt x="67" y="4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cs typeface="+mn-ea"/>
                  <a:sym typeface="+mn-lt"/>
                </a:endParaRPr>
              </a:p>
            </p:txBody>
          </p:sp>
          <p:sp>
            <p:nvSpPr>
              <p:cNvPr id="23" name="Freeform 25"/>
              <p:cNvSpPr/>
              <p:nvPr/>
            </p:nvSpPr>
            <p:spPr bwMode="auto">
              <a:xfrm>
                <a:off x="0" y="0"/>
                <a:ext cx="136" cy="79"/>
              </a:xfrm>
              <a:custGeom>
                <a:avLst/>
                <a:gdLst>
                  <a:gd name="T0" fmla="*/ 136 w 136"/>
                  <a:gd name="T1" fmla="*/ 0 h 79"/>
                  <a:gd name="T2" fmla="*/ 96 w 136"/>
                  <a:gd name="T3" fmla="*/ 0 h 79"/>
                  <a:gd name="T4" fmla="*/ 113 w 136"/>
                  <a:gd name="T5" fmla="*/ 16 h 79"/>
                  <a:gd name="T6" fmla="*/ 72 w 136"/>
                  <a:gd name="T7" fmla="*/ 52 h 79"/>
                  <a:gd name="T8" fmla="*/ 44 w 136"/>
                  <a:gd name="T9" fmla="*/ 28 h 79"/>
                  <a:gd name="T10" fmla="*/ 0 w 136"/>
                  <a:gd name="T11" fmla="*/ 64 h 79"/>
                  <a:gd name="T12" fmla="*/ 0 w 136"/>
                  <a:gd name="T13" fmla="*/ 79 h 79"/>
                  <a:gd name="T14" fmla="*/ 44 w 136"/>
                  <a:gd name="T15" fmla="*/ 43 h 79"/>
                  <a:gd name="T16" fmla="*/ 72 w 136"/>
                  <a:gd name="T17" fmla="*/ 67 h 79"/>
                  <a:gd name="T18" fmla="*/ 122 w 136"/>
                  <a:gd name="T19" fmla="*/ 25 h 79"/>
                  <a:gd name="T20" fmla="*/ 136 w 136"/>
                  <a:gd name="T21" fmla="*/ 38 h 79"/>
                  <a:gd name="T22" fmla="*/ 136 w 136"/>
                  <a:gd name="T23"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6" h="79">
                    <a:moveTo>
                      <a:pt x="136" y="0"/>
                    </a:moveTo>
                    <a:lnTo>
                      <a:pt x="96" y="0"/>
                    </a:lnTo>
                    <a:lnTo>
                      <a:pt x="113" y="16"/>
                    </a:lnTo>
                    <a:lnTo>
                      <a:pt x="72" y="52"/>
                    </a:lnTo>
                    <a:lnTo>
                      <a:pt x="44" y="28"/>
                    </a:lnTo>
                    <a:lnTo>
                      <a:pt x="0" y="64"/>
                    </a:lnTo>
                    <a:lnTo>
                      <a:pt x="0" y="79"/>
                    </a:lnTo>
                    <a:lnTo>
                      <a:pt x="44" y="43"/>
                    </a:lnTo>
                    <a:lnTo>
                      <a:pt x="72" y="67"/>
                    </a:lnTo>
                    <a:lnTo>
                      <a:pt x="122" y="25"/>
                    </a:lnTo>
                    <a:lnTo>
                      <a:pt x="136" y="38"/>
                    </a:lnTo>
                    <a:lnTo>
                      <a:pt x="136"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cs typeface="+mn-ea"/>
                  <a:sym typeface="+mn-lt"/>
                </a:endParaRPr>
              </a:p>
            </p:txBody>
          </p:sp>
        </p:grpSp>
      </p:grpSp>
      <p:grpSp>
        <p:nvGrpSpPr>
          <p:cNvPr id="24" name="组合 23"/>
          <p:cNvGrpSpPr/>
          <p:nvPr/>
        </p:nvGrpSpPr>
        <p:grpSpPr>
          <a:xfrm>
            <a:off x="5687785" y="5340501"/>
            <a:ext cx="787400" cy="785284"/>
            <a:chOff x="5691717" y="5398559"/>
            <a:chExt cx="787400" cy="785284"/>
          </a:xfrm>
        </p:grpSpPr>
        <p:sp>
          <p:nvSpPr>
            <p:cNvPr id="25" name="Oval 9"/>
            <p:cNvSpPr>
              <a:spLocks noChangeArrowheads="1"/>
            </p:cNvSpPr>
            <p:nvPr/>
          </p:nvSpPr>
          <p:spPr bwMode="auto">
            <a:xfrm>
              <a:off x="5691717" y="5398559"/>
              <a:ext cx="787400" cy="785284"/>
            </a:xfrm>
            <a:prstGeom prst="ellipse">
              <a:avLst/>
            </a:prstGeom>
            <a:solidFill>
              <a:schemeClr val="accent4"/>
            </a:solidFill>
            <a:ln>
              <a:noFill/>
            </a:ln>
          </p:spPr>
          <p:txBody>
            <a:bodyPr/>
            <a:lstStyle/>
            <a:p>
              <a:endParaRPr lang="zh-CN" altLang="en-US" sz="2400" dirty="0">
                <a:cs typeface="+mn-ea"/>
                <a:sym typeface="+mn-lt"/>
              </a:endParaRPr>
            </a:p>
          </p:txBody>
        </p:sp>
        <p:grpSp>
          <p:nvGrpSpPr>
            <p:cNvPr id="26" name="Group 26"/>
            <p:cNvGrpSpPr/>
            <p:nvPr/>
          </p:nvGrpSpPr>
          <p:grpSpPr bwMode="auto">
            <a:xfrm>
              <a:off x="5988051" y="5629277"/>
              <a:ext cx="237067" cy="323849"/>
              <a:chOff x="0" y="0"/>
              <a:chExt cx="112" cy="153"/>
            </a:xfrm>
          </p:grpSpPr>
          <p:sp>
            <p:nvSpPr>
              <p:cNvPr id="27" name="Freeform 27"/>
              <p:cNvSpPr>
                <a:spLocks noEditPoints="1"/>
              </p:cNvSpPr>
              <p:nvPr/>
            </p:nvSpPr>
            <p:spPr bwMode="auto">
              <a:xfrm>
                <a:off x="0" y="0"/>
                <a:ext cx="112" cy="153"/>
              </a:xfrm>
              <a:custGeom>
                <a:avLst/>
                <a:gdLst>
                  <a:gd name="T0" fmla="*/ 112 w 112"/>
                  <a:gd name="T1" fmla="*/ 30 h 153"/>
                  <a:gd name="T2" fmla="*/ 82 w 112"/>
                  <a:gd name="T3" fmla="*/ 0 h 153"/>
                  <a:gd name="T4" fmla="*/ 0 w 112"/>
                  <a:gd name="T5" fmla="*/ 0 h 153"/>
                  <a:gd name="T6" fmla="*/ 0 w 112"/>
                  <a:gd name="T7" fmla="*/ 153 h 153"/>
                  <a:gd name="T8" fmla="*/ 112 w 112"/>
                  <a:gd name="T9" fmla="*/ 153 h 153"/>
                  <a:gd name="T10" fmla="*/ 112 w 112"/>
                  <a:gd name="T11" fmla="*/ 30 h 153"/>
                  <a:gd name="T12" fmla="*/ 99 w 112"/>
                  <a:gd name="T13" fmla="*/ 34 h 153"/>
                  <a:gd name="T14" fmla="*/ 79 w 112"/>
                  <a:gd name="T15" fmla="*/ 34 h 153"/>
                  <a:gd name="T16" fmla="*/ 79 w 112"/>
                  <a:gd name="T17" fmla="*/ 14 h 153"/>
                  <a:gd name="T18" fmla="*/ 99 w 112"/>
                  <a:gd name="T19" fmla="*/ 34 h 153"/>
                  <a:gd name="T20" fmla="*/ 99 w 112"/>
                  <a:gd name="T21" fmla="*/ 141 h 153"/>
                  <a:gd name="T22" fmla="*/ 12 w 112"/>
                  <a:gd name="T23" fmla="*/ 141 h 153"/>
                  <a:gd name="T24" fmla="*/ 12 w 112"/>
                  <a:gd name="T25" fmla="*/ 12 h 153"/>
                  <a:gd name="T26" fmla="*/ 67 w 112"/>
                  <a:gd name="T27" fmla="*/ 12 h 153"/>
                  <a:gd name="T28" fmla="*/ 67 w 112"/>
                  <a:gd name="T29" fmla="*/ 46 h 153"/>
                  <a:gd name="T30" fmla="*/ 99 w 112"/>
                  <a:gd name="T31" fmla="*/ 46 h 153"/>
                  <a:gd name="T32" fmla="*/ 99 w 112"/>
                  <a:gd name="T33" fmla="*/ 141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153">
                    <a:moveTo>
                      <a:pt x="112" y="30"/>
                    </a:moveTo>
                    <a:lnTo>
                      <a:pt x="82" y="0"/>
                    </a:lnTo>
                    <a:lnTo>
                      <a:pt x="0" y="0"/>
                    </a:lnTo>
                    <a:lnTo>
                      <a:pt x="0" y="153"/>
                    </a:lnTo>
                    <a:lnTo>
                      <a:pt x="112" y="153"/>
                    </a:lnTo>
                    <a:lnTo>
                      <a:pt x="112" y="30"/>
                    </a:lnTo>
                    <a:close/>
                    <a:moveTo>
                      <a:pt x="99" y="34"/>
                    </a:moveTo>
                    <a:lnTo>
                      <a:pt x="79" y="34"/>
                    </a:lnTo>
                    <a:lnTo>
                      <a:pt x="79" y="14"/>
                    </a:lnTo>
                    <a:lnTo>
                      <a:pt x="99" y="34"/>
                    </a:lnTo>
                    <a:close/>
                    <a:moveTo>
                      <a:pt x="99" y="141"/>
                    </a:moveTo>
                    <a:lnTo>
                      <a:pt x="12" y="141"/>
                    </a:lnTo>
                    <a:lnTo>
                      <a:pt x="12" y="12"/>
                    </a:lnTo>
                    <a:lnTo>
                      <a:pt x="67" y="12"/>
                    </a:lnTo>
                    <a:lnTo>
                      <a:pt x="67" y="46"/>
                    </a:lnTo>
                    <a:lnTo>
                      <a:pt x="99" y="46"/>
                    </a:lnTo>
                    <a:lnTo>
                      <a:pt x="99" y="14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cs typeface="+mn-ea"/>
                  <a:sym typeface="+mn-lt"/>
                </a:endParaRPr>
              </a:p>
            </p:txBody>
          </p:sp>
          <p:sp>
            <p:nvSpPr>
              <p:cNvPr id="28" name="Rectangle 28"/>
              <p:cNvSpPr>
                <a:spLocks noChangeArrowheads="1"/>
              </p:cNvSpPr>
              <p:nvPr/>
            </p:nvSpPr>
            <p:spPr bwMode="auto">
              <a:xfrm>
                <a:off x="21" y="40"/>
                <a:ext cx="70" cy="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2400">
                  <a:cs typeface="+mn-ea"/>
                  <a:sym typeface="+mn-lt"/>
                </a:endParaRPr>
              </a:p>
            </p:txBody>
          </p:sp>
          <p:sp>
            <p:nvSpPr>
              <p:cNvPr id="29" name="Rectangle 29"/>
              <p:cNvSpPr>
                <a:spLocks noChangeArrowheads="1"/>
              </p:cNvSpPr>
              <p:nvPr/>
            </p:nvSpPr>
            <p:spPr bwMode="auto">
              <a:xfrm>
                <a:off x="21" y="62"/>
                <a:ext cx="70" cy="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2400">
                  <a:cs typeface="+mn-ea"/>
                  <a:sym typeface="+mn-lt"/>
                </a:endParaRPr>
              </a:p>
            </p:txBody>
          </p:sp>
          <p:sp>
            <p:nvSpPr>
              <p:cNvPr id="30" name="Rectangle 30"/>
              <p:cNvSpPr>
                <a:spLocks noChangeArrowheads="1"/>
              </p:cNvSpPr>
              <p:nvPr/>
            </p:nvSpPr>
            <p:spPr bwMode="auto">
              <a:xfrm>
                <a:off x="21" y="85"/>
                <a:ext cx="70" cy="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2400">
                  <a:cs typeface="+mn-ea"/>
                  <a:sym typeface="+mn-lt"/>
                </a:endParaRPr>
              </a:p>
            </p:txBody>
          </p:sp>
          <p:sp>
            <p:nvSpPr>
              <p:cNvPr id="31" name="Rectangle 31"/>
              <p:cNvSpPr>
                <a:spLocks noChangeArrowheads="1"/>
              </p:cNvSpPr>
              <p:nvPr/>
            </p:nvSpPr>
            <p:spPr bwMode="auto">
              <a:xfrm>
                <a:off x="21" y="108"/>
                <a:ext cx="70" cy="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2400">
                  <a:cs typeface="+mn-ea"/>
                  <a:sym typeface="+mn-lt"/>
                </a:endParaRPr>
              </a:p>
            </p:txBody>
          </p:sp>
        </p:grpSp>
      </p:grpSp>
      <p:sp>
        <p:nvSpPr>
          <p:cNvPr id="32" name="文本框 31"/>
          <p:cNvSpPr txBox="1"/>
          <p:nvPr/>
        </p:nvSpPr>
        <p:spPr>
          <a:xfrm>
            <a:off x="7127120" y="1853755"/>
            <a:ext cx="3306308" cy="1052596"/>
          </a:xfrm>
          <a:prstGeom prst="rect">
            <a:avLst/>
          </a:prstGeom>
          <a:noFill/>
        </p:spPr>
        <p:txBody>
          <a:bodyPr wrap="square" rtlCol="0">
            <a:spAutoFit/>
          </a:bodyPr>
          <a:lstStyle/>
          <a:p>
            <a:pPr>
              <a:lnSpc>
                <a:spcPct val="130000"/>
              </a:lnSpc>
            </a:pPr>
            <a:r>
              <a:rPr lang="zh-CN" altLang="en-US" sz="1600" dirty="0">
                <a:cs typeface="+mn-ea"/>
                <a:sym typeface="+mn-lt"/>
              </a:rPr>
              <a:t>您的内容打在这里，或者通过复制您的文本后，在此框中选择粘贴，并选择只保留文字。</a:t>
            </a:r>
          </a:p>
        </p:txBody>
      </p:sp>
      <p:sp>
        <p:nvSpPr>
          <p:cNvPr id="33" name="文本框 32"/>
          <p:cNvSpPr txBox="1"/>
          <p:nvPr/>
        </p:nvSpPr>
        <p:spPr>
          <a:xfrm>
            <a:off x="7127120" y="1511452"/>
            <a:ext cx="1219200" cy="400110"/>
          </a:xfrm>
          <a:prstGeom prst="rect">
            <a:avLst/>
          </a:prstGeom>
          <a:noFill/>
        </p:spPr>
        <p:txBody>
          <a:bodyPr wrap="square" rtlCol="0">
            <a:spAutoFit/>
          </a:bodyPr>
          <a:lstStyle/>
          <a:p>
            <a:r>
              <a:rPr lang="zh-CN" altLang="en-US" sz="2000" dirty="0">
                <a:solidFill>
                  <a:schemeClr val="accent1"/>
                </a:solidFill>
                <a:cs typeface="+mn-ea"/>
                <a:sym typeface="+mn-lt"/>
              </a:rPr>
              <a:t>添加标题</a:t>
            </a:r>
          </a:p>
        </p:txBody>
      </p:sp>
      <p:sp>
        <p:nvSpPr>
          <p:cNvPr id="34" name="文本框 33"/>
          <p:cNvSpPr txBox="1"/>
          <p:nvPr/>
        </p:nvSpPr>
        <p:spPr>
          <a:xfrm>
            <a:off x="1777321" y="2956992"/>
            <a:ext cx="3306308" cy="701346"/>
          </a:xfrm>
          <a:prstGeom prst="rect">
            <a:avLst/>
          </a:prstGeom>
          <a:noFill/>
        </p:spPr>
        <p:txBody>
          <a:bodyPr wrap="square" rtlCol="0">
            <a:spAutoFit/>
          </a:bodyPr>
          <a:lstStyle/>
          <a:p>
            <a:pPr algn="r">
              <a:lnSpc>
                <a:spcPct val="130000"/>
              </a:lnSpc>
            </a:pPr>
            <a:r>
              <a:rPr lang="zh-CN" altLang="en-US" sz="1600" dirty="0">
                <a:cs typeface="+mn-ea"/>
                <a:sym typeface="+mn-lt"/>
              </a:rPr>
              <a:t>点击此处输入文字 点击此处输入文字</a:t>
            </a:r>
          </a:p>
        </p:txBody>
      </p:sp>
      <p:sp>
        <p:nvSpPr>
          <p:cNvPr id="35" name="文本框 34"/>
          <p:cNvSpPr txBox="1"/>
          <p:nvPr/>
        </p:nvSpPr>
        <p:spPr>
          <a:xfrm>
            <a:off x="3864429" y="2614689"/>
            <a:ext cx="1219200" cy="400110"/>
          </a:xfrm>
          <a:prstGeom prst="rect">
            <a:avLst/>
          </a:prstGeom>
          <a:noFill/>
        </p:spPr>
        <p:txBody>
          <a:bodyPr wrap="square" rtlCol="0">
            <a:spAutoFit/>
          </a:bodyPr>
          <a:lstStyle/>
          <a:p>
            <a:pPr algn="r"/>
            <a:r>
              <a:rPr lang="zh-CN" altLang="en-US" sz="2000" dirty="0">
                <a:solidFill>
                  <a:schemeClr val="accent2"/>
                </a:solidFill>
                <a:cs typeface="+mn-ea"/>
                <a:sym typeface="+mn-lt"/>
              </a:rPr>
              <a:t>添加标题</a:t>
            </a:r>
          </a:p>
        </p:txBody>
      </p:sp>
      <p:sp>
        <p:nvSpPr>
          <p:cNvPr id="36" name="文本框 35"/>
          <p:cNvSpPr txBox="1"/>
          <p:nvPr/>
        </p:nvSpPr>
        <p:spPr>
          <a:xfrm>
            <a:off x="7127120" y="4223327"/>
            <a:ext cx="3306308" cy="1052596"/>
          </a:xfrm>
          <a:prstGeom prst="rect">
            <a:avLst/>
          </a:prstGeom>
          <a:noFill/>
        </p:spPr>
        <p:txBody>
          <a:bodyPr wrap="square" rtlCol="0">
            <a:spAutoFit/>
          </a:bodyPr>
          <a:lstStyle/>
          <a:p>
            <a:pPr>
              <a:lnSpc>
                <a:spcPct val="130000"/>
              </a:lnSpc>
            </a:pPr>
            <a:r>
              <a:rPr lang="zh-CN" altLang="en-US" sz="1600" dirty="0">
                <a:cs typeface="+mn-ea"/>
                <a:sym typeface="+mn-lt"/>
              </a:rPr>
              <a:t>您的内容打在这里，或者通过复制您的文本后，在此框中选择粘贴，并选择只保留文字。</a:t>
            </a:r>
          </a:p>
        </p:txBody>
      </p:sp>
      <p:sp>
        <p:nvSpPr>
          <p:cNvPr id="37" name="文本框 36"/>
          <p:cNvSpPr txBox="1"/>
          <p:nvPr/>
        </p:nvSpPr>
        <p:spPr>
          <a:xfrm>
            <a:off x="7127120" y="3881024"/>
            <a:ext cx="1219200" cy="400110"/>
          </a:xfrm>
          <a:prstGeom prst="rect">
            <a:avLst/>
          </a:prstGeom>
          <a:noFill/>
        </p:spPr>
        <p:txBody>
          <a:bodyPr wrap="square" rtlCol="0">
            <a:spAutoFit/>
          </a:bodyPr>
          <a:lstStyle/>
          <a:p>
            <a:r>
              <a:rPr lang="zh-CN" altLang="en-US" sz="2000" dirty="0">
                <a:solidFill>
                  <a:schemeClr val="accent3"/>
                </a:solidFill>
                <a:cs typeface="+mn-ea"/>
                <a:sym typeface="+mn-lt"/>
              </a:rPr>
              <a:t>添加标题</a:t>
            </a:r>
          </a:p>
        </p:txBody>
      </p:sp>
      <p:sp>
        <p:nvSpPr>
          <p:cNvPr id="38" name="文本框 37"/>
          <p:cNvSpPr txBox="1"/>
          <p:nvPr/>
        </p:nvSpPr>
        <p:spPr>
          <a:xfrm>
            <a:off x="1777321" y="5218116"/>
            <a:ext cx="3306308" cy="701346"/>
          </a:xfrm>
          <a:prstGeom prst="rect">
            <a:avLst/>
          </a:prstGeom>
          <a:noFill/>
        </p:spPr>
        <p:txBody>
          <a:bodyPr wrap="square" rtlCol="0">
            <a:spAutoFit/>
          </a:bodyPr>
          <a:lstStyle/>
          <a:p>
            <a:pPr algn="r">
              <a:lnSpc>
                <a:spcPct val="130000"/>
              </a:lnSpc>
            </a:pPr>
            <a:r>
              <a:rPr lang="zh-CN" altLang="en-US" sz="1600" dirty="0">
                <a:cs typeface="+mn-ea"/>
                <a:sym typeface="+mn-lt"/>
              </a:rPr>
              <a:t>点击此处输入文字 点击此处输入文字</a:t>
            </a:r>
          </a:p>
        </p:txBody>
      </p:sp>
      <p:sp>
        <p:nvSpPr>
          <p:cNvPr id="39" name="文本框 38"/>
          <p:cNvSpPr txBox="1"/>
          <p:nvPr/>
        </p:nvSpPr>
        <p:spPr>
          <a:xfrm>
            <a:off x="3864429" y="4875813"/>
            <a:ext cx="1219200" cy="400110"/>
          </a:xfrm>
          <a:prstGeom prst="rect">
            <a:avLst/>
          </a:prstGeom>
          <a:noFill/>
        </p:spPr>
        <p:txBody>
          <a:bodyPr wrap="square" rtlCol="0">
            <a:spAutoFit/>
          </a:bodyPr>
          <a:lstStyle/>
          <a:p>
            <a:pPr algn="r"/>
            <a:r>
              <a:rPr lang="zh-CN" altLang="en-US" sz="2000" dirty="0">
                <a:solidFill>
                  <a:schemeClr val="accent4"/>
                </a:solidFill>
                <a:cs typeface="+mn-ea"/>
                <a:sym typeface="+mn-lt"/>
              </a:rPr>
              <a:t>添加标题</a:t>
            </a:r>
          </a:p>
        </p:txBody>
      </p:sp>
    </p:spTree>
  </p:cSld>
  <p:clrMapOvr>
    <a:masterClrMapping/>
  </p:clrMapOvr>
  <mc:AlternateContent xmlns:mc="http://schemas.openxmlformats.org/markup-compatibility/2006" xmlns:p14="http://schemas.microsoft.com/office/powerpoint/2010/main">
    <mc:Choice Requires="p14">
      <p:transition spd="slow" p14:dur="1600" advClick="0" advTm="5000">
        <p14:prism isInverted="1"/>
      </p:transition>
    </mc:Choice>
    <mc:Fallback xmlns="">
      <p:transition spd="slow" advClick="0" advTm="5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20000">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14:bounceEnd="20000">
                                          <p:cBhvr additive="base">
                                            <p:cTn id="7" dur="500" fill="hold"/>
                                            <p:tgtEl>
                                              <p:spTgt spid="12"/>
                                            </p:tgtEl>
                                            <p:attrNameLst>
                                              <p:attrName>ppt_x</p:attrName>
                                            </p:attrNameLst>
                                          </p:cBhvr>
                                          <p:tavLst>
                                            <p:tav tm="0">
                                              <p:val>
                                                <p:strVal val="#ppt_x"/>
                                              </p:val>
                                            </p:tav>
                                            <p:tav tm="100000">
                                              <p:val>
                                                <p:strVal val="#ppt_x"/>
                                              </p:val>
                                            </p:tav>
                                          </p:tavLst>
                                        </p:anim>
                                        <p:anim calcmode="lin" valueType="num" p14:bounceEnd="20000">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20000">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14:bounceEnd="20000">
                                          <p:cBhvr additive="base">
                                            <p:cTn id="11" dur="500" fill="hold"/>
                                            <p:tgtEl>
                                              <p:spTgt spid="7"/>
                                            </p:tgtEl>
                                            <p:attrNameLst>
                                              <p:attrName>ppt_x</p:attrName>
                                            </p:attrNameLst>
                                          </p:cBhvr>
                                          <p:tavLst>
                                            <p:tav tm="0">
                                              <p:val>
                                                <p:strVal val="#ppt_x"/>
                                              </p:val>
                                            </p:tav>
                                            <p:tav tm="100000">
                                              <p:val>
                                                <p:strVal val="#ppt_x"/>
                                              </p:val>
                                            </p:tav>
                                          </p:tavLst>
                                        </p:anim>
                                        <p:anim calcmode="lin" valueType="num" p14:bounceEnd="20000">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14:presetBounceEnd="20000">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14:bounceEnd="20000">
                                          <p:cBhvr additive="base">
                                            <p:cTn id="15" dur="500" fill="hold"/>
                                            <p:tgtEl>
                                              <p:spTgt spid="19"/>
                                            </p:tgtEl>
                                            <p:attrNameLst>
                                              <p:attrName>ppt_x</p:attrName>
                                            </p:attrNameLst>
                                          </p:cBhvr>
                                          <p:tavLst>
                                            <p:tav tm="0">
                                              <p:val>
                                                <p:strVal val="#ppt_x"/>
                                              </p:val>
                                            </p:tav>
                                            <p:tav tm="100000">
                                              <p:val>
                                                <p:strVal val="#ppt_x"/>
                                              </p:val>
                                            </p:tav>
                                          </p:tavLst>
                                        </p:anim>
                                        <p:anim calcmode="lin" valueType="num" p14:bounceEnd="20000">
                                          <p:cBhvr additive="base">
                                            <p:cTn id="16" dur="500" fill="hold"/>
                                            <p:tgtEl>
                                              <p:spTgt spid="19"/>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14:presetBounceEnd="20000">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14:bounceEnd="20000">
                                          <p:cBhvr additive="base">
                                            <p:cTn id="19" dur="500" fill="hold"/>
                                            <p:tgtEl>
                                              <p:spTgt spid="24"/>
                                            </p:tgtEl>
                                            <p:attrNameLst>
                                              <p:attrName>ppt_x</p:attrName>
                                            </p:attrNameLst>
                                          </p:cBhvr>
                                          <p:tavLst>
                                            <p:tav tm="0">
                                              <p:val>
                                                <p:strVal val="#ppt_x"/>
                                              </p:val>
                                            </p:tav>
                                            <p:tav tm="100000">
                                              <p:val>
                                                <p:strVal val="#ppt_x"/>
                                              </p:val>
                                            </p:tav>
                                          </p:tavLst>
                                        </p:anim>
                                        <p:anim calcmode="lin" valueType="num" p14:bounceEnd="20000">
                                          <p:cBhvr additive="base">
                                            <p:cTn id="20" dur="500" fill="hold"/>
                                            <p:tgtEl>
                                              <p:spTgt spid="24"/>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22" presetClass="entr" presetSubtype="8"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left)">
                                          <p:cBhvr>
                                            <p:cTn id="24" dur="500"/>
                                            <p:tgtEl>
                                              <p:spTgt spid="3"/>
                                            </p:tgtEl>
                                          </p:cBhvr>
                                        </p:animEffect>
                                      </p:childTnLst>
                                    </p:cTn>
                                  </p:par>
                                </p:childTnLst>
                              </p:cTn>
                            </p:par>
                            <p:par>
                              <p:cTn id="25" fill="hold">
                                <p:stCondLst>
                                  <p:cond delay="1000"/>
                                </p:stCondLst>
                                <p:childTnLst>
                                  <p:par>
                                    <p:cTn id="26" presetID="53" presetClass="entr" presetSubtype="16" fill="hold" grpId="0" nodeType="afterEffect">
                                      <p:stCondLst>
                                        <p:cond delay="0"/>
                                      </p:stCondLst>
                                      <p:iterate type="lt">
                                        <p:tmPct val="9000"/>
                                      </p:iterate>
                                      <p:childTnLst>
                                        <p:set>
                                          <p:cBhvr>
                                            <p:cTn id="27" dur="1" fill="hold">
                                              <p:stCondLst>
                                                <p:cond delay="0"/>
                                              </p:stCondLst>
                                            </p:cTn>
                                            <p:tgtEl>
                                              <p:spTgt spid="33"/>
                                            </p:tgtEl>
                                            <p:attrNameLst>
                                              <p:attrName>style.visibility</p:attrName>
                                            </p:attrNameLst>
                                          </p:cBhvr>
                                          <p:to>
                                            <p:strVal val="visible"/>
                                          </p:to>
                                        </p:set>
                                        <p:anim calcmode="lin" valueType="num">
                                          <p:cBhvr>
                                            <p:cTn id="28" dur="500" fill="hold"/>
                                            <p:tgtEl>
                                              <p:spTgt spid="33"/>
                                            </p:tgtEl>
                                            <p:attrNameLst>
                                              <p:attrName>ppt_w</p:attrName>
                                            </p:attrNameLst>
                                          </p:cBhvr>
                                          <p:tavLst>
                                            <p:tav tm="0">
                                              <p:val>
                                                <p:fltVal val="0"/>
                                              </p:val>
                                            </p:tav>
                                            <p:tav tm="100000">
                                              <p:val>
                                                <p:strVal val="#ppt_w"/>
                                              </p:val>
                                            </p:tav>
                                          </p:tavLst>
                                        </p:anim>
                                        <p:anim calcmode="lin" valueType="num">
                                          <p:cBhvr>
                                            <p:cTn id="29" dur="500" fill="hold"/>
                                            <p:tgtEl>
                                              <p:spTgt spid="33"/>
                                            </p:tgtEl>
                                            <p:attrNameLst>
                                              <p:attrName>ppt_h</p:attrName>
                                            </p:attrNameLst>
                                          </p:cBhvr>
                                          <p:tavLst>
                                            <p:tav tm="0">
                                              <p:val>
                                                <p:fltVal val="0"/>
                                              </p:val>
                                            </p:tav>
                                            <p:tav tm="100000">
                                              <p:val>
                                                <p:strVal val="#ppt_h"/>
                                              </p:val>
                                            </p:tav>
                                          </p:tavLst>
                                        </p:anim>
                                        <p:animEffect transition="in" filter="fade">
                                          <p:cBhvr>
                                            <p:cTn id="30" dur="500"/>
                                            <p:tgtEl>
                                              <p:spTgt spid="33"/>
                                            </p:tgtEl>
                                          </p:cBhvr>
                                        </p:animEffect>
                                      </p:childTnLst>
                                    </p:cTn>
                                  </p:par>
                                  <p:par>
                                    <p:cTn id="31" presetID="22" presetClass="entr" presetSubtype="1" fill="hold" grpId="0" nodeType="with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1634"/>
                                </p:stCondLst>
                                <p:childTnLst>
                                  <p:par>
                                    <p:cTn id="35" presetID="22" presetClass="entr" presetSubtype="2" fill="hold" grpId="0"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ipe(right)">
                                          <p:cBhvr>
                                            <p:cTn id="37" dur="500"/>
                                            <p:tgtEl>
                                              <p:spTgt spid="4"/>
                                            </p:tgtEl>
                                          </p:cBhvr>
                                        </p:animEffect>
                                      </p:childTnLst>
                                    </p:cTn>
                                  </p:par>
                                </p:childTnLst>
                              </p:cTn>
                            </p:par>
                            <p:par>
                              <p:cTn id="38" fill="hold">
                                <p:stCondLst>
                                  <p:cond delay="2134"/>
                                </p:stCondLst>
                                <p:childTnLst>
                                  <p:par>
                                    <p:cTn id="39" presetID="53" presetClass="entr" presetSubtype="16" fill="hold" grpId="0" nodeType="afterEffect">
                                      <p:stCondLst>
                                        <p:cond delay="0"/>
                                      </p:stCondLst>
                                      <p:iterate type="lt">
                                        <p:tmPct val="9000"/>
                                      </p:iterate>
                                      <p:childTnLst>
                                        <p:set>
                                          <p:cBhvr>
                                            <p:cTn id="40" dur="1" fill="hold">
                                              <p:stCondLst>
                                                <p:cond delay="0"/>
                                              </p:stCondLst>
                                            </p:cTn>
                                            <p:tgtEl>
                                              <p:spTgt spid="35"/>
                                            </p:tgtEl>
                                            <p:attrNameLst>
                                              <p:attrName>style.visibility</p:attrName>
                                            </p:attrNameLst>
                                          </p:cBhvr>
                                          <p:to>
                                            <p:strVal val="visible"/>
                                          </p:to>
                                        </p:set>
                                        <p:anim calcmode="lin" valueType="num">
                                          <p:cBhvr>
                                            <p:cTn id="41" dur="500" fill="hold"/>
                                            <p:tgtEl>
                                              <p:spTgt spid="35"/>
                                            </p:tgtEl>
                                            <p:attrNameLst>
                                              <p:attrName>ppt_w</p:attrName>
                                            </p:attrNameLst>
                                          </p:cBhvr>
                                          <p:tavLst>
                                            <p:tav tm="0">
                                              <p:val>
                                                <p:fltVal val="0"/>
                                              </p:val>
                                            </p:tav>
                                            <p:tav tm="100000">
                                              <p:val>
                                                <p:strVal val="#ppt_w"/>
                                              </p:val>
                                            </p:tav>
                                          </p:tavLst>
                                        </p:anim>
                                        <p:anim calcmode="lin" valueType="num">
                                          <p:cBhvr>
                                            <p:cTn id="42" dur="500" fill="hold"/>
                                            <p:tgtEl>
                                              <p:spTgt spid="35"/>
                                            </p:tgtEl>
                                            <p:attrNameLst>
                                              <p:attrName>ppt_h</p:attrName>
                                            </p:attrNameLst>
                                          </p:cBhvr>
                                          <p:tavLst>
                                            <p:tav tm="0">
                                              <p:val>
                                                <p:fltVal val="0"/>
                                              </p:val>
                                            </p:tav>
                                            <p:tav tm="100000">
                                              <p:val>
                                                <p:strVal val="#ppt_h"/>
                                              </p:val>
                                            </p:tav>
                                          </p:tavLst>
                                        </p:anim>
                                        <p:animEffect transition="in" filter="fade">
                                          <p:cBhvr>
                                            <p:cTn id="43" dur="500"/>
                                            <p:tgtEl>
                                              <p:spTgt spid="35"/>
                                            </p:tgtEl>
                                          </p:cBhvr>
                                        </p:animEffect>
                                      </p:childTnLst>
                                    </p:cTn>
                                  </p:par>
                                  <p:par>
                                    <p:cTn id="44" presetID="22" presetClass="entr" presetSubtype="1" fill="hold" grpId="0" nodeType="withEffect">
                                      <p:stCondLst>
                                        <p:cond delay="0"/>
                                      </p:stCondLst>
                                      <p:childTnLst>
                                        <p:set>
                                          <p:cBhvr>
                                            <p:cTn id="45" dur="1" fill="hold">
                                              <p:stCondLst>
                                                <p:cond delay="0"/>
                                              </p:stCondLst>
                                            </p:cTn>
                                            <p:tgtEl>
                                              <p:spTgt spid="34"/>
                                            </p:tgtEl>
                                            <p:attrNameLst>
                                              <p:attrName>style.visibility</p:attrName>
                                            </p:attrNameLst>
                                          </p:cBhvr>
                                          <p:to>
                                            <p:strVal val="visible"/>
                                          </p:to>
                                        </p:set>
                                        <p:animEffect transition="in" filter="wipe(up)">
                                          <p:cBhvr>
                                            <p:cTn id="46" dur="500"/>
                                            <p:tgtEl>
                                              <p:spTgt spid="34"/>
                                            </p:tgtEl>
                                          </p:cBhvr>
                                        </p:animEffect>
                                      </p:childTnLst>
                                    </p:cTn>
                                  </p:par>
                                </p:childTnLst>
                              </p:cTn>
                            </p:par>
                            <p:par>
                              <p:cTn id="47" fill="hold">
                                <p:stCondLst>
                                  <p:cond delay="2769"/>
                                </p:stCondLst>
                                <p:childTnLst>
                                  <p:par>
                                    <p:cTn id="48" presetID="22" presetClass="entr" presetSubtype="8" fill="hold" grpId="0" nodeType="after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wipe(left)">
                                          <p:cBhvr>
                                            <p:cTn id="50" dur="500"/>
                                            <p:tgtEl>
                                              <p:spTgt spid="6"/>
                                            </p:tgtEl>
                                          </p:cBhvr>
                                        </p:animEffect>
                                      </p:childTnLst>
                                    </p:cTn>
                                  </p:par>
                                </p:childTnLst>
                              </p:cTn>
                            </p:par>
                            <p:par>
                              <p:cTn id="51" fill="hold">
                                <p:stCondLst>
                                  <p:cond delay="3269"/>
                                </p:stCondLst>
                                <p:childTnLst>
                                  <p:par>
                                    <p:cTn id="52" presetID="53" presetClass="entr" presetSubtype="16" fill="hold" grpId="0" nodeType="afterEffect">
                                      <p:stCondLst>
                                        <p:cond delay="0"/>
                                      </p:stCondLst>
                                      <p:iterate type="lt">
                                        <p:tmPct val="9000"/>
                                      </p:iterate>
                                      <p:childTnLst>
                                        <p:set>
                                          <p:cBhvr>
                                            <p:cTn id="53" dur="1" fill="hold">
                                              <p:stCondLst>
                                                <p:cond delay="0"/>
                                              </p:stCondLst>
                                            </p:cTn>
                                            <p:tgtEl>
                                              <p:spTgt spid="37"/>
                                            </p:tgtEl>
                                            <p:attrNameLst>
                                              <p:attrName>style.visibility</p:attrName>
                                            </p:attrNameLst>
                                          </p:cBhvr>
                                          <p:to>
                                            <p:strVal val="visible"/>
                                          </p:to>
                                        </p:set>
                                        <p:anim calcmode="lin" valueType="num">
                                          <p:cBhvr>
                                            <p:cTn id="54" dur="500" fill="hold"/>
                                            <p:tgtEl>
                                              <p:spTgt spid="37"/>
                                            </p:tgtEl>
                                            <p:attrNameLst>
                                              <p:attrName>ppt_w</p:attrName>
                                            </p:attrNameLst>
                                          </p:cBhvr>
                                          <p:tavLst>
                                            <p:tav tm="0">
                                              <p:val>
                                                <p:fltVal val="0"/>
                                              </p:val>
                                            </p:tav>
                                            <p:tav tm="100000">
                                              <p:val>
                                                <p:strVal val="#ppt_w"/>
                                              </p:val>
                                            </p:tav>
                                          </p:tavLst>
                                        </p:anim>
                                        <p:anim calcmode="lin" valueType="num">
                                          <p:cBhvr>
                                            <p:cTn id="55" dur="500" fill="hold"/>
                                            <p:tgtEl>
                                              <p:spTgt spid="37"/>
                                            </p:tgtEl>
                                            <p:attrNameLst>
                                              <p:attrName>ppt_h</p:attrName>
                                            </p:attrNameLst>
                                          </p:cBhvr>
                                          <p:tavLst>
                                            <p:tav tm="0">
                                              <p:val>
                                                <p:fltVal val="0"/>
                                              </p:val>
                                            </p:tav>
                                            <p:tav tm="100000">
                                              <p:val>
                                                <p:strVal val="#ppt_h"/>
                                              </p:val>
                                            </p:tav>
                                          </p:tavLst>
                                        </p:anim>
                                        <p:animEffect transition="in" filter="fade">
                                          <p:cBhvr>
                                            <p:cTn id="56" dur="500"/>
                                            <p:tgtEl>
                                              <p:spTgt spid="37"/>
                                            </p:tgtEl>
                                          </p:cBhvr>
                                        </p:animEffect>
                                      </p:childTnLst>
                                    </p:cTn>
                                  </p:par>
                                  <p:par>
                                    <p:cTn id="57" presetID="22" presetClass="entr" presetSubtype="1" fill="hold" grpId="0" nodeType="with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par>
                              <p:cTn id="60" fill="hold">
                                <p:stCondLst>
                                  <p:cond delay="3904"/>
                                </p:stCondLst>
                                <p:childTnLst>
                                  <p:par>
                                    <p:cTn id="61" presetID="22" presetClass="entr" presetSubtype="2" fill="hold" grpId="0" nodeType="afterEffect">
                                      <p:stCondLst>
                                        <p:cond delay="0"/>
                                      </p:stCondLst>
                                      <p:childTnLst>
                                        <p:set>
                                          <p:cBhvr>
                                            <p:cTn id="62" dur="1" fill="hold">
                                              <p:stCondLst>
                                                <p:cond delay="0"/>
                                              </p:stCondLst>
                                            </p:cTn>
                                            <p:tgtEl>
                                              <p:spTgt spid="5"/>
                                            </p:tgtEl>
                                            <p:attrNameLst>
                                              <p:attrName>style.visibility</p:attrName>
                                            </p:attrNameLst>
                                          </p:cBhvr>
                                          <p:to>
                                            <p:strVal val="visible"/>
                                          </p:to>
                                        </p:set>
                                        <p:animEffect transition="in" filter="wipe(right)">
                                          <p:cBhvr>
                                            <p:cTn id="63" dur="500"/>
                                            <p:tgtEl>
                                              <p:spTgt spid="5"/>
                                            </p:tgtEl>
                                          </p:cBhvr>
                                        </p:animEffect>
                                      </p:childTnLst>
                                    </p:cTn>
                                  </p:par>
                                </p:childTnLst>
                              </p:cTn>
                            </p:par>
                            <p:par>
                              <p:cTn id="64" fill="hold">
                                <p:stCondLst>
                                  <p:cond delay="4404"/>
                                </p:stCondLst>
                                <p:childTnLst>
                                  <p:par>
                                    <p:cTn id="65" presetID="53" presetClass="entr" presetSubtype="16" fill="hold" grpId="0" nodeType="afterEffect">
                                      <p:stCondLst>
                                        <p:cond delay="0"/>
                                      </p:stCondLst>
                                      <p:iterate type="lt">
                                        <p:tmPct val="9000"/>
                                      </p:iterate>
                                      <p:childTnLst>
                                        <p:set>
                                          <p:cBhvr>
                                            <p:cTn id="66" dur="1" fill="hold">
                                              <p:stCondLst>
                                                <p:cond delay="0"/>
                                              </p:stCondLst>
                                            </p:cTn>
                                            <p:tgtEl>
                                              <p:spTgt spid="39"/>
                                            </p:tgtEl>
                                            <p:attrNameLst>
                                              <p:attrName>style.visibility</p:attrName>
                                            </p:attrNameLst>
                                          </p:cBhvr>
                                          <p:to>
                                            <p:strVal val="visible"/>
                                          </p:to>
                                        </p:set>
                                        <p:anim calcmode="lin" valueType="num">
                                          <p:cBhvr>
                                            <p:cTn id="67" dur="500" fill="hold"/>
                                            <p:tgtEl>
                                              <p:spTgt spid="39"/>
                                            </p:tgtEl>
                                            <p:attrNameLst>
                                              <p:attrName>ppt_w</p:attrName>
                                            </p:attrNameLst>
                                          </p:cBhvr>
                                          <p:tavLst>
                                            <p:tav tm="0">
                                              <p:val>
                                                <p:fltVal val="0"/>
                                              </p:val>
                                            </p:tav>
                                            <p:tav tm="100000">
                                              <p:val>
                                                <p:strVal val="#ppt_w"/>
                                              </p:val>
                                            </p:tav>
                                          </p:tavLst>
                                        </p:anim>
                                        <p:anim calcmode="lin" valueType="num">
                                          <p:cBhvr>
                                            <p:cTn id="68" dur="500" fill="hold"/>
                                            <p:tgtEl>
                                              <p:spTgt spid="39"/>
                                            </p:tgtEl>
                                            <p:attrNameLst>
                                              <p:attrName>ppt_h</p:attrName>
                                            </p:attrNameLst>
                                          </p:cBhvr>
                                          <p:tavLst>
                                            <p:tav tm="0">
                                              <p:val>
                                                <p:fltVal val="0"/>
                                              </p:val>
                                            </p:tav>
                                            <p:tav tm="100000">
                                              <p:val>
                                                <p:strVal val="#ppt_h"/>
                                              </p:val>
                                            </p:tav>
                                          </p:tavLst>
                                        </p:anim>
                                        <p:animEffect transition="in" filter="fade">
                                          <p:cBhvr>
                                            <p:cTn id="69" dur="500"/>
                                            <p:tgtEl>
                                              <p:spTgt spid="39"/>
                                            </p:tgtEl>
                                          </p:cBhvr>
                                        </p:animEffect>
                                      </p:childTnLst>
                                    </p:cTn>
                                  </p:par>
                                  <p:par>
                                    <p:cTn id="70" presetID="22" presetClass="entr" presetSubtype="1" fill="hold" grpId="0" nodeType="with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ipe(up)">
                                          <p:cBhvr>
                                            <p:cTn id="72"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32" grpId="0"/>
          <p:bldP spid="33" grpId="0"/>
          <p:bldP spid="34" grpId="0"/>
          <p:bldP spid="35" grpId="0"/>
          <p:bldP spid="36" grpId="0"/>
          <p:bldP spid="37" grpId="0"/>
          <p:bldP spid="38" grpId="0"/>
          <p:bldP spid="3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500" fill="hold"/>
                                            <p:tgtEl>
                                              <p:spTgt spid="19"/>
                                            </p:tgtEl>
                                            <p:attrNameLst>
                                              <p:attrName>ppt_x</p:attrName>
                                            </p:attrNameLst>
                                          </p:cBhvr>
                                          <p:tavLst>
                                            <p:tav tm="0">
                                              <p:val>
                                                <p:strVal val="#ppt_x"/>
                                              </p:val>
                                            </p:tav>
                                            <p:tav tm="100000">
                                              <p:val>
                                                <p:strVal val="#ppt_x"/>
                                              </p:val>
                                            </p:tav>
                                          </p:tavLst>
                                        </p:anim>
                                        <p:anim calcmode="lin" valueType="num">
                                          <p:cBhvr additive="base">
                                            <p:cTn id="16" dur="500" fill="hold"/>
                                            <p:tgtEl>
                                              <p:spTgt spid="19"/>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500" fill="hold"/>
                                            <p:tgtEl>
                                              <p:spTgt spid="24"/>
                                            </p:tgtEl>
                                            <p:attrNameLst>
                                              <p:attrName>ppt_x</p:attrName>
                                            </p:attrNameLst>
                                          </p:cBhvr>
                                          <p:tavLst>
                                            <p:tav tm="0">
                                              <p:val>
                                                <p:strVal val="#ppt_x"/>
                                              </p:val>
                                            </p:tav>
                                            <p:tav tm="100000">
                                              <p:val>
                                                <p:strVal val="#ppt_x"/>
                                              </p:val>
                                            </p:tav>
                                          </p:tavLst>
                                        </p:anim>
                                        <p:anim calcmode="lin" valueType="num">
                                          <p:cBhvr additive="base">
                                            <p:cTn id="20" dur="500" fill="hold"/>
                                            <p:tgtEl>
                                              <p:spTgt spid="24"/>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22" presetClass="entr" presetSubtype="8"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left)">
                                          <p:cBhvr>
                                            <p:cTn id="24" dur="500"/>
                                            <p:tgtEl>
                                              <p:spTgt spid="3"/>
                                            </p:tgtEl>
                                          </p:cBhvr>
                                        </p:animEffect>
                                      </p:childTnLst>
                                    </p:cTn>
                                  </p:par>
                                </p:childTnLst>
                              </p:cTn>
                            </p:par>
                            <p:par>
                              <p:cTn id="25" fill="hold">
                                <p:stCondLst>
                                  <p:cond delay="1000"/>
                                </p:stCondLst>
                                <p:childTnLst>
                                  <p:par>
                                    <p:cTn id="26" presetID="53" presetClass="entr" presetSubtype="16" fill="hold" grpId="0" nodeType="afterEffect">
                                      <p:stCondLst>
                                        <p:cond delay="0"/>
                                      </p:stCondLst>
                                      <p:iterate type="lt">
                                        <p:tmPct val="9000"/>
                                      </p:iterate>
                                      <p:childTnLst>
                                        <p:set>
                                          <p:cBhvr>
                                            <p:cTn id="27" dur="1" fill="hold">
                                              <p:stCondLst>
                                                <p:cond delay="0"/>
                                              </p:stCondLst>
                                            </p:cTn>
                                            <p:tgtEl>
                                              <p:spTgt spid="33"/>
                                            </p:tgtEl>
                                            <p:attrNameLst>
                                              <p:attrName>style.visibility</p:attrName>
                                            </p:attrNameLst>
                                          </p:cBhvr>
                                          <p:to>
                                            <p:strVal val="visible"/>
                                          </p:to>
                                        </p:set>
                                        <p:anim calcmode="lin" valueType="num">
                                          <p:cBhvr>
                                            <p:cTn id="28" dur="500" fill="hold"/>
                                            <p:tgtEl>
                                              <p:spTgt spid="33"/>
                                            </p:tgtEl>
                                            <p:attrNameLst>
                                              <p:attrName>ppt_w</p:attrName>
                                            </p:attrNameLst>
                                          </p:cBhvr>
                                          <p:tavLst>
                                            <p:tav tm="0">
                                              <p:val>
                                                <p:fltVal val="0"/>
                                              </p:val>
                                            </p:tav>
                                            <p:tav tm="100000">
                                              <p:val>
                                                <p:strVal val="#ppt_w"/>
                                              </p:val>
                                            </p:tav>
                                          </p:tavLst>
                                        </p:anim>
                                        <p:anim calcmode="lin" valueType="num">
                                          <p:cBhvr>
                                            <p:cTn id="29" dur="500" fill="hold"/>
                                            <p:tgtEl>
                                              <p:spTgt spid="33"/>
                                            </p:tgtEl>
                                            <p:attrNameLst>
                                              <p:attrName>ppt_h</p:attrName>
                                            </p:attrNameLst>
                                          </p:cBhvr>
                                          <p:tavLst>
                                            <p:tav tm="0">
                                              <p:val>
                                                <p:fltVal val="0"/>
                                              </p:val>
                                            </p:tav>
                                            <p:tav tm="100000">
                                              <p:val>
                                                <p:strVal val="#ppt_h"/>
                                              </p:val>
                                            </p:tav>
                                          </p:tavLst>
                                        </p:anim>
                                        <p:animEffect transition="in" filter="fade">
                                          <p:cBhvr>
                                            <p:cTn id="30" dur="500"/>
                                            <p:tgtEl>
                                              <p:spTgt spid="33"/>
                                            </p:tgtEl>
                                          </p:cBhvr>
                                        </p:animEffect>
                                      </p:childTnLst>
                                    </p:cTn>
                                  </p:par>
                                  <p:par>
                                    <p:cTn id="31" presetID="22" presetClass="entr" presetSubtype="1" fill="hold" grpId="0" nodeType="with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1634"/>
                                </p:stCondLst>
                                <p:childTnLst>
                                  <p:par>
                                    <p:cTn id="35" presetID="22" presetClass="entr" presetSubtype="2" fill="hold" grpId="0"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ipe(right)">
                                          <p:cBhvr>
                                            <p:cTn id="37" dur="500"/>
                                            <p:tgtEl>
                                              <p:spTgt spid="4"/>
                                            </p:tgtEl>
                                          </p:cBhvr>
                                        </p:animEffect>
                                      </p:childTnLst>
                                    </p:cTn>
                                  </p:par>
                                </p:childTnLst>
                              </p:cTn>
                            </p:par>
                            <p:par>
                              <p:cTn id="38" fill="hold">
                                <p:stCondLst>
                                  <p:cond delay="2134"/>
                                </p:stCondLst>
                                <p:childTnLst>
                                  <p:par>
                                    <p:cTn id="39" presetID="53" presetClass="entr" presetSubtype="16" fill="hold" grpId="0" nodeType="afterEffect">
                                      <p:stCondLst>
                                        <p:cond delay="0"/>
                                      </p:stCondLst>
                                      <p:iterate type="lt">
                                        <p:tmPct val="9000"/>
                                      </p:iterate>
                                      <p:childTnLst>
                                        <p:set>
                                          <p:cBhvr>
                                            <p:cTn id="40" dur="1" fill="hold">
                                              <p:stCondLst>
                                                <p:cond delay="0"/>
                                              </p:stCondLst>
                                            </p:cTn>
                                            <p:tgtEl>
                                              <p:spTgt spid="35"/>
                                            </p:tgtEl>
                                            <p:attrNameLst>
                                              <p:attrName>style.visibility</p:attrName>
                                            </p:attrNameLst>
                                          </p:cBhvr>
                                          <p:to>
                                            <p:strVal val="visible"/>
                                          </p:to>
                                        </p:set>
                                        <p:anim calcmode="lin" valueType="num">
                                          <p:cBhvr>
                                            <p:cTn id="41" dur="500" fill="hold"/>
                                            <p:tgtEl>
                                              <p:spTgt spid="35"/>
                                            </p:tgtEl>
                                            <p:attrNameLst>
                                              <p:attrName>ppt_w</p:attrName>
                                            </p:attrNameLst>
                                          </p:cBhvr>
                                          <p:tavLst>
                                            <p:tav tm="0">
                                              <p:val>
                                                <p:fltVal val="0"/>
                                              </p:val>
                                            </p:tav>
                                            <p:tav tm="100000">
                                              <p:val>
                                                <p:strVal val="#ppt_w"/>
                                              </p:val>
                                            </p:tav>
                                          </p:tavLst>
                                        </p:anim>
                                        <p:anim calcmode="lin" valueType="num">
                                          <p:cBhvr>
                                            <p:cTn id="42" dur="500" fill="hold"/>
                                            <p:tgtEl>
                                              <p:spTgt spid="35"/>
                                            </p:tgtEl>
                                            <p:attrNameLst>
                                              <p:attrName>ppt_h</p:attrName>
                                            </p:attrNameLst>
                                          </p:cBhvr>
                                          <p:tavLst>
                                            <p:tav tm="0">
                                              <p:val>
                                                <p:fltVal val="0"/>
                                              </p:val>
                                            </p:tav>
                                            <p:tav tm="100000">
                                              <p:val>
                                                <p:strVal val="#ppt_h"/>
                                              </p:val>
                                            </p:tav>
                                          </p:tavLst>
                                        </p:anim>
                                        <p:animEffect transition="in" filter="fade">
                                          <p:cBhvr>
                                            <p:cTn id="43" dur="500"/>
                                            <p:tgtEl>
                                              <p:spTgt spid="35"/>
                                            </p:tgtEl>
                                          </p:cBhvr>
                                        </p:animEffect>
                                      </p:childTnLst>
                                    </p:cTn>
                                  </p:par>
                                  <p:par>
                                    <p:cTn id="44" presetID="22" presetClass="entr" presetSubtype="1" fill="hold" grpId="0" nodeType="withEffect">
                                      <p:stCondLst>
                                        <p:cond delay="0"/>
                                      </p:stCondLst>
                                      <p:childTnLst>
                                        <p:set>
                                          <p:cBhvr>
                                            <p:cTn id="45" dur="1" fill="hold">
                                              <p:stCondLst>
                                                <p:cond delay="0"/>
                                              </p:stCondLst>
                                            </p:cTn>
                                            <p:tgtEl>
                                              <p:spTgt spid="34"/>
                                            </p:tgtEl>
                                            <p:attrNameLst>
                                              <p:attrName>style.visibility</p:attrName>
                                            </p:attrNameLst>
                                          </p:cBhvr>
                                          <p:to>
                                            <p:strVal val="visible"/>
                                          </p:to>
                                        </p:set>
                                        <p:animEffect transition="in" filter="wipe(up)">
                                          <p:cBhvr>
                                            <p:cTn id="46" dur="500"/>
                                            <p:tgtEl>
                                              <p:spTgt spid="34"/>
                                            </p:tgtEl>
                                          </p:cBhvr>
                                        </p:animEffect>
                                      </p:childTnLst>
                                    </p:cTn>
                                  </p:par>
                                </p:childTnLst>
                              </p:cTn>
                            </p:par>
                            <p:par>
                              <p:cTn id="47" fill="hold">
                                <p:stCondLst>
                                  <p:cond delay="2769"/>
                                </p:stCondLst>
                                <p:childTnLst>
                                  <p:par>
                                    <p:cTn id="48" presetID="22" presetClass="entr" presetSubtype="8" fill="hold" grpId="0" nodeType="after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wipe(left)">
                                          <p:cBhvr>
                                            <p:cTn id="50" dur="500"/>
                                            <p:tgtEl>
                                              <p:spTgt spid="6"/>
                                            </p:tgtEl>
                                          </p:cBhvr>
                                        </p:animEffect>
                                      </p:childTnLst>
                                    </p:cTn>
                                  </p:par>
                                </p:childTnLst>
                              </p:cTn>
                            </p:par>
                            <p:par>
                              <p:cTn id="51" fill="hold">
                                <p:stCondLst>
                                  <p:cond delay="3269"/>
                                </p:stCondLst>
                                <p:childTnLst>
                                  <p:par>
                                    <p:cTn id="52" presetID="53" presetClass="entr" presetSubtype="16" fill="hold" grpId="0" nodeType="afterEffect">
                                      <p:stCondLst>
                                        <p:cond delay="0"/>
                                      </p:stCondLst>
                                      <p:iterate type="lt">
                                        <p:tmPct val="9000"/>
                                      </p:iterate>
                                      <p:childTnLst>
                                        <p:set>
                                          <p:cBhvr>
                                            <p:cTn id="53" dur="1" fill="hold">
                                              <p:stCondLst>
                                                <p:cond delay="0"/>
                                              </p:stCondLst>
                                            </p:cTn>
                                            <p:tgtEl>
                                              <p:spTgt spid="37"/>
                                            </p:tgtEl>
                                            <p:attrNameLst>
                                              <p:attrName>style.visibility</p:attrName>
                                            </p:attrNameLst>
                                          </p:cBhvr>
                                          <p:to>
                                            <p:strVal val="visible"/>
                                          </p:to>
                                        </p:set>
                                        <p:anim calcmode="lin" valueType="num">
                                          <p:cBhvr>
                                            <p:cTn id="54" dur="500" fill="hold"/>
                                            <p:tgtEl>
                                              <p:spTgt spid="37"/>
                                            </p:tgtEl>
                                            <p:attrNameLst>
                                              <p:attrName>ppt_w</p:attrName>
                                            </p:attrNameLst>
                                          </p:cBhvr>
                                          <p:tavLst>
                                            <p:tav tm="0">
                                              <p:val>
                                                <p:fltVal val="0"/>
                                              </p:val>
                                            </p:tav>
                                            <p:tav tm="100000">
                                              <p:val>
                                                <p:strVal val="#ppt_w"/>
                                              </p:val>
                                            </p:tav>
                                          </p:tavLst>
                                        </p:anim>
                                        <p:anim calcmode="lin" valueType="num">
                                          <p:cBhvr>
                                            <p:cTn id="55" dur="500" fill="hold"/>
                                            <p:tgtEl>
                                              <p:spTgt spid="37"/>
                                            </p:tgtEl>
                                            <p:attrNameLst>
                                              <p:attrName>ppt_h</p:attrName>
                                            </p:attrNameLst>
                                          </p:cBhvr>
                                          <p:tavLst>
                                            <p:tav tm="0">
                                              <p:val>
                                                <p:fltVal val="0"/>
                                              </p:val>
                                            </p:tav>
                                            <p:tav tm="100000">
                                              <p:val>
                                                <p:strVal val="#ppt_h"/>
                                              </p:val>
                                            </p:tav>
                                          </p:tavLst>
                                        </p:anim>
                                        <p:animEffect transition="in" filter="fade">
                                          <p:cBhvr>
                                            <p:cTn id="56" dur="500"/>
                                            <p:tgtEl>
                                              <p:spTgt spid="37"/>
                                            </p:tgtEl>
                                          </p:cBhvr>
                                        </p:animEffect>
                                      </p:childTnLst>
                                    </p:cTn>
                                  </p:par>
                                  <p:par>
                                    <p:cTn id="57" presetID="22" presetClass="entr" presetSubtype="1" fill="hold" grpId="0" nodeType="with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par>
                              <p:cTn id="60" fill="hold">
                                <p:stCondLst>
                                  <p:cond delay="3904"/>
                                </p:stCondLst>
                                <p:childTnLst>
                                  <p:par>
                                    <p:cTn id="61" presetID="22" presetClass="entr" presetSubtype="2" fill="hold" grpId="0" nodeType="afterEffect">
                                      <p:stCondLst>
                                        <p:cond delay="0"/>
                                      </p:stCondLst>
                                      <p:childTnLst>
                                        <p:set>
                                          <p:cBhvr>
                                            <p:cTn id="62" dur="1" fill="hold">
                                              <p:stCondLst>
                                                <p:cond delay="0"/>
                                              </p:stCondLst>
                                            </p:cTn>
                                            <p:tgtEl>
                                              <p:spTgt spid="5"/>
                                            </p:tgtEl>
                                            <p:attrNameLst>
                                              <p:attrName>style.visibility</p:attrName>
                                            </p:attrNameLst>
                                          </p:cBhvr>
                                          <p:to>
                                            <p:strVal val="visible"/>
                                          </p:to>
                                        </p:set>
                                        <p:animEffect transition="in" filter="wipe(right)">
                                          <p:cBhvr>
                                            <p:cTn id="63" dur="500"/>
                                            <p:tgtEl>
                                              <p:spTgt spid="5"/>
                                            </p:tgtEl>
                                          </p:cBhvr>
                                        </p:animEffect>
                                      </p:childTnLst>
                                    </p:cTn>
                                  </p:par>
                                </p:childTnLst>
                              </p:cTn>
                            </p:par>
                            <p:par>
                              <p:cTn id="64" fill="hold">
                                <p:stCondLst>
                                  <p:cond delay="4404"/>
                                </p:stCondLst>
                                <p:childTnLst>
                                  <p:par>
                                    <p:cTn id="65" presetID="53" presetClass="entr" presetSubtype="16" fill="hold" grpId="0" nodeType="afterEffect">
                                      <p:stCondLst>
                                        <p:cond delay="0"/>
                                      </p:stCondLst>
                                      <p:iterate type="lt">
                                        <p:tmPct val="9000"/>
                                      </p:iterate>
                                      <p:childTnLst>
                                        <p:set>
                                          <p:cBhvr>
                                            <p:cTn id="66" dur="1" fill="hold">
                                              <p:stCondLst>
                                                <p:cond delay="0"/>
                                              </p:stCondLst>
                                            </p:cTn>
                                            <p:tgtEl>
                                              <p:spTgt spid="39"/>
                                            </p:tgtEl>
                                            <p:attrNameLst>
                                              <p:attrName>style.visibility</p:attrName>
                                            </p:attrNameLst>
                                          </p:cBhvr>
                                          <p:to>
                                            <p:strVal val="visible"/>
                                          </p:to>
                                        </p:set>
                                        <p:anim calcmode="lin" valueType="num">
                                          <p:cBhvr>
                                            <p:cTn id="67" dur="500" fill="hold"/>
                                            <p:tgtEl>
                                              <p:spTgt spid="39"/>
                                            </p:tgtEl>
                                            <p:attrNameLst>
                                              <p:attrName>ppt_w</p:attrName>
                                            </p:attrNameLst>
                                          </p:cBhvr>
                                          <p:tavLst>
                                            <p:tav tm="0">
                                              <p:val>
                                                <p:fltVal val="0"/>
                                              </p:val>
                                            </p:tav>
                                            <p:tav tm="100000">
                                              <p:val>
                                                <p:strVal val="#ppt_w"/>
                                              </p:val>
                                            </p:tav>
                                          </p:tavLst>
                                        </p:anim>
                                        <p:anim calcmode="lin" valueType="num">
                                          <p:cBhvr>
                                            <p:cTn id="68" dur="500" fill="hold"/>
                                            <p:tgtEl>
                                              <p:spTgt spid="39"/>
                                            </p:tgtEl>
                                            <p:attrNameLst>
                                              <p:attrName>ppt_h</p:attrName>
                                            </p:attrNameLst>
                                          </p:cBhvr>
                                          <p:tavLst>
                                            <p:tav tm="0">
                                              <p:val>
                                                <p:fltVal val="0"/>
                                              </p:val>
                                            </p:tav>
                                            <p:tav tm="100000">
                                              <p:val>
                                                <p:strVal val="#ppt_h"/>
                                              </p:val>
                                            </p:tav>
                                          </p:tavLst>
                                        </p:anim>
                                        <p:animEffect transition="in" filter="fade">
                                          <p:cBhvr>
                                            <p:cTn id="69" dur="500"/>
                                            <p:tgtEl>
                                              <p:spTgt spid="39"/>
                                            </p:tgtEl>
                                          </p:cBhvr>
                                        </p:animEffect>
                                      </p:childTnLst>
                                    </p:cTn>
                                  </p:par>
                                  <p:par>
                                    <p:cTn id="70" presetID="22" presetClass="entr" presetSubtype="1" fill="hold" grpId="0" nodeType="with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ipe(up)">
                                          <p:cBhvr>
                                            <p:cTn id="72"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32" grpId="0"/>
          <p:bldP spid="33" grpId="0"/>
          <p:bldP spid="34" grpId="0"/>
          <p:bldP spid="35" grpId="0"/>
          <p:bldP spid="36" grpId="0"/>
          <p:bldP spid="37" grpId="0"/>
          <p:bldP spid="38" grpId="0"/>
          <p:bldP spid="39" grpId="0"/>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6"/>
          <p:cNvSpPr txBox="1"/>
          <p:nvPr/>
        </p:nvSpPr>
        <p:spPr>
          <a:xfrm>
            <a:off x="6868592" y="1493731"/>
            <a:ext cx="1762771" cy="1641349"/>
          </a:xfrm>
          <a:prstGeom prst="rect">
            <a:avLst/>
          </a:prstGeom>
          <a:noFill/>
        </p:spPr>
        <p:txBody>
          <a:bodyPr wrap="square" lIns="0" tIns="0" rIns="0" bIns="0" rtlCol="0">
            <a:spAutoFit/>
          </a:bodyPr>
          <a:lstStyle/>
          <a:p>
            <a:pPr algn="ctr"/>
            <a:r>
              <a:rPr lang="en-US" altLang="zh-CN" sz="10665" dirty="0">
                <a:solidFill>
                  <a:schemeClr val="bg1"/>
                </a:solidFill>
                <a:cs typeface="+mn-ea"/>
                <a:sym typeface="+mn-lt"/>
              </a:rPr>
              <a:t>02</a:t>
            </a:r>
            <a:endParaRPr lang="zh-CN" altLang="en-US" sz="10665" dirty="0">
              <a:solidFill>
                <a:schemeClr val="bg1"/>
              </a:solidFill>
              <a:cs typeface="+mn-ea"/>
              <a:sym typeface="+mn-lt"/>
            </a:endParaRPr>
          </a:p>
        </p:txBody>
      </p:sp>
      <p:sp>
        <p:nvSpPr>
          <p:cNvPr id="3" name="矩形 2"/>
          <p:cNvSpPr/>
          <p:nvPr/>
        </p:nvSpPr>
        <p:spPr>
          <a:xfrm>
            <a:off x="5667614" y="3135080"/>
            <a:ext cx="4164729" cy="700320"/>
          </a:xfrm>
          <a:prstGeom prst="rect">
            <a:avLst/>
          </a:prstGeom>
        </p:spPr>
        <p:txBody>
          <a:bodyPr wrap="square" lIns="0" tIns="0" rIns="0" bIns="0">
            <a:spAutoFit/>
          </a:bodyPr>
          <a:lstStyle/>
          <a:p>
            <a:r>
              <a:rPr lang="zh-CN" altLang="en-US" sz="4550" b="1" dirty="0">
                <a:solidFill>
                  <a:schemeClr val="bg1"/>
                </a:solidFill>
                <a:cs typeface="+mn-ea"/>
                <a:sym typeface="+mn-lt"/>
              </a:rPr>
              <a:t>请输入您的标题</a:t>
            </a:r>
          </a:p>
        </p:txBody>
      </p:sp>
      <p:sp>
        <p:nvSpPr>
          <p:cNvPr id="4" name="TextBox 11"/>
          <p:cNvSpPr txBox="1"/>
          <p:nvPr/>
        </p:nvSpPr>
        <p:spPr>
          <a:xfrm>
            <a:off x="5781506" y="3906421"/>
            <a:ext cx="2346390" cy="296556"/>
          </a:xfrm>
          <a:prstGeom prst="rect">
            <a:avLst/>
          </a:prstGeom>
          <a:noFill/>
        </p:spPr>
        <p:txBody>
          <a:bodyPr wrap="square" rtlCol="0">
            <a:spAutoFit/>
          </a:bodyPr>
          <a:lstStyle/>
          <a:p>
            <a:pPr marL="162560" lvl="1" indent="-162560">
              <a:buFont typeface="Arial" panose="020B0604020202020204" pitchFamily="34" charset="0"/>
              <a:buChar char="•"/>
            </a:pPr>
            <a:r>
              <a:rPr lang="zh-CN" altLang="en-US" sz="1325" dirty="0">
                <a:solidFill>
                  <a:schemeClr val="bg1"/>
                </a:solidFill>
                <a:cs typeface="+mn-ea"/>
                <a:sym typeface="+mn-lt"/>
              </a:rPr>
              <a:t>添加相关标题文字</a:t>
            </a:r>
            <a:endParaRPr lang="en-US" altLang="zh-CN" sz="1325" dirty="0">
              <a:solidFill>
                <a:schemeClr val="bg1"/>
              </a:solidFill>
              <a:cs typeface="+mn-ea"/>
              <a:sym typeface="+mn-lt"/>
            </a:endParaRPr>
          </a:p>
        </p:txBody>
      </p:sp>
      <p:sp>
        <p:nvSpPr>
          <p:cNvPr id="5" name="TextBox 11"/>
          <p:cNvSpPr txBox="1"/>
          <p:nvPr/>
        </p:nvSpPr>
        <p:spPr>
          <a:xfrm>
            <a:off x="7658169" y="3906421"/>
            <a:ext cx="2346390" cy="296556"/>
          </a:xfrm>
          <a:prstGeom prst="rect">
            <a:avLst/>
          </a:prstGeom>
          <a:noFill/>
        </p:spPr>
        <p:txBody>
          <a:bodyPr wrap="square" rtlCol="0">
            <a:spAutoFit/>
          </a:bodyPr>
          <a:lstStyle/>
          <a:p>
            <a:pPr marL="162560" lvl="1" indent="-162560">
              <a:buFont typeface="Arial" panose="020B0604020202020204" pitchFamily="34" charset="0"/>
              <a:buChar char="•"/>
            </a:pPr>
            <a:r>
              <a:rPr lang="zh-CN" altLang="en-US" sz="1325" dirty="0">
                <a:solidFill>
                  <a:schemeClr val="bg1"/>
                </a:solidFill>
                <a:cs typeface="+mn-ea"/>
                <a:sym typeface="+mn-lt"/>
              </a:rPr>
              <a:t>添加相关标题文字</a:t>
            </a:r>
            <a:endParaRPr lang="en-US" altLang="zh-CN" sz="1325" dirty="0">
              <a:solidFill>
                <a:schemeClr val="bg1"/>
              </a:solidFill>
              <a:cs typeface="+mn-ea"/>
              <a:sym typeface="+mn-lt"/>
            </a:endParaRPr>
          </a:p>
        </p:txBody>
      </p:sp>
      <p:sp>
        <p:nvSpPr>
          <p:cNvPr id="6" name="TextBox 11"/>
          <p:cNvSpPr txBox="1"/>
          <p:nvPr/>
        </p:nvSpPr>
        <p:spPr>
          <a:xfrm>
            <a:off x="5781506" y="4255416"/>
            <a:ext cx="2346390" cy="296556"/>
          </a:xfrm>
          <a:prstGeom prst="rect">
            <a:avLst/>
          </a:prstGeom>
          <a:noFill/>
        </p:spPr>
        <p:txBody>
          <a:bodyPr wrap="square" rtlCol="0">
            <a:spAutoFit/>
          </a:bodyPr>
          <a:lstStyle/>
          <a:p>
            <a:pPr marL="162560" lvl="1" indent="-162560">
              <a:buFont typeface="Arial" panose="020B0604020202020204" pitchFamily="34" charset="0"/>
              <a:buChar char="•"/>
            </a:pPr>
            <a:r>
              <a:rPr lang="zh-CN" altLang="en-US" sz="1325" dirty="0">
                <a:solidFill>
                  <a:schemeClr val="bg1"/>
                </a:solidFill>
                <a:cs typeface="+mn-ea"/>
                <a:sym typeface="+mn-lt"/>
              </a:rPr>
              <a:t>添加相关标题文字</a:t>
            </a:r>
            <a:endParaRPr lang="en-US" altLang="zh-CN" sz="1325" dirty="0">
              <a:solidFill>
                <a:schemeClr val="bg1"/>
              </a:solidFill>
              <a:cs typeface="+mn-ea"/>
              <a:sym typeface="+mn-lt"/>
            </a:endParaRPr>
          </a:p>
        </p:txBody>
      </p:sp>
      <p:sp>
        <p:nvSpPr>
          <p:cNvPr id="7" name="TextBox 11"/>
          <p:cNvSpPr txBox="1"/>
          <p:nvPr/>
        </p:nvSpPr>
        <p:spPr>
          <a:xfrm>
            <a:off x="7658169" y="4255416"/>
            <a:ext cx="2346390" cy="296556"/>
          </a:xfrm>
          <a:prstGeom prst="rect">
            <a:avLst/>
          </a:prstGeom>
          <a:noFill/>
        </p:spPr>
        <p:txBody>
          <a:bodyPr wrap="square" rtlCol="0">
            <a:spAutoFit/>
          </a:bodyPr>
          <a:lstStyle/>
          <a:p>
            <a:pPr marL="162560" lvl="1" indent="-162560">
              <a:buFont typeface="Arial" panose="020B0604020202020204" pitchFamily="34" charset="0"/>
              <a:buChar char="•"/>
            </a:pPr>
            <a:r>
              <a:rPr lang="zh-CN" altLang="en-US" sz="1325" dirty="0">
                <a:solidFill>
                  <a:schemeClr val="bg1"/>
                </a:solidFill>
                <a:cs typeface="+mn-ea"/>
                <a:sym typeface="+mn-lt"/>
              </a:rPr>
              <a:t>添加相关标题文字</a:t>
            </a:r>
            <a:endParaRPr lang="en-US" altLang="zh-CN" sz="1325" dirty="0">
              <a:solidFill>
                <a:schemeClr val="bg1"/>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900" advClick="0" advTm="5000">
        <p14:warp dir="in"/>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3" presetClass="entr" presetSubtype="32"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strVal val="4*#ppt_w"/>
                                          </p:val>
                                        </p:tav>
                                        <p:tav tm="100000">
                                          <p:val>
                                            <p:strVal val="#ppt_w"/>
                                          </p:val>
                                        </p:tav>
                                      </p:tavLst>
                                    </p:anim>
                                    <p:anim calcmode="lin" valueType="num">
                                      <p:cBhvr>
                                        <p:cTn id="15" dur="500" fill="hold"/>
                                        <p:tgtEl>
                                          <p:spTgt spid="3"/>
                                        </p:tgtEl>
                                        <p:attrNameLst>
                                          <p:attrName>ppt_h</p:attrName>
                                        </p:attrNameLst>
                                      </p:cBhvr>
                                      <p:tavLst>
                                        <p:tav tm="0">
                                          <p:val>
                                            <p:strVal val="4*#ppt_h"/>
                                          </p:val>
                                        </p:tav>
                                        <p:tav tm="100000">
                                          <p:val>
                                            <p:strVal val="#ppt_h"/>
                                          </p:val>
                                        </p:tav>
                                      </p:tavLst>
                                    </p:anim>
                                  </p:childTnLst>
                                </p:cTn>
                              </p:par>
                            </p:childTnLst>
                          </p:cTn>
                        </p:par>
                        <p:par>
                          <p:cTn id="16" fill="hold">
                            <p:stCondLst>
                              <p:cond delay="500"/>
                            </p:stCondLst>
                            <p:childTnLst>
                              <p:par>
                                <p:cTn id="17" presetID="12" presetClass="entr" presetSubtype="8"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p:tgtEl>
                                          <p:spTgt spid="4"/>
                                        </p:tgtEl>
                                        <p:attrNameLst>
                                          <p:attrName>ppt_x</p:attrName>
                                        </p:attrNameLst>
                                      </p:cBhvr>
                                      <p:tavLst>
                                        <p:tav tm="0">
                                          <p:val>
                                            <p:strVal val="#ppt_x-#ppt_w*1.125000"/>
                                          </p:val>
                                        </p:tav>
                                        <p:tav tm="100000">
                                          <p:val>
                                            <p:strVal val="#ppt_x"/>
                                          </p:val>
                                        </p:tav>
                                      </p:tavLst>
                                    </p:anim>
                                    <p:animEffect transition="in" filter="wipe(right)">
                                      <p:cBhvr>
                                        <p:cTn id="20" dur="500"/>
                                        <p:tgtEl>
                                          <p:spTgt spid="4"/>
                                        </p:tgtEl>
                                      </p:cBhvr>
                                    </p:animEffect>
                                  </p:childTnLst>
                                </p:cTn>
                              </p:par>
                            </p:childTnLst>
                          </p:cTn>
                        </p:par>
                        <p:par>
                          <p:cTn id="21" fill="hold">
                            <p:stCondLst>
                              <p:cond delay="1000"/>
                            </p:stCondLst>
                            <p:childTnLst>
                              <p:par>
                                <p:cTn id="22" presetID="12" presetClass="entr" presetSubtype="8"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500"/>
                                        <p:tgtEl>
                                          <p:spTgt spid="5"/>
                                        </p:tgtEl>
                                        <p:attrNameLst>
                                          <p:attrName>ppt_x</p:attrName>
                                        </p:attrNameLst>
                                      </p:cBhvr>
                                      <p:tavLst>
                                        <p:tav tm="0">
                                          <p:val>
                                            <p:strVal val="#ppt_x-#ppt_w*1.125000"/>
                                          </p:val>
                                        </p:tav>
                                        <p:tav tm="100000">
                                          <p:val>
                                            <p:strVal val="#ppt_x"/>
                                          </p:val>
                                        </p:tav>
                                      </p:tavLst>
                                    </p:anim>
                                    <p:animEffect transition="in" filter="wipe(right)">
                                      <p:cBhvr>
                                        <p:cTn id="25" dur="500"/>
                                        <p:tgtEl>
                                          <p:spTgt spid="5"/>
                                        </p:tgtEl>
                                      </p:cBhvr>
                                    </p:animEffect>
                                  </p:childTnLst>
                                </p:cTn>
                              </p:par>
                            </p:childTnLst>
                          </p:cTn>
                        </p:par>
                        <p:par>
                          <p:cTn id="26" fill="hold">
                            <p:stCondLst>
                              <p:cond delay="1500"/>
                            </p:stCondLst>
                            <p:childTnLst>
                              <p:par>
                                <p:cTn id="27" presetID="12" presetClass="entr" presetSubtype="8"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500"/>
                                        <p:tgtEl>
                                          <p:spTgt spid="6"/>
                                        </p:tgtEl>
                                        <p:attrNameLst>
                                          <p:attrName>ppt_x</p:attrName>
                                        </p:attrNameLst>
                                      </p:cBhvr>
                                      <p:tavLst>
                                        <p:tav tm="0">
                                          <p:val>
                                            <p:strVal val="#ppt_x-#ppt_w*1.125000"/>
                                          </p:val>
                                        </p:tav>
                                        <p:tav tm="100000">
                                          <p:val>
                                            <p:strVal val="#ppt_x"/>
                                          </p:val>
                                        </p:tav>
                                      </p:tavLst>
                                    </p:anim>
                                    <p:animEffect transition="in" filter="wipe(right)">
                                      <p:cBhvr>
                                        <p:cTn id="30" dur="500"/>
                                        <p:tgtEl>
                                          <p:spTgt spid="6"/>
                                        </p:tgtEl>
                                      </p:cBhvr>
                                    </p:animEffect>
                                  </p:childTnLst>
                                </p:cTn>
                              </p:par>
                            </p:childTnLst>
                          </p:cTn>
                        </p:par>
                        <p:par>
                          <p:cTn id="31" fill="hold">
                            <p:stCondLst>
                              <p:cond delay="2000"/>
                            </p:stCondLst>
                            <p:childTnLst>
                              <p:par>
                                <p:cTn id="32" presetID="1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additive="base">
                                        <p:cTn id="34" dur="500"/>
                                        <p:tgtEl>
                                          <p:spTgt spid="7"/>
                                        </p:tgtEl>
                                        <p:attrNameLst>
                                          <p:attrName>ppt_x</p:attrName>
                                        </p:attrNameLst>
                                      </p:cBhvr>
                                      <p:tavLst>
                                        <p:tav tm="0">
                                          <p:val>
                                            <p:strVal val="#ppt_x-#ppt_w*1.125000"/>
                                          </p:val>
                                        </p:tav>
                                        <p:tav tm="100000">
                                          <p:val>
                                            <p:strVal val="#ppt_x"/>
                                          </p:val>
                                        </p:tav>
                                      </p:tavLst>
                                    </p:anim>
                                    <p:animEffect transition="in" filter="wipe(right)">
                                      <p:cBhvr>
                                        <p:cTn id="3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69006" y="1421326"/>
            <a:ext cx="2000249" cy="586316"/>
            <a:chOff x="2193922" y="492128"/>
            <a:chExt cx="1500185" cy="439738"/>
          </a:xfrm>
          <a:solidFill>
            <a:schemeClr val="accent1"/>
          </a:solidFill>
        </p:grpSpPr>
        <p:sp>
          <p:nvSpPr>
            <p:cNvPr id="3" name="Freeform 298"/>
            <p:cNvSpPr/>
            <p:nvPr/>
          </p:nvSpPr>
          <p:spPr bwMode="auto">
            <a:xfrm>
              <a:off x="3394069" y="492128"/>
              <a:ext cx="300038" cy="266701"/>
            </a:xfrm>
            <a:custGeom>
              <a:avLst/>
              <a:gdLst/>
              <a:ahLst/>
              <a:cxnLst>
                <a:cxn ang="0">
                  <a:pos x="186" y="97"/>
                </a:cxn>
                <a:cxn ang="0">
                  <a:pos x="186" y="97"/>
                </a:cxn>
                <a:cxn ang="0">
                  <a:pos x="183" y="94"/>
                </a:cxn>
                <a:cxn ang="0">
                  <a:pos x="178" y="92"/>
                </a:cxn>
                <a:cxn ang="0">
                  <a:pos x="161" y="88"/>
                </a:cxn>
                <a:cxn ang="0">
                  <a:pos x="130" y="81"/>
                </a:cxn>
                <a:cxn ang="0">
                  <a:pos x="90" y="4"/>
                </a:cxn>
                <a:cxn ang="0">
                  <a:pos x="75" y="0"/>
                </a:cxn>
                <a:cxn ang="0">
                  <a:pos x="83" y="72"/>
                </a:cxn>
                <a:cxn ang="0">
                  <a:pos x="43" y="64"/>
                </a:cxn>
                <a:cxn ang="0">
                  <a:pos x="26" y="32"/>
                </a:cxn>
                <a:cxn ang="0">
                  <a:pos x="18" y="31"/>
                </a:cxn>
                <a:cxn ang="0">
                  <a:pos x="18" y="34"/>
                </a:cxn>
                <a:cxn ang="0">
                  <a:pos x="16" y="33"/>
                </a:cxn>
                <a:cxn ang="0">
                  <a:pos x="19" y="69"/>
                </a:cxn>
                <a:cxn ang="0">
                  <a:pos x="19" y="75"/>
                </a:cxn>
                <a:cxn ang="0">
                  <a:pos x="17" y="80"/>
                </a:cxn>
                <a:cxn ang="0">
                  <a:pos x="0" y="111"/>
                </a:cxn>
                <a:cxn ang="0">
                  <a:pos x="2" y="112"/>
                </a:cxn>
                <a:cxn ang="0">
                  <a:pos x="0" y="114"/>
                </a:cxn>
                <a:cxn ang="0">
                  <a:pos x="9" y="117"/>
                </a:cxn>
                <a:cxn ang="0">
                  <a:pos x="38" y="95"/>
                </a:cxn>
                <a:cxn ang="0">
                  <a:pos x="77" y="102"/>
                </a:cxn>
                <a:cxn ang="0">
                  <a:pos x="41" y="165"/>
                </a:cxn>
                <a:cxn ang="0">
                  <a:pos x="57" y="168"/>
                </a:cxn>
                <a:cxn ang="0">
                  <a:pos x="124" y="111"/>
                </a:cxn>
                <a:cxn ang="0">
                  <a:pos x="155" y="118"/>
                </a:cxn>
                <a:cxn ang="0">
                  <a:pos x="173" y="121"/>
                </a:cxn>
                <a:cxn ang="0">
                  <a:pos x="173" y="121"/>
                </a:cxn>
                <a:cxn ang="0">
                  <a:pos x="177" y="121"/>
                </a:cxn>
                <a:cxn ang="0">
                  <a:pos x="181" y="119"/>
                </a:cxn>
                <a:cxn ang="0">
                  <a:pos x="181" y="119"/>
                </a:cxn>
                <a:cxn ang="0">
                  <a:pos x="186" y="115"/>
                </a:cxn>
                <a:cxn ang="0">
                  <a:pos x="188" y="112"/>
                </a:cxn>
                <a:cxn ang="0">
                  <a:pos x="189" y="109"/>
                </a:cxn>
                <a:cxn ang="0">
                  <a:pos x="189" y="109"/>
                </a:cxn>
                <a:cxn ang="0">
                  <a:pos x="189" y="109"/>
                </a:cxn>
                <a:cxn ang="0">
                  <a:pos x="189" y="109"/>
                </a:cxn>
                <a:cxn ang="0">
                  <a:pos x="189" y="109"/>
                </a:cxn>
                <a:cxn ang="0">
                  <a:pos x="189" y="109"/>
                </a:cxn>
                <a:cxn ang="0">
                  <a:pos x="189" y="106"/>
                </a:cxn>
                <a:cxn ang="0">
                  <a:pos x="189" y="102"/>
                </a:cxn>
                <a:cxn ang="0">
                  <a:pos x="186" y="97"/>
                </a:cxn>
                <a:cxn ang="0">
                  <a:pos x="186" y="97"/>
                </a:cxn>
              </a:cxnLst>
              <a:rect l="0" t="0" r="r" b="b"/>
              <a:pathLst>
                <a:path w="189" h="168">
                  <a:moveTo>
                    <a:pt x="186" y="97"/>
                  </a:moveTo>
                  <a:lnTo>
                    <a:pt x="186" y="97"/>
                  </a:lnTo>
                  <a:lnTo>
                    <a:pt x="183" y="94"/>
                  </a:lnTo>
                  <a:lnTo>
                    <a:pt x="178" y="92"/>
                  </a:lnTo>
                  <a:lnTo>
                    <a:pt x="161" y="88"/>
                  </a:lnTo>
                  <a:lnTo>
                    <a:pt x="130" y="81"/>
                  </a:lnTo>
                  <a:lnTo>
                    <a:pt x="90" y="4"/>
                  </a:lnTo>
                  <a:lnTo>
                    <a:pt x="75" y="0"/>
                  </a:lnTo>
                  <a:lnTo>
                    <a:pt x="83" y="72"/>
                  </a:lnTo>
                  <a:lnTo>
                    <a:pt x="43" y="64"/>
                  </a:lnTo>
                  <a:lnTo>
                    <a:pt x="26" y="32"/>
                  </a:lnTo>
                  <a:lnTo>
                    <a:pt x="18" y="31"/>
                  </a:lnTo>
                  <a:lnTo>
                    <a:pt x="18" y="34"/>
                  </a:lnTo>
                  <a:lnTo>
                    <a:pt x="16" y="33"/>
                  </a:lnTo>
                  <a:lnTo>
                    <a:pt x="19" y="69"/>
                  </a:lnTo>
                  <a:lnTo>
                    <a:pt x="19" y="75"/>
                  </a:lnTo>
                  <a:lnTo>
                    <a:pt x="17" y="80"/>
                  </a:lnTo>
                  <a:lnTo>
                    <a:pt x="0" y="111"/>
                  </a:lnTo>
                  <a:lnTo>
                    <a:pt x="2" y="112"/>
                  </a:lnTo>
                  <a:lnTo>
                    <a:pt x="0" y="114"/>
                  </a:lnTo>
                  <a:lnTo>
                    <a:pt x="9" y="117"/>
                  </a:lnTo>
                  <a:lnTo>
                    <a:pt x="38" y="95"/>
                  </a:lnTo>
                  <a:lnTo>
                    <a:pt x="77" y="102"/>
                  </a:lnTo>
                  <a:lnTo>
                    <a:pt x="41" y="165"/>
                  </a:lnTo>
                  <a:lnTo>
                    <a:pt x="57" y="168"/>
                  </a:lnTo>
                  <a:lnTo>
                    <a:pt x="124" y="111"/>
                  </a:lnTo>
                  <a:lnTo>
                    <a:pt x="155" y="118"/>
                  </a:lnTo>
                  <a:lnTo>
                    <a:pt x="173" y="121"/>
                  </a:lnTo>
                  <a:lnTo>
                    <a:pt x="173" y="121"/>
                  </a:lnTo>
                  <a:lnTo>
                    <a:pt x="177" y="121"/>
                  </a:lnTo>
                  <a:lnTo>
                    <a:pt x="181" y="119"/>
                  </a:lnTo>
                  <a:lnTo>
                    <a:pt x="181" y="119"/>
                  </a:lnTo>
                  <a:lnTo>
                    <a:pt x="186" y="115"/>
                  </a:lnTo>
                  <a:lnTo>
                    <a:pt x="188" y="112"/>
                  </a:lnTo>
                  <a:lnTo>
                    <a:pt x="189" y="109"/>
                  </a:lnTo>
                  <a:lnTo>
                    <a:pt x="189" y="109"/>
                  </a:lnTo>
                  <a:lnTo>
                    <a:pt x="189" y="109"/>
                  </a:lnTo>
                  <a:lnTo>
                    <a:pt x="189" y="109"/>
                  </a:lnTo>
                  <a:lnTo>
                    <a:pt x="189" y="109"/>
                  </a:lnTo>
                  <a:lnTo>
                    <a:pt x="189" y="109"/>
                  </a:lnTo>
                  <a:lnTo>
                    <a:pt x="189" y="106"/>
                  </a:lnTo>
                  <a:lnTo>
                    <a:pt x="189" y="102"/>
                  </a:lnTo>
                  <a:lnTo>
                    <a:pt x="186" y="97"/>
                  </a:lnTo>
                  <a:lnTo>
                    <a:pt x="186" y="97"/>
                  </a:lnTo>
                  <a:close/>
                </a:path>
              </a:pathLst>
            </a:custGeom>
            <a:grpFill/>
            <a:ln w="9525">
              <a:solidFill>
                <a:schemeClr val="accent1"/>
              </a:solidFill>
              <a:round/>
            </a:ln>
          </p:spPr>
          <p:txBody>
            <a:bodyPr/>
            <a:lstStyle/>
            <a:p>
              <a:endParaRPr lang="en-US" sz="2400">
                <a:cs typeface="+mn-ea"/>
                <a:sym typeface="+mn-lt"/>
              </a:endParaRPr>
            </a:p>
          </p:txBody>
        </p:sp>
        <p:sp>
          <p:nvSpPr>
            <p:cNvPr id="4" name="Freeform 299"/>
            <p:cNvSpPr/>
            <p:nvPr/>
          </p:nvSpPr>
          <p:spPr bwMode="auto">
            <a:xfrm>
              <a:off x="2570158" y="669929"/>
              <a:ext cx="53975" cy="30163"/>
            </a:xfrm>
            <a:custGeom>
              <a:avLst/>
              <a:gdLst/>
              <a:ahLst/>
              <a:cxnLst>
                <a:cxn ang="0">
                  <a:pos x="0" y="12"/>
                </a:cxn>
                <a:cxn ang="0">
                  <a:pos x="3" y="19"/>
                </a:cxn>
                <a:cxn ang="0">
                  <a:pos x="3" y="19"/>
                </a:cxn>
                <a:cxn ang="0">
                  <a:pos x="34" y="7"/>
                </a:cxn>
                <a:cxn ang="0">
                  <a:pos x="32" y="0"/>
                </a:cxn>
                <a:cxn ang="0">
                  <a:pos x="32" y="0"/>
                </a:cxn>
                <a:cxn ang="0">
                  <a:pos x="0" y="12"/>
                </a:cxn>
                <a:cxn ang="0">
                  <a:pos x="0" y="12"/>
                </a:cxn>
              </a:cxnLst>
              <a:rect l="0" t="0" r="r" b="b"/>
              <a:pathLst>
                <a:path w="34" h="19">
                  <a:moveTo>
                    <a:pt x="0" y="12"/>
                  </a:moveTo>
                  <a:lnTo>
                    <a:pt x="3" y="19"/>
                  </a:lnTo>
                  <a:lnTo>
                    <a:pt x="3" y="19"/>
                  </a:lnTo>
                  <a:lnTo>
                    <a:pt x="34" y="7"/>
                  </a:lnTo>
                  <a:lnTo>
                    <a:pt x="32" y="0"/>
                  </a:lnTo>
                  <a:lnTo>
                    <a:pt x="32" y="0"/>
                  </a:lnTo>
                  <a:lnTo>
                    <a:pt x="0" y="12"/>
                  </a:lnTo>
                  <a:lnTo>
                    <a:pt x="0" y="12"/>
                  </a:lnTo>
                  <a:close/>
                </a:path>
              </a:pathLst>
            </a:custGeom>
            <a:grpFill/>
            <a:ln w="9525">
              <a:solidFill>
                <a:schemeClr val="accent1"/>
              </a:solidFill>
              <a:round/>
            </a:ln>
          </p:spPr>
          <p:txBody>
            <a:bodyPr/>
            <a:lstStyle/>
            <a:p>
              <a:pPr>
                <a:defRPr/>
              </a:pPr>
              <a:endParaRPr lang="en-US" sz="2400">
                <a:cs typeface="+mn-ea"/>
                <a:sym typeface="+mn-lt"/>
              </a:endParaRPr>
            </a:p>
          </p:txBody>
        </p:sp>
        <p:sp>
          <p:nvSpPr>
            <p:cNvPr id="5" name="Freeform 300"/>
            <p:cNvSpPr/>
            <p:nvPr/>
          </p:nvSpPr>
          <p:spPr bwMode="auto">
            <a:xfrm>
              <a:off x="2470146" y="712790"/>
              <a:ext cx="53975" cy="31750"/>
            </a:xfrm>
            <a:custGeom>
              <a:avLst/>
              <a:gdLst/>
              <a:ahLst/>
              <a:cxnLst>
                <a:cxn ang="0">
                  <a:pos x="0" y="15"/>
                </a:cxn>
                <a:cxn ang="0">
                  <a:pos x="3" y="20"/>
                </a:cxn>
                <a:cxn ang="0">
                  <a:pos x="3" y="20"/>
                </a:cxn>
                <a:cxn ang="0">
                  <a:pos x="34" y="6"/>
                </a:cxn>
                <a:cxn ang="0">
                  <a:pos x="30" y="0"/>
                </a:cxn>
                <a:cxn ang="0">
                  <a:pos x="30" y="0"/>
                </a:cxn>
                <a:cxn ang="0">
                  <a:pos x="0" y="15"/>
                </a:cxn>
                <a:cxn ang="0">
                  <a:pos x="0" y="15"/>
                </a:cxn>
              </a:cxnLst>
              <a:rect l="0" t="0" r="r" b="b"/>
              <a:pathLst>
                <a:path w="34" h="20">
                  <a:moveTo>
                    <a:pt x="0" y="15"/>
                  </a:moveTo>
                  <a:lnTo>
                    <a:pt x="3" y="20"/>
                  </a:lnTo>
                  <a:lnTo>
                    <a:pt x="3" y="20"/>
                  </a:lnTo>
                  <a:lnTo>
                    <a:pt x="34" y="6"/>
                  </a:lnTo>
                  <a:lnTo>
                    <a:pt x="30" y="0"/>
                  </a:lnTo>
                  <a:lnTo>
                    <a:pt x="30" y="0"/>
                  </a:lnTo>
                  <a:lnTo>
                    <a:pt x="0" y="15"/>
                  </a:lnTo>
                  <a:lnTo>
                    <a:pt x="0" y="15"/>
                  </a:lnTo>
                  <a:close/>
                </a:path>
              </a:pathLst>
            </a:custGeom>
            <a:grpFill/>
            <a:ln w="9525">
              <a:solidFill>
                <a:schemeClr val="accent1"/>
              </a:solidFill>
              <a:round/>
            </a:ln>
          </p:spPr>
          <p:txBody>
            <a:bodyPr/>
            <a:lstStyle/>
            <a:p>
              <a:pPr>
                <a:defRPr/>
              </a:pPr>
              <a:endParaRPr lang="en-US" sz="2400">
                <a:cs typeface="+mn-ea"/>
                <a:sym typeface="+mn-lt"/>
              </a:endParaRPr>
            </a:p>
          </p:txBody>
        </p:sp>
        <p:sp>
          <p:nvSpPr>
            <p:cNvPr id="6" name="Freeform 301"/>
            <p:cNvSpPr/>
            <p:nvPr/>
          </p:nvSpPr>
          <p:spPr bwMode="auto">
            <a:xfrm>
              <a:off x="2371721" y="762003"/>
              <a:ext cx="53975" cy="38100"/>
            </a:xfrm>
            <a:custGeom>
              <a:avLst/>
              <a:gdLst/>
              <a:ahLst/>
              <a:cxnLst>
                <a:cxn ang="0">
                  <a:pos x="0" y="18"/>
                </a:cxn>
                <a:cxn ang="0">
                  <a:pos x="5" y="24"/>
                </a:cxn>
                <a:cxn ang="0">
                  <a:pos x="5" y="24"/>
                </a:cxn>
                <a:cxn ang="0">
                  <a:pos x="34" y="6"/>
                </a:cxn>
                <a:cxn ang="0">
                  <a:pos x="31" y="0"/>
                </a:cxn>
                <a:cxn ang="0">
                  <a:pos x="31" y="0"/>
                </a:cxn>
                <a:cxn ang="0">
                  <a:pos x="0" y="18"/>
                </a:cxn>
                <a:cxn ang="0">
                  <a:pos x="0" y="18"/>
                </a:cxn>
              </a:cxnLst>
              <a:rect l="0" t="0" r="r" b="b"/>
              <a:pathLst>
                <a:path w="34" h="24">
                  <a:moveTo>
                    <a:pt x="0" y="18"/>
                  </a:moveTo>
                  <a:lnTo>
                    <a:pt x="5" y="24"/>
                  </a:lnTo>
                  <a:lnTo>
                    <a:pt x="5" y="24"/>
                  </a:lnTo>
                  <a:lnTo>
                    <a:pt x="34" y="6"/>
                  </a:lnTo>
                  <a:lnTo>
                    <a:pt x="31" y="0"/>
                  </a:lnTo>
                  <a:lnTo>
                    <a:pt x="31" y="0"/>
                  </a:lnTo>
                  <a:lnTo>
                    <a:pt x="0" y="18"/>
                  </a:lnTo>
                  <a:lnTo>
                    <a:pt x="0" y="18"/>
                  </a:lnTo>
                  <a:close/>
                </a:path>
              </a:pathLst>
            </a:custGeom>
            <a:grpFill/>
            <a:ln w="9525">
              <a:solidFill>
                <a:schemeClr val="accent1"/>
              </a:solidFill>
              <a:round/>
            </a:ln>
          </p:spPr>
          <p:txBody>
            <a:bodyPr/>
            <a:lstStyle/>
            <a:p>
              <a:pPr>
                <a:defRPr/>
              </a:pPr>
              <a:endParaRPr lang="en-US" sz="2400">
                <a:cs typeface="+mn-ea"/>
                <a:sym typeface="+mn-lt"/>
              </a:endParaRPr>
            </a:p>
          </p:txBody>
        </p:sp>
        <p:sp>
          <p:nvSpPr>
            <p:cNvPr id="7" name="Freeform 302"/>
            <p:cNvSpPr/>
            <p:nvPr/>
          </p:nvSpPr>
          <p:spPr bwMode="auto">
            <a:xfrm>
              <a:off x="2193922" y="885828"/>
              <a:ext cx="49213" cy="46038"/>
            </a:xfrm>
            <a:custGeom>
              <a:avLst/>
              <a:gdLst/>
              <a:ahLst/>
              <a:cxnLst>
                <a:cxn ang="0">
                  <a:pos x="0" y="23"/>
                </a:cxn>
                <a:cxn ang="0">
                  <a:pos x="5" y="29"/>
                </a:cxn>
                <a:cxn ang="0">
                  <a:pos x="5" y="29"/>
                </a:cxn>
                <a:cxn ang="0">
                  <a:pos x="31" y="6"/>
                </a:cxn>
                <a:cxn ang="0">
                  <a:pos x="27" y="0"/>
                </a:cxn>
                <a:cxn ang="0">
                  <a:pos x="27" y="0"/>
                </a:cxn>
                <a:cxn ang="0">
                  <a:pos x="0" y="23"/>
                </a:cxn>
                <a:cxn ang="0">
                  <a:pos x="0" y="23"/>
                </a:cxn>
              </a:cxnLst>
              <a:rect l="0" t="0" r="r" b="b"/>
              <a:pathLst>
                <a:path w="31" h="29">
                  <a:moveTo>
                    <a:pt x="0" y="23"/>
                  </a:moveTo>
                  <a:lnTo>
                    <a:pt x="5" y="29"/>
                  </a:lnTo>
                  <a:lnTo>
                    <a:pt x="5" y="29"/>
                  </a:lnTo>
                  <a:lnTo>
                    <a:pt x="31" y="6"/>
                  </a:lnTo>
                  <a:lnTo>
                    <a:pt x="27" y="0"/>
                  </a:lnTo>
                  <a:lnTo>
                    <a:pt x="27" y="0"/>
                  </a:lnTo>
                  <a:lnTo>
                    <a:pt x="0" y="23"/>
                  </a:lnTo>
                  <a:lnTo>
                    <a:pt x="0" y="23"/>
                  </a:lnTo>
                  <a:close/>
                </a:path>
              </a:pathLst>
            </a:custGeom>
            <a:grpFill/>
            <a:ln w="9525">
              <a:solidFill>
                <a:schemeClr val="accent1"/>
              </a:solidFill>
              <a:round/>
            </a:ln>
          </p:spPr>
          <p:txBody>
            <a:bodyPr/>
            <a:lstStyle/>
            <a:p>
              <a:pPr>
                <a:defRPr/>
              </a:pPr>
              <a:endParaRPr lang="en-US" sz="2400">
                <a:cs typeface="+mn-ea"/>
                <a:sym typeface="+mn-lt"/>
              </a:endParaRPr>
            </a:p>
          </p:txBody>
        </p:sp>
        <p:sp>
          <p:nvSpPr>
            <p:cNvPr id="8" name="Freeform 303"/>
            <p:cNvSpPr/>
            <p:nvPr/>
          </p:nvSpPr>
          <p:spPr bwMode="auto">
            <a:xfrm>
              <a:off x="2279646" y="820740"/>
              <a:ext cx="50800" cy="39688"/>
            </a:xfrm>
            <a:custGeom>
              <a:avLst/>
              <a:gdLst/>
              <a:ahLst/>
              <a:cxnLst>
                <a:cxn ang="0">
                  <a:pos x="0" y="19"/>
                </a:cxn>
                <a:cxn ang="0">
                  <a:pos x="4" y="25"/>
                </a:cxn>
                <a:cxn ang="0">
                  <a:pos x="4" y="25"/>
                </a:cxn>
                <a:cxn ang="0">
                  <a:pos x="32" y="5"/>
                </a:cxn>
                <a:cxn ang="0">
                  <a:pos x="29" y="0"/>
                </a:cxn>
                <a:cxn ang="0">
                  <a:pos x="29" y="0"/>
                </a:cxn>
                <a:cxn ang="0">
                  <a:pos x="0" y="19"/>
                </a:cxn>
                <a:cxn ang="0">
                  <a:pos x="0" y="19"/>
                </a:cxn>
              </a:cxnLst>
              <a:rect l="0" t="0" r="r" b="b"/>
              <a:pathLst>
                <a:path w="32" h="25">
                  <a:moveTo>
                    <a:pt x="0" y="19"/>
                  </a:moveTo>
                  <a:lnTo>
                    <a:pt x="4" y="25"/>
                  </a:lnTo>
                  <a:lnTo>
                    <a:pt x="4" y="25"/>
                  </a:lnTo>
                  <a:lnTo>
                    <a:pt x="32" y="5"/>
                  </a:lnTo>
                  <a:lnTo>
                    <a:pt x="29" y="0"/>
                  </a:lnTo>
                  <a:lnTo>
                    <a:pt x="29" y="0"/>
                  </a:lnTo>
                  <a:lnTo>
                    <a:pt x="0" y="19"/>
                  </a:lnTo>
                  <a:lnTo>
                    <a:pt x="0" y="19"/>
                  </a:lnTo>
                  <a:close/>
                </a:path>
              </a:pathLst>
            </a:custGeom>
            <a:grpFill/>
            <a:ln w="9525">
              <a:solidFill>
                <a:schemeClr val="accent1"/>
              </a:solidFill>
              <a:round/>
            </a:ln>
          </p:spPr>
          <p:txBody>
            <a:bodyPr/>
            <a:lstStyle/>
            <a:p>
              <a:pPr>
                <a:defRPr/>
              </a:pPr>
              <a:endParaRPr lang="en-US" sz="2400">
                <a:cs typeface="+mn-ea"/>
                <a:sym typeface="+mn-lt"/>
              </a:endParaRPr>
            </a:p>
          </p:txBody>
        </p:sp>
        <p:sp>
          <p:nvSpPr>
            <p:cNvPr id="9" name="Freeform 304"/>
            <p:cNvSpPr/>
            <p:nvPr/>
          </p:nvSpPr>
          <p:spPr bwMode="auto">
            <a:xfrm>
              <a:off x="2998783" y="579440"/>
              <a:ext cx="55563" cy="15875"/>
            </a:xfrm>
            <a:custGeom>
              <a:avLst/>
              <a:gdLst/>
              <a:ahLst/>
              <a:cxnLst>
                <a:cxn ang="0">
                  <a:pos x="1" y="10"/>
                </a:cxn>
                <a:cxn ang="0">
                  <a:pos x="1" y="10"/>
                </a:cxn>
                <a:cxn ang="0">
                  <a:pos x="35" y="7"/>
                </a:cxn>
                <a:cxn ang="0">
                  <a:pos x="35" y="0"/>
                </a:cxn>
                <a:cxn ang="0">
                  <a:pos x="35" y="0"/>
                </a:cxn>
                <a:cxn ang="0">
                  <a:pos x="0" y="3"/>
                </a:cxn>
                <a:cxn ang="0">
                  <a:pos x="1" y="10"/>
                </a:cxn>
              </a:cxnLst>
              <a:rect l="0" t="0" r="r" b="b"/>
              <a:pathLst>
                <a:path w="35" h="10">
                  <a:moveTo>
                    <a:pt x="1" y="10"/>
                  </a:moveTo>
                  <a:lnTo>
                    <a:pt x="1" y="10"/>
                  </a:lnTo>
                  <a:lnTo>
                    <a:pt x="35" y="7"/>
                  </a:lnTo>
                  <a:lnTo>
                    <a:pt x="35" y="0"/>
                  </a:lnTo>
                  <a:lnTo>
                    <a:pt x="35" y="0"/>
                  </a:lnTo>
                  <a:lnTo>
                    <a:pt x="0" y="3"/>
                  </a:lnTo>
                  <a:lnTo>
                    <a:pt x="1" y="10"/>
                  </a:lnTo>
                  <a:close/>
                </a:path>
              </a:pathLst>
            </a:custGeom>
            <a:grpFill/>
            <a:ln w="9525">
              <a:solidFill>
                <a:schemeClr val="accent1"/>
              </a:solidFill>
              <a:round/>
            </a:ln>
          </p:spPr>
          <p:txBody>
            <a:bodyPr/>
            <a:lstStyle/>
            <a:p>
              <a:pPr>
                <a:defRPr/>
              </a:pPr>
              <a:endParaRPr lang="en-US" sz="2400">
                <a:cs typeface="+mn-ea"/>
                <a:sym typeface="+mn-lt"/>
              </a:endParaRPr>
            </a:p>
          </p:txBody>
        </p:sp>
        <p:sp>
          <p:nvSpPr>
            <p:cNvPr id="10" name="Freeform 305"/>
            <p:cNvSpPr/>
            <p:nvPr/>
          </p:nvSpPr>
          <p:spPr bwMode="auto">
            <a:xfrm>
              <a:off x="3221033" y="576265"/>
              <a:ext cx="55563" cy="14288"/>
            </a:xfrm>
            <a:custGeom>
              <a:avLst/>
              <a:gdLst/>
              <a:ahLst/>
              <a:cxnLst>
                <a:cxn ang="0">
                  <a:pos x="0" y="8"/>
                </a:cxn>
                <a:cxn ang="0">
                  <a:pos x="0" y="8"/>
                </a:cxn>
                <a:cxn ang="0">
                  <a:pos x="35" y="9"/>
                </a:cxn>
                <a:cxn ang="0">
                  <a:pos x="35" y="2"/>
                </a:cxn>
                <a:cxn ang="0">
                  <a:pos x="35" y="2"/>
                </a:cxn>
                <a:cxn ang="0">
                  <a:pos x="0" y="0"/>
                </a:cxn>
                <a:cxn ang="0">
                  <a:pos x="0" y="8"/>
                </a:cxn>
              </a:cxnLst>
              <a:rect l="0" t="0" r="r" b="b"/>
              <a:pathLst>
                <a:path w="35" h="9">
                  <a:moveTo>
                    <a:pt x="0" y="8"/>
                  </a:moveTo>
                  <a:lnTo>
                    <a:pt x="0" y="8"/>
                  </a:lnTo>
                  <a:lnTo>
                    <a:pt x="35" y="9"/>
                  </a:lnTo>
                  <a:lnTo>
                    <a:pt x="35" y="2"/>
                  </a:lnTo>
                  <a:lnTo>
                    <a:pt x="35" y="2"/>
                  </a:lnTo>
                  <a:lnTo>
                    <a:pt x="0" y="0"/>
                  </a:lnTo>
                  <a:lnTo>
                    <a:pt x="0" y="8"/>
                  </a:lnTo>
                  <a:close/>
                </a:path>
              </a:pathLst>
            </a:custGeom>
            <a:grpFill/>
            <a:ln w="9525">
              <a:solidFill>
                <a:schemeClr val="accent1"/>
              </a:solidFill>
              <a:round/>
            </a:ln>
          </p:spPr>
          <p:txBody>
            <a:bodyPr/>
            <a:lstStyle/>
            <a:p>
              <a:pPr>
                <a:defRPr/>
              </a:pPr>
              <a:endParaRPr lang="en-US" sz="2400">
                <a:cs typeface="+mn-ea"/>
                <a:sym typeface="+mn-lt"/>
              </a:endParaRPr>
            </a:p>
          </p:txBody>
        </p:sp>
        <p:sp>
          <p:nvSpPr>
            <p:cNvPr id="11" name="Freeform 306"/>
            <p:cNvSpPr/>
            <p:nvPr/>
          </p:nvSpPr>
          <p:spPr bwMode="auto">
            <a:xfrm>
              <a:off x="3108320" y="576263"/>
              <a:ext cx="57150" cy="12700"/>
            </a:xfrm>
            <a:custGeom>
              <a:avLst/>
              <a:gdLst/>
              <a:ahLst/>
              <a:cxnLst>
                <a:cxn ang="0">
                  <a:pos x="2" y="8"/>
                </a:cxn>
                <a:cxn ang="0">
                  <a:pos x="2" y="8"/>
                </a:cxn>
                <a:cxn ang="0">
                  <a:pos x="36" y="7"/>
                </a:cxn>
                <a:cxn ang="0">
                  <a:pos x="36" y="0"/>
                </a:cxn>
                <a:cxn ang="0">
                  <a:pos x="36" y="0"/>
                </a:cxn>
                <a:cxn ang="0">
                  <a:pos x="0" y="0"/>
                </a:cxn>
                <a:cxn ang="0">
                  <a:pos x="2" y="8"/>
                </a:cxn>
              </a:cxnLst>
              <a:rect l="0" t="0" r="r" b="b"/>
              <a:pathLst>
                <a:path w="36" h="8">
                  <a:moveTo>
                    <a:pt x="2" y="8"/>
                  </a:moveTo>
                  <a:lnTo>
                    <a:pt x="2" y="8"/>
                  </a:lnTo>
                  <a:lnTo>
                    <a:pt x="36" y="7"/>
                  </a:lnTo>
                  <a:lnTo>
                    <a:pt x="36" y="0"/>
                  </a:lnTo>
                  <a:lnTo>
                    <a:pt x="36" y="0"/>
                  </a:lnTo>
                  <a:lnTo>
                    <a:pt x="0" y="0"/>
                  </a:lnTo>
                  <a:lnTo>
                    <a:pt x="2" y="8"/>
                  </a:lnTo>
                  <a:close/>
                </a:path>
              </a:pathLst>
            </a:custGeom>
            <a:grpFill/>
            <a:ln w="9525">
              <a:solidFill>
                <a:schemeClr val="accent1"/>
              </a:solidFill>
              <a:round/>
            </a:ln>
          </p:spPr>
          <p:txBody>
            <a:bodyPr/>
            <a:lstStyle/>
            <a:p>
              <a:pPr>
                <a:defRPr/>
              </a:pPr>
              <a:endParaRPr lang="en-US" sz="2400">
                <a:cs typeface="+mn-ea"/>
                <a:sym typeface="+mn-lt"/>
              </a:endParaRPr>
            </a:p>
          </p:txBody>
        </p:sp>
        <p:sp>
          <p:nvSpPr>
            <p:cNvPr id="12" name="Freeform 307"/>
            <p:cNvSpPr/>
            <p:nvPr/>
          </p:nvSpPr>
          <p:spPr bwMode="auto">
            <a:xfrm>
              <a:off x="3330571" y="584199"/>
              <a:ext cx="55563" cy="20638"/>
            </a:xfrm>
            <a:custGeom>
              <a:avLst/>
              <a:gdLst/>
              <a:ahLst/>
              <a:cxnLst>
                <a:cxn ang="0">
                  <a:pos x="35" y="5"/>
                </a:cxn>
                <a:cxn ang="0">
                  <a:pos x="35" y="5"/>
                </a:cxn>
                <a:cxn ang="0">
                  <a:pos x="26" y="4"/>
                </a:cxn>
                <a:cxn ang="0">
                  <a:pos x="1" y="0"/>
                </a:cxn>
                <a:cxn ang="0">
                  <a:pos x="0" y="7"/>
                </a:cxn>
                <a:cxn ang="0">
                  <a:pos x="0" y="7"/>
                </a:cxn>
                <a:cxn ang="0">
                  <a:pos x="25" y="10"/>
                </a:cxn>
                <a:cxn ang="0">
                  <a:pos x="34" y="13"/>
                </a:cxn>
                <a:cxn ang="0">
                  <a:pos x="35" y="5"/>
                </a:cxn>
              </a:cxnLst>
              <a:rect l="0" t="0" r="r" b="b"/>
              <a:pathLst>
                <a:path w="35" h="13">
                  <a:moveTo>
                    <a:pt x="35" y="5"/>
                  </a:moveTo>
                  <a:lnTo>
                    <a:pt x="35" y="5"/>
                  </a:lnTo>
                  <a:lnTo>
                    <a:pt x="26" y="4"/>
                  </a:lnTo>
                  <a:lnTo>
                    <a:pt x="1" y="0"/>
                  </a:lnTo>
                  <a:lnTo>
                    <a:pt x="0" y="7"/>
                  </a:lnTo>
                  <a:lnTo>
                    <a:pt x="0" y="7"/>
                  </a:lnTo>
                  <a:lnTo>
                    <a:pt x="25" y="10"/>
                  </a:lnTo>
                  <a:lnTo>
                    <a:pt x="34" y="13"/>
                  </a:lnTo>
                  <a:lnTo>
                    <a:pt x="35" y="5"/>
                  </a:lnTo>
                  <a:close/>
                </a:path>
              </a:pathLst>
            </a:custGeom>
            <a:grpFill/>
            <a:ln w="9525">
              <a:solidFill>
                <a:schemeClr val="accent1"/>
              </a:solidFill>
              <a:round/>
            </a:ln>
          </p:spPr>
          <p:txBody>
            <a:bodyPr/>
            <a:lstStyle/>
            <a:p>
              <a:pPr>
                <a:defRPr/>
              </a:pPr>
              <a:endParaRPr lang="en-US" sz="2400">
                <a:cs typeface="+mn-ea"/>
                <a:sym typeface="+mn-lt"/>
              </a:endParaRPr>
            </a:p>
          </p:txBody>
        </p:sp>
        <p:sp>
          <p:nvSpPr>
            <p:cNvPr id="13" name="Freeform 308"/>
            <p:cNvSpPr/>
            <p:nvPr/>
          </p:nvSpPr>
          <p:spPr bwMode="auto">
            <a:xfrm>
              <a:off x="2889250" y="590548"/>
              <a:ext cx="55563" cy="19050"/>
            </a:xfrm>
            <a:custGeom>
              <a:avLst/>
              <a:gdLst/>
              <a:ahLst/>
              <a:cxnLst>
                <a:cxn ang="0">
                  <a:pos x="1" y="12"/>
                </a:cxn>
                <a:cxn ang="0">
                  <a:pos x="1" y="12"/>
                </a:cxn>
                <a:cxn ang="0">
                  <a:pos x="35" y="7"/>
                </a:cxn>
                <a:cxn ang="0">
                  <a:pos x="34" y="0"/>
                </a:cxn>
                <a:cxn ang="0">
                  <a:pos x="34" y="0"/>
                </a:cxn>
                <a:cxn ang="0">
                  <a:pos x="0" y="5"/>
                </a:cxn>
                <a:cxn ang="0">
                  <a:pos x="1" y="12"/>
                </a:cxn>
              </a:cxnLst>
              <a:rect l="0" t="0" r="r" b="b"/>
              <a:pathLst>
                <a:path w="35" h="12">
                  <a:moveTo>
                    <a:pt x="1" y="12"/>
                  </a:moveTo>
                  <a:lnTo>
                    <a:pt x="1" y="12"/>
                  </a:lnTo>
                  <a:lnTo>
                    <a:pt x="35" y="7"/>
                  </a:lnTo>
                  <a:lnTo>
                    <a:pt x="34" y="0"/>
                  </a:lnTo>
                  <a:lnTo>
                    <a:pt x="34" y="0"/>
                  </a:lnTo>
                  <a:lnTo>
                    <a:pt x="0" y="5"/>
                  </a:lnTo>
                  <a:lnTo>
                    <a:pt x="1" y="12"/>
                  </a:lnTo>
                  <a:close/>
                </a:path>
              </a:pathLst>
            </a:custGeom>
            <a:grpFill/>
            <a:ln w="9525">
              <a:solidFill>
                <a:schemeClr val="accent1"/>
              </a:solidFill>
              <a:round/>
            </a:ln>
          </p:spPr>
          <p:txBody>
            <a:bodyPr/>
            <a:lstStyle/>
            <a:p>
              <a:pPr>
                <a:defRPr/>
              </a:pPr>
              <a:endParaRPr lang="en-US" sz="2400">
                <a:cs typeface="+mn-ea"/>
                <a:sym typeface="+mn-lt"/>
              </a:endParaRPr>
            </a:p>
          </p:txBody>
        </p:sp>
        <p:sp>
          <p:nvSpPr>
            <p:cNvPr id="14" name="Freeform 309"/>
            <p:cNvSpPr/>
            <p:nvPr/>
          </p:nvSpPr>
          <p:spPr bwMode="auto">
            <a:xfrm>
              <a:off x="2781299" y="609601"/>
              <a:ext cx="55563" cy="22225"/>
            </a:xfrm>
            <a:custGeom>
              <a:avLst/>
              <a:gdLst/>
              <a:ahLst/>
              <a:cxnLst>
                <a:cxn ang="0">
                  <a:pos x="0" y="7"/>
                </a:cxn>
                <a:cxn ang="0">
                  <a:pos x="1" y="14"/>
                </a:cxn>
                <a:cxn ang="0">
                  <a:pos x="1" y="14"/>
                </a:cxn>
                <a:cxn ang="0">
                  <a:pos x="35" y="6"/>
                </a:cxn>
                <a:cxn ang="0">
                  <a:pos x="34" y="0"/>
                </a:cxn>
                <a:cxn ang="0">
                  <a:pos x="34" y="0"/>
                </a:cxn>
                <a:cxn ang="0">
                  <a:pos x="0" y="7"/>
                </a:cxn>
                <a:cxn ang="0">
                  <a:pos x="0" y="7"/>
                </a:cxn>
              </a:cxnLst>
              <a:rect l="0" t="0" r="r" b="b"/>
              <a:pathLst>
                <a:path w="35" h="14">
                  <a:moveTo>
                    <a:pt x="0" y="7"/>
                  </a:moveTo>
                  <a:lnTo>
                    <a:pt x="1" y="14"/>
                  </a:lnTo>
                  <a:lnTo>
                    <a:pt x="1" y="14"/>
                  </a:lnTo>
                  <a:lnTo>
                    <a:pt x="35" y="6"/>
                  </a:lnTo>
                  <a:lnTo>
                    <a:pt x="34" y="0"/>
                  </a:lnTo>
                  <a:lnTo>
                    <a:pt x="34" y="0"/>
                  </a:lnTo>
                  <a:lnTo>
                    <a:pt x="0" y="7"/>
                  </a:lnTo>
                  <a:lnTo>
                    <a:pt x="0" y="7"/>
                  </a:lnTo>
                  <a:close/>
                </a:path>
              </a:pathLst>
            </a:custGeom>
            <a:grpFill/>
            <a:ln w="9525">
              <a:solidFill>
                <a:schemeClr val="accent1"/>
              </a:solidFill>
              <a:round/>
            </a:ln>
          </p:spPr>
          <p:txBody>
            <a:bodyPr/>
            <a:lstStyle/>
            <a:p>
              <a:pPr>
                <a:defRPr/>
              </a:pPr>
              <a:endParaRPr lang="en-US" sz="2400">
                <a:cs typeface="+mn-ea"/>
                <a:sym typeface="+mn-lt"/>
              </a:endParaRPr>
            </a:p>
          </p:txBody>
        </p:sp>
        <p:sp>
          <p:nvSpPr>
            <p:cNvPr id="15" name="Freeform 310"/>
            <p:cNvSpPr/>
            <p:nvPr/>
          </p:nvSpPr>
          <p:spPr bwMode="auto">
            <a:xfrm>
              <a:off x="2673350" y="635001"/>
              <a:ext cx="57150" cy="26988"/>
            </a:xfrm>
            <a:custGeom>
              <a:avLst/>
              <a:gdLst/>
              <a:ahLst/>
              <a:cxnLst>
                <a:cxn ang="0">
                  <a:pos x="0" y="10"/>
                </a:cxn>
                <a:cxn ang="0">
                  <a:pos x="2" y="17"/>
                </a:cxn>
                <a:cxn ang="0">
                  <a:pos x="2" y="17"/>
                </a:cxn>
                <a:cxn ang="0">
                  <a:pos x="36" y="7"/>
                </a:cxn>
                <a:cxn ang="0">
                  <a:pos x="34" y="0"/>
                </a:cxn>
                <a:cxn ang="0">
                  <a:pos x="34" y="0"/>
                </a:cxn>
                <a:cxn ang="0">
                  <a:pos x="0" y="10"/>
                </a:cxn>
                <a:cxn ang="0">
                  <a:pos x="0" y="10"/>
                </a:cxn>
              </a:cxnLst>
              <a:rect l="0" t="0" r="r" b="b"/>
              <a:pathLst>
                <a:path w="36" h="17">
                  <a:moveTo>
                    <a:pt x="0" y="10"/>
                  </a:moveTo>
                  <a:lnTo>
                    <a:pt x="2" y="17"/>
                  </a:lnTo>
                  <a:lnTo>
                    <a:pt x="2" y="17"/>
                  </a:lnTo>
                  <a:lnTo>
                    <a:pt x="36" y="7"/>
                  </a:lnTo>
                  <a:lnTo>
                    <a:pt x="34" y="0"/>
                  </a:lnTo>
                  <a:lnTo>
                    <a:pt x="34" y="0"/>
                  </a:lnTo>
                  <a:lnTo>
                    <a:pt x="0" y="10"/>
                  </a:lnTo>
                  <a:lnTo>
                    <a:pt x="0" y="10"/>
                  </a:lnTo>
                  <a:close/>
                </a:path>
              </a:pathLst>
            </a:custGeom>
            <a:grpFill/>
            <a:ln w="9525">
              <a:solidFill>
                <a:schemeClr val="accent1"/>
              </a:solidFill>
              <a:round/>
            </a:ln>
          </p:spPr>
          <p:txBody>
            <a:bodyPr/>
            <a:lstStyle/>
            <a:p>
              <a:pPr>
                <a:defRPr/>
              </a:pPr>
              <a:endParaRPr lang="en-US" sz="2400">
                <a:cs typeface="+mn-ea"/>
                <a:sym typeface="+mn-lt"/>
              </a:endParaRPr>
            </a:p>
          </p:txBody>
        </p:sp>
      </p:grpSp>
      <p:grpSp>
        <p:nvGrpSpPr>
          <p:cNvPr id="16" name="Group 19"/>
          <p:cNvGrpSpPr/>
          <p:nvPr/>
        </p:nvGrpSpPr>
        <p:grpSpPr>
          <a:xfrm flipV="1">
            <a:off x="3988529" y="2850086"/>
            <a:ext cx="2000251" cy="586317"/>
            <a:chOff x="2193925" y="492126"/>
            <a:chExt cx="1500188" cy="439738"/>
          </a:xfrm>
          <a:solidFill>
            <a:schemeClr val="accent1"/>
          </a:solidFill>
        </p:grpSpPr>
        <p:sp>
          <p:nvSpPr>
            <p:cNvPr id="17" name="Freeform 298"/>
            <p:cNvSpPr/>
            <p:nvPr/>
          </p:nvSpPr>
          <p:spPr bwMode="auto">
            <a:xfrm>
              <a:off x="3394075" y="492126"/>
              <a:ext cx="300038" cy="266700"/>
            </a:xfrm>
            <a:custGeom>
              <a:avLst/>
              <a:gdLst/>
              <a:ahLst/>
              <a:cxnLst>
                <a:cxn ang="0">
                  <a:pos x="186" y="97"/>
                </a:cxn>
                <a:cxn ang="0">
                  <a:pos x="186" y="97"/>
                </a:cxn>
                <a:cxn ang="0">
                  <a:pos x="183" y="94"/>
                </a:cxn>
                <a:cxn ang="0">
                  <a:pos x="178" y="92"/>
                </a:cxn>
                <a:cxn ang="0">
                  <a:pos x="161" y="88"/>
                </a:cxn>
                <a:cxn ang="0">
                  <a:pos x="130" y="81"/>
                </a:cxn>
                <a:cxn ang="0">
                  <a:pos x="90" y="4"/>
                </a:cxn>
                <a:cxn ang="0">
                  <a:pos x="75" y="0"/>
                </a:cxn>
                <a:cxn ang="0">
                  <a:pos x="83" y="72"/>
                </a:cxn>
                <a:cxn ang="0">
                  <a:pos x="43" y="64"/>
                </a:cxn>
                <a:cxn ang="0">
                  <a:pos x="26" y="32"/>
                </a:cxn>
                <a:cxn ang="0">
                  <a:pos x="18" y="31"/>
                </a:cxn>
                <a:cxn ang="0">
                  <a:pos x="18" y="34"/>
                </a:cxn>
                <a:cxn ang="0">
                  <a:pos x="16" y="33"/>
                </a:cxn>
                <a:cxn ang="0">
                  <a:pos x="19" y="69"/>
                </a:cxn>
                <a:cxn ang="0">
                  <a:pos x="19" y="75"/>
                </a:cxn>
                <a:cxn ang="0">
                  <a:pos x="17" y="80"/>
                </a:cxn>
                <a:cxn ang="0">
                  <a:pos x="0" y="111"/>
                </a:cxn>
                <a:cxn ang="0">
                  <a:pos x="2" y="112"/>
                </a:cxn>
                <a:cxn ang="0">
                  <a:pos x="0" y="114"/>
                </a:cxn>
                <a:cxn ang="0">
                  <a:pos x="9" y="117"/>
                </a:cxn>
                <a:cxn ang="0">
                  <a:pos x="38" y="95"/>
                </a:cxn>
                <a:cxn ang="0">
                  <a:pos x="77" y="102"/>
                </a:cxn>
                <a:cxn ang="0">
                  <a:pos x="41" y="165"/>
                </a:cxn>
                <a:cxn ang="0">
                  <a:pos x="57" y="168"/>
                </a:cxn>
                <a:cxn ang="0">
                  <a:pos x="124" y="111"/>
                </a:cxn>
                <a:cxn ang="0">
                  <a:pos x="155" y="118"/>
                </a:cxn>
                <a:cxn ang="0">
                  <a:pos x="173" y="121"/>
                </a:cxn>
                <a:cxn ang="0">
                  <a:pos x="173" y="121"/>
                </a:cxn>
                <a:cxn ang="0">
                  <a:pos x="177" y="121"/>
                </a:cxn>
                <a:cxn ang="0">
                  <a:pos x="181" y="119"/>
                </a:cxn>
                <a:cxn ang="0">
                  <a:pos x="181" y="119"/>
                </a:cxn>
                <a:cxn ang="0">
                  <a:pos x="186" y="115"/>
                </a:cxn>
                <a:cxn ang="0">
                  <a:pos x="188" y="112"/>
                </a:cxn>
                <a:cxn ang="0">
                  <a:pos x="189" y="109"/>
                </a:cxn>
                <a:cxn ang="0">
                  <a:pos x="189" y="109"/>
                </a:cxn>
                <a:cxn ang="0">
                  <a:pos x="189" y="109"/>
                </a:cxn>
                <a:cxn ang="0">
                  <a:pos x="189" y="109"/>
                </a:cxn>
                <a:cxn ang="0">
                  <a:pos x="189" y="109"/>
                </a:cxn>
                <a:cxn ang="0">
                  <a:pos x="189" y="109"/>
                </a:cxn>
                <a:cxn ang="0">
                  <a:pos x="189" y="106"/>
                </a:cxn>
                <a:cxn ang="0">
                  <a:pos x="189" y="102"/>
                </a:cxn>
                <a:cxn ang="0">
                  <a:pos x="186" y="97"/>
                </a:cxn>
                <a:cxn ang="0">
                  <a:pos x="186" y="97"/>
                </a:cxn>
              </a:cxnLst>
              <a:rect l="0" t="0" r="r" b="b"/>
              <a:pathLst>
                <a:path w="189" h="168">
                  <a:moveTo>
                    <a:pt x="186" y="97"/>
                  </a:moveTo>
                  <a:lnTo>
                    <a:pt x="186" y="97"/>
                  </a:lnTo>
                  <a:lnTo>
                    <a:pt x="183" y="94"/>
                  </a:lnTo>
                  <a:lnTo>
                    <a:pt x="178" y="92"/>
                  </a:lnTo>
                  <a:lnTo>
                    <a:pt x="161" y="88"/>
                  </a:lnTo>
                  <a:lnTo>
                    <a:pt x="130" y="81"/>
                  </a:lnTo>
                  <a:lnTo>
                    <a:pt x="90" y="4"/>
                  </a:lnTo>
                  <a:lnTo>
                    <a:pt x="75" y="0"/>
                  </a:lnTo>
                  <a:lnTo>
                    <a:pt x="83" y="72"/>
                  </a:lnTo>
                  <a:lnTo>
                    <a:pt x="43" y="64"/>
                  </a:lnTo>
                  <a:lnTo>
                    <a:pt x="26" y="32"/>
                  </a:lnTo>
                  <a:lnTo>
                    <a:pt x="18" y="31"/>
                  </a:lnTo>
                  <a:lnTo>
                    <a:pt x="18" y="34"/>
                  </a:lnTo>
                  <a:lnTo>
                    <a:pt x="16" y="33"/>
                  </a:lnTo>
                  <a:lnTo>
                    <a:pt x="19" y="69"/>
                  </a:lnTo>
                  <a:lnTo>
                    <a:pt x="19" y="75"/>
                  </a:lnTo>
                  <a:lnTo>
                    <a:pt x="17" y="80"/>
                  </a:lnTo>
                  <a:lnTo>
                    <a:pt x="0" y="111"/>
                  </a:lnTo>
                  <a:lnTo>
                    <a:pt x="2" y="112"/>
                  </a:lnTo>
                  <a:lnTo>
                    <a:pt x="0" y="114"/>
                  </a:lnTo>
                  <a:lnTo>
                    <a:pt x="9" y="117"/>
                  </a:lnTo>
                  <a:lnTo>
                    <a:pt x="38" y="95"/>
                  </a:lnTo>
                  <a:lnTo>
                    <a:pt x="77" y="102"/>
                  </a:lnTo>
                  <a:lnTo>
                    <a:pt x="41" y="165"/>
                  </a:lnTo>
                  <a:lnTo>
                    <a:pt x="57" y="168"/>
                  </a:lnTo>
                  <a:lnTo>
                    <a:pt x="124" y="111"/>
                  </a:lnTo>
                  <a:lnTo>
                    <a:pt x="155" y="118"/>
                  </a:lnTo>
                  <a:lnTo>
                    <a:pt x="173" y="121"/>
                  </a:lnTo>
                  <a:lnTo>
                    <a:pt x="173" y="121"/>
                  </a:lnTo>
                  <a:lnTo>
                    <a:pt x="177" y="121"/>
                  </a:lnTo>
                  <a:lnTo>
                    <a:pt x="181" y="119"/>
                  </a:lnTo>
                  <a:lnTo>
                    <a:pt x="181" y="119"/>
                  </a:lnTo>
                  <a:lnTo>
                    <a:pt x="186" y="115"/>
                  </a:lnTo>
                  <a:lnTo>
                    <a:pt x="188" y="112"/>
                  </a:lnTo>
                  <a:lnTo>
                    <a:pt x="189" y="109"/>
                  </a:lnTo>
                  <a:lnTo>
                    <a:pt x="189" y="109"/>
                  </a:lnTo>
                  <a:lnTo>
                    <a:pt x="189" y="109"/>
                  </a:lnTo>
                  <a:lnTo>
                    <a:pt x="189" y="109"/>
                  </a:lnTo>
                  <a:lnTo>
                    <a:pt x="189" y="109"/>
                  </a:lnTo>
                  <a:lnTo>
                    <a:pt x="189" y="109"/>
                  </a:lnTo>
                  <a:lnTo>
                    <a:pt x="189" y="106"/>
                  </a:lnTo>
                  <a:lnTo>
                    <a:pt x="189" y="102"/>
                  </a:lnTo>
                  <a:lnTo>
                    <a:pt x="186" y="97"/>
                  </a:lnTo>
                  <a:lnTo>
                    <a:pt x="186" y="97"/>
                  </a:lnTo>
                  <a:close/>
                </a:path>
              </a:pathLst>
            </a:custGeom>
            <a:grpFill/>
            <a:ln w="9525">
              <a:solidFill>
                <a:schemeClr val="accent1"/>
              </a:solidFill>
              <a:round/>
            </a:ln>
          </p:spPr>
          <p:txBody>
            <a:bodyPr/>
            <a:lstStyle/>
            <a:p>
              <a:endParaRPr lang="en-US" sz="2400">
                <a:cs typeface="+mn-ea"/>
                <a:sym typeface="+mn-lt"/>
              </a:endParaRPr>
            </a:p>
          </p:txBody>
        </p:sp>
        <p:sp>
          <p:nvSpPr>
            <p:cNvPr id="18" name="Freeform 299"/>
            <p:cNvSpPr/>
            <p:nvPr/>
          </p:nvSpPr>
          <p:spPr bwMode="auto">
            <a:xfrm>
              <a:off x="2570163" y="669926"/>
              <a:ext cx="53975" cy="30163"/>
            </a:xfrm>
            <a:custGeom>
              <a:avLst/>
              <a:gdLst/>
              <a:ahLst/>
              <a:cxnLst>
                <a:cxn ang="0">
                  <a:pos x="0" y="12"/>
                </a:cxn>
                <a:cxn ang="0">
                  <a:pos x="3" y="19"/>
                </a:cxn>
                <a:cxn ang="0">
                  <a:pos x="3" y="19"/>
                </a:cxn>
                <a:cxn ang="0">
                  <a:pos x="34" y="7"/>
                </a:cxn>
                <a:cxn ang="0">
                  <a:pos x="32" y="0"/>
                </a:cxn>
                <a:cxn ang="0">
                  <a:pos x="32" y="0"/>
                </a:cxn>
                <a:cxn ang="0">
                  <a:pos x="0" y="12"/>
                </a:cxn>
                <a:cxn ang="0">
                  <a:pos x="0" y="12"/>
                </a:cxn>
              </a:cxnLst>
              <a:rect l="0" t="0" r="r" b="b"/>
              <a:pathLst>
                <a:path w="34" h="19">
                  <a:moveTo>
                    <a:pt x="0" y="12"/>
                  </a:moveTo>
                  <a:lnTo>
                    <a:pt x="3" y="19"/>
                  </a:lnTo>
                  <a:lnTo>
                    <a:pt x="3" y="19"/>
                  </a:lnTo>
                  <a:lnTo>
                    <a:pt x="34" y="7"/>
                  </a:lnTo>
                  <a:lnTo>
                    <a:pt x="32" y="0"/>
                  </a:lnTo>
                  <a:lnTo>
                    <a:pt x="32" y="0"/>
                  </a:lnTo>
                  <a:lnTo>
                    <a:pt x="0" y="12"/>
                  </a:lnTo>
                  <a:lnTo>
                    <a:pt x="0" y="12"/>
                  </a:lnTo>
                  <a:close/>
                </a:path>
              </a:pathLst>
            </a:custGeom>
            <a:grpFill/>
            <a:ln w="9525">
              <a:solidFill>
                <a:schemeClr val="accent1"/>
              </a:solidFill>
              <a:round/>
            </a:ln>
          </p:spPr>
          <p:txBody>
            <a:bodyPr/>
            <a:lstStyle/>
            <a:p>
              <a:pPr>
                <a:defRPr/>
              </a:pPr>
              <a:endParaRPr lang="en-US" sz="2400">
                <a:cs typeface="+mn-ea"/>
                <a:sym typeface="+mn-lt"/>
              </a:endParaRPr>
            </a:p>
          </p:txBody>
        </p:sp>
        <p:sp>
          <p:nvSpPr>
            <p:cNvPr id="19" name="Freeform 300"/>
            <p:cNvSpPr/>
            <p:nvPr/>
          </p:nvSpPr>
          <p:spPr bwMode="auto">
            <a:xfrm>
              <a:off x="2470150" y="712788"/>
              <a:ext cx="53975" cy="31750"/>
            </a:xfrm>
            <a:custGeom>
              <a:avLst/>
              <a:gdLst/>
              <a:ahLst/>
              <a:cxnLst>
                <a:cxn ang="0">
                  <a:pos x="0" y="15"/>
                </a:cxn>
                <a:cxn ang="0">
                  <a:pos x="3" y="20"/>
                </a:cxn>
                <a:cxn ang="0">
                  <a:pos x="3" y="20"/>
                </a:cxn>
                <a:cxn ang="0">
                  <a:pos x="34" y="6"/>
                </a:cxn>
                <a:cxn ang="0">
                  <a:pos x="30" y="0"/>
                </a:cxn>
                <a:cxn ang="0">
                  <a:pos x="30" y="0"/>
                </a:cxn>
                <a:cxn ang="0">
                  <a:pos x="0" y="15"/>
                </a:cxn>
                <a:cxn ang="0">
                  <a:pos x="0" y="15"/>
                </a:cxn>
              </a:cxnLst>
              <a:rect l="0" t="0" r="r" b="b"/>
              <a:pathLst>
                <a:path w="34" h="20">
                  <a:moveTo>
                    <a:pt x="0" y="15"/>
                  </a:moveTo>
                  <a:lnTo>
                    <a:pt x="3" y="20"/>
                  </a:lnTo>
                  <a:lnTo>
                    <a:pt x="3" y="20"/>
                  </a:lnTo>
                  <a:lnTo>
                    <a:pt x="34" y="6"/>
                  </a:lnTo>
                  <a:lnTo>
                    <a:pt x="30" y="0"/>
                  </a:lnTo>
                  <a:lnTo>
                    <a:pt x="30" y="0"/>
                  </a:lnTo>
                  <a:lnTo>
                    <a:pt x="0" y="15"/>
                  </a:lnTo>
                  <a:lnTo>
                    <a:pt x="0" y="15"/>
                  </a:lnTo>
                  <a:close/>
                </a:path>
              </a:pathLst>
            </a:custGeom>
            <a:grpFill/>
            <a:ln w="9525">
              <a:solidFill>
                <a:schemeClr val="accent1"/>
              </a:solidFill>
              <a:round/>
            </a:ln>
          </p:spPr>
          <p:txBody>
            <a:bodyPr/>
            <a:lstStyle/>
            <a:p>
              <a:pPr>
                <a:defRPr/>
              </a:pPr>
              <a:endParaRPr lang="en-US" sz="2400">
                <a:cs typeface="+mn-ea"/>
                <a:sym typeface="+mn-lt"/>
              </a:endParaRPr>
            </a:p>
          </p:txBody>
        </p:sp>
        <p:sp>
          <p:nvSpPr>
            <p:cNvPr id="20" name="Freeform 301"/>
            <p:cNvSpPr/>
            <p:nvPr/>
          </p:nvSpPr>
          <p:spPr bwMode="auto">
            <a:xfrm>
              <a:off x="2371725" y="762001"/>
              <a:ext cx="53975" cy="38100"/>
            </a:xfrm>
            <a:custGeom>
              <a:avLst/>
              <a:gdLst/>
              <a:ahLst/>
              <a:cxnLst>
                <a:cxn ang="0">
                  <a:pos x="0" y="18"/>
                </a:cxn>
                <a:cxn ang="0">
                  <a:pos x="5" y="24"/>
                </a:cxn>
                <a:cxn ang="0">
                  <a:pos x="5" y="24"/>
                </a:cxn>
                <a:cxn ang="0">
                  <a:pos x="34" y="6"/>
                </a:cxn>
                <a:cxn ang="0">
                  <a:pos x="31" y="0"/>
                </a:cxn>
                <a:cxn ang="0">
                  <a:pos x="31" y="0"/>
                </a:cxn>
                <a:cxn ang="0">
                  <a:pos x="0" y="18"/>
                </a:cxn>
                <a:cxn ang="0">
                  <a:pos x="0" y="18"/>
                </a:cxn>
              </a:cxnLst>
              <a:rect l="0" t="0" r="r" b="b"/>
              <a:pathLst>
                <a:path w="34" h="24">
                  <a:moveTo>
                    <a:pt x="0" y="18"/>
                  </a:moveTo>
                  <a:lnTo>
                    <a:pt x="5" y="24"/>
                  </a:lnTo>
                  <a:lnTo>
                    <a:pt x="5" y="24"/>
                  </a:lnTo>
                  <a:lnTo>
                    <a:pt x="34" y="6"/>
                  </a:lnTo>
                  <a:lnTo>
                    <a:pt x="31" y="0"/>
                  </a:lnTo>
                  <a:lnTo>
                    <a:pt x="31" y="0"/>
                  </a:lnTo>
                  <a:lnTo>
                    <a:pt x="0" y="18"/>
                  </a:lnTo>
                  <a:lnTo>
                    <a:pt x="0" y="18"/>
                  </a:lnTo>
                  <a:close/>
                </a:path>
              </a:pathLst>
            </a:custGeom>
            <a:grpFill/>
            <a:ln w="9525">
              <a:solidFill>
                <a:schemeClr val="accent1"/>
              </a:solidFill>
              <a:round/>
            </a:ln>
          </p:spPr>
          <p:txBody>
            <a:bodyPr/>
            <a:lstStyle/>
            <a:p>
              <a:pPr>
                <a:defRPr/>
              </a:pPr>
              <a:endParaRPr lang="en-US" sz="2400">
                <a:cs typeface="+mn-ea"/>
                <a:sym typeface="+mn-lt"/>
              </a:endParaRPr>
            </a:p>
          </p:txBody>
        </p:sp>
        <p:sp>
          <p:nvSpPr>
            <p:cNvPr id="21" name="Freeform 302"/>
            <p:cNvSpPr/>
            <p:nvPr/>
          </p:nvSpPr>
          <p:spPr bwMode="auto">
            <a:xfrm>
              <a:off x="2193925" y="885826"/>
              <a:ext cx="49213" cy="46038"/>
            </a:xfrm>
            <a:custGeom>
              <a:avLst/>
              <a:gdLst/>
              <a:ahLst/>
              <a:cxnLst>
                <a:cxn ang="0">
                  <a:pos x="0" y="23"/>
                </a:cxn>
                <a:cxn ang="0">
                  <a:pos x="5" y="29"/>
                </a:cxn>
                <a:cxn ang="0">
                  <a:pos x="5" y="29"/>
                </a:cxn>
                <a:cxn ang="0">
                  <a:pos x="31" y="6"/>
                </a:cxn>
                <a:cxn ang="0">
                  <a:pos x="27" y="0"/>
                </a:cxn>
                <a:cxn ang="0">
                  <a:pos x="27" y="0"/>
                </a:cxn>
                <a:cxn ang="0">
                  <a:pos x="0" y="23"/>
                </a:cxn>
                <a:cxn ang="0">
                  <a:pos x="0" y="23"/>
                </a:cxn>
              </a:cxnLst>
              <a:rect l="0" t="0" r="r" b="b"/>
              <a:pathLst>
                <a:path w="31" h="29">
                  <a:moveTo>
                    <a:pt x="0" y="23"/>
                  </a:moveTo>
                  <a:lnTo>
                    <a:pt x="5" y="29"/>
                  </a:lnTo>
                  <a:lnTo>
                    <a:pt x="5" y="29"/>
                  </a:lnTo>
                  <a:lnTo>
                    <a:pt x="31" y="6"/>
                  </a:lnTo>
                  <a:lnTo>
                    <a:pt x="27" y="0"/>
                  </a:lnTo>
                  <a:lnTo>
                    <a:pt x="27" y="0"/>
                  </a:lnTo>
                  <a:lnTo>
                    <a:pt x="0" y="23"/>
                  </a:lnTo>
                  <a:lnTo>
                    <a:pt x="0" y="23"/>
                  </a:lnTo>
                  <a:close/>
                </a:path>
              </a:pathLst>
            </a:custGeom>
            <a:grpFill/>
            <a:ln w="9525">
              <a:solidFill>
                <a:schemeClr val="accent1"/>
              </a:solidFill>
              <a:round/>
            </a:ln>
          </p:spPr>
          <p:txBody>
            <a:bodyPr/>
            <a:lstStyle/>
            <a:p>
              <a:pPr>
                <a:defRPr/>
              </a:pPr>
              <a:endParaRPr lang="en-US" sz="2400">
                <a:cs typeface="+mn-ea"/>
                <a:sym typeface="+mn-lt"/>
              </a:endParaRPr>
            </a:p>
          </p:txBody>
        </p:sp>
        <p:sp>
          <p:nvSpPr>
            <p:cNvPr id="22" name="Freeform 303"/>
            <p:cNvSpPr/>
            <p:nvPr/>
          </p:nvSpPr>
          <p:spPr bwMode="auto">
            <a:xfrm>
              <a:off x="2279650" y="820738"/>
              <a:ext cx="50800" cy="39688"/>
            </a:xfrm>
            <a:custGeom>
              <a:avLst/>
              <a:gdLst/>
              <a:ahLst/>
              <a:cxnLst>
                <a:cxn ang="0">
                  <a:pos x="0" y="19"/>
                </a:cxn>
                <a:cxn ang="0">
                  <a:pos x="4" y="25"/>
                </a:cxn>
                <a:cxn ang="0">
                  <a:pos x="4" y="25"/>
                </a:cxn>
                <a:cxn ang="0">
                  <a:pos x="32" y="5"/>
                </a:cxn>
                <a:cxn ang="0">
                  <a:pos x="29" y="0"/>
                </a:cxn>
                <a:cxn ang="0">
                  <a:pos x="29" y="0"/>
                </a:cxn>
                <a:cxn ang="0">
                  <a:pos x="0" y="19"/>
                </a:cxn>
                <a:cxn ang="0">
                  <a:pos x="0" y="19"/>
                </a:cxn>
              </a:cxnLst>
              <a:rect l="0" t="0" r="r" b="b"/>
              <a:pathLst>
                <a:path w="32" h="25">
                  <a:moveTo>
                    <a:pt x="0" y="19"/>
                  </a:moveTo>
                  <a:lnTo>
                    <a:pt x="4" y="25"/>
                  </a:lnTo>
                  <a:lnTo>
                    <a:pt x="4" y="25"/>
                  </a:lnTo>
                  <a:lnTo>
                    <a:pt x="32" y="5"/>
                  </a:lnTo>
                  <a:lnTo>
                    <a:pt x="29" y="0"/>
                  </a:lnTo>
                  <a:lnTo>
                    <a:pt x="29" y="0"/>
                  </a:lnTo>
                  <a:lnTo>
                    <a:pt x="0" y="19"/>
                  </a:lnTo>
                  <a:lnTo>
                    <a:pt x="0" y="19"/>
                  </a:lnTo>
                  <a:close/>
                </a:path>
              </a:pathLst>
            </a:custGeom>
            <a:grpFill/>
            <a:ln w="9525">
              <a:solidFill>
                <a:schemeClr val="accent1"/>
              </a:solidFill>
              <a:round/>
            </a:ln>
          </p:spPr>
          <p:txBody>
            <a:bodyPr/>
            <a:lstStyle/>
            <a:p>
              <a:pPr>
                <a:defRPr/>
              </a:pPr>
              <a:endParaRPr lang="en-US" sz="2400">
                <a:cs typeface="+mn-ea"/>
                <a:sym typeface="+mn-lt"/>
              </a:endParaRPr>
            </a:p>
          </p:txBody>
        </p:sp>
        <p:sp>
          <p:nvSpPr>
            <p:cNvPr id="23" name="Freeform 304"/>
            <p:cNvSpPr/>
            <p:nvPr/>
          </p:nvSpPr>
          <p:spPr bwMode="auto">
            <a:xfrm>
              <a:off x="2998788" y="579438"/>
              <a:ext cx="55563" cy="15875"/>
            </a:xfrm>
            <a:custGeom>
              <a:avLst/>
              <a:gdLst/>
              <a:ahLst/>
              <a:cxnLst>
                <a:cxn ang="0">
                  <a:pos x="1" y="10"/>
                </a:cxn>
                <a:cxn ang="0">
                  <a:pos x="1" y="10"/>
                </a:cxn>
                <a:cxn ang="0">
                  <a:pos x="35" y="7"/>
                </a:cxn>
                <a:cxn ang="0">
                  <a:pos x="35" y="0"/>
                </a:cxn>
                <a:cxn ang="0">
                  <a:pos x="35" y="0"/>
                </a:cxn>
                <a:cxn ang="0">
                  <a:pos x="0" y="3"/>
                </a:cxn>
                <a:cxn ang="0">
                  <a:pos x="1" y="10"/>
                </a:cxn>
              </a:cxnLst>
              <a:rect l="0" t="0" r="r" b="b"/>
              <a:pathLst>
                <a:path w="35" h="10">
                  <a:moveTo>
                    <a:pt x="1" y="10"/>
                  </a:moveTo>
                  <a:lnTo>
                    <a:pt x="1" y="10"/>
                  </a:lnTo>
                  <a:lnTo>
                    <a:pt x="35" y="7"/>
                  </a:lnTo>
                  <a:lnTo>
                    <a:pt x="35" y="0"/>
                  </a:lnTo>
                  <a:lnTo>
                    <a:pt x="35" y="0"/>
                  </a:lnTo>
                  <a:lnTo>
                    <a:pt x="0" y="3"/>
                  </a:lnTo>
                  <a:lnTo>
                    <a:pt x="1" y="10"/>
                  </a:lnTo>
                  <a:close/>
                </a:path>
              </a:pathLst>
            </a:custGeom>
            <a:grpFill/>
            <a:ln w="9525">
              <a:solidFill>
                <a:schemeClr val="accent1"/>
              </a:solidFill>
              <a:round/>
            </a:ln>
          </p:spPr>
          <p:txBody>
            <a:bodyPr/>
            <a:lstStyle/>
            <a:p>
              <a:pPr>
                <a:defRPr/>
              </a:pPr>
              <a:endParaRPr lang="en-US" sz="2400">
                <a:cs typeface="+mn-ea"/>
                <a:sym typeface="+mn-lt"/>
              </a:endParaRPr>
            </a:p>
          </p:txBody>
        </p:sp>
        <p:sp>
          <p:nvSpPr>
            <p:cNvPr id="24" name="Freeform 305"/>
            <p:cNvSpPr/>
            <p:nvPr/>
          </p:nvSpPr>
          <p:spPr bwMode="auto">
            <a:xfrm>
              <a:off x="3221038" y="576263"/>
              <a:ext cx="55563" cy="14288"/>
            </a:xfrm>
            <a:custGeom>
              <a:avLst/>
              <a:gdLst/>
              <a:ahLst/>
              <a:cxnLst>
                <a:cxn ang="0">
                  <a:pos x="0" y="8"/>
                </a:cxn>
                <a:cxn ang="0">
                  <a:pos x="0" y="8"/>
                </a:cxn>
                <a:cxn ang="0">
                  <a:pos x="35" y="9"/>
                </a:cxn>
                <a:cxn ang="0">
                  <a:pos x="35" y="2"/>
                </a:cxn>
                <a:cxn ang="0">
                  <a:pos x="35" y="2"/>
                </a:cxn>
                <a:cxn ang="0">
                  <a:pos x="0" y="0"/>
                </a:cxn>
                <a:cxn ang="0">
                  <a:pos x="0" y="8"/>
                </a:cxn>
              </a:cxnLst>
              <a:rect l="0" t="0" r="r" b="b"/>
              <a:pathLst>
                <a:path w="35" h="9">
                  <a:moveTo>
                    <a:pt x="0" y="8"/>
                  </a:moveTo>
                  <a:lnTo>
                    <a:pt x="0" y="8"/>
                  </a:lnTo>
                  <a:lnTo>
                    <a:pt x="35" y="9"/>
                  </a:lnTo>
                  <a:lnTo>
                    <a:pt x="35" y="2"/>
                  </a:lnTo>
                  <a:lnTo>
                    <a:pt x="35" y="2"/>
                  </a:lnTo>
                  <a:lnTo>
                    <a:pt x="0" y="0"/>
                  </a:lnTo>
                  <a:lnTo>
                    <a:pt x="0" y="8"/>
                  </a:lnTo>
                  <a:close/>
                </a:path>
              </a:pathLst>
            </a:custGeom>
            <a:grpFill/>
            <a:ln w="9525">
              <a:solidFill>
                <a:schemeClr val="accent1"/>
              </a:solidFill>
              <a:round/>
            </a:ln>
          </p:spPr>
          <p:txBody>
            <a:bodyPr/>
            <a:lstStyle/>
            <a:p>
              <a:pPr>
                <a:defRPr/>
              </a:pPr>
              <a:endParaRPr lang="en-US" sz="2400">
                <a:cs typeface="+mn-ea"/>
                <a:sym typeface="+mn-lt"/>
              </a:endParaRPr>
            </a:p>
          </p:txBody>
        </p:sp>
        <p:sp>
          <p:nvSpPr>
            <p:cNvPr id="25" name="Freeform 306"/>
            <p:cNvSpPr/>
            <p:nvPr/>
          </p:nvSpPr>
          <p:spPr bwMode="auto">
            <a:xfrm>
              <a:off x="3108325" y="576263"/>
              <a:ext cx="57150" cy="12700"/>
            </a:xfrm>
            <a:custGeom>
              <a:avLst/>
              <a:gdLst/>
              <a:ahLst/>
              <a:cxnLst>
                <a:cxn ang="0">
                  <a:pos x="2" y="8"/>
                </a:cxn>
                <a:cxn ang="0">
                  <a:pos x="2" y="8"/>
                </a:cxn>
                <a:cxn ang="0">
                  <a:pos x="36" y="7"/>
                </a:cxn>
                <a:cxn ang="0">
                  <a:pos x="36" y="0"/>
                </a:cxn>
                <a:cxn ang="0">
                  <a:pos x="36" y="0"/>
                </a:cxn>
                <a:cxn ang="0">
                  <a:pos x="0" y="0"/>
                </a:cxn>
                <a:cxn ang="0">
                  <a:pos x="2" y="8"/>
                </a:cxn>
              </a:cxnLst>
              <a:rect l="0" t="0" r="r" b="b"/>
              <a:pathLst>
                <a:path w="36" h="8">
                  <a:moveTo>
                    <a:pt x="2" y="8"/>
                  </a:moveTo>
                  <a:lnTo>
                    <a:pt x="2" y="8"/>
                  </a:lnTo>
                  <a:lnTo>
                    <a:pt x="36" y="7"/>
                  </a:lnTo>
                  <a:lnTo>
                    <a:pt x="36" y="0"/>
                  </a:lnTo>
                  <a:lnTo>
                    <a:pt x="36" y="0"/>
                  </a:lnTo>
                  <a:lnTo>
                    <a:pt x="0" y="0"/>
                  </a:lnTo>
                  <a:lnTo>
                    <a:pt x="2" y="8"/>
                  </a:lnTo>
                  <a:close/>
                </a:path>
              </a:pathLst>
            </a:custGeom>
            <a:grpFill/>
            <a:ln w="9525">
              <a:solidFill>
                <a:schemeClr val="accent1"/>
              </a:solidFill>
              <a:round/>
            </a:ln>
          </p:spPr>
          <p:txBody>
            <a:bodyPr/>
            <a:lstStyle/>
            <a:p>
              <a:pPr>
                <a:defRPr/>
              </a:pPr>
              <a:endParaRPr lang="en-US" sz="2400">
                <a:cs typeface="+mn-ea"/>
                <a:sym typeface="+mn-lt"/>
              </a:endParaRPr>
            </a:p>
          </p:txBody>
        </p:sp>
        <p:sp>
          <p:nvSpPr>
            <p:cNvPr id="26" name="Freeform 307"/>
            <p:cNvSpPr/>
            <p:nvPr/>
          </p:nvSpPr>
          <p:spPr bwMode="auto">
            <a:xfrm>
              <a:off x="3330575" y="584201"/>
              <a:ext cx="55563" cy="20638"/>
            </a:xfrm>
            <a:custGeom>
              <a:avLst/>
              <a:gdLst/>
              <a:ahLst/>
              <a:cxnLst>
                <a:cxn ang="0">
                  <a:pos x="35" y="5"/>
                </a:cxn>
                <a:cxn ang="0">
                  <a:pos x="35" y="5"/>
                </a:cxn>
                <a:cxn ang="0">
                  <a:pos x="26" y="4"/>
                </a:cxn>
                <a:cxn ang="0">
                  <a:pos x="1" y="0"/>
                </a:cxn>
                <a:cxn ang="0">
                  <a:pos x="0" y="7"/>
                </a:cxn>
                <a:cxn ang="0">
                  <a:pos x="0" y="7"/>
                </a:cxn>
                <a:cxn ang="0">
                  <a:pos x="25" y="10"/>
                </a:cxn>
                <a:cxn ang="0">
                  <a:pos x="34" y="13"/>
                </a:cxn>
                <a:cxn ang="0">
                  <a:pos x="35" y="5"/>
                </a:cxn>
              </a:cxnLst>
              <a:rect l="0" t="0" r="r" b="b"/>
              <a:pathLst>
                <a:path w="35" h="13">
                  <a:moveTo>
                    <a:pt x="35" y="5"/>
                  </a:moveTo>
                  <a:lnTo>
                    <a:pt x="35" y="5"/>
                  </a:lnTo>
                  <a:lnTo>
                    <a:pt x="26" y="4"/>
                  </a:lnTo>
                  <a:lnTo>
                    <a:pt x="1" y="0"/>
                  </a:lnTo>
                  <a:lnTo>
                    <a:pt x="0" y="7"/>
                  </a:lnTo>
                  <a:lnTo>
                    <a:pt x="0" y="7"/>
                  </a:lnTo>
                  <a:lnTo>
                    <a:pt x="25" y="10"/>
                  </a:lnTo>
                  <a:lnTo>
                    <a:pt x="34" y="13"/>
                  </a:lnTo>
                  <a:lnTo>
                    <a:pt x="35" y="5"/>
                  </a:lnTo>
                  <a:close/>
                </a:path>
              </a:pathLst>
            </a:custGeom>
            <a:grpFill/>
            <a:ln w="9525">
              <a:solidFill>
                <a:schemeClr val="accent1"/>
              </a:solidFill>
              <a:round/>
            </a:ln>
          </p:spPr>
          <p:txBody>
            <a:bodyPr/>
            <a:lstStyle/>
            <a:p>
              <a:pPr>
                <a:defRPr/>
              </a:pPr>
              <a:endParaRPr lang="en-US" sz="2400">
                <a:cs typeface="+mn-ea"/>
                <a:sym typeface="+mn-lt"/>
              </a:endParaRPr>
            </a:p>
          </p:txBody>
        </p:sp>
        <p:sp>
          <p:nvSpPr>
            <p:cNvPr id="27" name="Freeform 308"/>
            <p:cNvSpPr/>
            <p:nvPr/>
          </p:nvSpPr>
          <p:spPr bwMode="auto">
            <a:xfrm>
              <a:off x="2889250" y="590551"/>
              <a:ext cx="55563" cy="19050"/>
            </a:xfrm>
            <a:custGeom>
              <a:avLst/>
              <a:gdLst/>
              <a:ahLst/>
              <a:cxnLst>
                <a:cxn ang="0">
                  <a:pos x="1" y="12"/>
                </a:cxn>
                <a:cxn ang="0">
                  <a:pos x="1" y="12"/>
                </a:cxn>
                <a:cxn ang="0">
                  <a:pos x="35" y="7"/>
                </a:cxn>
                <a:cxn ang="0">
                  <a:pos x="34" y="0"/>
                </a:cxn>
                <a:cxn ang="0">
                  <a:pos x="34" y="0"/>
                </a:cxn>
                <a:cxn ang="0">
                  <a:pos x="0" y="5"/>
                </a:cxn>
                <a:cxn ang="0">
                  <a:pos x="1" y="12"/>
                </a:cxn>
              </a:cxnLst>
              <a:rect l="0" t="0" r="r" b="b"/>
              <a:pathLst>
                <a:path w="35" h="12">
                  <a:moveTo>
                    <a:pt x="1" y="12"/>
                  </a:moveTo>
                  <a:lnTo>
                    <a:pt x="1" y="12"/>
                  </a:lnTo>
                  <a:lnTo>
                    <a:pt x="35" y="7"/>
                  </a:lnTo>
                  <a:lnTo>
                    <a:pt x="34" y="0"/>
                  </a:lnTo>
                  <a:lnTo>
                    <a:pt x="34" y="0"/>
                  </a:lnTo>
                  <a:lnTo>
                    <a:pt x="0" y="5"/>
                  </a:lnTo>
                  <a:lnTo>
                    <a:pt x="1" y="12"/>
                  </a:lnTo>
                  <a:close/>
                </a:path>
              </a:pathLst>
            </a:custGeom>
            <a:grpFill/>
            <a:ln w="9525">
              <a:solidFill>
                <a:schemeClr val="accent1"/>
              </a:solidFill>
              <a:round/>
            </a:ln>
          </p:spPr>
          <p:txBody>
            <a:bodyPr/>
            <a:lstStyle/>
            <a:p>
              <a:pPr>
                <a:defRPr/>
              </a:pPr>
              <a:endParaRPr lang="en-US" sz="2400">
                <a:cs typeface="+mn-ea"/>
                <a:sym typeface="+mn-lt"/>
              </a:endParaRPr>
            </a:p>
          </p:txBody>
        </p:sp>
        <p:sp>
          <p:nvSpPr>
            <p:cNvPr id="28" name="Freeform 309"/>
            <p:cNvSpPr/>
            <p:nvPr/>
          </p:nvSpPr>
          <p:spPr bwMode="auto">
            <a:xfrm>
              <a:off x="2781300" y="609601"/>
              <a:ext cx="55563" cy="22225"/>
            </a:xfrm>
            <a:custGeom>
              <a:avLst/>
              <a:gdLst/>
              <a:ahLst/>
              <a:cxnLst>
                <a:cxn ang="0">
                  <a:pos x="0" y="7"/>
                </a:cxn>
                <a:cxn ang="0">
                  <a:pos x="1" y="14"/>
                </a:cxn>
                <a:cxn ang="0">
                  <a:pos x="1" y="14"/>
                </a:cxn>
                <a:cxn ang="0">
                  <a:pos x="35" y="6"/>
                </a:cxn>
                <a:cxn ang="0">
                  <a:pos x="34" y="0"/>
                </a:cxn>
                <a:cxn ang="0">
                  <a:pos x="34" y="0"/>
                </a:cxn>
                <a:cxn ang="0">
                  <a:pos x="0" y="7"/>
                </a:cxn>
                <a:cxn ang="0">
                  <a:pos x="0" y="7"/>
                </a:cxn>
              </a:cxnLst>
              <a:rect l="0" t="0" r="r" b="b"/>
              <a:pathLst>
                <a:path w="35" h="14">
                  <a:moveTo>
                    <a:pt x="0" y="7"/>
                  </a:moveTo>
                  <a:lnTo>
                    <a:pt x="1" y="14"/>
                  </a:lnTo>
                  <a:lnTo>
                    <a:pt x="1" y="14"/>
                  </a:lnTo>
                  <a:lnTo>
                    <a:pt x="35" y="6"/>
                  </a:lnTo>
                  <a:lnTo>
                    <a:pt x="34" y="0"/>
                  </a:lnTo>
                  <a:lnTo>
                    <a:pt x="34" y="0"/>
                  </a:lnTo>
                  <a:lnTo>
                    <a:pt x="0" y="7"/>
                  </a:lnTo>
                  <a:lnTo>
                    <a:pt x="0" y="7"/>
                  </a:lnTo>
                  <a:close/>
                </a:path>
              </a:pathLst>
            </a:custGeom>
            <a:grpFill/>
            <a:ln w="9525">
              <a:solidFill>
                <a:schemeClr val="accent1"/>
              </a:solidFill>
              <a:round/>
            </a:ln>
          </p:spPr>
          <p:txBody>
            <a:bodyPr/>
            <a:lstStyle/>
            <a:p>
              <a:pPr>
                <a:defRPr/>
              </a:pPr>
              <a:endParaRPr lang="en-US" sz="2400">
                <a:cs typeface="+mn-ea"/>
                <a:sym typeface="+mn-lt"/>
              </a:endParaRPr>
            </a:p>
          </p:txBody>
        </p:sp>
        <p:sp>
          <p:nvSpPr>
            <p:cNvPr id="29" name="Freeform 310"/>
            <p:cNvSpPr/>
            <p:nvPr/>
          </p:nvSpPr>
          <p:spPr bwMode="auto">
            <a:xfrm>
              <a:off x="2673350" y="635001"/>
              <a:ext cx="57150" cy="26988"/>
            </a:xfrm>
            <a:custGeom>
              <a:avLst/>
              <a:gdLst/>
              <a:ahLst/>
              <a:cxnLst>
                <a:cxn ang="0">
                  <a:pos x="0" y="10"/>
                </a:cxn>
                <a:cxn ang="0">
                  <a:pos x="2" y="17"/>
                </a:cxn>
                <a:cxn ang="0">
                  <a:pos x="2" y="17"/>
                </a:cxn>
                <a:cxn ang="0">
                  <a:pos x="36" y="7"/>
                </a:cxn>
                <a:cxn ang="0">
                  <a:pos x="34" y="0"/>
                </a:cxn>
                <a:cxn ang="0">
                  <a:pos x="34" y="0"/>
                </a:cxn>
                <a:cxn ang="0">
                  <a:pos x="0" y="10"/>
                </a:cxn>
                <a:cxn ang="0">
                  <a:pos x="0" y="10"/>
                </a:cxn>
              </a:cxnLst>
              <a:rect l="0" t="0" r="r" b="b"/>
              <a:pathLst>
                <a:path w="36" h="17">
                  <a:moveTo>
                    <a:pt x="0" y="10"/>
                  </a:moveTo>
                  <a:lnTo>
                    <a:pt x="2" y="17"/>
                  </a:lnTo>
                  <a:lnTo>
                    <a:pt x="2" y="17"/>
                  </a:lnTo>
                  <a:lnTo>
                    <a:pt x="36" y="7"/>
                  </a:lnTo>
                  <a:lnTo>
                    <a:pt x="34" y="0"/>
                  </a:lnTo>
                  <a:lnTo>
                    <a:pt x="34" y="0"/>
                  </a:lnTo>
                  <a:lnTo>
                    <a:pt x="0" y="10"/>
                  </a:lnTo>
                  <a:lnTo>
                    <a:pt x="0" y="10"/>
                  </a:lnTo>
                  <a:close/>
                </a:path>
              </a:pathLst>
            </a:custGeom>
            <a:grpFill/>
            <a:ln w="9525">
              <a:solidFill>
                <a:schemeClr val="accent1"/>
              </a:solidFill>
              <a:round/>
            </a:ln>
          </p:spPr>
          <p:txBody>
            <a:bodyPr/>
            <a:lstStyle/>
            <a:p>
              <a:pPr>
                <a:defRPr/>
              </a:pPr>
              <a:endParaRPr lang="en-US" sz="2400">
                <a:cs typeface="+mn-ea"/>
                <a:sym typeface="+mn-lt"/>
              </a:endParaRPr>
            </a:p>
          </p:txBody>
        </p:sp>
      </p:grpSp>
      <p:grpSp>
        <p:nvGrpSpPr>
          <p:cNvPr id="30" name="Group 128"/>
          <p:cNvGrpSpPr/>
          <p:nvPr/>
        </p:nvGrpSpPr>
        <p:grpSpPr>
          <a:xfrm>
            <a:off x="7703305" y="1421325"/>
            <a:ext cx="2000250" cy="586317"/>
            <a:chOff x="2193925" y="492126"/>
            <a:chExt cx="1500188" cy="439738"/>
          </a:xfrm>
          <a:solidFill>
            <a:schemeClr val="accent1"/>
          </a:solidFill>
        </p:grpSpPr>
        <p:sp>
          <p:nvSpPr>
            <p:cNvPr id="31" name="Freeform 298"/>
            <p:cNvSpPr/>
            <p:nvPr/>
          </p:nvSpPr>
          <p:spPr bwMode="auto">
            <a:xfrm>
              <a:off x="3394075" y="492126"/>
              <a:ext cx="300038" cy="266700"/>
            </a:xfrm>
            <a:custGeom>
              <a:avLst/>
              <a:gdLst/>
              <a:ahLst/>
              <a:cxnLst>
                <a:cxn ang="0">
                  <a:pos x="186" y="97"/>
                </a:cxn>
                <a:cxn ang="0">
                  <a:pos x="186" y="97"/>
                </a:cxn>
                <a:cxn ang="0">
                  <a:pos x="183" y="94"/>
                </a:cxn>
                <a:cxn ang="0">
                  <a:pos x="178" y="92"/>
                </a:cxn>
                <a:cxn ang="0">
                  <a:pos x="161" y="88"/>
                </a:cxn>
                <a:cxn ang="0">
                  <a:pos x="130" y="81"/>
                </a:cxn>
                <a:cxn ang="0">
                  <a:pos x="90" y="4"/>
                </a:cxn>
                <a:cxn ang="0">
                  <a:pos x="75" y="0"/>
                </a:cxn>
                <a:cxn ang="0">
                  <a:pos x="83" y="72"/>
                </a:cxn>
                <a:cxn ang="0">
                  <a:pos x="43" y="64"/>
                </a:cxn>
                <a:cxn ang="0">
                  <a:pos x="26" y="32"/>
                </a:cxn>
                <a:cxn ang="0">
                  <a:pos x="18" y="31"/>
                </a:cxn>
                <a:cxn ang="0">
                  <a:pos x="18" y="34"/>
                </a:cxn>
                <a:cxn ang="0">
                  <a:pos x="16" y="33"/>
                </a:cxn>
                <a:cxn ang="0">
                  <a:pos x="19" y="69"/>
                </a:cxn>
                <a:cxn ang="0">
                  <a:pos x="19" y="75"/>
                </a:cxn>
                <a:cxn ang="0">
                  <a:pos x="17" y="80"/>
                </a:cxn>
                <a:cxn ang="0">
                  <a:pos x="0" y="111"/>
                </a:cxn>
                <a:cxn ang="0">
                  <a:pos x="2" y="112"/>
                </a:cxn>
                <a:cxn ang="0">
                  <a:pos x="0" y="114"/>
                </a:cxn>
                <a:cxn ang="0">
                  <a:pos x="9" y="117"/>
                </a:cxn>
                <a:cxn ang="0">
                  <a:pos x="38" y="95"/>
                </a:cxn>
                <a:cxn ang="0">
                  <a:pos x="77" y="102"/>
                </a:cxn>
                <a:cxn ang="0">
                  <a:pos x="41" y="165"/>
                </a:cxn>
                <a:cxn ang="0">
                  <a:pos x="57" y="168"/>
                </a:cxn>
                <a:cxn ang="0">
                  <a:pos x="124" y="111"/>
                </a:cxn>
                <a:cxn ang="0">
                  <a:pos x="155" y="118"/>
                </a:cxn>
                <a:cxn ang="0">
                  <a:pos x="173" y="121"/>
                </a:cxn>
                <a:cxn ang="0">
                  <a:pos x="173" y="121"/>
                </a:cxn>
                <a:cxn ang="0">
                  <a:pos x="177" y="121"/>
                </a:cxn>
                <a:cxn ang="0">
                  <a:pos x="181" y="119"/>
                </a:cxn>
                <a:cxn ang="0">
                  <a:pos x="181" y="119"/>
                </a:cxn>
                <a:cxn ang="0">
                  <a:pos x="186" y="115"/>
                </a:cxn>
                <a:cxn ang="0">
                  <a:pos x="188" y="112"/>
                </a:cxn>
                <a:cxn ang="0">
                  <a:pos x="189" y="109"/>
                </a:cxn>
                <a:cxn ang="0">
                  <a:pos x="189" y="109"/>
                </a:cxn>
                <a:cxn ang="0">
                  <a:pos x="189" y="109"/>
                </a:cxn>
                <a:cxn ang="0">
                  <a:pos x="189" y="109"/>
                </a:cxn>
                <a:cxn ang="0">
                  <a:pos x="189" y="109"/>
                </a:cxn>
                <a:cxn ang="0">
                  <a:pos x="189" y="109"/>
                </a:cxn>
                <a:cxn ang="0">
                  <a:pos x="189" y="106"/>
                </a:cxn>
                <a:cxn ang="0">
                  <a:pos x="189" y="102"/>
                </a:cxn>
                <a:cxn ang="0">
                  <a:pos x="186" y="97"/>
                </a:cxn>
                <a:cxn ang="0">
                  <a:pos x="186" y="97"/>
                </a:cxn>
              </a:cxnLst>
              <a:rect l="0" t="0" r="r" b="b"/>
              <a:pathLst>
                <a:path w="189" h="168">
                  <a:moveTo>
                    <a:pt x="186" y="97"/>
                  </a:moveTo>
                  <a:lnTo>
                    <a:pt x="186" y="97"/>
                  </a:lnTo>
                  <a:lnTo>
                    <a:pt x="183" y="94"/>
                  </a:lnTo>
                  <a:lnTo>
                    <a:pt x="178" y="92"/>
                  </a:lnTo>
                  <a:lnTo>
                    <a:pt x="161" y="88"/>
                  </a:lnTo>
                  <a:lnTo>
                    <a:pt x="130" y="81"/>
                  </a:lnTo>
                  <a:lnTo>
                    <a:pt x="90" y="4"/>
                  </a:lnTo>
                  <a:lnTo>
                    <a:pt x="75" y="0"/>
                  </a:lnTo>
                  <a:lnTo>
                    <a:pt x="83" y="72"/>
                  </a:lnTo>
                  <a:lnTo>
                    <a:pt x="43" y="64"/>
                  </a:lnTo>
                  <a:lnTo>
                    <a:pt x="26" y="32"/>
                  </a:lnTo>
                  <a:lnTo>
                    <a:pt x="18" y="31"/>
                  </a:lnTo>
                  <a:lnTo>
                    <a:pt x="18" y="34"/>
                  </a:lnTo>
                  <a:lnTo>
                    <a:pt x="16" y="33"/>
                  </a:lnTo>
                  <a:lnTo>
                    <a:pt x="19" y="69"/>
                  </a:lnTo>
                  <a:lnTo>
                    <a:pt x="19" y="75"/>
                  </a:lnTo>
                  <a:lnTo>
                    <a:pt x="17" y="80"/>
                  </a:lnTo>
                  <a:lnTo>
                    <a:pt x="0" y="111"/>
                  </a:lnTo>
                  <a:lnTo>
                    <a:pt x="2" y="112"/>
                  </a:lnTo>
                  <a:lnTo>
                    <a:pt x="0" y="114"/>
                  </a:lnTo>
                  <a:lnTo>
                    <a:pt x="9" y="117"/>
                  </a:lnTo>
                  <a:lnTo>
                    <a:pt x="38" y="95"/>
                  </a:lnTo>
                  <a:lnTo>
                    <a:pt x="77" y="102"/>
                  </a:lnTo>
                  <a:lnTo>
                    <a:pt x="41" y="165"/>
                  </a:lnTo>
                  <a:lnTo>
                    <a:pt x="57" y="168"/>
                  </a:lnTo>
                  <a:lnTo>
                    <a:pt x="124" y="111"/>
                  </a:lnTo>
                  <a:lnTo>
                    <a:pt x="155" y="118"/>
                  </a:lnTo>
                  <a:lnTo>
                    <a:pt x="173" y="121"/>
                  </a:lnTo>
                  <a:lnTo>
                    <a:pt x="173" y="121"/>
                  </a:lnTo>
                  <a:lnTo>
                    <a:pt x="177" y="121"/>
                  </a:lnTo>
                  <a:lnTo>
                    <a:pt x="181" y="119"/>
                  </a:lnTo>
                  <a:lnTo>
                    <a:pt x="181" y="119"/>
                  </a:lnTo>
                  <a:lnTo>
                    <a:pt x="186" y="115"/>
                  </a:lnTo>
                  <a:lnTo>
                    <a:pt x="188" y="112"/>
                  </a:lnTo>
                  <a:lnTo>
                    <a:pt x="189" y="109"/>
                  </a:lnTo>
                  <a:lnTo>
                    <a:pt x="189" y="109"/>
                  </a:lnTo>
                  <a:lnTo>
                    <a:pt x="189" y="109"/>
                  </a:lnTo>
                  <a:lnTo>
                    <a:pt x="189" y="109"/>
                  </a:lnTo>
                  <a:lnTo>
                    <a:pt x="189" y="109"/>
                  </a:lnTo>
                  <a:lnTo>
                    <a:pt x="189" y="109"/>
                  </a:lnTo>
                  <a:lnTo>
                    <a:pt x="189" y="106"/>
                  </a:lnTo>
                  <a:lnTo>
                    <a:pt x="189" y="102"/>
                  </a:lnTo>
                  <a:lnTo>
                    <a:pt x="186" y="97"/>
                  </a:lnTo>
                  <a:lnTo>
                    <a:pt x="186" y="97"/>
                  </a:lnTo>
                  <a:close/>
                </a:path>
              </a:pathLst>
            </a:custGeom>
            <a:grpFill/>
            <a:ln w="9525">
              <a:solidFill>
                <a:schemeClr val="accent1"/>
              </a:solidFill>
              <a:round/>
            </a:ln>
          </p:spPr>
          <p:txBody>
            <a:bodyPr/>
            <a:lstStyle/>
            <a:p>
              <a:endParaRPr lang="en-US" sz="2400">
                <a:cs typeface="+mn-ea"/>
                <a:sym typeface="+mn-lt"/>
              </a:endParaRPr>
            </a:p>
          </p:txBody>
        </p:sp>
        <p:sp>
          <p:nvSpPr>
            <p:cNvPr id="32" name="Freeform 299"/>
            <p:cNvSpPr/>
            <p:nvPr/>
          </p:nvSpPr>
          <p:spPr bwMode="auto">
            <a:xfrm>
              <a:off x="2570163" y="669926"/>
              <a:ext cx="53975" cy="30163"/>
            </a:xfrm>
            <a:custGeom>
              <a:avLst/>
              <a:gdLst/>
              <a:ahLst/>
              <a:cxnLst>
                <a:cxn ang="0">
                  <a:pos x="0" y="12"/>
                </a:cxn>
                <a:cxn ang="0">
                  <a:pos x="3" y="19"/>
                </a:cxn>
                <a:cxn ang="0">
                  <a:pos x="3" y="19"/>
                </a:cxn>
                <a:cxn ang="0">
                  <a:pos x="34" y="7"/>
                </a:cxn>
                <a:cxn ang="0">
                  <a:pos x="32" y="0"/>
                </a:cxn>
                <a:cxn ang="0">
                  <a:pos x="32" y="0"/>
                </a:cxn>
                <a:cxn ang="0">
                  <a:pos x="0" y="12"/>
                </a:cxn>
                <a:cxn ang="0">
                  <a:pos x="0" y="12"/>
                </a:cxn>
              </a:cxnLst>
              <a:rect l="0" t="0" r="r" b="b"/>
              <a:pathLst>
                <a:path w="34" h="19">
                  <a:moveTo>
                    <a:pt x="0" y="12"/>
                  </a:moveTo>
                  <a:lnTo>
                    <a:pt x="3" y="19"/>
                  </a:lnTo>
                  <a:lnTo>
                    <a:pt x="3" y="19"/>
                  </a:lnTo>
                  <a:lnTo>
                    <a:pt x="34" y="7"/>
                  </a:lnTo>
                  <a:lnTo>
                    <a:pt x="32" y="0"/>
                  </a:lnTo>
                  <a:lnTo>
                    <a:pt x="32" y="0"/>
                  </a:lnTo>
                  <a:lnTo>
                    <a:pt x="0" y="12"/>
                  </a:lnTo>
                  <a:lnTo>
                    <a:pt x="0" y="12"/>
                  </a:lnTo>
                  <a:close/>
                </a:path>
              </a:pathLst>
            </a:custGeom>
            <a:grpFill/>
            <a:ln w="9525">
              <a:solidFill>
                <a:schemeClr val="accent1"/>
              </a:solidFill>
              <a:round/>
            </a:ln>
          </p:spPr>
          <p:txBody>
            <a:bodyPr/>
            <a:lstStyle/>
            <a:p>
              <a:pPr>
                <a:defRPr/>
              </a:pPr>
              <a:endParaRPr lang="en-US" sz="2400">
                <a:cs typeface="+mn-ea"/>
                <a:sym typeface="+mn-lt"/>
              </a:endParaRPr>
            </a:p>
          </p:txBody>
        </p:sp>
        <p:sp>
          <p:nvSpPr>
            <p:cNvPr id="33" name="Freeform 300"/>
            <p:cNvSpPr/>
            <p:nvPr/>
          </p:nvSpPr>
          <p:spPr bwMode="auto">
            <a:xfrm>
              <a:off x="2470150" y="712788"/>
              <a:ext cx="53975" cy="31750"/>
            </a:xfrm>
            <a:custGeom>
              <a:avLst/>
              <a:gdLst/>
              <a:ahLst/>
              <a:cxnLst>
                <a:cxn ang="0">
                  <a:pos x="0" y="15"/>
                </a:cxn>
                <a:cxn ang="0">
                  <a:pos x="3" y="20"/>
                </a:cxn>
                <a:cxn ang="0">
                  <a:pos x="3" y="20"/>
                </a:cxn>
                <a:cxn ang="0">
                  <a:pos x="34" y="6"/>
                </a:cxn>
                <a:cxn ang="0">
                  <a:pos x="30" y="0"/>
                </a:cxn>
                <a:cxn ang="0">
                  <a:pos x="30" y="0"/>
                </a:cxn>
                <a:cxn ang="0">
                  <a:pos x="0" y="15"/>
                </a:cxn>
                <a:cxn ang="0">
                  <a:pos x="0" y="15"/>
                </a:cxn>
              </a:cxnLst>
              <a:rect l="0" t="0" r="r" b="b"/>
              <a:pathLst>
                <a:path w="34" h="20">
                  <a:moveTo>
                    <a:pt x="0" y="15"/>
                  </a:moveTo>
                  <a:lnTo>
                    <a:pt x="3" y="20"/>
                  </a:lnTo>
                  <a:lnTo>
                    <a:pt x="3" y="20"/>
                  </a:lnTo>
                  <a:lnTo>
                    <a:pt x="34" y="6"/>
                  </a:lnTo>
                  <a:lnTo>
                    <a:pt x="30" y="0"/>
                  </a:lnTo>
                  <a:lnTo>
                    <a:pt x="30" y="0"/>
                  </a:lnTo>
                  <a:lnTo>
                    <a:pt x="0" y="15"/>
                  </a:lnTo>
                  <a:lnTo>
                    <a:pt x="0" y="15"/>
                  </a:lnTo>
                  <a:close/>
                </a:path>
              </a:pathLst>
            </a:custGeom>
            <a:grpFill/>
            <a:ln w="9525">
              <a:solidFill>
                <a:schemeClr val="accent1"/>
              </a:solidFill>
              <a:round/>
            </a:ln>
          </p:spPr>
          <p:txBody>
            <a:bodyPr/>
            <a:lstStyle/>
            <a:p>
              <a:pPr>
                <a:defRPr/>
              </a:pPr>
              <a:endParaRPr lang="en-US" sz="2400">
                <a:cs typeface="+mn-ea"/>
                <a:sym typeface="+mn-lt"/>
              </a:endParaRPr>
            </a:p>
          </p:txBody>
        </p:sp>
        <p:sp>
          <p:nvSpPr>
            <p:cNvPr id="34" name="Freeform 301"/>
            <p:cNvSpPr/>
            <p:nvPr/>
          </p:nvSpPr>
          <p:spPr bwMode="auto">
            <a:xfrm>
              <a:off x="2371725" y="762001"/>
              <a:ext cx="53975" cy="38100"/>
            </a:xfrm>
            <a:custGeom>
              <a:avLst/>
              <a:gdLst/>
              <a:ahLst/>
              <a:cxnLst>
                <a:cxn ang="0">
                  <a:pos x="0" y="18"/>
                </a:cxn>
                <a:cxn ang="0">
                  <a:pos x="5" y="24"/>
                </a:cxn>
                <a:cxn ang="0">
                  <a:pos x="5" y="24"/>
                </a:cxn>
                <a:cxn ang="0">
                  <a:pos x="34" y="6"/>
                </a:cxn>
                <a:cxn ang="0">
                  <a:pos x="31" y="0"/>
                </a:cxn>
                <a:cxn ang="0">
                  <a:pos x="31" y="0"/>
                </a:cxn>
                <a:cxn ang="0">
                  <a:pos x="0" y="18"/>
                </a:cxn>
                <a:cxn ang="0">
                  <a:pos x="0" y="18"/>
                </a:cxn>
              </a:cxnLst>
              <a:rect l="0" t="0" r="r" b="b"/>
              <a:pathLst>
                <a:path w="34" h="24">
                  <a:moveTo>
                    <a:pt x="0" y="18"/>
                  </a:moveTo>
                  <a:lnTo>
                    <a:pt x="5" y="24"/>
                  </a:lnTo>
                  <a:lnTo>
                    <a:pt x="5" y="24"/>
                  </a:lnTo>
                  <a:lnTo>
                    <a:pt x="34" y="6"/>
                  </a:lnTo>
                  <a:lnTo>
                    <a:pt x="31" y="0"/>
                  </a:lnTo>
                  <a:lnTo>
                    <a:pt x="31" y="0"/>
                  </a:lnTo>
                  <a:lnTo>
                    <a:pt x="0" y="18"/>
                  </a:lnTo>
                  <a:lnTo>
                    <a:pt x="0" y="18"/>
                  </a:lnTo>
                  <a:close/>
                </a:path>
              </a:pathLst>
            </a:custGeom>
            <a:grpFill/>
            <a:ln w="9525">
              <a:solidFill>
                <a:schemeClr val="accent1"/>
              </a:solidFill>
              <a:round/>
            </a:ln>
          </p:spPr>
          <p:txBody>
            <a:bodyPr/>
            <a:lstStyle/>
            <a:p>
              <a:pPr>
                <a:defRPr/>
              </a:pPr>
              <a:endParaRPr lang="en-US" sz="2400">
                <a:cs typeface="+mn-ea"/>
                <a:sym typeface="+mn-lt"/>
              </a:endParaRPr>
            </a:p>
          </p:txBody>
        </p:sp>
        <p:sp>
          <p:nvSpPr>
            <p:cNvPr id="35" name="Freeform 302"/>
            <p:cNvSpPr/>
            <p:nvPr/>
          </p:nvSpPr>
          <p:spPr bwMode="auto">
            <a:xfrm>
              <a:off x="2193925" y="885826"/>
              <a:ext cx="49213" cy="46038"/>
            </a:xfrm>
            <a:custGeom>
              <a:avLst/>
              <a:gdLst/>
              <a:ahLst/>
              <a:cxnLst>
                <a:cxn ang="0">
                  <a:pos x="0" y="23"/>
                </a:cxn>
                <a:cxn ang="0">
                  <a:pos x="5" y="29"/>
                </a:cxn>
                <a:cxn ang="0">
                  <a:pos x="5" y="29"/>
                </a:cxn>
                <a:cxn ang="0">
                  <a:pos x="31" y="6"/>
                </a:cxn>
                <a:cxn ang="0">
                  <a:pos x="27" y="0"/>
                </a:cxn>
                <a:cxn ang="0">
                  <a:pos x="27" y="0"/>
                </a:cxn>
                <a:cxn ang="0">
                  <a:pos x="0" y="23"/>
                </a:cxn>
                <a:cxn ang="0">
                  <a:pos x="0" y="23"/>
                </a:cxn>
              </a:cxnLst>
              <a:rect l="0" t="0" r="r" b="b"/>
              <a:pathLst>
                <a:path w="31" h="29">
                  <a:moveTo>
                    <a:pt x="0" y="23"/>
                  </a:moveTo>
                  <a:lnTo>
                    <a:pt x="5" y="29"/>
                  </a:lnTo>
                  <a:lnTo>
                    <a:pt x="5" y="29"/>
                  </a:lnTo>
                  <a:lnTo>
                    <a:pt x="31" y="6"/>
                  </a:lnTo>
                  <a:lnTo>
                    <a:pt x="27" y="0"/>
                  </a:lnTo>
                  <a:lnTo>
                    <a:pt x="27" y="0"/>
                  </a:lnTo>
                  <a:lnTo>
                    <a:pt x="0" y="23"/>
                  </a:lnTo>
                  <a:lnTo>
                    <a:pt x="0" y="23"/>
                  </a:lnTo>
                  <a:close/>
                </a:path>
              </a:pathLst>
            </a:custGeom>
            <a:grpFill/>
            <a:ln w="9525">
              <a:solidFill>
                <a:schemeClr val="accent1"/>
              </a:solidFill>
              <a:round/>
            </a:ln>
          </p:spPr>
          <p:txBody>
            <a:bodyPr/>
            <a:lstStyle/>
            <a:p>
              <a:pPr>
                <a:defRPr/>
              </a:pPr>
              <a:endParaRPr lang="en-US" sz="2400">
                <a:cs typeface="+mn-ea"/>
                <a:sym typeface="+mn-lt"/>
              </a:endParaRPr>
            </a:p>
          </p:txBody>
        </p:sp>
        <p:sp>
          <p:nvSpPr>
            <p:cNvPr id="36" name="Freeform 303"/>
            <p:cNvSpPr/>
            <p:nvPr/>
          </p:nvSpPr>
          <p:spPr bwMode="auto">
            <a:xfrm>
              <a:off x="2279650" y="820738"/>
              <a:ext cx="50800" cy="39688"/>
            </a:xfrm>
            <a:custGeom>
              <a:avLst/>
              <a:gdLst/>
              <a:ahLst/>
              <a:cxnLst>
                <a:cxn ang="0">
                  <a:pos x="0" y="19"/>
                </a:cxn>
                <a:cxn ang="0">
                  <a:pos x="4" y="25"/>
                </a:cxn>
                <a:cxn ang="0">
                  <a:pos x="4" y="25"/>
                </a:cxn>
                <a:cxn ang="0">
                  <a:pos x="32" y="5"/>
                </a:cxn>
                <a:cxn ang="0">
                  <a:pos x="29" y="0"/>
                </a:cxn>
                <a:cxn ang="0">
                  <a:pos x="29" y="0"/>
                </a:cxn>
                <a:cxn ang="0">
                  <a:pos x="0" y="19"/>
                </a:cxn>
                <a:cxn ang="0">
                  <a:pos x="0" y="19"/>
                </a:cxn>
              </a:cxnLst>
              <a:rect l="0" t="0" r="r" b="b"/>
              <a:pathLst>
                <a:path w="32" h="25">
                  <a:moveTo>
                    <a:pt x="0" y="19"/>
                  </a:moveTo>
                  <a:lnTo>
                    <a:pt x="4" y="25"/>
                  </a:lnTo>
                  <a:lnTo>
                    <a:pt x="4" y="25"/>
                  </a:lnTo>
                  <a:lnTo>
                    <a:pt x="32" y="5"/>
                  </a:lnTo>
                  <a:lnTo>
                    <a:pt x="29" y="0"/>
                  </a:lnTo>
                  <a:lnTo>
                    <a:pt x="29" y="0"/>
                  </a:lnTo>
                  <a:lnTo>
                    <a:pt x="0" y="19"/>
                  </a:lnTo>
                  <a:lnTo>
                    <a:pt x="0" y="19"/>
                  </a:lnTo>
                  <a:close/>
                </a:path>
              </a:pathLst>
            </a:custGeom>
            <a:grpFill/>
            <a:ln w="9525">
              <a:solidFill>
                <a:schemeClr val="accent1"/>
              </a:solidFill>
              <a:round/>
            </a:ln>
          </p:spPr>
          <p:txBody>
            <a:bodyPr/>
            <a:lstStyle/>
            <a:p>
              <a:pPr>
                <a:defRPr/>
              </a:pPr>
              <a:endParaRPr lang="en-US" sz="2400">
                <a:cs typeface="+mn-ea"/>
                <a:sym typeface="+mn-lt"/>
              </a:endParaRPr>
            </a:p>
          </p:txBody>
        </p:sp>
        <p:sp>
          <p:nvSpPr>
            <p:cNvPr id="37" name="Freeform 304"/>
            <p:cNvSpPr/>
            <p:nvPr/>
          </p:nvSpPr>
          <p:spPr bwMode="auto">
            <a:xfrm>
              <a:off x="2998788" y="579438"/>
              <a:ext cx="55563" cy="15875"/>
            </a:xfrm>
            <a:custGeom>
              <a:avLst/>
              <a:gdLst/>
              <a:ahLst/>
              <a:cxnLst>
                <a:cxn ang="0">
                  <a:pos x="1" y="10"/>
                </a:cxn>
                <a:cxn ang="0">
                  <a:pos x="1" y="10"/>
                </a:cxn>
                <a:cxn ang="0">
                  <a:pos x="35" y="7"/>
                </a:cxn>
                <a:cxn ang="0">
                  <a:pos x="35" y="0"/>
                </a:cxn>
                <a:cxn ang="0">
                  <a:pos x="35" y="0"/>
                </a:cxn>
                <a:cxn ang="0">
                  <a:pos x="0" y="3"/>
                </a:cxn>
                <a:cxn ang="0">
                  <a:pos x="1" y="10"/>
                </a:cxn>
              </a:cxnLst>
              <a:rect l="0" t="0" r="r" b="b"/>
              <a:pathLst>
                <a:path w="35" h="10">
                  <a:moveTo>
                    <a:pt x="1" y="10"/>
                  </a:moveTo>
                  <a:lnTo>
                    <a:pt x="1" y="10"/>
                  </a:lnTo>
                  <a:lnTo>
                    <a:pt x="35" y="7"/>
                  </a:lnTo>
                  <a:lnTo>
                    <a:pt x="35" y="0"/>
                  </a:lnTo>
                  <a:lnTo>
                    <a:pt x="35" y="0"/>
                  </a:lnTo>
                  <a:lnTo>
                    <a:pt x="0" y="3"/>
                  </a:lnTo>
                  <a:lnTo>
                    <a:pt x="1" y="10"/>
                  </a:lnTo>
                  <a:close/>
                </a:path>
              </a:pathLst>
            </a:custGeom>
            <a:grpFill/>
            <a:ln w="9525">
              <a:solidFill>
                <a:schemeClr val="accent1"/>
              </a:solidFill>
              <a:round/>
            </a:ln>
          </p:spPr>
          <p:txBody>
            <a:bodyPr/>
            <a:lstStyle/>
            <a:p>
              <a:pPr>
                <a:defRPr/>
              </a:pPr>
              <a:endParaRPr lang="en-US" sz="2400">
                <a:cs typeface="+mn-ea"/>
                <a:sym typeface="+mn-lt"/>
              </a:endParaRPr>
            </a:p>
          </p:txBody>
        </p:sp>
        <p:sp>
          <p:nvSpPr>
            <p:cNvPr id="38" name="Freeform 305"/>
            <p:cNvSpPr/>
            <p:nvPr/>
          </p:nvSpPr>
          <p:spPr bwMode="auto">
            <a:xfrm>
              <a:off x="3221038" y="576263"/>
              <a:ext cx="55563" cy="14288"/>
            </a:xfrm>
            <a:custGeom>
              <a:avLst/>
              <a:gdLst/>
              <a:ahLst/>
              <a:cxnLst>
                <a:cxn ang="0">
                  <a:pos x="0" y="8"/>
                </a:cxn>
                <a:cxn ang="0">
                  <a:pos x="0" y="8"/>
                </a:cxn>
                <a:cxn ang="0">
                  <a:pos x="35" y="9"/>
                </a:cxn>
                <a:cxn ang="0">
                  <a:pos x="35" y="2"/>
                </a:cxn>
                <a:cxn ang="0">
                  <a:pos x="35" y="2"/>
                </a:cxn>
                <a:cxn ang="0">
                  <a:pos x="0" y="0"/>
                </a:cxn>
                <a:cxn ang="0">
                  <a:pos x="0" y="8"/>
                </a:cxn>
              </a:cxnLst>
              <a:rect l="0" t="0" r="r" b="b"/>
              <a:pathLst>
                <a:path w="35" h="9">
                  <a:moveTo>
                    <a:pt x="0" y="8"/>
                  </a:moveTo>
                  <a:lnTo>
                    <a:pt x="0" y="8"/>
                  </a:lnTo>
                  <a:lnTo>
                    <a:pt x="35" y="9"/>
                  </a:lnTo>
                  <a:lnTo>
                    <a:pt x="35" y="2"/>
                  </a:lnTo>
                  <a:lnTo>
                    <a:pt x="35" y="2"/>
                  </a:lnTo>
                  <a:lnTo>
                    <a:pt x="0" y="0"/>
                  </a:lnTo>
                  <a:lnTo>
                    <a:pt x="0" y="8"/>
                  </a:lnTo>
                  <a:close/>
                </a:path>
              </a:pathLst>
            </a:custGeom>
            <a:grpFill/>
            <a:ln w="9525">
              <a:solidFill>
                <a:schemeClr val="accent1"/>
              </a:solidFill>
              <a:round/>
            </a:ln>
          </p:spPr>
          <p:txBody>
            <a:bodyPr/>
            <a:lstStyle/>
            <a:p>
              <a:pPr>
                <a:defRPr/>
              </a:pPr>
              <a:endParaRPr lang="en-US" sz="2400">
                <a:cs typeface="+mn-ea"/>
                <a:sym typeface="+mn-lt"/>
              </a:endParaRPr>
            </a:p>
          </p:txBody>
        </p:sp>
        <p:sp>
          <p:nvSpPr>
            <p:cNvPr id="39" name="Freeform 306"/>
            <p:cNvSpPr/>
            <p:nvPr/>
          </p:nvSpPr>
          <p:spPr bwMode="auto">
            <a:xfrm>
              <a:off x="3108325" y="576263"/>
              <a:ext cx="57150" cy="12700"/>
            </a:xfrm>
            <a:custGeom>
              <a:avLst/>
              <a:gdLst/>
              <a:ahLst/>
              <a:cxnLst>
                <a:cxn ang="0">
                  <a:pos x="2" y="8"/>
                </a:cxn>
                <a:cxn ang="0">
                  <a:pos x="2" y="8"/>
                </a:cxn>
                <a:cxn ang="0">
                  <a:pos x="36" y="7"/>
                </a:cxn>
                <a:cxn ang="0">
                  <a:pos x="36" y="0"/>
                </a:cxn>
                <a:cxn ang="0">
                  <a:pos x="36" y="0"/>
                </a:cxn>
                <a:cxn ang="0">
                  <a:pos x="0" y="0"/>
                </a:cxn>
                <a:cxn ang="0">
                  <a:pos x="2" y="8"/>
                </a:cxn>
              </a:cxnLst>
              <a:rect l="0" t="0" r="r" b="b"/>
              <a:pathLst>
                <a:path w="36" h="8">
                  <a:moveTo>
                    <a:pt x="2" y="8"/>
                  </a:moveTo>
                  <a:lnTo>
                    <a:pt x="2" y="8"/>
                  </a:lnTo>
                  <a:lnTo>
                    <a:pt x="36" y="7"/>
                  </a:lnTo>
                  <a:lnTo>
                    <a:pt x="36" y="0"/>
                  </a:lnTo>
                  <a:lnTo>
                    <a:pt x="36" y="0"/>
                  </a:lnTo>
                  <a:lnTo>
                    <a:pt x="0" y="0"/>
                  </a:lnTo>
                  <a:lnTo>
                    <a:pt x="2" y="8"/>
                  </a:lnTo>
                  <a:close/>
                </a:path>
              </a:pathLst>
            </a:custGeom>
            <a:grpFill/>
            <a:ln w="9525">
              <a:solidFill>
                <a:schemeClr val="accent1"/>
              </a:solidFill>
              <a:round/>
            </a:ln>
          </p:spPr>
          <p:txBody>
            <a:bodyPr/>
            <a:lstStyle/>
            <a:p>
              <a:pPr>
                <a:defRPr/>
              </a:pPr>
              <a:endParaRPr lang="en-US" sz="2400">
                <a:cs typeface="+mn-ea"/>
                <a:sym typeface="+mn-lt"/>
              </a:endParaRPr>
            </a:p>
          </p:txBody>
        </p:sp>
        <p:sp>
          <p:nvSpPr>
            <p:cNvPr id="40" name="Freeform 307"/>
            <p:cNvSpPr/>
            <p:nvPr/>
          </p:nvSpPr>
          <p:spPr bwMode="auto">
            <a:xfrm>
              <a:off x="3330575" y="584201"/>
              <a:ext cx="55563" cy="20638"/>
            </a:xfrm>
            <a:custGeom>
              <a:avLst/>
              <a:gdLst/>
              <a:ahLst/>
              <a:cxnLst>
                <a:cxn ang="0">
                  <a:pos x="35" y="5"/>
                </a:cxn>
                <a:cxn ang="0">
                  <a:pos x="35" y="5"/>
                </a:cxn>
                <a:cxn ang="0">
                  <a:pos x="26" y="4"/>
                </a:cxn>
                <a:cxn ang="0">
                  <a:pos x="1" y="0"/>
                </a:cxn>
                <a:cxn ang="0">
                  <a:pos x="0" y="7"/>
                </a:cxn>
                <a:cxn ang="0">
                  <a:pos x="0" y="7"/>
                </a:cxn>
                <a:cxn ang="0">
                  <a:pos x="25" y="10"/>
                </a:cxn>
                <a:cxn ang="0">
                  <a:pos x="34" y="13"/>
                </a:cxn>
                <a:cxn ang="0">
                  <a:pos x="35" y="5"/>
                </a:cxn>
              </a:cxnLst>
              <a:rect l="0" t="0" r="r" b="b"/>
              <a:pathLst>
                <a:path w="35" h="13">
                  <a:moveTo>
                    <a:pt x="35" y="5"/>
                  </a:moveTo>
                  <a:lnTo>
                    <a:pt x="35" y="5"/>
                  </a:lnTo>
                  <a:lnTo>
                    <a:pt x="26" y="4"/>
                  </a:lnTo>
                  <a:lnTo>
                    <a:pt x="1" y="0"/>
                  </a:lnTo>
                  <a:lnTo>
                    <a:pt x="0" y="7"/>
                  </a:lnTo>
                  <a:lnTo>
                    <a:pt x="0" y="7"/>
                  </a:lnTo>
                  <a:lnTo>
                    <a:pt x="25" y="10"/>
                  </a:lnTo>
                  <a:lnTo>
                    <a:pt x="34" y="13"/>
                  </a:lnTo>
                  <a:lnTo>
                    <a:pt x="35" y="5"/>
                  </a:lnTo>
                  <a:close/>
                </a:path>
              </a:pathLst>
            </a:custGeom>
            <a:grpFill/>
            <a:ln w="9525">
              <a:solidFill>
                <a:schemeClr val="accent1"/>
              </a:solidFill>
              <a:round/>
            </a:ln>
          </p:spPr>
          <p:txBody>
            <a:bodyPr/>
            <a:lstStyle/>
            <a:p>
              <a:pPr>
                <a:defRPr/>
              </a:pPr>
              <a:endParaRPr lang="en-US" sz="2400">
                <a:cs typeface="+mn-ea"/>
                <a:sym typeface="+mn-lt"/>
              </a:endParaRPr>
            </a:p>
          </p:txBody>
        </p:sp>
        <p:sp>
          <p:nvSpPr>
            <p:cNvPr id="41" name="Freeform 308"/>
            <p:cNvSpPr/>
            <p:nvPr/>
          </p:nvSpPr>
          <p:spPr bwMode="auto">
            <a:xfrm>
              <a:off x="2889250" y="590551"/>
              <a:ext cx="55563" cy="19050"/>
            </a:xfrm>
            <a:custGeom>
              <a:avLst/>
              <a:gdLst/>
              <a:ahLst/>
              <a:cxnLst>
                <a:cxn ang="0">
                  <a:pos x="1" y="12"/>
                </a:cxn>
                <a:cxn ang="0">
                  <a:pos x="1" y="12"/>
                </a:cxn>
                <a:cxn ang="0">
                  <a:pos x="35" y="7"/>
                </a:cxn>
                <a:cxn ang="0">
                  <a:pos x="34" y="0"/>
                </a:cxn>
                <a:cxn ang="0">
                  <a:pos x="34" y="0"/>
                </a:cxn>
                <a:cxn ang="0">
                  <a:pos x="0" y="5"/>
                </a:cxn>
                <a:cxn ang="0">
                  <a:pos x="1" y="12"/>
                </a:cxn>
              </a:cxnLst>
              <a:rect l="0" t="0" r="r" b="b"/>
              <a:pathLst>
                <a:path w="35" h="12">
                  <a:moveTo>
                    <a:pt x="1" y="12"/>
                  </a:moveTo>
                  <a:lnTo>
                    <a:pt x="1" y="12"/>
                  </a:lnTo>
                  <a:lnTo>
                    <a:pt x="35" y="7"/>
                  </a:lnTo>
                  <a:lnTo>
                    <a:pt x="34" y="0"/>
                  </a:lnTo>
                  <a:lnTo>
                    <a:pt x="34" y="0"/>
                  </a:lnTo>
                  <a:lnTo>
                    <a:pt x="0" y="5"/>
                  </a:lnTo>
                  <a:lnTo>
                    <a:pt x="1" y="12"/>
                  </a:lnTo>
                  <a:close/>
                </a:path>
              </a:pathLst>
            </a:custGeom>
            <a:grpFill/>
            <a:ln w="9525">
              <a:solidFill>
                <a:schemeClr val="accent1"/>
              </a:solidFill>
              <a:round/>
            </a:ln>
          </p:spPr>
          <p:txBody>
            <a:bodyPr/>
            <a:lstStyle/>
            <a:p>
              <a:pPr>
                <a:defRPr/>
              </a:pPr>
              <a:endParaRPr lang="en-US" sz="2400">
                <a:cs typeface="+mn-ea"/>
                <a:sym typeface="+mn-lt"/>
              </a:endParaRPr>
            </a:p>
          </p:txBody>
        </p:sp>
        <p:sp>
          <p:nvSpPr>
            <p:cNvPr id="42" name="Freeform 309"/>
            <p:cNvSpPr/>
            <p:nvPr/>
          </p:nvSpPr>
          <p:spPr bwMode="auto">
            <a:xfrm>
              <a:off x="2781300" y="609601"/>
              <a:ext cx="55563" cy="22225"/>
            </a:xfrm>
            <a:custGeom>
              <a:avLst/>
              <a:gdLst/>
              <a:ahLst/>
              <a:cxnLst>
                <a:cxn ang="0">
                  <a:pos x="0" y="7"/>
                </a:cxn>
                <a:cxn ang="0">
                  <a:pos x="1" y="14"/>
                </a:cxn>
                <a:cxn ang="0">
                  <a:pos x="1" y="14"/>
                </a:cxn>
                <a:cxn ang="0">
                  <a:pos x="35" y="6"/>
                </a:cxn>
                <a:cxn ang="0">
                  <a:pos x="34" y="0"/>
                </a:cxn>
                <a:cxn ang="0">
                  <a:pos x="34" y="0"/>
                </a:cxn>
                <a:cxn ang="0">
                  <a:pos x="0" y="7"/>
                </a:cxn>
                <a:cxn ang="0">
                  <a:pos x="0" y="7"/>
                </a:cxn>
              </a:cxnLst>
              <a:rect l="0" t="0" r="r" b="b"/>
              <a:pathLst>
                <a:path w="35" h="14">
                  <a:moveTo>
                    <a:pt x="0" y="7"/>
                  </a:moveTo>
                  <a:lnTo>
                    <a:pt x="1" y="14"/>
                  </a:lnTo>
                  <a:lnTo>
                    <a:pt x="1" y="14"/>
                  </a:lnTo>
                  <a:lnTo>
                    <a:pt x="35" y="6"/>
                  </a:lnTo>
                  <a:lnTo>
                    <a:pt x="34" y="0"/>
                  </a:lnTo>
                  <a:lnTo>
                    <a:pt x="34" y="0"/>
                  </a:lnTo>
                  <a:lnTo>
                    <a:pt x="0" y="7"/>
                  </a:lnTo>
                  <a:lnTo>
                    <a:pt x="0" y="7"/>
                  </a:lnTo>
                  <a:close/>
                </a:path>
              </a:pathLst>
            </a:custGeom>
            <a:grpFill/>
            <a:ln w="9525">
              <a:solidFill>
                <a:schemeClr val="accent1"/>
              </a:solidFill>
              <a:round/>
            </a:ln>
          </p:spPr>
          <p:txBody>
            <a:bodyPr/>
            <a:lstStyle/>
            <a:p>
              <a:pPr>
                <a:defRPr/>
              </a:pPr>
              <a:endParaRPr lang="en-US" sz="2400">
                <a:cs typeface="+mn-ea"/>
                <a:sym typeface="+mn-lt"/>
              </a:endParaRPr>
            </a:p>
          </p:txBody>
        </p:sp>
        <p:sp>
          <p:nvSpPr>
            <p:cNvPr id="43" name="Freeform 310"/>
            <p:cNvSpPr/>
            <p:nvPr/>
          </p:nvSpPr>
          <p:spPr bwMode="auto">
            <a:xfrm>
              <a:off x="2673350" y="635001"/>
              <a:ext cx="57150" cy="26988"/>
            </a:xfrm>
            <a:custGeom>
              <a:avLst/>
              <a:gdLst/>
              <a:ahLst/>
              <a:cxnLst>
                <a:cxn ang="0">
                  <a:pos x="0" y="10"/>
                </a:cxn>
                <a:cxn ang="0">
                  <a:pos x="2" y="17"/>
                </a:cxn>
                <a:cxn ang="0">
                  <a:pos x="2" y="17"/>
                </a:cxn>
                <a:cxn ang="0">
                  <a:pos x="36" y="7"/>
                </a:cxn>
                <a:cxn ang="0">
                  <a:pos x="34" y="0"/>
                </a:cxn>
                <a:cxn ang="0">
                  <a:pos x="34" y="0"/>
                </a:cxn>
                <a:cxn ang="0">
                  <a:pos x="0" y="10"/>
                </a:cxn>
                <a:cxn ang="0">
                  <a:pos x="0" y="10"/>
                </a:cxn>
              </a:cxnLst>
              <a:rect l="0" t="0" r="r" b="b"/>
              <a:pathLst>
                <a:path w="36" h="17">
                  <a:moveTo>
                    <a:pt x="0" y="10"/>
                  </a:moveTo>
                  <a:lnTo>
                    <a:pt x="2" y="17"/>
                  </a:lnTo>
                  <a:lnTo>
                    <a:pt x="2" y="17"/>
                  </a:lnTo>
                  <a:lnTo>
                    <a:pt x="36" y="7"/>
                  </a:lnTo>
                  <a:lnTo>
                    <a:pt x="34" y="0"/>
                  </a:lnTo>
                  <a:lnTo>
                    <a:pt x="34" y="0"/>
                  </a:lnTo>
                  <a:lnTo>
                    <a:pt x="0" y="10"/>
                  </a:lnTo>
                  <a:lnTo>
                    <a:pt x="0" y="10"/>
                  </a:lnTo>
                  <a:close/>
                </a:path>
              </a:pathLst>
            </a:custGeom>
            <a:grpFill/>
            <a:ln w="9525">
              <a:solidFill>
                <a:schemeClr val="accent1"/>
              </a:solidFill>
              <a:round/>
            </a:ln>
          </p:spPr>
          <p:txBody>
            <a:bodyPr/>
            <a:lstStyle/>
            <a:p>
              <a:pPr>
                <a:defRPr/>
              </a:pPr>
              <a:endParaRPr lang="en-US" sz="2400">
                <a:cs typeface="+mn-ea"/>
                <a:sym typeface="+mn-lt"/>
              </a:endParaRPr>
            </a:p>
          </p:txBody>
        </p:sp>
      </p:grpSp>
      <p:grpSp>
        <p:nvGrpSpPr>
          <p:cNvPr id="44" name="Group 61"/>
          <p:cNvGrpSpPr/>
          <p:nvPr/>
        </p:nvGrpSpPr>
        <p:grpSpPr>
          <a:xfrm flipH="1">
            <a:off x="7703304" y="3372456"/>
            <a:ext cx="2000250" cy="586317"/>
            <a:chOff x="2193925" y="492126"/>
            <a:chExt cx="1500188" cy="439738"/>
          </a:xfrm>
          <a:solidFill>
            <a:schemeClr val="accent1"/>
          </a:solidFill>
        </p:grpSpPr>
        <p:sp>
          <p:nvSpPr>
            <p:cNvPr id="45" name="Freeform 298"/>
            <p:cNvSpPr/>
            <p:nvPr/>
          </p:nvSpPr>
          <p:spPr bwMode="auto">
            <a:xfrm>
              <a:off x="3394075" y="492126"/>
              <a:ext cx="300038" cy="266700"/>
            </a:xfrm>
            <a:custGeom>
              <a:avLst/>
              <a:gdLst/>
              <a:ahLst/>
              <a:cxnLst>
                <a:cxn ang="0">
                  <a:pos x="186" y="97"/>
                </a:cxn>
                <a:cxn ang="0">
                  <a:pos x="186" y="97"/>
                </a:cxn>
                <a:cxn ang="0">
                  <a:pos x="183" y="94"/>
                </a:cxn>
                <a:cxn ang="0">
                  <a:pos x="178" y="92"/>
                </a:cxn>
                <a:cxn ang="0">
                  <a:pos x="161" y="88"/>
                </a:cxn>
                <a:cxn ang="0">
                  <a:pos x="130" y="81"/>
                </a:cxn>
                <a:cxn ang="0">
                  <a:pos x="90" y="4"/>
                </a:cxn>
                <a:cxn ang="0">
                  <a:pos x="75" y="0"/>
                </a:cxn>
                <a:cxn ang="0">
                  <a:pos x="83" y="72"/>
                </a:cxn>
                <a:cxn ang="0">
                  <a:pos x="43" y="64"/>
                </a:cxn>
                <a:cxn ang="0">
                  <a:pos x="26" y="32"/>
                </a:cxn>
                <a:cxn ang="0">
                  <a:pos x="18" y="31"/>
                </a:cxn>
                <a:cxn ang="0">
                  <a:pos x="18" y="34"/>
                </a:cxn>
                <a:cxn ang="0">
                  <a:pos x="16" y="33"/>
                </a:cxn>
                <a:cxn ang="0">
                  <a:pos x="19" y="69"/>
                </a:cxn>
                <a:cxn ang="0">
                  <a:pos x="19" y="75"/>
                </a:cxn>
                <a:cxn ang="0">
                  <a:pos x="17" y="80"/>
                </a:cxn>
                <a:cxn ang="0">
                  <a:pos x="0" y="111"/>
                </a:cxn>
                <a:cxn ang="0">
                  <a:pos x="2" y="112"/>
                </a:cxn>
                <a:cxn ang="0">
                  <a:pos x="0" y="114"/>
                </a:cxn>
                <a:cxn ang="0">
                  <a:pos x="9" y="117"/>
                </a:cxn>
                <a:cxn ang="0">
                  <a:pos x="38" y="95"/>
                </a:cxn>
                <a:cxn ang="0">
                  <a:pos x="77" y="102"/>
                </a:cxn>
                <a:cxn ang="0">
                  <a:pos x="41" y="165"/>
                </a:cxn>
                <a:cxn ang="0">
                  <a:pos x="57" y="168"/>
                </a:cxn>
                <a:cxn ang="0">
                  <a:pos x="124" y="111"/>
                </a:cxn>
                <a:cxn ang="0">
                  <a:pos x="155" y="118"/>
                </a:cxn>
                <a:cxn ang="0">
                  <a:pos x="173" y="121"/>
                </a:cxn>
                <a:cxn ang="0">
                  <a:pos x="173" y="121"/>
                </a:cxn>
                <a:cxn ang="0">
                  <a:pos x="177" y="121"/>
                </a:cxn>
                <a:cxn ang="0">
                  <a:pos x="181" y="119"/>
                </a:cxn>
                <a:cxn ang="0">
                  <a:pos x="181" y="119"/>
                </a:cxn>
                <a:cxn ang="0">
                  <a:pos x="186" y="115"/>
                </a:cxn>
                <a:cxn ang="0">
                  <a:pos x="188" y="112"/>
                </a:cxn>
                <a:cxn ang="0">
                  <a:pos x="189" y="109"/>
                </a:cxn>
                <a:cxn ang="0">
                  <a:pos x="189" y="109"/>
                </a:cxn>
                <a:cxn ang="0">
                  <a:pos x="189" y="109"/>
                </a:cxn>
                <a:cxn ang="0">
                  <a:pos x="189" y="109"/>
                </a:cxn>
                <a:cxn ang="0">
                  <a:pos x="189" y="109"/>
                </a:cxn>
                <a:cxn ang="0">
                  <a:pos x="189" y="109"/>
                </a:cxn>
                <a:cxn ang="0">
                  <a:pos x="189" y="106"/>
                </a:cxn>
                <a:cxn ang="0">
                  <a:pos x="189" y="102"/>
                </a:cxn>
                <a:cxn ang="0">
                  <a:pos x="186" y="97"/>
                </a:cxn>
                <a:cxn ang="0">
                  <a:pos x="186" y="97"/>
                </a:cxn>
              </a:cxnLst>
              <a:rect l="0" t="0" r="r" b="b"/>
              <a:pathLst>
                <a:path w="189" h="168">
                  <a:moveTo>
                    <a:pt x="186" y="97"/>
                  </a:moveTo>
                  <a:lnTo>
                    <a:pt x="186" y="97"/>
                  </a:lnTo>
                  <a:lnTo>
                    <a:pt x="183" y="94"/>
                  </a:lnTo>
                  <a:lnTo>
                    <a:pt x="178" y="92"/>
                  </a:lnTo>
                  <a:lnTo>
                    <a:pt x="161" y="88"/>
                  </a:lnTo>
                  <a:lnTo>
                    <a:pt x="130" y="81"/>
                  </a:lnTo>
                  <a:lnTo>
                    <a:pt x="90" y="4"/>
                  </a:lnTo>
                  <a:lnTo>
                    <a:pt x="75" y="0"/>
                  </a:lnTo>
                  <a:lnTo>
                    <a:pt x="83" y="72"/>
                  </a:lnTo>
                  <a:lnTo>
                    <a:pt x="43" y="64"/>
                  </a:lnTo>
                  <a:lnTo>
                    <a:pt x="26" y="32"/>
                  </a:lnTo>
                  <a:lnTo>
                    <a:pt x="18" y="31"/>
                  </a:lnTo>
                  <a:lnTo>
                    <a:pt x="18" y="34"/>
                  </a:lnTo>
                  <a:lnTo>
                    <a:pt x="16" y="33"/>
                  </a:lnTo>
                  <a:lnTo>
                    <a:pt x="19" y="69"/>
                  </a:lnTo>
                  <a:lnTo>
                    <a:pt x="19" y="75"/>
                  </a:lnTo>
                  <a:lnTo>
                    <a:pt x="17" y="80"/>
                  </a:lnTo>
                  <a:lnTo>
                    <a:pt x="0" y="111"/>
                  </a:lnTo>
                  <a:lnTo>
                    <a:pt x="2" y="112"/>
                  </a:lnTo>
                  <a:lnTo>
                    <a:pt x="0" y="114"/>
                  </a:lnTo>
                  <a:lnTo>
                    <a:pt x="9" y="117"/>
                  </a:lnTo>
                  <a:lnTo>
                    <a:pt x="38" y="95"/>
                  </a:lnTo>
                  <a:lnTo>
                    <a:pt x="77" y="102"/>
                  </a:lnTo>
                  <a:lnTo>
                    <a:pt x="41" y="165"/>
                  </a:lnTo>
                  <a:lnTo>
                    <a:pt x="57" y="168"/>
                  </a:lnTo>
                  <a:lnTo>
                    <a:pt x="124" y="111"/>
                  </a:lnTo>
                  <a:lnTo>
                    <a:pt x="155" y="118"/>
                  </a:lnTo>
                  <a:lnTo>
                    <a:pt x="173" y="121"/>
                  </a:lnTo>
                  <a:lnTo>
                    <a:pt x="173" y="121"/>
                  </a:lnTo>
                  <a:lnTo>
                    <a:pt x="177" y="121"/>
                  </a:lnTo>
                  <a:lnTo>
                    <a:pt x="181" y="119"/>
                  </a:lnTo>
                  <a:lnTo>
                    <a:pt x="181" y="119"/>
                  </a:lnTo>
                  <a:lnTo>
                    <a:pt x="186" y="115"/>
                  </a:lnTo>
                  <a:lnTo>
                    <a:pt x="188" y="112"/>
                  </a:lnTo>
                  <a:lnTo>
                    <a:pt x="189" y="109"/>
                  </a:lnTo>
                  <a:lnTo>
                    <a:pt x="189" y="109"/>
                  </a:lnTo>
                  <a:lnTo>
                    <a:pt x="189" y="109"/>
                  </a:lnTo>
                  <a:lnTo>
                    <a:pt x="189" y="109"/>
                  </a:lnTo>
                  <a:lnTo>
                    <a:pt x="189" y="109"/>
                  </a:lnTo>
                  <a:lnTo>
                    <a:pt x="189" y="109"/>
                  </a:lnTo>
                  <a:lnTo>
                    <a:pt x="189" y="106"/>
                  </a:lnTo>
                  <a:lnTo>
                    <a:pt x="189" y="102"/>
                  </a:lnTo>
                  <a:lnTo>
                    <a:pt x="186" y="97"/>
                  </a:lnTo>
                  <a:lnTo>
                    <a:pt x="186" y="97"/>
                  </a:lnTo>
                  <a:close/>
                </a:path>
              </a:pathLst>
            </a:custGeom>
            <a:grpFill/>
            <a:ln w="9525">
              <a:solidFill>
                <a:schemeClr val="accent1"/>
              </a:solidFill>
              <a:round/>
            </a:ln>
          </p:spPr>
          <p:txBody>
            <a:bodyPr/>
            <a:lstStyle/>
            <a:p>
              <a:endParaRPr lang="en-US" sz="2400">
                <a:cs typeface="+mn-ea"/>
                <a:sym typeface="+mn-lt"/>
              </a:endParaRPr>
            </a:p>
          </p:txBody>
        </p:sp>
        <p:sp>
          <p:nvSpPr>
            <p:cNvPr id="46" name="Freeform 299"/>
            <p:cNvSpPr/>
            <p:nvPr/>
          </p:nvSpPr>
          <p:spPr bwMode="auto">
            <a:xfrm>
              <a:off x="2570163" y="669926"/>
              <a:ext cx="53975" cy="30163"/>
            </a:xfrm>
            <a:custGeom>
              <a:avLst/>
              <a:gdLst/>
              <a:ahLst/>
              <a:cxnLst>
                <a:cxn ang="0">
                  <a:pos x="0" y="12"/>
                </a:cxn>
                <a:cxn ang="0">
                  <a:pos x="3" y="19"/>
                </a:cxn>
                <a:cxn ang="0">
                  <a:pos x="3" y="19"/>
                </a:cxn>
                <a:cxn ang="0">
                  <a:pos x="34" y="7"/>
                </a:cxn>
                <a:cxn ang="0">
                  <a:pos x="32" y="0"/>
                </a:cxn>
                <a:cxn ang="0">
                  <a:pos x="32" y="0"/>
                </a:cxn>
                <a:cxn ang="0">
                  <a:pos x="0" y="12"/>
                </a:cxn>
                <a:cxn ang="0">
                  <a:pos x="0" y="12"/>
                </a:cxn>
              </a:cxnLst>
              <a:rect l="0" t="0" r="r" b="b"/>
              <a:pathLst>
                <a:path w="34" h="19">
                  <a:moveTo>
                    <a:pt x="0" y="12"/>
                  </a:moveTo>
                  <a:lnTo>
                    <a:pt x="3" y="19"/>
                  </a:lnTo>
                  <a:lnTo>
                    <a:pt x="3" y="19"/>
                  </a:lnTo>
                  <a:lnTo>
                    <a:pt x="34" y="7"/>
                  </a:lnTo>
                  <a:lnTo>
                    <a:pt x="32" y="0"/>
                  </a:lnTo>
                  <a:lnTo>
                    <a:pt x="32" y="0"/>
                  </a:lnTo>
                  <a:lnTo>
                    <a:pt x="0" y="12"/>
                  </a:lnTo>
                  <a:lnTo>
                    <a:pt x="0" y="12"/>
                  </a:lnTo>
                  <a:close/>
                </a:path>
              </a:pathLst>
            </a:custGeom>
            <a:grpFill/>
            <a:ln w="9525">
              <a:solidFill>
                <a:schemeClr val="accent1"/>
              </a:solidFill>
              <a:round/>
            </a:ln>
          </p:spPr>
          <p:txBody>
            <a:bodyPr/>
            <a:lstStyle/>
            <a:p>
              <a:pPr>
                <a:defRPr/>
              </a:pPr>
              <a:endParaRPr lang="en-US" sz="2400">
                <a:cs typeface="+mn-ea"/>
                <a:sym typeface="+mn-lt"/>
              </a:endParaRPr>
            </a:p>
          </p:txBody>
        </p:sp>
        <p:sp>
          <p:nvSpPr>
            <p:cNvPr id="47" name="Freeform 300"/>
            <p:cNvSpPr/>
            <p:nvPr/>
          </p:nvSpPr>
          <p:spPr bwMode="auto">
            <a:xfrm>
              <a:off x="2470150" y="712788"/>
              <a:ext cx="53975" cy="31750"/>
            </a:xfrm>
            <a:custGeom>
              <a:avLst/>
              <a:gdLst/>
              <a:ahLst/>
              <a:cxnLst>
                <a:cxn ang="0">
                  <a:pos x="0" y="15"/>
                </a:cxn>
                <a:cxn ang="0">
                  <a:pos x="3" y="20"/>
                </a:cxn>
                <a:cxn ang="0">
                  <a:pos x="3" y="20"/>
                </a:cxn>
                <a:cxn ang="0">
                  <a:pos x="34" y="6"/>
                </a:cxn>
                <a:cxn ang="0">
                  <a:pos x="30" y="0"/>
                </a:cxn>
                <a:cxn ang="0">
                  <a:pos x="30" y="0"/>
                </a:cxn>
                <a:cxn ang="0">
                  <a:pos x="0" y="15"/>
                </a:cxn>
                <a:cxn ang="0">
                  <a:pos x="0" y="15"/>
                </a:cxn>
              </a:cxnLst>
              <a:rect l="0" t="0" r="r" b="b"/>
              <a:pathLst>
                <a:path w="34" h="20">
                  <a:moveTo>
                    <a:pt x="0" y="15"/>
                  </a:moveTo>
                  <a:lnTo>
                    <a:pt x="3" y="20"/>
                  </a:lnTo>
                  <a:lnTo>
                    <a:pt x="3" y="20"/>
                  </a:lnTo>
                  <a:lnTo>
                    <a:pt x="34" y="6"/>
                  </a:lnTo>
                  <a:lnTo>
                    <a:pt x="30" y="0"/>
                  </a:lnTo>
                  <a:lnTo>
                    <a:pt x="30" y="0"/>
                  </a:lnTo>
                  <a:lnTo>
                    <a:pt x="0" y="15"/>
                  </a:lnTo>
                  <a:lnTo>
                    <a:pt x="0" y="15"/>
                  </a:lnTo>
                  <a:close/>
                </a:path>
              </a:pathLst>
            </a:custGeom>
            <a:grpFill/>
            <a:ln w="9525">
              <a:solidFill>
                <a:schemeClr val="accent1"/>
              </a:solidFill>
              <a:round/>
            </a:ln>
          </p:spPr>
          <p:txBody>
            <a:bodyPr/>
            <a:lstStyle/>
            <a:p>
              <a:pPr>
                <a:defRPr/>
              </a:pPr>
              <a:endParaRPr lang="en-US" sz="2400">
                <a:cs typeface="+mn-ea"/>
                <a:sym typeface="+mn-lt"/>
              </a:endParaRPr>
            </a:p>
          </p:txBody>
        </p:sp>
        <p:sp>
          <p:nvSpPr>
            <p:cNvPr id="48" name="Freeform 301"/>
            <p:cNvSpPr/>
            <p:nvPr/>
          </p:nvSpPr>
          <p:spPr bwMode="auto">
            <a:xfrm>
              <a:off x="2371725" y="762001"/>
              <a:ext cx="53975" cy="38100"/>
            </a:xfrm>
            <a:custGeom>
              <a:avLst/>
              <a:gdLst/>
              <a:ahLst/>
              <a:cxnLst>
                <a:cxn ang="0">
                  <a:pos x="0" y="18"/>
                </a:cxn>
                <a:cxn ang="0">
                  <a:pos x="5" y="24"/>
                </a:cxn>
                <a:cxn ang="0">
                  <a:pos x="5" y="24"/>
                </a:cxn>
                <a:cxn ang="0">
                  <a:pos x="34" y="6"/>
                </a:cxn>
                <a:cxn ang="0">
                  <a:pos x="31" y="0"/>
                </a:cxn>
                <a:cxn ang="0">
                  <a:pos x="31" y="0"/>
                </a:cxn>
                <a:cxn ang="0">
                  <a:pos x="0" y="18"/>
                </a:cxn>
                <a:cxn ang="0">
                  <a:pos x="0" y="18"/>
                </a:cxn>
              </a:cxnLst>
              <a:rect l="0" t="0" r="r" b="b"/>
              <a:pathLst>
                <a:path w="34" h="24">
                  <a:moveTo>
                    <a:pt x="0" y="18"/>
                  </a:moveTo>
                  <a:lnTo>
                    <a:pt x="5" y="24"/>
                  </a:lnTo>
                  <a:lnTo>
                    <a:pt x="5" y="24"/>
                  </a:lnTo>
                  <a:lnTo>
                    <a:pt x="34" y="6"/>
                  </a:lnTo>
                  <a:lnTo>
                    <a:pt x="31" y="0"/>
                  </a:lnTo>
                  <a:lnTo>
                    <a:pt x="31" y="0"/>
                  </a:lnTo>
                  <a:lnTo>
                    <a:pt x="0" y="18"/>
                  </a:lnTo>
                  <a:lnTo>
                    <a:pt x="0" y="18"/>
                  </a:lnTo>
                  <a:close/>
                </a:path>
              </a:pathLst>
            </a:custGeom>
            <a:grpFill/>
            <a:ln w="9525">
              <a:solidFill>
                <a:schemeClr val="accent1"/>
              </a:solidFill>
              <a:round/>
            </a:ln>
          </p:spPr>
          <p:txBody>
            <a:bodyPr/>
            <a:lstStyle/>
            <a:p>
              <a:pPr>
                <a:defRPr/>
              </a:pPr>
              <a:endParaRPr lang="en-US" sz="2400">
                <a:cs typeface="+mn-ea"/>
                <a:sym typeface="+mn-lt"/>
              </a:endParaRPr>
            </a:p>
          </p:txBody>
        </p:sp>
        <p:sp>
          <p:nvSpPr>
            <p:cNvPr id="49" name="Freeform 302"/>
            <p:cNvSpPr/>
            <p:nvPr/>
          </p:nvSpPr>
          <p:spPr bwMode="auto">
            <a:xfrm>
              <a:off x="2193925" y="885826"/>
              <a:ext cx="49213" cy="46038"/>
            </a:xfrm>
            <a:custGeom>
              <a:avLst/>
              <a:gdLst/>
              <a:ahLst/>
              <a:cxnLst>
                <a:cxn ang="0">
                  <a:pos x="0" y="23"/>
                </a:cxn>
                <a:cxn ang="0">
                  <a:pos x="5" y="29"/>
                </a:cxn>
                <a:cxn ang="0">
                  <a:pos x="5" y="29"/>
                </a:cxn>
                <a:cxn ang="0">
                  <a:pos x="31" y="6"/>
                </a:cxn>
                <a:cxn ang="0">
                  <a:pos x="27" y="0"/>
                </a:cxn>
                <a:cxn ang="0">
                  <a:pos x="27" y="0"/>
                </a:cxn>
                <a:cxn ang="0">
                  <a:pos x="0" y="23"/>
                </a:cxn>
                <a:cxn ang="0">
                  <a:pos x="0" y="23"/>
                </a:cxn>
              </a:cxnLst>
              <a:rect l="0" t="0" r="r" b="b"/>
              <a:pathLst>
                <a:path w="31" h="29">
                  <a:moveTo>
                    <a:pt x="0" y="23"/>
                  </a:moveTo>
                  <a:lnTo>
                    <a:pt x="5" y="29"/>
                  </a:lnTo>
                  <a:lnTo>
                    <a:pt x="5" y="29"/>
                  </a:lnTo>
                  <a:lnTo>
                    <a:pt x="31" y="6"/>
                  </a:lnTo>
                  <a:lnTo>
                    <a:pt x="27" y="0"/>
                  </a:lnTo>
                  <a:lnTo>
                    <a:pt x="27" y="0"/>
                  </a:lnTo>
                  <a:lnTo>
                    <a:pt x="0" y="23"/>
                  </a:lnTo>
                  <a:lnTo>
                    <a:pt x="0" y="23"/>
                  </a:lnTo>
                  <a:close/>
                </a:path>
              </a:pathLst>
            </a:custGeom>
            <a:grpFill/>
            <a:ln w="9525">
              <a:solidFill>
                <a:schemeClr val="accent1"/>
              </a:solidFill>
              <a:round/>
            </a:ln>
          </p:spPr>
          <p:txBody>
            <a:bodyPr/>
            <a:lstStyle/>
            <a:p>
              <a:pPr>
                <a:defRPr/>
              </a:pPr>
              <a:endParaRPr lang="en-US" sz="2400">
                <a:cs typeface="+mn-ea"/>
                <a:sym typeface="+mn-lt"/>
              </a:endParaRPr>
            </a:p>
          </p:txBody>
        </p:sp>
        <p:sp>
          <p:nvSpPr>
            <p:cNvPr id="50" name="Freeform 303"/>
            <p:cNvSpPr/>
            <p:nvPr/>
          </p:nvSpPr>
          <p:spPr bwMode="auto">
            <a:xfrm>
              <a:off x="2279650" y="820738"/>
              <a:ext cx="50800" cy="39688"/>
            </a:xfrm>
            <a:custGeom>
              <a:avLst/>
              <a:gdLst/>
              <a:ahLst/>
              <a:cxnLst>
                <a:cxn ang="0">
                  <a:pos x="0" y="19"/>
                </a:cxn>
                <a:cxn ang="0">
                  <a:pos x="4" y="25"/>
                </a:cxn>
                <a:cxn ang="0">
                  <a:pos x="4" y="25"/>
                </a:cxn>
                <a:cxn ang="0">
                  <a:pos x="32" y="5"/>
                </a:cxn>
                <a:cxn ang="0">
                  <a:pos x="29" y="0"/>
                </a:cxn>
                <a:cxn ang="0">
                  <a:pos x="29" y="0"/>
                </a:cxn>
                <a:cxn ang="0">
                  <a:pos x="0" y="19"/>
                </a:cxn>
                <a:cxn ang="0">
                  <a:pos x="0" y="19"/>
                </a:cxn>
              </a:cxnLst>
              <a:rect l="0" t="0" r="r" b="b"/>
              <a:pathLst>
                <a:path w="32" h="25">
                  <a:moveTo>
                    <a:pt x="0" y="19"/>
                  </a:moveTo>
                  <a:lnTo>
                    <a:pt x="4" y="25"/>
                  </a:lnTo>
                  <a:lnTo>
                    <a:pt x="4" y="25"/>
                  </a:lnTo>
                  <a:lnTo>
                    <a:pt x="32" y="5"/>
                  </a:lnTo>
                  <a:lnTo>
                    <a:pt x="29" y="0"/>
                  </a:lnTo>
                  <a:lnTo>
                    <a:pt x="29" y="0"/>
                  </a:lnTo>
                  <a:lnTo>
                    <a:pt x="0" y="19"/>
                  </a:lnTo>
                  <a:lnTo>
                    <a:pt x="0" y="19"/>
                  </a:lnTo>
                  <a:close/>
                </a:path>
              </a:pathLst>
            </a:custGeom>
            <a:grpFill/>
            <a:ln w="9525">
              <a:solidFill>
                <a:schemeClr val="accent1"/>
              </a:solidFill>
              <a:round/>
            </a:ln>
          </p:spPr>
          <p:txBody>
            <a:bodyPr/>
            <a:lstStyle/>
            <a:p>
              <a:pPr>
                <a:defRPr/>
              </a:pPr>
              <a:endParaRPr lang="en-US" sz="2400">
                <a:cs typeface="+mn-ea"/>
                <a:sym typeface="+mn-lt"/>
              </a:endParaRPr>
            </a:p>
          </p:txBody>
        </p:sp>
        <p:sp>
          <p:nvSpPr>
            <p:cNvPr id="51" name="Freeform 304"/>
            <p:cNvSpPr/>
            <p:nvPr/>
          </p:nvSpPr>
          <p:spPr bwMode="auto">
            <a:xfrm>
              <a:off x="2998788" y="579438"/>
              <a:ext cx="55563" cy="15875"/>
            </a:xfrm>
            <a:custGeom>
              <a:avLst/>
              <a:gdLst/>
              <a:ahLst/>
              <a:cxnLst>
                <a:cxn ang="0">
                  <a:pos x="1" y="10"/>
                </a:cxn>
                <a:cxn ang="0">
                  <a:pos x="1" y="10"/>
                </a:cxn>
                <a:cxn ang="0">
                  <a:pos x="35" y="7"/>
                </a:cxn>
                <a:cxn ang="0">
                  <a:pos x="35" y="0"/>
                </a:cxn>
                <a:cxn ang="0">
                  <a:pos x="35" y="0"/>
                </a:cxn>
                <a:cxn ang="0">
                  <a:pos x="0" y="3"/>
                </a:cxn>
                <a:cxn ang="0">
                  <a:pos x="1" y="10"/>
                </a:cxn>
              </a:cxnLst>
              <a:rect l="0" t="0" r="r" b="b"/>
              <a:pathLst>
                <a:path w="35" h="10">
                  <a:moveTo>
                    <a:pt x="1" y="10"/>
                  </a:moveTo>
                  <a:lnTo>
                    <a:pt x="1" y="10"/>
                  </a:lnTo>
                  <a:lnTo>
                    <a:pt x="35" y="7"/>
                  </a:lnTo>
                  <a:lnTo>
                    <a:pt x="35" y="0"/>
                  </a:lnTo>
                  <a:lnTo>
                    <a:pt x="35" y="0"/>
                  </a:lnTo>
                  <a:lnTo>
                    <a:pt x="0" y="3"/>
                  </a:lnTo>
                  <a:lnTo>
                    <a:pt x="1" y="10"/>
                  </a:lnTo>
                  <a:close/>
                </a:path>
              </a:pathLst>
            </a:custGeom>
            <a:grpFill/>
            <a:ln w="9525">
              <a:solidFill>
                <a:schemeClr val="accent1"/>
              </a:solidFill>
              <a:round/>
            </a:ln>
          </p:spPr>
          <p:txBody>
            <a:bodyPr/>
            <a:lstStyle/>
            <a:p>
              <a:pPr>
                <a:defRPr/>
              </a:pPr>
              <a:endParaRPr lang="en-US" sz="2400">
                <a:cs typeface="+mn-ea"/>
                <a:sym typeface="+mn-lt"/>
              </a:endParaRPr>
            </a:p>
          </p:txBody>
        </p:sp>
        <p:sp>
          <p:nvSpPr>
            <p:cNvPr id="52" name="Freeform 305"/>
            <p:cNvSpPr/>
            <p:nvPr/>
          </p:nvSpPr>
          <p:spPr bwMode="auto">
            <a:xfrm>
              <a:off x="3221038" y="576263"/>
              <a:ext cx="55563" cy="14288"/>
            </a:xfrm>
            <a:custGeom>
              <a:avLst/>
              <a:gdLst/>
              <a:ahLst/>
              <a:cxnLst>
                <a:cxn ang="0">
                  <a:pos x="0" y="8"/>
                </a:cxn>
                <a:cxn ang="0">
                  <a:pos x="0" y="8"/>
                </a:cxn>
                <a:cxn ang="0">
                  <a:pos x="35" y="9"/>
                </a:cxn>
                <a:cxn ang="0">
                  <a:pos x="35" y="2"/>
                </a:cxn>
                <a:cxn ang="0">
                  <a:pos x="35" y="2"/>
                </a:cxn>
                <a:cxn ang="0">
                  <a:pos x="0" y="0"/>
                </a:cxn>
                <a:cxn ang="0">
                  <a:pos x="0" y="8"/>
                </a:cxn>
              </a:cxnLst>
              <a:rect l="0" t="0" r="r" b="b"/>
              <a:pathLst>
                <a:path w="35" h="9">
                  <a:moveTo>
                    <a:pt x="0" y="8"/>
                  </a:moveTo>
                  <a:lnTo>
                    <a:pt x="0" y="8"/>
                  </a:lnTo>
                  <a:lnTo>
                    <a:pt x="35" y="9"/>
                  </a:lnTo>
                  <a:lnTo>
                    <a:pt x="35" y="2"/>
                  </a:lnTo>
                  <a:lnTo>
                    <a:pt x="35" y="2"/>
                  </a:lnTo>
                  <a:lnTo>
                    <a:pt x="0" y="0"/>
                  </a:lnTo>
                  <a:lnTo>
                    <a:pt x="0" y="8"/>
                  </a:lnTo>
                  <a:close/>
                </a:path>
              </a:pathLst>
            </a:custGeom>
            <a:grpFill/>
            <a:ln w="9525">
              <a:solidFill>
                <a:schemeClr val="accent1"/>
              </a:solidFill>
              <a:round/>
            </a:ln>
          </p:spPr>
          <p:txBody>
            <a:bodyPr/>
            <a:lstStyle/>
            <a:p>
              <a:pPr>
                <a:defRPr/>
              </a:pPr>
              <a:endParaRPr lang="en-US" sz="2400">
                <a:cs typeface="+mn-ea"/>
                <a:sym typeface="+mn-lt"/>
              </a:endParaRPr>
            </a:p>
          </p:txBody>
        </p:sp>
        <p:sp>
          <p:nvSpPr>
            <p:cNvPr id="53" name="Freeform 306"/>
            <p:cNvSpPr/>
            <p:nvPr/>
          </p:nvSpPr>
          <p:spPr bwMode="auto">
            <a:xfrm>
              <a:off x="3108325" y="576263"/>
              <a:ext cx="57150" cy="12700"/>
            </a:xfrm>
            <a:custGeom>
              <a:avLst/>
              <a:gdLst/>
              <a:ahLst/>
              <a:cxnLst>
                <a:cxn ang="0">
                  <a:pos x="2" y="8"/>
                </a:cxn>
                <a:cxn ang="0">
                  <a:pos x="2" y="8"/>
                </a:cxn>
                <a:cxn ang="0">
                  <a:pos x="36" y="7"/>
                </a:cxn>
                <a:cxn ang="0">
                  <a:pos x="36" y="0"/>
                </a:cxn>
                <a:cxn ang="0">
                  <a:pos x="36" y="0"/>
                </a:cxn>
                <a:cxn ang="0">
                  <a:pos x="0" y="0"/>
                </a:cxn>
                <a:cxn ang="0">
                  <a:pos x="2" y="8"/>
                </a:cxn>
              </a:cxnLst>
              <a:rect l="0" t="0" r="r" b="b"/>
              <a:pathLst>
                <a:path w="36" h="8">
                  <a:moveTo>
                    <a:pt x="2" y="8"/>
                  </a:moveTo>
                  <a:lnTo>
                    <a:pt x="2" y="8"/>
                  </a:lnTo>
                  <a:lnTo>
                    <a:pt x="36" y="7"/>
                  </a:lnTo>
                  <a:lnTo>
                    <a:pt x="36" y="0"/>
                  </a:lnTo>
                  <a:lnTo>
                    <a:pt x="36" y="0"/>
                  </a:lnTo>
                  <a:lnTo>
                    <a:pt x="0" y="0"/>
                  </a:lnTo>
                  <a:lnTo>
                    <a:pt x="2" y="8"/>
                  </a:lnTo>
                  <a:close/>
                </a:path>
              </a:pathLst>
            </a:custGeom>
            <a:grpFill/>
            <a:ln w="9525">
              <a:solidFill>
                <a:schemeClr val="accent1"/>
              </a:solidFill>
              <a:round/>
            </a:ln>
          </p:spPr>
          <p:txBody>
            <a:bodyPr/>
            <a:lstStyle/>
            <a:p>
              <a:pPr>
                <a:defRPr/>
              </a:pPr>
              <a:endParaRPr lang="en-US" sz="2400">
                <a:cs typeface="+mn-ea"/>
                <a:sym typeface="+mn-lt"/>
              </a:endParaRPr>
            </a:p>
          </p:txBody>
        </p:sp>
        <p:sp>
          <p:nvSpPr>
            <p:cNvPr id="54" name="Freeform 307"/>
            <p:cNvSpPr/>
            <p:nvPr/>
          </p:nvSpPr>
          <p:spPr bwMode="auto">
            <a:xfrm>
              <a:off x="3330575" y="584201"/>
              <a:ext cx="55563" cy="20638"/>
            </a:xfrm>
            <a:custGeom>
              <a:avLst/>
              <a:gdLst/>
              <a:ahLst/>
              <a:cxnLst>
                <a:cxn ang="0">
                  <a:pos x="35" y="5"/>
                </a:cxn>
                <a:cxn ang="0">
                  <a:pos x="35" y="5"/>
                </a:cxn>
                <a:cxn ang="0">
                  <a:pos x="26" y="4"/>
                </a:cxn>
                <a:cxn ang="0">
                  <a:pos x="1" y="0"/>
                </a:cxn>
                <a:cxn ang="0">
                  <a:pos x="0" y="7"/>
                </a:cxn>
                <a:cxn ang="0">
                  <a:pos x="0" y="7"/>
                </a:cxn>
                <a:cxn ang="0">
                  <a:pos x="25" y="10"/>
                </a:cxn>
                <a:cxn ang="0">
                  <a:pos x="34" y="13"/>
                </a:cxn>
                <a:cxn ang="0">
                  <a:pos x="35" y="5"/>
                </a:cxn>
              </a:cxnLst>
              <a:rect l="0" t="0" r="r" b="b"/>
              <a:pathLst>
                <a:path w="35" h="13">
                  <a:moveTo>
                    <a:pt x="35" y="5"/>
                  </a:moveTo>
                  <a:lnTo>
                    <a:pt x="35" y="5"/>
                  </a:lnTo>
                  <a:lnTo>
                    <a:pt x="26" y="4"/>
                  </a:lnTo>
                  <a:lnTo>
                    <a:pt x="1" y="0"/>
                  </a:lnTo>
                  <a:lnTo>
                    <a:pt x="0" y="7"/>
                  </a:lnTo>
                  <a:lnTo>
                    <a:pt x="0" y="7"/>
                  </a:lnTo>
                  <a:lnTo>
                    <a:pt x="25" y="10"/>
                  </a:lnTo>
                  <a:lnTo>
                    <a:pt x="34" y="13"/>
                  </a:lnTo>
                  <a:lnTo>
                    <a:pt x="35" y="5"/>
                  </a:lnTo>
                  <a:close/>
                </a:path>
              </a:pathLst>
            </a:custGeom>
            <a:grpFill/>
            <a:ln w="9525">
              <a:solidFill>
                <a:schemeClr val="accent1"/>
              </a:solidFill>
              <a:round/>
            </a:ln>
          </p:spPr>
          <p:txBody>
            <a:bodyPr/>
            <a:lstStyle/>
            <a:p>
              <a:pPr>
                <a:defRPr/>
              </a:pPr>
              <a:endParaRPr lang="en-US" sz="2400">
                <a:cs typeface="+mn-ea"/>
                <a:sym typeface="+mn-lt"/>
              </a:endParaRPr>
            </a:p>
          </p:txBody>
        </p:sp>
        <p:sp>
          <p:nvSpPr>
            <p:cNvPr id="55" name="Freeform 308"/>
            <p:cNvSpPr/>
            <p:nvPr/>
          </p:nvSpPr>
          <p:spPr bwMode="auto">
            <a:xfrm>
              <a:off x="2889250" y="590551"/>
              <a:ext cx="55563" cy="19050"/>
            </a:xfrm>
            <a:custGeom>
              <a:avLst/>
              <a:gdLst/>
              <a:ahLst/>
              <a:cxnLst>
                <a:cxn ang="0">
                  <a:pos x="1" y="12"/>
                </a:cxn>
                <a:cxn ang="0">
                  <a:pos x="1" y="12"/>
                </a:cxn>
                <a:cxn ang="0">
                  <a:pos x="35" y="7"/>
                </a:cxn>
                <a:cxn ang="0">
                  <a:pos x="34" y="0"/>
                </a:cxn>
                <a:cxn ang="0">
                  <a:pos x="34" y="0"/>
                </a:cxn>
                <a:cxn ang="0">
                  <a:pos x="0" y="5"/>
                </a:cxn>
                <a:cxn ang="0">
                  <a:pos x="1" y="12"/>
                </a:cxn>
              </a:cxnLst>
              <a:rect l="0" t="0" r="r" b="b"/>
              <a:pathLst>
                <a:path w="35" h="12">
                  <a:moveTo>
                    <a:pt x="1" y="12"/>
                  </a:moveTo>
                  <a:lnTo>
                    <a:pt x="1" y="12"/>
                  </a:lnTo>
                  <a:lnTo>
                    <a:pt x="35" y="7"/>
                  </a:lnTo>
                  <a:lnTo>
                    <a:pt x="34" y="0"/>
                  </a:lnTo>
                  <a:lnTo>
                    <a:pt x="34" y="0"/>
                  </a:lnTo>
                  <a:lnTo>
                    <a:pt x="0" y="5"/>
                  </a:lnTo>
                  <a:lnTo>
                    <a:pt x="1" y="12"/>
                  </a:lnTo>
                  <a:close/>
                </a:path>
              </a:pathLst>
            </a:custGeom>
            <a:grpFill/>
            <a:ln w="9525">
              <a:solidFill>
                <a:schemeClr val="accent1"/>
              </a:solidFill>
              <a:round/>
            </a:ln>
          </p:spPr>
          <p:txBody>
            <a:bodyPr/>
            <a:lstStyle/>
            <a:p>
              <a:pPr>
                <a:defRPr/>
              </a:pPr>
              <a:endParaRPr lang="en-US" sz="2400">
                <a:cs typeface="+mn-ea"/>
                <a:sym typeface="+mn-lt"/>
              </a:endParaRPr>
            </a:p>
          </p:txBody>
        </p:sp>
        <p:sp>
          <p:nvSpPr>
            <p:cNvPr id="56" name="Freeform 309"/>
            <p:cNvSpPr/>
            <p:nvPr/>
          </p:nvSpPr>
          <p:spPr bwMode="auto">
            <a:xfrm>
              <a:off x="2781300" y="609601"/>
              <a:ext cx="55563" cy="22225"/>
            </a:xfrm>
            <a:custGeom>
              <a:avLst/>
              <a:gdLst/>
              <a:ahLst/>
              <a:cxnLst>
                <a:cxn ang="0">
                  <a:pos x="0" y="7"/>
                </a:cxn>
                <a:cxn ang="0">
                  <a:pos x="1" y="14"/>
                </a:cxn>
                <a:cxn ang="0">
                  <a:pos x="1" y="14"/>
                </a:cxn>
                <a:cxn ang="0">
                  <a:pos x="35" y="6"/>
                </a:cxn>
                <a:cxn ang="0">
                  <a:pos x="34" y="0"/>
                </a:cxn>
                <a:cxn ang="0">
                  <a:pos x="34" y="0"/>
                </a:cxn>
                <a:cxn ang="0">
                  <a:pos x="0" y="7"/>
                </a:cxn>
                <a:cxn ang="0">
                  <a:pos x="0" y="7"/>
                </a:cxn>
              </a:cxnLst>
              <a:rect l="0" t="0" r="r" b="b"/>
              <a:pathLst>
                <a:path w="35" h="14">
                  <a:moveTo>
                    <a:pt x="0" y="7"/>
                  </a:moveTo>
                  <a:lnTo>
                    <a:pt x="1" y="14"/>
                  </a:lnTo>
                  <a:lnTo>
                    <a:pt x="1" y="14"/>
                  </a:lnTo>
                  <a:lnTo>
                    <a:pt x="35" y="6"/>
                  </a:lnTo>
                  <a:lnTo>
                    <a:pt x="34" y="0"/>
                  </a:lnTo>
                  <a:lnTo>
                    <a:pt x="34" y="0"/>
                  </a:lnTo>
                  <a:lnTo>
                    <a:pt x="0" y="7"/>
                  </a:lnTo>
                  <a:lnTo>
                    <a:pt x="0" y="7"/>
                  </a:lnTo>
                  <a:close/>
                </a:path>
              </a:pathLst>
            </a:custGeom>
            <a:grpFill/>
            <a:ln w="9525">
              <a:solidFill>
                <a:schemeClr val="accent1"/>
              </a:solidFill>
              <a:round/>
            </a:ln>
          </p:spPr>
          <p:txBody>
            <a:bodyPr/>
            <a:lstStyle/>
            <a:p>
              <a:pPr>
                <a:defRPr/>
              </a:pPr>
              <a:endParaRPr lang="en-US" sz="2400">
                <a:cs typeface="+mn-ea"/>
                <a:sym typeface="+mn-lt"/>
              </a:endParaRPr>
            </a:p>
          </p:txBody>
        </p:sp>
        <p:sp>
          <p:nvSpPr>
            <p:cNvPr id="57" name="Freeform 310"/>
            <p:cNvSpPr/>
            <p:nvPr/>
          </p:nvSpPr>
          <p:spPr bwMode="auto">
            <a:xfrm>
              <a:off x="2673350" y="635001"/>
              <a:ext cx="57150" cy="26988"/>
            </a:xfrm>
            <a:custGeom>
              <a:avLst/>
              <a:gdLst/>
              <a:ahLst/>
              <a:cxnLst>
                <a:cxn ang="0">
                  <a:pos x="0" y="10"/>
                </a:cxn>
                <a:cxn ang="0">
                  <a:pos x="2" y="17"/>
                </a:cxn>
                <a:cxn ang="0">
                  <a:pos x="2" y="17"/>
                </a:cxn>
                <a:cxn ang="0">
                  <a:pos x="36" y="7"/>
                </a:cxn>
                <a:cxn ang="0">
                  <a:pos x="34" y="0"/>
                </a:cxn>
                <a:cxn ang="0">
                  <a:pos x="34" y="0"/>
                </a:cxn>
                <a:cxn ang="0">
                  <a:pos x="0" y="10"/>
                </a:cxn>
                <a:cxn ang="0">
                  <a:pos x="0" y="10"/>
                </a:cxn>
              </a:cxnLst>
              <a:rect l="0" t="0" r="r" b="b"/>
              <a:pathLst>
                <a:path w="36" h="17">
                  <a:moveTo>
                    <a:pt x="0" y="10"/>
                  </a:moveTo>
                  <a:lnTo>
                    <a:pt x="2" y="17"/>
                  </a:lnTo>
                  <a:lnTo>
                    <a:pt x="2" y="17"/>
                  </a:lnTo>
                  <a:lnTo>
                    <a:pt x="36" y="7"/>
                  </a:lnTo>
                  <a:lnTo>
                    <a:pt x="34" y="0"/>
                  </a:lnTo>
                  <a:lnTo>
                    <a:pt x="34" y="0"/>
                  </a:lnTo>
                  <a:lnTo>
                    <a:pt x="0" y="10"/>
                  </a:lnTo>
                  <a:lnTo>
                    <a:pt x="0" y="10"/>
                  </a:lnTo>
                  <a:close/>
                </a:path>
              </a:pathLst>
            </a:custGeom>
            <a:grpFill/>
            <a:ln w="9525">
              <a:solidFill>
                <a:schemeClr val="accent1"/>
              </a:solidFill>
              <a:round/>
            </a:ln>
          </p:spPr>
          <p:txBody>
            <a:bodyPr/>
            <a:lstStyle/>
            <a:p>
              <a:pPr>
                <a:defRPr/>
              </a:pPr>
              <a:endParaRPr lang="en-US" sz="2400">
                <a:cs typeface="+mn-ea"/>
                <a:sym typeface="+mn-lt"/>
              </a:endParaRPr>
            </a:p>
          </p:txBody>
        </p:sp>
      </p:grpSp>
      <p:grpSp>
        <p:nvGrpSpPr>
          <p:cNvPr id="58" name="Group 33"/>
          <p:cNvGrpSpPr/>
          <p:nvPr/>
        </p:nvGrpSpPr>
        <p:grpSpPr>
          <a:xfrm rot="10800000">
            <a:off x="3798028" y="4801217"/>
            <a:ext cx="2000251" cy="586317"/>
            <a:chOff x="2193925" y="492126"/>
            <a:chExt cx="1500188" cy="439738"/>
          </a:xfrm>
          <a:solidFill>
            <a:schemeClr val="accent1"/>
          </a:solidFill>
        </p:grpSpPr>
        <p:sp>
          <p:nvSpPr>
            <p:cNvPr id="59" name="Freeform 298"/>
            <p:cNvSpPr/>
            <p:nvPr/>
          </p:nvSpPr>
          <p:spPr bwMode="auto">
            <a:xfrm>
              <a:off x="3394075" y="492126"/>
              <a:ext cx="300038" cy="266700"/>
            </a:xfrm>
            <a:custGeom>
              <a:avLst/>
              <a:gdLst/>
              <a:ahLst/>
              <a:cxnLst>
                <a:cxn ang="0">
                  <a:pos x="186" y="97"/>
                </a:cxn>
                <a:cxn ang="0">
                  <a:pos x="186" y="97"/>
                </a:cxn>
                <a:cxn ang="0">
                  <a:pos x="183" y="94"/>
                </a:cxn>
                <a:cxn ang="0">
                  <a:pos x="178" y="92"/>
                </a:cxn>
                <a:cxn ang="0">
                  <a:pos x="161" y="88"/>
                </a:cxn>
                <a:cxn ang="0">
                  <a:pos x="130" y="81"/>
                </a:cxn>
                <a:cxn ang="0">
                  <a:pos x="90" y="4"/>
                </a:cxn>
                <a:cxn ang="0">
                  <a:pos x="75" y="0"/>
                </a:cxn>
                <a:cxn ang="0">
                  <a:pos x="83" y="72"/>
                </a:cxn>
                <a:cxn ang="0">
                  <a:pos x="43" y="64"/>
                </a:cxn>
                <a:cxn ang="0">
                  <a:pos x="26" y="32"/>
                </a:cxn>
                <a:cxn ang="0">
                  <a:pos x="18" y="31"/>
                </a:cxn>
                <a:cxn ang="0">
                  <a:pos x="18" y="34"/>
                </a:cxn>
                <a:cxn ang="0">
                  <a:pos x="16" y="33"/>
                </a:cxn>
                <a:cxn ang="0">
                  <a:pos x="19" y="69"/>
                </a:cxn>
                <a:cxn ang="0">
                  <a:pos x="19" y="75"/>
                </a:cxn>
                <a:cxn ang="0">
                  <a:pos x="17" y="80"/>
                </a:cxn>
                <a:cxn ang="0">
                  <a:pos x="0" y="111"/>
                </a:cxn>
                <a:cxn ang="0">
                  <a:pos x="2" y="112"/>
                </a:cxn>
                <a:cxn ang="0">
                  <a:pos x="0" y="114"/>
                </a:cxn>
                <a:cxn ang="0">
                  <a:pos x="9" y="117"/>
                </a:cxn>
                <a:cxn ang="0">
                  <a:pos x="38" y="95"/>
                </a:cxn>
                <a:cxn ang="0">
                  <a:pos x="77" y="102"/>
                </a:cxn>
                <a:cxn ang="0">
                  <a:pos x="41" y="165"/>
                </a:cxn>
                <a:cxn ang="0">
                  <a:pos x="57" y="168"/>
                </a:cxn>
                <a:cxn ang="0">
                  <a:pos x="124" y="111"/>
                </a:cxn>
                <a:cxn ang="0">
                  <a:pos x="155" y="118"/>
                </a:cxn>
                <a:cxn ang="0">
                  <a:pos x="173" y="121"/>
                </a:cxn>
                <a:cxn ang="0">
                  <a:pos x="173" y="121"/>
                </a:cxn>
                <a:cxn ang="0">
                  <a:pos x="177" y="121"/>
                </a:cxn>
                <a:cxn ang="0">
                  <a:pos x="181" y="119"/>
                </a:cxn>
                <a:cxn ang="0">
                  <a:pos x="181" y="119"/>
                </a:cxn>
                <a:cxn ang="0">
                  <a:pos x="186" y="115"/>
                </a:cxn>
                <a:cxn ang="0">
                  <a:pos x="188" y="112"/>
                </a:cxn>
                <a:cxn ang="0">
                  <a:pos x="189" y="109"/>
                </a:cxn>
                <a:cxn ang="0">
                  <a:pos x="189" y="109"/>
                </a:cxn>
                <a:cxn ang="0">
                  <a:pos x="189" y="109"/>
                </a:cxn>
                <a:cxn ang="0">
                  <a:pos x="189" y="109"/>
                </a:cxn>
                <a:cxn ang="0">
                  <a:pos x="189" y="109"/>
                </a:cxn>
                <a:cxn ang="0">
                  <a:pos x="189" y="109"/>
                </a:cxn>
                <a:cxn ang="0">
                  <a:pos x="189" y="106"/>
                </a:cxn>
                <a:cxn ang="0">
                  <a:pos x="189" y="102"/>
                </a:cxn>
                <a:cxn ang="0">
                  <a:pos x="186" y="97"/>
                </a:cxn>
                <a:cxn ang="0">
                  <a:pos x="186" y="97"/>
                </a:cxn>
              </a:cxnLst>
              <a:rect l="0" t="0" r="r" b="b"/>
              <a:pathLst>
                <a:path w="189" h="168">
                  <a:moveTo>
                    <a:pt x="186" y="97"/>
                  </a:moveTo>
                  <a:lnTo>
                    <a:pt x="186" y="97"/>
                  </a:lnTo>
                  <a:lnTo>
                    <a:pt x="183" y="94"/>
                  </a:lnTo>
                  <a:lnTo>
                    <a:pt x="178" y="92"/>
                  </a:lnTo>
                  <a:lnTo>
                    <a:pt x="161" y="88"/>
                  </a:lnTo>
                  <a:lnTo>
                    <a:pt x="130" y="81"/>
                  </a:lnTo>
                  <a:lnTo>
                    <a:pt x="90" y="4"/>
                  </a:lnTo>
                  <a:lnTo>
                    <a:pt x="75" y="0"/>
                  </a:lnTo>
                  <a:lnTo>
                    <a:pt x="83" y="72"/>
                  </a:lnTo>
                  <a:lnTo>
                    <a:pt x="43" y="64"/>
                  </a:lnTo>
                  <a:lnTo>
                    <a:pt x="26" y="32"/>
                  </a:lnTo>
                  <a:lnTo>
                    <a:pt x="18" y="31"/>
                  </a:lnTo>
                  <a:lnTo>
                    <a:pt x="18" y="34"/>
                  </a:lnTo>
                  <a:lnTo>
                    <a:pt x="16" y="33"/>
                  </a:lnTo>
                  <a:lnTo>
                    <a:pt x="19" y="69"/>
                  </a:lnTo>
                  <a:lnTo>
                    <a:pt x="19" y="75"/>
                  </a:lnTo>
                  <a:lnTo>
                    <a:pt x="17" y="80"/>
                  </a:lnTo>
                  <a:lnTo>
                    <a:pt x="0" y="111"/>
                  </a:lnTo>
                  <a:lnTo>
                    <a:pt x="2" y="112"/>
                  </a:lnTo>
                  <a:lnTo>
                    <a:pt x="0" y="114"/>
                  </a:lnTo>
                  <a:lnTo>
                    <a:pt x="9" y="117"/>
                  </a:lnTo>
                  <a:lnTo>
                    <a:pt x="38" y="95"/>
                  </a:lnTo>
                  <a:lnTo>
                    <a:pt x="77" y="102"/>
                  </a:lnTo>
                  <a:lnTo>
                    <a:pt x="41" y="165"/>
                  </a:lnTo>
                  <a:lnTo>
                    <a:pt x="57" y="168"/>
                  </a:lnTo>
                  <a:lnTo>
                    <a:pt x="124" y="111"/>
                  </a:lnTo>
                  <a:lnTo>
                    <a:pt x="155" y="118"/>
                  </a:lnTo>
                  <a:lnTo>
                    <a:pt x="173" y="121"/>
                  </a:lnTo>
                  <a:lnTo>
                    <a:pt x="173" y="121"/>
                  </a:lnTo>
                  <a:lnTo>
                    <a:pt x="177" y="121"/>
                  </a:lnTo>
                  <a:lnTo>
                    <a:pt x="181" y="119"/>
                  </a:lnTo>
                  <a:lnTo>
                    <a:pt x="181" y="119"/>
                  </a:lnTo>
                  <a:lnTo>
                    <a:pt x="186" y="115"/>
                  </a:lnTo>
                  <a:lnTo>
                    <a:pt x="188" y="112"/>
                  </a:lnTo>
                  <a:lnTo>
                    <a:pt x="189" y="109"/>
                  </a:lnTo>
                  <a:lnTo>
                    <a:pt x="189" y="109"/>
                  </a:lnTo>
                  <a:lnTo>
                    <a:pt x="189" y="109"/>
                  </a:lnTo>
                  <a:lnTo>
                    <a:pt x="189" y="109"/>
                  </a:lnTo>
                  <a:lnTo>
                    <a:pt x="189" y="109"/>
                  </a:lnTo>
                  <a:lnTo>
                    <a:pt x="189" y="109"/>
                  </a:lnTo>
                  <a:lnTo>
                    <a:pt x="189" y="106"/>
                  </a:lnTo>
                  <a:lnTo>
                    <a:pt x="189" y="102"/>
                  </a:lnTo>
                  <a:lnTo>
                    <a:pt x="186" y="97"/>
                  </a:lnTo>
                  <a:lnTo>
                    <a:pt x="186" y="97"/>
                  </a:lnTo>
                  <a:close/>
                </a:path>
              </a:pathLst>
            </a:custGeom>
            <a:grpFill/>
            <a:ln w="9525">
              <a:solidFill>
                <a:schemeClr val="accent1"/>
              </a:solidFill>
              <a:round/>
            </a:ln>
          </p:spPr>
          <p:txBody>
            <a:bodyPr/>
            <a:lstStyle/>
            <a:p>
              <a:endParaRPr lang="en-US" sz="2400">
                <a:cs typeface="+mn-ea"/>
                <a:sym typeface="+mn-lt"/>
              </a:endParaRPr>
            </a:p>
          </p:txBody>
        </p:sp>
        <p:sp>
          <p:nvSpPr>
            <p:cNvPr id="60" name="Freeform 299"/>
            <p:cNvSpPr/>
            <p:nvPr/>
          </p:nvSpPr>
          <p:spPr bwMode="auto">
            <a:xfrm>
              <a:off x="2570163" y="669926"/>
              <a:ext cx="53975" cy="30163"/>
            </a:xfrm>
            <a:custGeom>
              <a:avLst/>
              <a:gdLst/>
              <a:ahLst/>
              <a:cxnLst>
                <a:cxn ang="0">
                  <a:pos x="0" y="12"/>
                </a:cxn>
                <a:cxn ang="0">
                  <a:pos x="3" y="19"/>
                </a:cxn>
                <a:cxn ang="0">
                  <a:pos x="3" y="19"/>
                </a:cxn>
                <a:cxn ang="0">
                  <a:pos x="34" y="7"/>
                </a:cxn>
                <a:cxn ang="0">
                  <a:pos x="32" y="0"/>
                </a:cxn>
                <a:cxn ang="0">
                  <a:pos x="32" y="0"/>
                </a:cxn>
                <a:cxn ang="0">
                  <a:pos x="0" y="12"/>
                </a:cxn>
                <a:cxn ang="0">
                  <a:pos x="0" y="12"/>
                </a:cxn>
              </a:cxnLst>
              <a:rect l="0" t="0" r="r" b="b"/>
              <a:pathLst>
                <a:path w="34" h="19">
                  <a:moveTo>
                    <a:pt x="0" y="12"/>
                  </a:moveTo>
                  <a:lnTo>
                    <a:pt x="3" y="19"/>
                  </a:lnTo>
                  <a:lnTo>
                    <a:pt x="3" y="19"/>
                  </a:lnTo>
                  <a:lnTo>
                    <a:pt x="34" y="7"/>
                  </a:lnTo>
                  <a:lnTo>
                    <a:pt x="32" y="0"/>
                  </a:lnTo>
                  <a:lnTo>
                    <a:pt x="32" y="0"/>
                  </a:lnTo>
                  <a:lnTo>
                    <a:pt x="0" y="12"/>
                  </a:lnTo>
                  <a:lnTo>
                    <a:pt x="0" y="12"/>
                  </a:lnTo>
                  <a:close/>
                </a:path>
              </a:pathLst>
            </a:custGeom>
            <a:grpFill/>
            <a:ln w="9525">
              <a:solidFill>
                <a:schemeClr val="accent1"/>
              </a:solidFill>
              <a:round/>
            </a:ln>
          </p:spPr>
          <p:txBody>
            <a:bodyPr/>
            <a:lstStyle/>
            <a:p>
              <a:pPr>
                <a:defRPr/>
              </a:pPr>
              <a:endParaRPr lang="en-US" sz="2400">
                <a:cs typeface="+mn-ea"/>
                <a:sym typeface="+mn-lt"/>
              </a:endParaRPr>
            </a:p>
          </p:txBody>
        </p:sp>
        <p:sp>
          <p:nvSpPr>
            <p:cNvPr id="61" name="Freeform 300"/>
            <p:cNvSpPr/>
            <p:nvPr/>
          </p:nvSpPr>
          <p:spPr bwMode="auto">
            <a:xfrm>
              <a:off x="2470150" y="712788"/>
              <a:ext cx="53975" cy="31750"/>
            </a:xfrm>
            <a:custGeom>
              <a:avLst/>
              <a:gdLst/>
              <a:ahLst/>
              <a:cxnLst>
                <a:cxn ang="0">
                  <a:pos x="0" y="15"/>
                </a:cxn>
                <a:cxn ang="0">
                  <a:pos x="3" y="20"/>
                </a:cxn>
                <a:cxn ang="0">
                  <a:pos x="3" y="20"/>
                </a:cxn>
                <a:cxn ang="0">
                  <a:pos x="34" y="6"/>
                </a:cxn>
                <a:cxn ang="0">
                  <a:pos x="30" y="0"/>
                </a:cxn>
                <a:cxn ang="0">
                  <a:pos x="30" y="0"/>
                </a:cxn>
                <a:cxn ang="0">
                  <a:pos x="0" y="15"/>
                </a:cxn>
                <a:cxn ang="0">
                  <a:pos x="0" y="15"/>
                </a:cxn>
              </a:cxnLst>
              <a:rect l="0" t="0" r="r" b="b"/>
              <a:pathLst>
                <a:path w="34" h="20">
                  <a:moveTo>
                    <a:pt x="0" y="15"/>
                  </a:moveTo>
                  <a:lnTo>
                    <a:pt x="3" y="20"/>
                  </a:lnTo>
                  <a:lnTo>
                    <a:pt x="3" y="20"/>
                  </a:lnTo>
                  <a:lnTo>
                    <a:pt x="34" y="6"/>
                  </a:lnTo>
                  <a:lnTo>
                    <a:pt x="30" y="0"/>
                  </a:lnTo>
                  <a:lnTo>
                    <a:pt x="30" y="0"/>
                  </a:lnTo>
                  <a:lnTo>
                    <a:pt x="0" y="15"/>
                  </a:lnTo>
                  <a:lnTo>
                    <a:pt x="0" y="15"/>
                  </a:lnTo>
                  <a:close/>
                </a:path>
              </a:pathLst>
            </a:custGeom>
            <a:grpFill/>
            <a:ln w="9525">
              <a:solidFill>
                <a:schemeClr val="accent1"/>
              </a:solidFill>
              <a:round/>
            </a:ln>
          </p:spPr>
          <p:txBody>
            <a:bodyPr/>
            <a:lstStyle/>
            <a:p>
              <a:pPr>
                <a:defRPr/>
              </a:pPr>
              <a:endParaRPr lang="en-US" sz="2400">
                <a:cs typeface="+mn-ea"/>
                <a:sym typeface="+mn-lt"/>
              </a:endParaRPr>
            </a:p>
          </p:txBody>
        </p:sp>
        <p:sp>
          <p:nvSpPr>
            <p:cNvPr id="62" name="Freeform 301"/>
            <p:cNvSpPr/>
            <p:nvPr/>
          </p:nvSpPr>
          <p:spPr bwMode="auto">
            <a:xfrm>
              <a:off x="2371725" y="762001"/>
              <a:ext cx="53975" cy="38100"/>
            </a:xfrm>
            <a:custGeom>
              <a:avLst/>
              <a:gdLst/>
              <a:ahLst/>
              <a:cxnLst>
                <a:cxn ang="0">
                  <a:pos x="0" y="18"/>
                </a:cxn>
                <a:cxn ang="0">
                  <a:pos x="5" y="24"/>
                </a:cxn>
                <a:cxn ang="0">
                  <a:pos x="5" y="24"/>
                </a:cxn>
                <a:cxn ang="0">
                  <a:pos x="34" y="6"/>
                </a:cxn>
                <a:cxn ang="0">
                  <a:pos x="31" y="0"/>
                </a:cxn>
                <a:cxn ang="0">
                  <a:pos x="31" y="0"/>
                </a:cxn>
                <a:cxn ang="0">
                  <a:pos x="0" y="18"/>
                </a:cxn>
                <a:cxn ang="0">
                  <a:pos x="0" y="18"/>
                </a:cxn>
              </a:cxnLst>
              <a:rect l="0" t="0" r="r" b="b"/>
              <a:pathLst>
                <a:path w="34" h="24">
                  <a:moveTo>
                    <a:pt x="0" y="18"/>
                  </a:moveTo>
                  <a:lnTo>
                    <a:pt x="5" y="24"/>
                  </a:lnTo>
                  <a:lnTo>
                    <a:pt x="5" y="24"/>
                  </a:lnTo>
                  <a:lnTo>
                    <a:pt x="34" y="6"/>
                  </a:lnTo>
                  <a:lnTo>
                    <a:pt x="31" y="0"/>
                  </a:lnTo>
                  <a:lnTo>
                    <a:pt x="31" y="0"/>
                  </a:lnTo>
                  <a:lnTo>
                    <a:pt x="0" y="18"/>
                  </a:lnTo>
                  <a:lnTo>
                    <a:pt x="0" y="18"/>
                  </a:lnTo>
                  <a:close/>
                </a:path>
              </a:pathLst>
            </a:custGeom>
            <a:grpFill/>
            <a:ln w="9525">
              <a:solidFill>
                <a:schemeClr val="accent1"/>
              </a:solidFill>
              <a:round/>
            </a:ln>
          </p:spPr>
          <p:txBody>
            <a:bodyPr/>
            <a:lstStyle/>
            <a:p>
              <a:pPr>
                <a:defRPr/>
              </a:pPr>
              <a:endParaRPr lang="en-US" sz="2400">
                <a:cs typeface="+mn-ea"/>
                <a:sym typeface="+mn-lt"/>
              </a:endParaRPr>
            </a:p>
          </p:txBody>
        </p:sp>
        <p:sp>
          <p:nvSpPr>
            <p:cNvPr id="63" name="Freeform 302"/>
            <p:cNvSpPr/>
            <p:nvPr/>
          </p:nvSpPr>
          <p:spPr bwMode="auto">
            <a:xfrm>
              <a:off x="2193925" y="885826"/>
              <a:ext cx="49213" cy="46038"/>
            </a:xfrm>
            <a:custGeom>
              <a:avLst/>
              <a:gdLst/>
              <a:ahLst/>
              <a:cxnLst>
                <a:cxn ang="0">
                  <a:pos x="0" y="23"/>
                </a:cxn>
                <a:cxn ang="0">
                  <a:pos x="5" y="29"/>
                </a:cxn>
                <a:cxn ang="0">
                  <a:pos x="5" y="29"/>
                </a:cxn>
                <a:cxn ang="0">
                  <a:pos x="31" y="6"/>
                </a:cxn>
                <a:cxn ang="0">
                  <a:pos x="27" y="0"/>
                </a:cxn>
                <a:cxn ang="0">
                  <a:pos x="27" y="0"/>
                </a:cxn>
                <a:cxn ang="0">
                  <a:pos x="0" y="23"/>
                </a:cxn>
                <a:cxn ang="0">
                  <a:pos x="0" y="23"/>
                </a:cxn>
              </a:cxnLst>
              <a:rect l="0" t="0" r="r" b="b"/>
              <a:pathLst>
                <a:path w="31" h="29">
                  <a:moveTo>
                    <a:pt x="0" y="23"/>
                  </a:moveTo>
                  <a:lnTo>
                    <a:pt x="5" y="29"/>
                  </a:lnTo>
                  <a:lnTo>
                    <a:pt x="5" y="29"/>
                  </a:lnTo>
                  <a:lnTo>
                    <a:pt x="31" y="6"/>
                  </a:lnTo>
                  <a:lnTo>
                    <a:pt x="27" y="0"/>
                  </a:lnTo>
                  <a:lnTo>
                    <a:pt x="27" y="0"/>
                  </a:lnTo>
                  <a:lnTo>
                    <a:pt x="0" y="23"/>
                  </a:lnTo>
                  <a:lnTo>
                    <a:pt x="0" y="23"/>
                  </a:lnTo>
                  <a:close/>
                </a:path>
              </a:pathLst>
            </a:custGeom>
            <a:grpFill/>
            <a:ln w="9525">
              <a:solidFill>
                <a:schemeClr val="accent1"/>
              </a:solidFill>
              <a:round/>
            </a:ln>
          </p:spPr>
          <p:txBody>
            <a:bodyPr/>
            <a:lstStyle/>
            <a:p>
              <a:pPr>
                <a:defRPr/>
              </a:pPr>
              <a:endParaRPr lang="en-US" sz="2400">
                <a:cs typeface="+mn-ea"/>
                <a:sym typeface="+mn-lt"/>
              </a:endParaRPr>
            </a:p>
          </p:txBody>
        </p:sp>
        <p:sp>
          <p:nvSpPr>
            <p:cNvPr id="64" name="Freeform 303"/>
            <p:cNvSpPr/>
            <p:nvPr/>
          </p:nvSpPr>
          <p:spPr bwMode="auto">
            <a:xfrm>
              <a:off x="2279650" y="820738"/>
              <a:ext cx="50800" cy="39688"/>
            </a:xfrm>
            <a:custGeom>
              <a:avLst/>
              <a:gdLst/>
              <a:ahLst/>
              <a:cxnLst>
                <a:cxn ang="0">
                  <a:pos x="0" y="19"/>
                </a:cxn>
                <a:cxn ang="0">
                  <a:pos x="4" y="25"/>
                </a:cxn>
                <a:cxn ang="0">
                  <a:pos x="4" y="25"/>
                </a:cxn>
                <a:cxn ang="0">
                  <a:pos x="32" y="5"/>
                </a:cxn>
                <a:cxn ang="0">
                  <a:pos x="29" y="0"/>
                </a:cxn>
                <a:cxn ang="0">
                  <a:pos x="29" y="0"/>
                </a:cxn>
                <a:cxn ang="0">
                  <a:pos x="0" y="19"/>
                </a:cxn>
                <a:cxn ang="0">
                  <a:pos x="0" y="19"/>
                </a:cxn>
              </a:cxnLst>
              <a:rect l="0" t="0" r="r" b="b"/>
              <a:pathLst>
                <a:path w="32" h="25">
                  <a:moveTo>
                    <a:pt x="0" y="19"/>
                  </a:moveTo>
                  <a:lnTo>
                    <a:pt x="4" y="25"/>
                  </a:lnTo>
                  <a:lnTo>
                    <a:pt x="4" y="25"/>
                  </a:lnTo>
                  <a:lnTo>
                    <a:pt x="32" y="5"/>
                  </a:lnTo>
                  <a:lnTo>
                    <a:pt x="29" y="0"/>
                  </a:lnTo>
                  <a:lnTo>
                    <a:pt x="29" y="0"/>
                  </a:lnTo>
                  <a:lnTo>
                    <a:pt x="0" y="19"/>
                  </a:lnTo>
                  <a:lnTo>
                    <a:pt x="0" y="19"/>
                  </a:lnTo>
                  <a:close/>
                </a:path>
              </a:pathLst>
            </a:custGeom>
            <a:grpFill/>
            <a:ln w="9525">
              <a:solidFill>
                <a:schemeClr val="accent1"/>
              </a:solidFill>
              <a:round/>
            </a:ln>
          </p:spPr>
          <p:txBody>
            <a:bodyPr/>
            <a:lstStyle/>
            <a:p>
              <a:pPr>
                <a:defRPr/>
              </a:pPr>
              <a:endParaRPr lang="en-US" sz="2400">
                <a:cs typeface="+mn-ea"/>
                <a:sym typeface="+mn-lt"/>
              </a:endParaRPr>
            </a:p>
          </p:txBody>
        </p:sp>
        <p:sp>
          <p:nvSpPr>
            <p:cNvPr id="65" name="Freeform 304"/>
            <p:cNvSpPr/>
            <p:nvPr/>
          </p:nvSpPr>
          <p:spPr bwMode="auto">
            <a:xfrm>
              <a:off x="2998788" y="579438"/>
              <a:ext cx="55563" cy="15875"/>
            </a:xfrm>
            <a:custGeom>
              <a:avLst/>
              <a:gdLst/>
              <a:ahLst/>
              <a:cxnLst>
                <a:cxn ang="0">
                  <a:pos x="1" y="10"/>
                </a:cxn>
                <a:cxn ang="0">
                  <a:pos x="1" y="10"/>
                </a:cxn>
                <a:cxn ang="0">
                  <a:pos x="35" y="7"/>
                </a:cxn>
                <a:cxn ang="0">
                  <a:pos x="35" y="0"/>
                </a:cxn>
                <a:cxn ang="0">
                  <a:pos x="35" y="0"/>
                </a:cxn>
                <a:cxn ang="0">
                  <a:pos x="0" y="3"/>
                </a:cxn>
                <a:cxn ang="0">
                  <a:pos x="1" y="10"/>
                </a:cxn>
              </a:cxnLst>
              <a:rect l="0" t="0" r="r" b="b"/>
              <a:pathLst>
                <a:path w="35" h="10">
                  <a:moveTo>
                    <a:pt x="1" y="10"/>
                  </a:moveTo>
                  <a:lnTo>
                    <a:pt x="1" y="10"/>
                  </a:lnTo>
                  <a:lnTo>
                    <a:pt x="35" y="7"/>
                  </a:lnTo>
                  <a:lnTo>
                    <a:pt x="35" y="0"/>
                  </a:lnTo>
                  <a:lnTo>
                    <a:pt x="35" y="0"/>
                  </a:lnTo>
                  <a:lnTo>
                    <a:pt x="0" y="3"/>
                  </a:lnTo>
                  <a:lnTo>
                    <a:pt x="1" y="10"/>
                  </a:lnTo>
                  <a:close/>
                </a:path>
              </a:pathLst>
            </a:custGeom>
            <a:grpFill/>
            <a:ln w="9525">
              <a:solidFill>
                <a:schemeClr val="accent1"/>
              </a:solidFill>
              <a:round/>
            </a:ln>
          </p:spPr>
          <p:txBody>
            <a:bodyPr/>
            <a:lstStyle/>
            <a:p>
              <a:pPr>
                <a:defRPr/>
              </a:pPr>
              <a:endParaRPr lang="en-US" sz="2400">
                <a:cs typeface="+mn-ea"/>
                <a:sym typeface="+mn-lt"/>
              </a:endParaRPr>
            </a:p>
          </p:txBody>
        </p:sp>
        <p:sp>
          <p:nvSpPr>
            <p:cNvPr id="66" name="Freeform 305"/>
            <p:cNvSpPr/>
            <p:nvPr/>
          </p:nvSpPr>
          <p:spPr bwMode="auto">
            <a:xfrm>
              <a:off x="3221038" y="576263"/>
              <a:ext cx="55563" cy="14288"/>
            </a:xfrm>
            <a:custGeom>
              <a:avLst/>
              <a:gdLst/>
              <a:ahLst/>
              <a:cxnLst>
                <a:cxn ang="0">
                  <a:pos x="0" y="8"/>
                </a:cxn>
                <a:cxn ang="0">
                  <a:pos x="0" y="8"/>
                </a:cxn>
                <a:cxn ang="0">
                  <a:pos x="35" y="9"/>
                </a:cxn>
                <a:cxn ang="0">
                  <a:pos x="35" y="2"/>
                </a:cxn>
                <a:cxn ang="0">
                  <a:pos x="35" y="2"/>
                </a:cxn>
                <a:cxn ang="0">
                  <a:pos x="0" y="0"/>
                </a:cxn>
                <a:cxn ang="0">
                  <a:pos x="0" y="8"/>
                </a:cxn>
              </a:cxnLst>
              <a:rect l="0" t="0" r="r" b="b"/>
              <a:pathLst>
                <a:path w="35" h="9">
                  <a:moveTo>
                    <a:pt x="0" y="8"/>
                  </a:moveTo>
                  <a:lnTo>
                    <a:pt x="0" y="8"/>
                  </a:lnTo>
                  <a:lnTo>
                    <a:pt x="35" y="9"/>
                  </a:lnTo>
                  <a:lnTo>
                    <a:pt x="35" y="2"/>
                  </a:lnTo>
                  <a:lnTo>
                    <a:pt x="35" y="2"/>
                  </a:lnTo>
                  <a:lnTo>
                    <a:pt x="0" y="0"/>
                  </a:lnTo>
                  <a:lnTo>
                    <a:pt x="0" y="8"/>
                  </a:lnTo>
                  <a:close/>
                </a:path>
              </a:pathLst>
            </a:custGeom>
            <a:grpFill/>
            <a:ln w="9525">
              <a:solidFill>
                <a:schemeClr val="accent1"/>
              </a:solidFill>
              <a:round/>
            </a:ln>
          </p:spPr>
          <p:txBody>
            <a:bodyPr/>
            <a:lstStyle/>
            <a:p>
              <a:pPr>
                <a:defRPr/>
              </a:pPr>
              <a:endParaRPr lang="en-US" sz="2400">
                <a:cs typeface="+mn-ea"/>
                <a:sym typeface="+mn-lt"/>
              </a:endParaRPr>
            </a:p>
          </p:txBody>
        </p:sp>
        <p:sp>
          <p:nvSpPr>
            <p:cNvPr id="67" name="Freeform 306"/>
            <p:cNvSpPr/>
            <p:nvPr/>
          </p:nvSpPr>
          <p:spPr bwMode="auto">
            <a:xfrm>
              <a:off x="3108325" y="576263"/>
              <a:ext cx="57150" cy="12700"/>
            </a:xfrm>
            <a:custGeom>
              <a:avLst/>
              <a:gdLst/>
              <a:ahLst/>
              <a:cxnLst>
                <a:cxn ang="0">
                  <a:pos x="2" y="8"/>
                </a:cxn>
                <a:cxn ang="0">
                  <a:pos x="2" y="8"/>
                </a:cxn>
                <a:cxn ang="0">
                  <a:pos x="36" y="7"/>
                </a:cxn>
                <a:cxn ang="0">
                  <a:pos x="36" y="0"/>
                </a:cxn>
                <a:cxn ang="0">
                  <a:pos x="36" y="0"/>
                </a:cxn>
                <a:cxn ang="0">
                  <a:pos x="0" y="0"/>
                </a:cxn>
                <a:cxn ang="0">
                  <a:pos x="2" y="8"/>
                </a:cxn>
              </a:cxnLst>
              <a:rect l="0" t="0" r="r" b="b"/>
              <a:pathLst>
                <a:path w="36" h="8">
                  <a:moveTo>
                    <a:pt x="2" y="8"/>
                  </a:moveTo>
                  <a:lnTo>
                    <a:pt x="2" y="8"/>
                  </a:lnTo>
                  <a:lnTo>
                    <a:pt x="36" y="7"/>
                  </a:lnTo>
                  <a:lnTo>
                    <a:pt x="36" y="0"/>
                  </a:lnTo>
                  <a:lnTo>
                    <a:pt x="36" y="0"/>
                  </a:lnTo>
                  <a:lnTo>
                    <a:pt x="0" y="0"/>
                  </a:lnTo>
                  <a:lnTo>
                    <a:pt x="2" y="8"/>
                  </a:lnTo>
                  <a:close/>
                </a:path>
              </a:pathLst>
            </a:custGeom>
            <a:grpFill/>
            <a:ln w="9525">
              <a:solidFill>
                <a:schemeClr val="accent1"/>
              </a:solidFill>
              <a:round/>
            </a:ln>
          </p:spPr>
          <p:txBody>
            <a:bodyPr/>
            <a:lstStyle/>
            <a:p>
              <a:pPr>
                <a:defRPr/>
              </a:pPr>
              <a:endParaRPr lang="en-US" sz="2400">
                <a:cs typeface="+mn-ea"/>
                <a:sym typeface="+mn-lt"/>
              </a:endParaRPr>
            </a:p>
          </p:txBody>
        </p:sp>
        <p:sp>
          <p:nvSpPr>
            <p:cNvPr id="68" name="Freeform 307"/>
            <p:cNvSpPr/>
            <p:nvPr/>
          </p:nvSpPr>
          <p:spPr bwMode="auto">
            <a:xfrm>
              <a:off x="3330575" y="584201"/>
              <a:ext cx="55563" cy="20638"/>
            </a:xfrm>
            <a:custGeom>
              <a:avLst/>
              <a:gdLst/>
              <a:ahLst/>
              <a:cxnLst>
                <a:cxn ang="0">
                  <a:pos x="35" y="5"/>
                </a:cxn>
                <a:cxn ang="0">
                  <a:pos x="35" y="5"/>
                </a:cxn>
                <a:cxn ang="0">
                  <a:pos x="26" y="4"/>
                </a:cxn>
                <a:cxn ang="0">
                  <a:pos x="1" y="0"/>
                </a:cxn>
                <a:cxn ang="0">
                  <a:pos x="0" y="7"/>
                </a:cxn>
                <a:cxn ang="0">
                  <a:pos x="0" y="7"/>
                </a:cxn>
                <a:cxn ang="0">
                  <a:pos x="25" y="10"/>
                </a:cxn>
                <a:cxn ang="0">
                  <a:pos x="34" y="13"/>
                </a:cxn>
                <a:cxn ang="0">
                  <a:pos x="35" y="5"/>
                </a:cxn>
              </a:cxnLst>
              <a:rect l="0" t="0" r="r" b="b"/>
              <a:pathLst>
                <a:path w="35" h="13">
                  <a:moveTo>
                    <a:pt x="35" y="5"/>
                  </a:moveTo>
                  <a:lnTo>
                    <a:pt x="35" y="5"/>
                  </a:lnTo>
                  <a:lnTo>
                    <a:pt x="26" y="4"/>
                  </a:lnTo>
                  <a:lnTo>
                    <a:pt x="1" y="0"/>
                  </a:lnTo>
                  <a:lnTo>
                    <a:pt x="0" y="7"/>
                  </a:lnTo>
                  <a:lnTo>
                    <a:pt x="0" y="7"/>
                  </a:lnTo>
                  <a:lnTo>
                    <a:pt x="25" y="10"/>
                  </a:lnTo>
                  <a:lnTo>
                    <a:pt x="34" y="13"/>
                  </a:lnTo>
                  <a:lnTo>
                    <a:pt x="35" y="5"/>
                  </a:lnTo>
                  <a:close/>
                </a:path>
              </a:pathLst>
            </a:custGeom>
            <a:grpFill/>
            <a:ln w="9525">
              <a:solidFill>
                <a:schemeClr val="accent1"/>
              </a:solidFill>
              <a:round/>
            </a:ln>
          </p:spPr>
          <p:txBody>
            <a:bodyPr/>
            <a:lstStyle/>
            <a:p>
              <a:pPr>
                <a:defRPr/>
              </a:pPr>
              <a:endParaRPr lang="en-US" sz="2400">
                <a:cs typeface="+mn-ea"/>
                <a:sym typeface="+mn-lt"/>
              </a:endParaRPr>
            </a:p>
          </p:txBody>
        </p:sp>
        <p:sp>
          <p:nvSpPr>
            <p:cNvPr id="69" name="Freeform 308"/>
            <p:cNvSpPr/>
            <p:nvPr/>
          </p:nvSpPr>
          <p:spPr bwMode="auto">
            <a:xfrm>
              <a:off x="2889250" y="590551"/>
              <a:ext cx="55563" cy="19050"/>
            </a:xfrm>
            <a:custGeom>
              <a:avLst/>
              <a:gdLst/>
              <a:ahLst/>
              <a:cxnLst>
                <a:cxn ang="0">
                  <a:pos x="1" y="12"/>
                </a:cxn>
                <a:cxn ang="0">
                  <a:pos x="1" y="12"/>
                </a:cxn>
                <a:cxn ang="0">
                  <a:pos x="35" y="7"/>
                </a:cxn>
                <a:cxn ang="0">
                  <a:pos x="34" y="0"/>
                </a:cxn>
                <a:cxn ang="0">
                  <a:pos x="34" y="0"/>
                </a:cxn>
                <a:cxn ang="0">
                  <a:pos x="0" y="5"/>
                </a:cxn>
                <a:cxn ang="0">
                  <a:pos x="1" y="12"/>
                </a:cxn>
              </a:cxnLst>
              <a:rect l="0" t="0" r="r" b="b"/>
              <a:pathLst>
                <a:path w="35" h="12">
                  <a:moveTo>
                    <a:pt x="1" y="12"/>
                  </a:moveTo>
                  <a:lnTo>
                    <a:pt x="1" y="12"/>
                  </a:lnTo>
                  <a:lnTo>
                    <a:pt x="35" y="7"/>
                  </a:lnTo>
                  <a:lnTo>
                    <a:pt x="34" y="0"/>
                  </a:lnTo>
                  <a:lnTo>
                    <a:pt x="34" y="0"/>
                  </a:lnTo>
                  <a:lnTo>
                    <a:pt x="0" y="5"/>
                  </a:lnTo>
                  <a:lnTo>
                    <a:pt x="1" y="12"/>
                  </a:lnTo>
                  <a:close/>
                </a:path>
              </a:pathLst>
            </a:custGeom>
            <a:grpFill/>
            <a:ln w="9525">
              <a:solidFill>
                <a:schemeClr val="accent1"/>
              </a:solidFill>
              <a:round/>
            </a:ln>
          </p:spPr>
          <p:txBody>
            <a:bodyPr/>
            <a:lstStyle/>
            <a:p>
              <a:pPr>
                <a:defRPr/>
              </a:pPr>
              <a:endParaRPr lang="en-US" sz="2400">
                <a:cs typeface="+mn-ea"/>
                <a:sym typeface="+mn-lt"/>
              </a:endParaRPr>
            </a:p>
          </p:txBody>
        </p:sp>
        <p:sp>
          <p:nvSpPr>
            <p:cNvPr id="70" name="Freeform 309"/>
            <p:cNvSpPr/>
            <p:nvPr/>
          </p:nvSpPr>
          <p:spPr bwMode="auto">
            <a:xfrm>
              <a:off x="2781300" y="609601"/>
              <a:ext cx="55563" cy="22225"/>
            </a:xfrm>
            <a:custGeom>
              <a:avLst/>
              <a:gdLst/>
              <a:ahLst/>
              <a:cxnLst>
                <a:cxn ang="0">
                  <a:pos x="0" y="7"/>
                </a:cxn>
                <a:cxn ang="0">
                  <a:pos x="1" y="14"/>
                </a:cxn>
                <a:cxn ang="0">
                  <a:pos x="1" y="14"/>
                </a:cxn>
                <a:cxn ang="0">
                  <a:pos x="35" y="6"/>
                </a:cxn>
                <a:cxn ang="0">
                  <a:pos x="34" y="0"/>
                </a:cxn>
                <a:cxn ang="0">
                  <a:pos x="34" y="0"/>
                </a:cxn>
                <a:cxn ang="0">
                  <a:pos x="0" y="7"/>
                </a:cxn>
                <a:cxn ang="0">
                  <a:pos x="0" y="7"/>
                </a:cxn>
              </a:cxnLst>
              <a:rect l="0" t="0" r="r" b="b"/>
              <a:pathLst>
                <a:path w="35" h="14">
                  <a:moveTo>
                    <a:pt x="0" y="7"/>
                  </a:moveTo>
                  <a:lnTo>
                    <a:pt x="1" y="14"/>
                  </a:lnTo>
                  <a:lnTo>
                    <a:pt x="1" y="14"/>
                  </a:lnTo>
                  <a:lnTo>
                    <a:pt x="35" y="6"/>
                  </a:lnTo>
                  <a:lnTo>
                    <a:pt x="34" y="0"/>
                  </a:lnTo>
                  <a:lnTo>
                    <a:pt x="34" y="0"/>
                  </a:lnTo>
                  <a:lnTo>
                    <a:pt x="0" y="7"/>
                  </a:lnTo>
                  <a:lnTo>
                    <a:pt x="0" y="7"/>
                  </a:lnTo>
                  <a:close/>
                </a:path>
              </a:pathLst>
            </a:custGeom>
            <a:grpFill/>
            <a:ln w="9525">
              <a:solidFill>
                <a:schemeClr val="accent1"/>
              </a:solidFill>
              <a:round/>
            </a:ln>
          </p:spPr>
          <p:txBody>
            <a:bodyPr/>
            <a:lstStyle/>
            <a:p>
              <a:pPr>
                <a:defRPr/>
              </a:pPr>
              <a:endParaRPr lang="en-US" sz="2400">
                <a:cs typeface="+mn-ea"/>
                <a:sym typeface="+mn-lt"/>
              </a:endParaRPr>
            </a:p>
          </p:txBody>
        </p:sp>
        <p:sp>
          <p:nvSpPr>
            <p:cNvPr id="71" name="Freeform 310"/>
            <p:cNvSpPr/>
            <p:nvPr/>
          </p:nvSpPr>
          <p:spPr bwMode="auto">
            <a:xfrm>
              <a:off x="2673350" y="635001"/>
              <a:ext cx="57150" cy="26988"/>
            </a:xfrm>
            <a:custGeom>
              <a:avLst/>
              <a:gdLst/>
              <a:ahLst/>
              <a:cxnLst>
                <a:cxn ang="0">
                  <a:pos x="0" y="10"/>
                </a:cxn>
                <a:cxn ang="0">
                  <a:pos x="2" y="17"/>
                </a:cxn>
                <a:cxn ang="0">
                  <a:pos x="2" y="17"/>
                </a:cxn>
                <a:cxn ang="0">
                  <a:pos x="36" y="7"/>
                </a:cxn>
                <a:cxn ang="0">
                  <a:pos x="34" y="0"/>
                </a:cxn>
                <a:cxn ang="0">
                  <a:pos x="34" y="0"/>
                </a:cxn>
                <a:cxn ang="0">
                  <a:pos x="0" y="10"/>
                </a:cxn>
                <a:cxn ang="0">
                  <a:pos x="0" y="10"/>
                </a:cxn>
              </a:cxnLst>
              <a:rect l="0" t="0" r="r" b="b"/>
              <a:pathLst>
                <a:path w="36" h="17">
                  <a:moveTo>
                    <a:pt x="0" y="10"/>
                  </a:moveTo>
                  <a:lnTo>
                    <a:pt x="2" y="17"/>
                  </a:lnTo>
                  <a:lnTo>
                    <a:pt x="2" y="17"/>
                  </a:lnTo>
                  <a:lnTo>
                    <a:pt x="36" y="7"/>
                  </a:lnTo>
                  <a:lnTo>
                    <a:pt x="34" y="0"/>
                  </a:lnTo>
                  <a:lnTo>
                    <a:pt x="34" y="0"/>
                  </a:lnTo>
                  <a:lnTo>
                    <a:pt x="0" y="10"/>
                  </a:lnTo>
                  <a:lnTo>
                    <a:pt x="0" y="10"/>
                  </a:lnTo>
                  <a:close/>
                </a:path>
              </a:pathLst>
            </a:custGeom>
            <a:grpFill/>
            <a:ln w="9525">
              <a:solidFill>
                <a:schemeClr val="accent1"/>
              </a:solidFill>
              <a:round/>
            </a:ln>
          </p:spPr>
          <p:txBody>
            <a:bodyPr/>
            <a:lstStyle/>
            <a:p>
              <a:pPr>
                <a:defRPr/>
              </a:pPr>
              <a:endParaRPr lang="en-US" sz="2400">
                <a:cs typeface="+mn-ea"/>
                <a:sym typeface="+mn-lt"/>
              </a:endParaRPr>
            </a:p>
          </p:txBody>
        </p:sp>
      </p:grpSp>
      <p:grpSp>
        <p:nvGrpSpPr>
          <p:cNvPr id="72" name="组合 71"/>
          <p:cNvGrpSpPr/>
          <p:nvPr/>
        </p:nvGrpSpPr>
        <p:grpSpPr>
          <a:xfrm>
            <a:off x="1950244" y="1753196"/>
            <a:ext cx="2169442" cy="1042304"/>
            <a:chOff x="2057451" y="2285993"/>
            <a:chExt cx="2169442" cy="1042304"/>
          </a:xfrm>
        </p:grpSpPr>
        <p:sp>
          <p:nvSpPr>
            <p:cNvPr id="73" name="Freeform 314"/>
            <p:cNvSpPr/>
            <p:nvPr/>
          </p:nvSpPr>
          <p:spPr bwMode="auto">
            <a:xfrm>
              <a:off x="2057451" y="2285993"/>
              <a:ext cx="2169442" cy="1042304"/>
            </a:xfrm>
            <a:custGeom>
              <a:avLst/>
              <a:gdLst/>
              <a:ahLst/>
              <a:cxnLst>
                <a:cxn ang="0">
                  <a:pos x="179" y="60"/>
                </a:cxn>
                <a:cxn ang="0">
                  <a:pos x="175" y="50"/>
                </a:cxn>
                <a:cxn ang="0">
                  <a:pos x="170" y="42"/>
                </a:cxn>
                <a:cxn ang="0">
                  <a:pos x="160" y="37"/>
                </a:cxn>
                <a:cxn ang="0">
                  <a:pos x="148" y="33"/>
                </a:cxn>
                <a:cxn ang="0">
                  <a:pos x="147" y="28"/>
                </a:cxn>
                <a:cxn ang="0">
                  <a:pos x="141" y="19"/>
                </a:cxn>
                <a:cxn ang="0">
                  <a:pos x="133" y="12"/>
                </a:cxn>
                <a:cxn ang="0">
                  <a:pos x="121" y="9"/>
                </a:cxn>
                <a:cxn ang="0">
                  <a:pos x="115" y="8"/>
                </a:cxn>
                <a:cxn ang="0">
                  <a:pos x="103" y="10"/>
                </a:cxn>
                <a:cxn ang="0">
                  <a:pos x="93" y="15"/>
                </a:cxn>
                <a:cxn ang="0">
                  <a:pos x="88" y="9"/>
                </a:cxn>
                <a:cxn ang="0">
                  <a:pos x="72" y="1"/>
                </a:cxn>
                <a:cxn ang="0">
                  <a:pos x="64" y="0"/>
                </a:cxn>
                <a:cxn ang="0">
                  <a:pos x="50" y="3"/>
                </a:cxn>
                <a:cxn ang="0">
                  <a:pos x="39" y="8"/>
                </a:cxn>
                <a:cxn ang="0">
                  <a:pos x="32" y="17"/>
                </a:cxn>
                <a:cxn ang="0">
                  <a:pos x="30" y="27"/>
                </a:cxn>
                <a:cxn ang="0">
                  <a:pos x="31" y="33"/>
                </a:cxn>
                <a:cxn ang="0">
                  <a:pos x="24" y="34"/>
                </a:cxn>
                <a:cxn ang="0">
                  <a:pos x="13" y="39"/>
                </a:cxn>
                <a:cxn ang="0">
                  <a:pos x="5" y="45"/>
                </a:cxn>
                <a:cxn ang="0">
                  <a:pos x="0" y="54"/>
                </a:cxn>
                <a:cxn ang="0">
                  <a:pos x="0" y="60"/>
                </a:cxn>
                <a:cxn ang="0">
                  <a:pos x="2" y="69"/>
                </a:cxn>
                <a:cxn ang="0">
                  <a:pos x="9" y="77"/>
                </a:cxn>
                <a:cxn ang="0">
                  <a:pos x="17" y="83"/>
                </a:cxn>
                <a:cxn ang="0">
                  <a:pos x="30" y="86"/>
                </a:cxn>
                <a:cxn ang="0">
                  <a:pos x="32" y="86"/>
                </a:cxn>
                <a:cxn ang="0">
                  <a:pos x="34" y="86"/>
                </a:cxn>
                <a:cxn ang="0">
                  <a:pos x="35" y="86"/>
                </a:cxn>
                <a:cxn ang="0">
                  <a:pos x="147" y="86"/>
                </a:cxn>
                <a:cxn ang="0">
                  <a:pos x="154" y="85"/>
                </a:cxn>
                <a:cxn ang="0">
                  <a:pos x="165" y="80"/>
                </a:cxn>
                <a:cxn ang="0">
                  <a:pos x="173" y="74"/>
                </a:cxn>
                <a:cxn ang="0">
                  <a:pos x="178" y="64"/>
                </a:cxn>
                <a:cxn ang="0">
                  <a:pos x="179" y="60"/>
                </a:cxn>
              </a:cxnLst>
              <a:rect l="0" t="0" r="r" b="b"/>
              <a:pathLst>
                <a:path w="179" h="86">
                  <a:moveTo>
                    <a:pt x="179" y="60"/>
                  </a:moveTo>
                  <a:lnTo>
                    <a:pt x="179" y="60"/>
                  </a:lnTo>
                  <a:lnTo>
                    <a:pt x="178" y="54"/>
                  </a:lnTo>
                  <a:lnTo>
                    <a:pt x="175" y="50"/>
                  </a:lnTo>
                  <a:lnTo>
                    <a:pt x="173" y="45"/>
                  </a:lnTo>
                  <a:lnTo>
                    <a:pt x="170" y="42"/>
                  </a:lnTo>
                  <a:lnTo>
                    <a:pt x="166" y="39"/>
                  </a:lnTo>
                  <a:lnTo>
                    <a:pt x="160" y="37"/>
                  </a:lnTo>
                  <a:lnTo>
                    <a:pt x="155" y="34"/>
                  </a:lnTo>
                  <a:lnTo>
                    <a:pt x="148" y="33"/>
                  </a:lnTo>
                  <a:lnTo>
                    <a:pt x="148" y="33"/>
                  </a:lnTo>
                  <a:lnTo>
                    <a:pt x="147" y="28"/>
                  </a:lnTo>
                  <a:lnTo>
                    <a:pt x="145" y="23"/>
                  </a:lnTo>
                  <a:lnTo>
                    <a:pt x="141" y="19"/>
                  </a:lnTo>
                  <a:lnTo>
                    <a:pt x="138" y="16"/>
                  </a:lnTo>
                  <a:lnTo>
                    <a:pt x="133" y="12"/>
                  </a:lnTo>
                  <a:lnTo>
                    <a:pt x="127" y="10"/>
                  </a:lnTo>
                  <a:lnTo>
                    <a:pt x="121" y="9"/>
                  </a:lnTo>
                  <a:lnTo>
                    <a:pt x="115" y="8"/>
                  </a:lnTo>
                  <a:lnTo>
                    <a:pt x="115" y="8"/>
                  </a:lnTo>
                  <a:lnTo>
                    <a:pt x="109" y="9"/>
                  </a:lnTo>
                  <a:lnTo>
                    <a:pt x="103" y="10"/>
                  </a:lnTo>
                  <a:lnTo>
                    <a:pt x="98" y="12"/>
                  </a:lnTo>
                  <a:lnTo>
                    <a:pt x="93" y="15"/>
                  </a:lnTo>
                  <a:lnTo>
                    <a:pt x="93" y="15"/>
                  </a:lnTo>
                  <a:lnTo>
                    <a:pt x="88" y="9"/>
                  </a:lnTo>
                  <a:lnTo>
                    <a:pt x="81" y="5"/>
                  </a:lnTo>
                  <a:lnTo>
                    <a:pt x="72" y="1"/>
                  </a:lnTo>
                  <a:lnTo>
                    <a:pt x="64" y="0"/>
                  </a:lnTo>
                  <a:lnTo>
                    <a:pt x="64" y="0"/>
                  </a:lnTo>
                  <a:lnTo>
                    <a:pt x="56" y="1"/>
                  </a:lnTo>
                  <a:lnTo>
                    <a:pt x="50" y="3"/>
                  </a:lnTo>
                  <a:lnTo>
                    <a:pt x="44" y="5"/>
                  </a:lnTo>
                  <a:lnTo>
                    <a:pt x="39" y="8"/>
                  </a:lnTo>
                  <a:lnTo>
                    <a:pt x="35" y="12"/>
                  </a:lnTo>
                  <a:lnTo>
                    <a:pt x="32" y="17"/>
                  </a:lnTo>
                  <a:lnTo>
                    <a:pt x="31" y="21"/>
                  </a:lnTo>
                  <a:lnTo>
                    <a:pt x="30" y="27"/>
                  </a:lnTo>
                  <a:lnTo>
                    <a:pt x="30" y="27"/>
                  </a:lnTo>
                  <a:lnTo>
                    <a:pt x="31" y="33"/>
                  </a:lnTo>
                  <a:lnTo>
                    <a:pt x="31" y="33"/>
                  </a:lnTo>
                  <a:lnTo>
                    <a:pt x="24" y="34"/>
                  </a:lnTo>
                  <a:lnTo>
                    <a:pt x="19" y="35"/>
                  </a:lnTo>
                  <a:lnTo>
                    <a:pt x="13" y="39"/>
                  </a:lnTo>
                  <a:lnTo>
                    <a:pt x="9" y="42"/>
                  </a:lnTo>
                  <a:lnTo>
                    <a:pt x="5" y="45"/>
                  </a:lnTo>
                  <a:lnTo>
                    <a:pt x="2" y="50"/>
                  </a:lnTo>
                  <a:lnTo>
                    <a:pt x="0" y="54"/>
                  </a:lnTo>
                  <a:lnTo>
                    <a:pt x="0" y="60"/>
                  </a:lnTo>
                  <a:lnTo>
                    <a:pt x="0" y="60"/>
                  </a:lnTo>
                  <a:lnTo>
                    <a:pt x="0" y="64"/>
                  </a:lnTo>
                  <a:lnTo>
                    <a:pt x="2" y="69"/>
                  </a:lnTo>
                  <a:lnTo>
                    <a:pt x="4" y="73"/>
                  </a:lnTo>
                  <a:lnTo>
                    <a:pt x="9" y="77"/>
                  </a:lnTo>
                  <a:lnTo>
                    <a:pt x="13" y="80"/>
                  </a:lnTo>
                  <a:lnTo>
                    <a:pt x="17" y="83"/>
                  </a:lnTo>
                  <a:lnTo>
                    <a:pt x="23" y="85"/>
                  </a:lnTo>
                  <a:lnTo>
                    <a:pt x="30" y="86"/>
                  </a:lnTo>
                  <a:lnTo>
                    <a:pt x="30" y="86"/>
                  </a:lnTo>
                  <a:lnTo>
                    <a:pt x="32" y="86"/>
                  </a:lnTo>
                  <a:lnTo>
                    <a:pt x="32" y="86"/>
                  </a:lnTo>
                  <a:lnTo>
                    <a:pt x="34" y="86"/>
                  </a:lnTo>
                  <a:lnTo>
                    <a:pt x="34" y="86"/>
                  </a:lnTo>
                  <a:lnTo>
                    <a:pt x="35" y="86"/>
                  </a:lnTo>
                  <a:lnTo>
                    <a:pt x="147" y="86"/>
                  </a:lnTo>
                  <a:lnTo>
                    <a:pt x="147" y="86"/>
                  </a:lnTo>
                  <a:lnTo>
                    <a:pt x="147" y="86"/>
                  </a:lnTo>
                  <a:lnTo>
                    <a:pt x="154" y="85"/>
                  </a:lnTo>
                  <a:lnTo>
                    <a:pt x="159" y="83"/>
                  </a:lnTo>
                  <a:lnTo>
                    <a:pt x="165" y="80"/>
                  </a:lnTo>
                  <a:lnTo>
                    <a:pt x="169" y="77"/>
                  </a:lnTo>
                  <a:lnTo>
                    <a:pt x="173" y="74"/>
                  </a:lnTo>
                  <a:lnTo>
                    <a:pt x="175" y="69"/>
                  </a:lnTo>
                  <a:lnTo>
                    <a:pt x="178" y="64"/>
                  </a:lnTo>
                  <a:lnTo>
                    <a:pt x="179" y="60"/>
                  </a:lnTo>
                  <a:lnTo>
                    <a:pt x="179" y="60"/>
                  </a:lnTo>
                  <a:close/>
                </a:path>
              </a:pathLst>
            </a:custGeom>
            <a:solidFill>
              <a:schemeClr val="accent1"/>
            </a:solidFill>
            <a:ln w="9525">
              <a:noFill/>
              <a:round/>
            </a:ln>
          </p:spPr>
          <p:txBody>
            <a:bodyPr/>
            <a:lstStyle/>
            <a:p>
              <a:pPr>
                <a:defRPr/>
              </a:pPr>
              <a:endParaRPr lang="en-US" sz="2400">
                <a:cs typeface="+mn-ea"/>
                <a:sym typeface="+mn-lt"/>
              </a:endParaRPr>
            </a:p>
          </p:txBody>
        </p:sp>
        <p:sp>
          <p:nvSpPr>
            <p:cNvPr id="74" name="文本框 73"/>
            <p:cNvSpPr txBox="1"/>
            <p:nvPr/>
          </p:nvSpPr>
          <p:spPr>
            <a:xfrm>
              <a:off x="2490976" y="2723013"/>
              <a:ext cx="1219200" cy="400110"/>
            </a:xfrm>
            <a:prstGeom prst="rect">
              <a:avLst/>
            </a:prstGeom>
            <a:noFill/>
          </p:spPr>
          <p:txBody>
            <a:bodyPr wrap="square" rtlCol="0">
              <a:spAutoFit/>
            </a:bodyPr>
            <a:lstStyle/>
            <a:p>
              <a:pPr algn="r"/>
              <a:r>
                <a:rPr lang="zh-CN" altLang="en-US" sz="2000" b="1" dirty="0">
                  <a:solidFill>
                    <a:schemeClr val="bg1"/>
                  </a:solidFill>
                  <a:effectLst>
                    <a:outerShdw blurRad="38100" dist="38100" dir="2700000" algn="tl">
                      <a:srgbClr val="000000">
                        <a:alpha val="43137"/>
                      </a:srgbClr>
                    </a:outerShdw>
                  </a:effectLst>
                  <a:cs typeface="+mn-ea"/>
                  <a:sym typeface="+mn-lt"/>
                </a:rPr>
                <a:t>添加标题</a:t>
              </a:r>
            </a:p>
          </p:txBody>
        </p:sp>
      </p:grpSp>
      <p:grpSp>
        <p:nvGrpSpPr>
          <p:cNvPr id="75" name="组合 74"/>
          <p:cNvGrpSpPr/>
          <p:nvPr/>
        </p:nvGrpSpPr>
        <p:grpSpPr>
          <a:xfrm>
            <a:off x="5798292" y="1753196"/>
            <a:ext cx="2169443" cy="1042304"/>
            <a:chOff x="5905499" y="2285993"/>
            <a:chExt cx="2169443" cy="1042304"/>
          </a:xfrm>
        </p:grpSpPr>
        <p:sp>
          <p:nvSpPr>
            <p:cNvPr id="76" name="Freeform 314"/>
            <p:cNvSpPr/>
            <p:nvPr/>
          </p:nvSpPr>
          <p:spPr bwMode="auto">
            <a:xfrm>
              <a:off x="5905499" y="2285993"/>
              <a:ext cx="2169443" cy="1042304"/>
            </a:xfrm>
            <a:custGeom>
              <a:avLst/>
              <a:gdLst/>
              <a:ahLst/>
              <a:cxnLst>
                <a:cxn ang="0">
                  <a:pos x="179" y="60"/>
                </a:cxn>
                <a:cxn ang="0">
                  <a:pos x="175" y="50"/>
                </a:cxn>
                <a:cxn ang="0">
                  <a:pos x="170" y="42"/>
                </a:cxn>
                <a:cxn ang="0">
                  <a:pos x="160" y="37"/>
                </a:cxn>
                <a:cxn ang="0">
                  <a:pos x="148" y="33"/>
                </a:cxn>
                <a:cxn ang="0">
                  <a:pos x="147" y="28"/>
                </a:cxn>
                <a:cxn ang="0">
                  <a:pos x="141" y="19"/>
                </a:cxn>
                <a:cxn ang="0">
                  <a:pos x="133" y="12"/>
                </a:cxn>
                <a:cxn ang="0">
                  <a:pos x="121" y="9"/>
                </a:cxn>
                <a:cxn ang="0">
                  <a:pos x="115" y="8"/>
                </a:cxn>
                <a:cxn ang="0">
                  <a:pos x="103" y="10"/>
                </a:cxn>
                <a:cxn ang="0">
                  <a:pos x="93" y="15"/>
                </a:cxn>
                <a:cxn ang="0">
                  <a:pos x="88" y="9"/>
                </a:cxn>
                <a:cxn ang="0">
                  <a:pos x="72" y="1"/>
                </a:cxn>
                <a:cxn ang="0">
                  <a:pos x="64" y="0"/>
                </a:cxn>
                <a:cxn ang="0">
                  <a:pos x="50" y="3"/>
                </a:cxn>
                <a:cxn ang="0">
                  <a:pos x="39" y="8"/>
                </a:cxn>
                <a:cxn ang="0">
                  <a:pos x="32" y="17"/>
                </a:cxn>
                <a:cxn ang="0">
                  <a:pos x="30" y="27"/>
                </a:cxn>
                <a:cxn ang="0">
                  <a:pos x="31" y="33"/>
                </a:cxn>
                <a:cxn ang="0">
                  <a:pos x="24" y="34"/>
                </a:cxn>
                <a:cxn ang="0">
                  <a:pos x="13" y="39"/>
                </a:cxn>
                <a:cxn ang="0">
                  <a:pos x="5" y="45"/>
                </a:cxn>
                <a:cxn ang="0">
                  <a:pos x="0" y="54"/>
                </a:cxn>
                <a:cxn ang="0">
                  <a:pos x="0" y="60"/>
                </a:cxn>
                <a:cxn ang="0">
                  <a:pos x="2" y="69"/>
                </a:cxn>
                <a:cxn ang="0">
                  <a:pos x="9" y="77"/>
                </a:cxn>
                <a:cxn ang="0">
                  <a:pos x="17" y="83"/>
                </a:cxn>
                <a:cxn ang="0">
                  <a:pos x="30" y="86"/>
                </a:cxn>
                <a:cxn ang="0">
                  <a:pos x="32" y="86"/>
                </a:cxn>
                <a:cxn ang="0">
                  <a:pos x="34" y="86"/>
                </a:cxn>
                <a:cxn ang="0">
                  <a:pos x="35" y="86"/>
                </a:cxn>
                <a:cxn ang="0">
                  <a:pos x="147" y="86"/>
                </a:cxn>
                <a:cxn ang="0">
                  <a:pos x="154" y="85"/>
                </a:cxn>
                <a:cxn ang="0">
                  <a:pos x="165" y="80"/>
                </a:cxn>
                <a:cxn ang="0">
                  <a:pos x="173" y="74"/>
                </a:cxn>
                <a:cxn ang="0">
                  <a:pos x="178" y="64"/>
                </a:cxn>
                <a:cxn ang="0">
                  <a:pos x="179" y="60"/>
                </a:cxn>
              </a:cxnLst>
              <a:rect l="0" t="0" r="r" b="b"/>
              <a:pathLst>
                <a:path w="179" h="86">
                  <a:moveTo>
                    <a:pt x="179" y="60"/>
                  </a:moveTo>
                  <a:lnTo>
                    <a:pt x="179" y="60"/>
                  </a:lnTo>
                  <a:lnTo>
                    <a:pt x="178" y="54"/>
                  </a:lnTo>
                  <a:lnTo>
                    <a:pt x="175" y="50"/>
                  </a:lnTo>
                  <a:lnTo>
                    <a:pt x="173" y="45"/>
                  </a:lnTo>
                  <a:lnTo>
                    <a:pt x="170" y="42"/>
                  </a:lnTo>
                  <a:lnTo>
                    <a:pt x="166" y="39"/>
                  </a:lnTo>
                  <a:lnTo>
                    <a:pt x="160" y="37"/>
                  </a:lnTo>
                  <a:lnTo>
                    <a:pt x="155" y="34"/>
                  </a:lnTo>
                  <a:lnTo>
                    <a:pt x="148" y="33"/>
                  </a:lnTo>
                  <a:lnTo>
                    <a:pt x="148" y="33"/>
                  </a:lnTo>
                  <a:lnTo>
                    <a:pt x="147" y="28"/>
                  </a:lnTo>
                  <a:lnTo>
                    <a:pt x="145" y="23"/>
                  </a:lnTo>
                  <a:lnTo>
                    <a:pt x="141" y="19"/>
                  </a:lnTo>
                  <a:lnTo>
                    <a:pt x="138" y="16"/>
                  </a:lnTo>
                  <a:lnTo>
                    <a:pt x="133" y="12"/>
                  </a:lnTo>
                  <a:lnTo>
                    <a:pt x="127" y="10"/>
                  </a:lnTo>
                  <a:lnTo>
                    <a:pt x="121" y="9"/>
                  </a:lnTo>
                  <a:lnTo>
                    <a:pt x="115" y="8"/>
                  </a:lnTo>
                  <a:lnTo>
                    <a:pt x="115" y="8"/>
                  </a:lnTo>
                  <a:lnTo>
                    <a:pt x="109" y="9"/>
                  </a:lnTo>
                  <a:lnTo>
                    <a:pt x="103" y="10"/>
                  </a:lnTo>
                  <a:lnTo>
                    <a:pt x="98" y="12"/>
                  </a:lnTo>
                  <a:lnTo>
                    <a:pt x="93" y="15"/>
                  </a:lnTo>
                  <a:lnTo>
                    <a:pt x="93" y="15"/>
                  </a:lnTo>
                  <a:lnTo>
                    <a:pt x="88" y="9"/>
                  </a:lnTo>
                  <a:lnTo>
                    <a:pt x="81" y="5"/>
                  </a:lnTo>
                  <a:lnTo>
                    <a:pt x="72" y="1"/>
                  </a:lnTo>
                  <a:lnTo>
                    <a:pt x="64" y="0"/>
                  </a:lnTo>
                  <a:lnTo>
                    <a:pt x="64" y="0"/>
                  </a:lnTo>
                  <a:lnTo>
                    <a:pt x="56" y="1"/>
                  </a:lnTo>
                  <a:lnTo>
                    <a:pt x="50" y="3"/>
                  </a:lnTo>
                  <a:lnTo>
                    <a:pt x="44" y="5"/>
                  </a:lnTo>
                  <a:lnTo>
                    <a:pt x="39" y="8"/>
                  </a:lnTo>
                  <a:lnTo>
                    <a:pt x="35" y="12"/>
                  </a:lnTo>
                  <a:lnTo>
                    <a:pt x="32" y="17"/>
                  </a:lnTo>
                  <a:lnTo>
                    <a:pt x="31" y="21"/>
                  </a:lnTo>
                  <a:lnTo>
                    <a:pt x="30" y="27"/>
                  </a:lnTo>
                  <a:lnTo>
                    <a:pt x="30" y="27"/>
                  </a:lnTo>
                  <a:lnTo>
                    <a:pt x="31" y="33"/>
                  </a:lnTo>
                  <a:lnTo>
                    <a:pt x="31" y="33"/>
                  </a:lnTo>
                  <a:lnTo>
                    <a:pt x="24" y="34"/>
                  </a:lnTo>
                  <a:lnTo>
                    <a:pt x="19" y="35"/>
                  </a:lnTo>
                  <a:lnTo>
                    <a:pt x="13" y="39"/>
                  </a:lnTo>
                  <a:lnTo>
                    <a:pt x="9" y="42"/>
                  </a:lnTo>
                  <a:lnTo>
                    <a:pt x="5" y="45"/>
                  </a:lnTo>
                  <a:lnTo>
                    <a:pt x="2" y="50"/>
                  </a:lnTo>
                  <a:lnTo>
                    <a:pt x="0" y="54"/>
                  </a:lnTo>
                  <a:lnTo>
                    <a:pt x="0" y="60"/>
                  </a:lnTo>
                  <a:lnTo>
                    <a:pt x="0" y="60"/>
                  </a:lnTo>
                  <a:lnTo>
                    <a:pt x="0" y="64"/>
                  </a:lnTo>
                  <a:lnTo>
                    <a:pt x="2" y="69"/>
                  </a:lnTo>
                  <a:lnTo>
                    <a:pt x="4" y="73"/>
                  </a:lnTo>
                  <a:lnTo>
                    <a:pt x="9" y="77"/>
                  </a:lnTo>
                  <a:lnTo>
                    <a:pt x="13" y="80"/>
                  </a:lnTo>
                  <a:lnTo>
                    <a:pt x="17" y="83"/>
                  </a:lnTo>
                  <a:lnTo>
                    <a:pt x="23" y="85"/>
                  </a:lnTo>
                  <a:lnTo>
                    <a:pt x="30" y="86"/>
                  </a:lnTo>
                  <a:lnTo>
                    <a:pt x="30" y="86"/>
                  </a:lnTo>
                  <a:lnTo>
                    <a:pt x="32" y="86"/>
                  </a:lnTo>
                  <a:lnTo>
                    <a:pt x="32" y="86"/>
                  </a:lnTo>
                  <a:lnTo>
                    <a:pt x="34" y="86"/>
                  </a:lnTo>
                  <a:lnTo>
                    <a:pt x="34" y="86"/>
                  </a:lnTo>
                  <a:lnTo>
                    <a:pt x="35" y="86"/>
                  </a:lnTo>
                  <a:lnTo>
                    <a:pt x="147" y="86"/>
                  </a:lnTo>
                  <a:lnTo>
                    <a:pt x="147" y="86"/>
                  </a:lnTo>
                  <a:lnTo>
                    <a:pt x="147" y="86"/>
                  </a:lnTo>
                  <a:lnTo>
                    <a:pt x="154" y="85"/>
                  </a:lnTo>
                  <a:lnTo>
                    <a:pt x="159" y="83"/>
                  </a:lnTo>
                  <a:lnTo>
                    <a:pt x="165" y="80"/>
                  </a:lnTo>
                  <a:lnTo>
                    <a:pt x="169" y="77"/>
                  </a:lnTo>
                  <a:lnTo>
                    <a:pt x="173" y="74"/>
                  </a:lnTo>
                  <a:lnTo>
                    <a:pt x="175" y="69"/>
                  </a:lnTo>
                  <a:lnTo>
                    <a:pt x="178" y="64"/>
                  </a:lnTo>
                  <a:lnTo>
                    <a:pt x="179" y="60"/>
                  </a:lnTo>
                  <a:lnTo>
                    <a:pt x="179" y="60"/>
                  </a:lnTo>
                  <a:close/>
                </a:path>
              </a:pathLst>
            </a:custGeom>
            <a:solidFill>
              <a:schemeClr val="accent2"/>
            </a:solidFill>
            <a:ln w="9525">
              <a:noFill/>
              <a:round/>
            </a:ln>
          </p:spPr>
          <p:txBody>
            <a:bodyPr/>
            <a:lstStyle/>
            <a:p>
              <a:endParaRPr lang="en-US" sz="2400" dirty="0">
                <a:cs typeface="+mn-ea"/>
                <a:sym typeface="+mn-lt"/>
              </a:endParaRPr>
            </a:p>
          </p:txBody>
        </p:sp>
        <p:sp>
          <p:nvSpPr>
            <p:cNvPr id="77" name="文本框 76"/>
            <p:cNvSpPr txBox="1"/>
            <p:nvPr/>
          </p:nvSpPr>
          <p:spPr>
            <a:xfrm>
              <a:off x="6380620" y="2706711"/>
              <a:ext cx="1219200" cy="400110"/>
            </a:xfrm>
            <a:prstGeom prst="rect">
              <a:avLst/>
            </a:prstGeom>
            <a:noFill/>
          </p:spPr>
          <p:txBody>
            <a:bodyPr wrap="square" rtlCol="0">
              <a:spAutoFit/>
            </a:bodyPr>
            <a:lstStyle/>
            <a:p>
              <a:pPr algn="r"/>
              <a:r>
                <a:rPr lang="zh-CN" altLang="en-US" sz="2000" b="1" dirty="0">
                  <a:solidFill>
                    <a:schemeClr val="bg1"/>
                  </a:solidFill>
                  <a:effectLst>
                    <a:outerShdw blurRad="38100" dist="38100" dir="2700000" algn="tl">
                      <a:srgbClr val="000000">
                        <a:alpha val="43137"/>
                      </a:srgbClr>
                    </a:outerShdw>
                  </a:effectLst>
                  <a:cs typeface="+mn-ea"/>
                  <a:sym typeface="+mn-lt"/>
                </a:rPr>
                <a:t>添加标题</a:t>
              </a:r>
            </a:p>
          </p:txBody>
        </p:sp>
      </p:grpSp>
      <p:grpSp>
        <p:nvGrpSpPr>
          <p:cNvPr id="78" name="组合 77"/>
          <p:cNvGrpSpPr/>
          <p:nvPr/>
        </p:nvGrpSpPr>
        <p:grpSpPr>
          <a:xfrm>
            <a:off x="9513068" y="1753196"/>
            <a:ext cx="2169442" cy="1042304"/>
            <a:chOff x="9620275" y="2285993"/>
            <a:chExt cx="2169442" cy="1042304"/>
          </a:xfrm>
        </p:grpSpPr>
        <p:sp>
          <p:nvSpPr>
            <p:cNvPr id="79" name="Freeform 314"/>
            <p:cNvSpPr/>
            <p:nvPr/>
          </p:nvSpPr>
          <p:spPr bwMode="auto">
            <a:xfrm>
              <a:off x="9620275" y="2285993"/>
              <a:ext cx="2169442" cy="1042304"/>
            </a:xfrm>
            <a:custGeom>
              <a:avLst/>
              <a:gdLst/>
              <a:ahLst/>
              <a:cxnLst>
                <a:cxn ang="0">
                  <a:pos x="179" y="60"/>
                </a:cxn>
                <a:cxn ang="0">
                  <a:pos x="175" y="50"/>
                </a:cxn>
                <a:cxn ang="0">
                  <a:pos x="170" y="42"/>
                </a:cxn>
                <a:cxn ang="0">
                  <a:pos x="160" y="37"/>
                </a:cxn>
                <a:cxn ang="0">
                  <a:pos x="148" y="33"/>
                </a:cxn>
                <a:cxn ang="0">
                  <a:pos x="147" y="28"/>
                </a:cxn>
                <a:cxn ang="0">
                  <a:pos x="141" y="19"/>
                </a:cxn>
                <a:cxn ang="0">
                  <a:pos x="133" y="12"/>
                </a:cxn>
                <a:cxn ang="0">
                  <a:pos x="121" y="9"/>
                </a:cxn>
                <a:cxn ang="0">
                  <a:pos x="115" y="8"/>
                </a:cxn>
                <a:cxn ang="0">
                  <a:pos x="103" y="10"/>
                </a:cxn>
                <a:cxn ang="0">
                  <a:pos x="93" y="15"/>
                </a:cxn>
                <a:cxn ang="0">
                  <a:pos x="88" y="9"/>
                </a:cxn>
                <a:cxn ang="0">
                  <a:pos x="72" y="1"/>
                </a:cxn>
                <a:cxn ang="0">
                  <a:pos x="64" y="0"/>
                </a:cxn>
                <a:cxn ang="0">
                  <a:pos x="50" y="3"/>
                </a:cxn>
                <a:cxn ang="0">
                  <a:pos x="39" y="8"/>
                </a:cxn>
                <a:cxn ang="0">
                  <a:pos x="32" y="17"/>
                </a:cxn>
                <a:cxn ang="0">
                  <a:pos x="30" y="27"/>
                </a:cxn>
                <a:cxn ang="0">
                  <a:pos x="31" y="33"/>
                </a:cxn>
                <a:cxn ang="0">
                  <a:pos x="24" y="34"/>
                </a:cxn>
                <a:cxn ang="0">
                  <a:pos x="13" y="39"/>
                </a:cxn>
                <a:cxn ang="0">
                  <a:pos x="5" y="45"/>
                </a:cxn>
                <a:cxn ang="0">
                  <a:pos x="0" y="54"/>
                </a:cxn>
                <a:cxn ang="0">
                  <a:pos x="0" y="60"/>
                </a:cxn>
                <a:cxn ang="0">
                  <a:pos x="2" y="69"/>
                </a:cxn>
                <a:cxn ang="0">
                  <a:pos x="9" y="77"/>
                </a:cxn>
                <a:cxn ang="0">
                  <a:pos x="17" y="83"/>
                </a:cxn>
                <a:cxn ang="0">
                  <a:pos x="30" y="86"/>
                </a:cxn>
                <a:cxn ang="0">
                  <a:pos x="32" y="86"/>
                </a:cxn>
                <a:cxn ang="0">
                  <a:pos x="34" y="86"/>
                </a:cxn>
                <a:cxn ang="0">
                  <a:pos x="35" y="86"/>
                </a:cxn>
                <a:cxn ang="0">
                  <a:pos x="147" y="86"/>
                </a:cxn>
                <a:cxn ang="0">
                  <a:pos x="154" y="85"/>
                </a:cxn>
                <a:cxn ang="0">
                  <a:pos x="165" y="80"/>
                </a:cxn>
                <a:cxn ang="0">
                  <a:pos x="173" y="74"/>
                </a:cxn>
                <a:cxn ang="0">
                  <a:pos x="178" y="64"/>
                </a:cxn>
                <a:cxn ang="0">
                  <a:pos x="179" y="60"/>
                </a:cxn>
              </a:cxnLst>
              <a:rect l="0" t="0" r="r" b="b"/>
              <a:pathLst>
                <a:path w="179" h="86">
                  <a:moveTo>
                    <a:pt x="179" y="60"/>
                  </a:moveTo>
                  <a:lnTo>
                    <a:pt x="179" y="60"/>
                  </a:lnTo>
                  <a:lnTo>
                    <a:pt x="178" y="54"/>
                  </a:lnTo>
                  <a:lnTo>
                    <a:pt x="175" y="50"/>
                  </a:lnTo>
                  <a:lnTo>
                    <a:pt x="173" y="45"/>
                  </a:lnTo>
                  <a:lnTo>
                    <a:pt x="170" y="42"/>
                  </a:lnTo>
                  <a:lnTo>
                    <a:pt x="166" y="39"/>
                  </a:lnTo>
                  <a:lnTo>
                    <a:pt x="160" y="37"/>
                  </a:lnTo>
                  <a:lnTo>
                    <a:pt x="155" y="34"/>
                  </a:lnTo>
                  <a:lnTo>
                    <a:pt x="148" y="33"/>
                  </a:lnTo>
                  <a:lnTo>
                    <a:pt x="148" y="33"/>
                  </a:lnTo>
                  <a:lnTo>
                    <a:pt x="147" y="28"/>
                  </a:lnTo>
                  <a:lnTo>
                    <a:pt x="145" y="23"/>
                  </a:lnTo>
                  <a:lnTo>
                    <a:pt x="141" y="19"/>
                  </a:lnTo>
                  <a:lnTo>
                    <a:pt x="138" y="16"/>
                  </a:lnTo>
                  <a:lnTo>
                    <a:pt x="133" y="12"/>
                  </a:lnTo>
                  <a:lnTo>
                    <a:pt x="127" y="10"/>
                  </a:lnTo>
                  <a:lnTo>
                    <a:pt x="121" y="9"/>
                  </a:lnTo>
                  <a:lnTo>
                    <a:pt x="115" y="8"/>
                  </a:lnTo>
                  <a:lnTo>
                    <a:pt x="115" y="8"/>
                  </a:lnTo>
                  <a:lnTo>
                    <a:pt x="109" y="9"/>
                  </a:lnTo>
                  <a:lnTo>
                    <a:pt x="103" y="10"/>
                  </a:lnTo>
                  <a:lnTo>
                    <a:pt x="98" y="12"/>
                  </a:lnTo>
                  <a:lnTo>
                    <a:pt x="93" y="15"/>
                  </a:lnTo>
                  <a:lnTo>
                    <a:pt x="93" y="15"/>
                  </a:lnTo>
                  <a:lnTo>
                    <a:pt x="88" y="9"/>
                  </a:lnTo>
                  <a:lnTo>
                    <a:pt x="81" y="5"/>
                  </a:lnTo>
                  <a:lnTo>
                    <a:pt x="72" y="1"/>
                  </a:lnTo>
                  <a:lnTo>
                    <a:pt x="64" y="0"/>
                  </a:lnTo>
                  <a:lnTo>
                    <a:pt x="64" y="0"/>
                  </a:lnTo>
                  <a:lnTo>
                    <a:pt x="56" y="1"/>
                  </a:lnTo>
                  <a:lnTo>
                    <a:pt x="50" y="3"/>
                  </a:lnTo>
                  <a:lnTo>
                    <a:pt x="44" y="5"/>
                  </a:lnTo>
                  <a:lnTo>
                    <a:pt x="39" y="8"/>
                  </a:lnTo>
                  <a:lnTo>
                    <a:pt x="35" y="12"/>
                  </a:lnTo>
                  <a:lnTo>
                    <a:pt x="32" y="17"/>
                  </a:lnTo>
                  <a:lnTo>
                    <a:pt x="31" y="21"/>
                  </a:lnTo>
                  <a:lnTo>
                    <a:pt x="30" y="27"/>
                  </a:lnTo>
                  <a:lnTo>
                    <a:pt x="30" y="27"/>
                  </a:lnTo>
                  <a:lnTo>
                    <a:pt x="31" y="33"/>
                  </a:lnTo>
                  <a:lnTo>
                    <a:pt x="31" y="33"/>
                  </a:lnTo>
                  <a:lnTo>
                    <a:pt x="24" y="34"/>
                  </a:lnTo>
                  <a:lnTo>
                    <a:pt x="19" y="35"/>
                  </a:lnTo>
                  <a:lnTo>
                    <a:pt x="13" y="39"/>
                  </a:lnTo>
                  <a:lnTo>
                    <a:pt x="9" y="42"/>
                  </a:lnTo>
                  <a:lnTo>
                    <a:pt x="5" y="45"/>
                  </a:lnTo>
                  <a:lnTo>
                    <a:pt x="2" y="50"/>
                  </a:lnTo>
                  <a:lnTo>
                    <a:pt x="0" y="54"/>
                  </a:lnTo>
                  <a:lnTo>
                    <a:pt x="0" y="60"/>
                  </a:lnTo>
                  <a:lnTo>
                    <a:pt x="0" y="60"/>
                  </a:lnTo>
                  <a:lnTo>
                    <a:pt x="0" y="64"/>
                  </a:lnTo>
                  <a:lnTo>
                    <a:pt x="2" y="69"/>
                  </a:lnTo>
                  <a:lnTo>
                    <a:pt x="4" y="73"/>
                  </a:lnTo>
                  <a:lnTo>
                    <a:pt x="9" y="77"/>
                  </a:lnTo>
                  <a:lnTo>
                    <a:pt x="13" y="80"/>
                  </a:lnTo>
                  <a:lnTo>
                    <a:pt x="17" y="83"/>
                  </a:lnTo>
                  <a:lnTo>
                    <a:pt x="23" y="85"/>
                  </a:lnTo>
                  <a:lnTo>
                    <a:pt x="30" y="86"/>
                  </a:lnTo>
                  <a:lnTo>
                    <a:pt x="30" y="86"/>
                  </a:lnTo>
                  <a:lnTo>
                    <a:pt x="32" y="86"/>
                  </a:lnTo>
                  <a:lnTo>
                    <a:pt x="32" y="86"/>
                  </a:lnTo>
                  <a:lnTo>
                    <a:pt x="34" y="86"/>
                  </a:lnTo>
                  <a:lnTo>
                    <a:pt x="34" y="86"/>
                  </a:lnTo>
                  <a:lnTo>
                    <a:pt x="35" y="86"/>
                  </a:lnTo>
                  <a:lnTo>
                    <a:pt x="147" y="86"/>
                  </a:lnTo>
                  <a:lnTo>
                    <a:pt x="147" y="86"/>
                  </a:lnTo>
                  <a:lnTo>
                    <a:pt x="147" y="86"/>
                  </a:lnTo>
                  <a:lnTo>
                    <a:pt x="154" y="85"/>
                  </a:lnTo>
                  <a:lnTo>
                    <a:pt x="159" y="83"/>
                  </a:lnTo>
                  <a:lnTo>
                    <a:pt x="165" y="80"/>
                  </a:lnTo>
                  <a:lnTo>
                    <a:pt x="169" y="77"/>
                  </a:lnTo>
                  <a:lnTo>
                    <a:pt x="173" y="74"/>
                  </a:lnTo>
                  <a:lnTo>
                    <a:pt x="175" y="69"/>
                  </a:lnTo>
                  <a:lnTo>
                    <a:pt x="178" y="64"/>
                  </a:lnTo>
                  <a:lnTo>
                    <a:pt x="179" y="60"/>
                  </a:lnTo>
                  <a:lnTo>
                    <a:pt x="179" y="60"/>
                  </a:lnTo>
                  <a:close/>
                </a:path>
              </a:pathLst>
            </a:custGeom>
            <a:solidFill>
              <a:schemeClr val="accent3"/>
            </a:solidFill>
            <a:ln w="9525">
              <a:noFill/>
              <a:round/>
            </a:ln>
          </p:spPr>
          <p:txBody>
            <a:bodyPr/>
            <a:lstStyle/>
            <a:p>
              <a:endParaRPr lang="en-US" sz="2400" dirty="0">
                <a:cs typeface="+mn-ea"/>
                <a:sym typeface="+mn-lt"/>
              </a:endParaRPr>
            </a:p>
          </p:txBody>
        </p:sp>
        <p:sp>
          <p:nvSpPr>
            <p:cNvPr id="80" name="文本框 79"/>
            <p:cNvSpPr txBox="1"/>
            <p:nvPr/>
          </p:nvSpPr>
          <p:spPr>
            <a:xfrm>
              <a:off x="10126919" y="2706711"/>
              <a:ext cx="1219200" cy="400110"/>
            </a:xfrm>
            <a:prstGeom prst="rect">
              <a:avLst/>
            </a:prstGeom>
            <a:noFill/>
          </p:spPr>
          <p:txBody>
            <a:bodyPr wrap="square" rtlCol="0">
              <a:spAutoFit/>
            </a:bodyPr>
            <a:lstStyle/>
            <a:p>
              <a:pPr algn="r"/>
              <a:r>
                <a:rPr lang="zh-CN" altLang="en-US" sz="2000" b="1" dirty="0">
                  <a:solidFill>
                    <a:schemeClr val="bg1"/>
                  </a:solidFill>
                  <a:effectLst>
                    <a:outerShdw blurRad="38100" dist="38100" dir="2700000" algn="tl">
                      <a:srgbClr val="000000">
                        <a:alpha val="43137"/>
                      </a:srgbClr>
                    </a:outerShdw>
                  </a:effectLst>
                  <a:cs typeface="+mn-ea"/>
                  <a:sym typeface="+mn-lt"/>
                </a:rPr>
                <a:t>添加标题</a:t>
              </a:r>
            </a:p>
          </p:txBody>
        </p:sp>
      </p:grpSp>
      <p:grpSp>
        <p:nvGrpSpPr>
          <p:cNvPr id="81" name="组合 80"/>
          <p:cNvGrpSpPr/>
          <p:nvPr/>
        </p:nvGrpSpPr>
        <p:grpSpPr>
          <a:xfrm>
            <a:off x="1988265" y="3753459"/>
            <a:ext cx="2169443" cy="1042304"/>
            <a:chOff x="2095472" y="4286256"/>
            <a:chExt cx="2169443" cy="1042304"/>
          </a:xfrm>
        </p:grpSpPr>
        <p:sp>
          <p:nvSpPr>
            <p:cNvPr id="82" name="Freeform 314"/>
            <p:cNvSpPr/>
            <p:nvPr/>
          </p:nvSpPr>
          <p:spPr bwMode="auto">
            <a:xfrm>
              <a:off x="2095472" y="4286256"/>
              <a:ext cx="2169443" cy="1042304"/>
            </a:xfrm>
            <a:custGeom>
              <a:avLst/>
              <a:gdLst/>
              <a:ahLst/>
              <a:cxnLst>
                <a:cxn ang="0">
                  <a:pos x="179" y="60"/>
                </a:cxn>
                <a:cxn ang="0">
                  <a:pos x="175" y="50"/>
                </a:cxn>
                <a:cxn ang="0">
                  <a:pos x="170" y="42"/>
                </a:cxn>
                <a:cxn ang="0">
                  <a:pos x="160" y="37"/>
                </a:cxn>
                <a:cxn ang="0">
                  <a:pos x="148" y="33"/>
                </a:cxn>
                <a:cxn ang="0">
                  <a:pos x="147" y="28"/>
                </a:cxn>
                <a:cxn ang="0">
                  <a:pos x="141" y="19"/>
                </a:cxn>
                <a:cxn ang="0">
                  <a:pos x="133" y="12"/>
                </a:cxn>
                <a:cxn ang="0">
                  <a:pos x="121" y="9"/>
                </a:cxn>
                <a:cxn ang="0">
                  <a:pos x="115" y="8"/>
                </a:cxn>
                <a:cxn ang="0">
                  <a:pos x="103" y="10"/>
                </a:cxn>
                <a:cxn ang="0">
                  <a:pos x="93" y="15"/>
                </a:cxn>
                <a:cxn ang="0">
                  <a:pos x="88" y="9"/>
                </a:cxn>
                <a:cxn ang="0">
                  <a:pos x="72" y="1"/>
                </a:cxn>
                <a:cxn ang="0">
                  <a:pos x="64" y="0"/>
                </a:cxn>
                <a:cxn ang="0">
                  <a:pos x="50" y="3"/>
                </a:cxn>
                <a:cxn ang="0">
                  <a:pos x="39" y="8"/>
                </a:cxn>
                <a:cxn ang="0">
                  <a:pos x="32" y="17"/>
                </a:cxn>
                <a:cxn ang="0">
                  <a:pos x="30" y="27"/>
                </a:cxn>
                <a:cxn ang="0">
                  <a:pos x="31" y="33"/>
                </a:cxn>
                <a:cxn ang="0">
                  <a:pos x="24" y="34"/>
                </a:cxn>
                <a:cxn ang="0">
                  <a:pos x="13" y="39"/>
                </a:cxn>
                <a:cxn ang="0">
                  <a:pos x="5" y="45"/>
                </a:cxn>
                <a:cxn ang="0">
                  <a:pos x="0" y="54"/>
                </a:cxn>
                <a:cxn ang="0">
                  <a:pos x="0" y="60"/>
                </a:cxn>
                <a:cxn ang="0">
                  <a:pos x="2" y="69"/>
                </a:cxn>
                <a:cxn ang="0">
                  <a:pos x="9" y="77"/>
                </a:cxn>
                <a:cxn ang="0">
                  <a:pos x="17" y="83"/>
                </a:cxn>
                <a:cxn ang="0">
                  <a:pos x="30" y="86"/>
                </a:cxn>
                <a:cxn ang="0">
                  <a:pos x="32" y="86"/>
                </a:cxn>
                <a:cxn ang="0">
                  <a:pos x="34" y="86"/>
                </a:cxn>
                <a:cxn ang="0">
                  <a:pos x="35" y="86"/>
                </a:cxn>
                <a:cxn ang="0">
                  <a:pos x="147" y="86"/>
                </a:cxn>
                <a:cxn ang="0">
                  <a:pos x="154" y="85"/>
                </a:cxn>
                <a:cxn ang="0">
                  <a:pos x="165" y="80"/>
                </a:cxn>
                <a:cxn ang="0">
                  <a:pos x="173" y="74"/>
                </a:cxn>
                <a:cxn ang="0">
                  <a:pos x="178" y="64"/>
                </a:cxn>
                <a:cxn ang="0">
                  <a:pos x="179" y="60"/>
                </a:cxn>
              </a:cxnLst>
              <a:rect l="0" t="0" r="r" b="b"/>
              <a:pathLst>
                <a:path w="179" h="86">
                  <a:moveTo>
                    <a:pt x="179" y="60"/>
                  </a:moveTo>
                  <a:lnTo>
                    <a:pt x="179" y="60"/>
                  </a:lnTo>
                  <a:lnTo>
                    <a:pt x="178" y="54"/>
                  </a:lnTo>
                  <a:lnTo>
                    <a:pt x="175" y="50"/>
                  </a:lnTo>
                  <a:lnTo>
                    <a:pt x="173" y="45"/>
                  </a:lnTo>
                  <a:lnTo>
                    <a:pt x="170" y="42"/>
                  </a:lnTo>
                  <a:lnTo>
                    <a:pt x="166" y="39"/>
                  </a:lnTo>
                  <a:lnTo>
                    <a:pt x="160" y="37"/>
                  </a:lnTo>
                  <a:lnTo>
                    <a:pt x="155" y="34"/>
                  </a:lnTo>
                  <a:lnTo>
                    <a:pt x="148" y="33"/>
                  </a:lnTo>
                  <a:lnTo>
                    <a:pt x="148" y="33"/>
                  </a:lnTo>
                  <a:lnTo>
                    <a:pt x="147" y="28"/>
                  </a:lnTo>
                  <a:lnTo>
                    <a:pt x="145" y="23"/>
                  </a:lnTo>
                  <a:lnTo>
                    <a:pt x="141" y="19"/>
                  </a:lnTo>
                  <a:lnTo>
                    <a:pt x="138" y="16"/>
                  </a:lnTo>
                  <a:lnTo>
                    <a:pt x="133" y="12"/>
                  </a:lnTo>
                  <a:lnTo>
                    <a:pt x="127" y="10"/>
                  </a:lnTo>
                  <a:lnTo>
                    <a:pt x="121" y="9"/>
                  </a:lnTo>
                  <a:lnTo>
                    <a:pt x="115" y="8"/>
                  </a:lnTo>
                  <a:lnTo>
                    <a:pt x="115" y="8"/>
                  </a:lnTo>
                  <a:lnTo>
                    <a:pt x="109" y="9"/>
                  </a:lnTo>
                  <a:lnTo>
                    <a:pt x="103" y="10"/>
                  </a:lnTo>
                  <a:lnTo>
                    <a:pt x="98" y="12"/>
                  </a:lnTo>
                  <a:lnTo>
                    <a:pt x="93" y="15"/>
                  </a:lnTo>
                  <a:lnTo>
                    <a:pt x="93" y="15"/>
                  </a:lnTo>
                  <a:lnTo>
                    <a:pt x="88" y="9"/>
                  </a:lnTo>
                  <a:lnTo>
                    <a:pt x="81" y="5"/>
                  </a:lnTo>
                  <a:lnTo>
                    <a:pt x="72" y="1"/>
                  </a:lnTo>
                  <a:lnTo>
                    <a:pt x="64" y="0"/>
                  </a:lnTo>
                  <a:lnTo>
                    <a:pt x="64" y="0"/>
                  </a:lnTo>
                  <a:lnTo>
                    <a:pt x="56" y="1"/>
                  </a:lnTo>
                  <a:lnTo>
                    <a:pt x="50" y="3"/>
                  </a:lnTo>
                  <a:lnTo>
                    <a:pt x="44" y="5"/>
                  </a:lnTo>
                  <a:lnTo>
                    <a:pt x="39" y="8"/>
                  </a:lnTo>
                  <a:lnTo>
                    <a:pt x="35" y="12"/>
                  </a:lnTo>
                  <a:lnTo>
                    <a:pt x="32" y="17"/>
                  </a:lnTo>
                  <a:lnTo>
                    <a:pt x="31" y="21"/>
                  </a:lnTo>
                  <a:lnTo>
                    <a:pt x="30" y="27"/>
                  </a:lnTo>
                  <a:lnTo>
                    <a:pt x="30" y="27"/>
                  </a:lnTo>
                  <a:lnTo>
                    <a:pt x="31" y="33"/>
                  </a:lnTo>
                  <a:lnTo>
                    <a:pt x="31" y="33"/>
                  </a:lnTo>
                  <a:lnTo>
                    <a:pt x="24" y="34"/>
                  </a:lnTo>
                  <a:lnTo>
                    <a:pt x="19" y="35"/>
                  </a:lnTo>
                  <a:lnTo>
                    <a:pt x="13" y="39"/>
                  </a:lnTo>
                  <a:lnTo>
                    <a:pt x="9" y="42"/>
                  </a:lnTo>
                  <a:lnTo>
                    <a:pt x="5" y="45"/>
                  </a:lnTo>
                  <a:lnTo>
                    <a:pt x="2" y="50"/>
                  </a:lnTo>
                  <a:lnTo>
                    <a:pt x="0" y="54"/>
                  </a:lnTo>
                  <a:lnTo>
                    <a:pt x="0" y="60"/>
                  </a:lnTo>
                  <a:lnTo>
                    <a:pt x="0" y="60"/>
                  </a:lnTo>
                  <a:lnTo>
                    <a:pt x="0" y="64"/>
                  </a:lnTo>
                  <a:lnTo>
                    <a:pt x="2" y="69"/>
                  </a:lnTo>
                  <a:lnTo>
                    <a:pt x="4" y="73"/>
                  </a:lnTo>
                  <a:lnTo>
                    <a:pt x="9" y="77"/>
                  </a:lnTo>
                  <a:lnTo>
                    <a:pt x="13" y="80"/>
                  </a:lnTo>
                  <a:lnTo>
                    <a:pt x="17" y="83"/>
                  </a:lnTo>
                  <a:lnTo>
                    <a:pt x="23" y="85"/>
                  </a:lnTo>
                  <a:lnTo>
                    <a:pt x="30" y="86"/>
                  </a:lnTo>
                  <a:lnTo>
                    <a:pt x="30" y="86"/>
                  </a:lnTo>
                  <a:lnTo>
                    <a:pt x="32" y="86"/>
                  </a:lnTo>
                  <a:lnTo>
                    <a:pt x="32" y="86"/>
                  </a:lnTo>
                  <a:lnTo>
                    <a:pt x="34" y="86"/>
                  </a:lnTo>
                  <a:lnTo>
                    <a:pt x="34" y="86"/>
                  </a:lnTo>
                  <a:lnTo>
                    <a:pt x="35" y="86"/>
                  </a:lnTo>
                  <a:lnTo>
                    <a:pt x="147" y="86"/>
                  </a:lnTo>
                  <a:lnTo>
                    <a:pt x="147" y="86"/>
                  </a:lnTo>
                  <a:lnTo>
                    <a:pt x="147" y="86"/>
                  </a:lnTo>
                  <a:lnTo>
                    <a:pt x="154" y="85"/>
                  </a:lnTo>
                  <a:lnTo>
                    <a:pt x="159" y="83"/>
                  </a:lnTo>
                  <a:lnTo>
                    <a:pt x="165" y="80"/>
                  </a:lnTo>
                  <a:lnTo>
                    <a:pt x="169" y="77"/>
                  </a:lnTo>
                  <a:lnTo>
                    <a:pt x="173" y="74"/>
                  </a:lnTo>
                  <a:lnTo>
                    <a:pt x="175" y="69"/>
                  </a:lnTo>
                  <a:lnTo>
                    <a:pt x="178" y="64"/>
                  </a:lnTo>
                  <a:lnTo>
                    <a:pt x="179" y="60"/>
                  </a:lnTo>
                  <a:lnTo>
                    <a:pt x="179" y="60"/>
                  </a:lnTo>
                  <a:close/>
                </a:path>
              </a:pathLst>
            </a:custGeom>
            <a:solidFill>
              <a:schemeClr val="accent6"/>
            </a:solidFill>
            <a:ln w="9525">
              <a:noFill/>
              <a:round/>
            </a:ln>
          </p:spPr>
          <p:txBody>
            <a:bodyPr/>
            <a:lstStyle/>
            <a:p>
              <a:endParaRPr lang="en-US" sz="2400" dirty="0">
                <a:cs typeface="+mn-ea"/>
                <a:sym typeface="+mn-lt"/>
              </a:endParaRPr>
            </a:p>
          </p:txBody>
        </p:sp>
        <p:sp>
          <p:nvSpPr>
            <p:cNvPr id="83" name="文本框 82"/>
            <p:cNvSpPr txBox="1"/>
            <p:nvPr/>
          </p:nvSpPr>
          <p:spPr>
            <a:xfrm>
              <a:off x="2532572" y="4712157"/>
              <a:ext cx="1219200" cy="400110"/>
            </a:xfrm>
            <a:prstGeom prst="rect">
              <a:avLst/>
            </a:prstGeom>
            <a:noFill/>
          </p:spPr>
          <p:txBody>
            <a:bodyPr wrap="square" rtlCol="0">
              <a:spAutoFit/>
            </a:bodyPr>
            <a:lstStyle/>
            <a:p>
              <a:pPr algn="r"/>
              <a:r>
                <a:rPr lang="zh-CN" altLang="en-US" sz="2000" b="1" dirty="0">
                  <a:solidFill>
                    <a:schemeClr val="bg1"/>
                  </a:solidFill>
                  <a:effectLst>
                    <a:outerShdw blurRad="38100" dist="38100" dir="2700000" algn="tl">
                      <a:srgbClr val="000000">
                        <a:alpha val="43137"/>
                      </a:srgbClr>
                    </a:outerShdw>
                  </a:effectLst>
                  <a:cs typeface="+mn-ea"/>
                  <a:sym typeface="+mn-lt"/>
                </a:rPr>
                <a:t>添加标题</a:t>
              </a:r>
            </a:p>
          </p:txBody>
        </p:sp>
      </p:grpSp>
      <p:grpSp>
        <p:nvGrpSpPr>
          <p:cNvPr id="84" name="组合 83"/>
          <p:cNvGrpSpPr/>
          <p:nvPr/>
        </p:nvGrpSpPr>
        <p:grpSpPr>
          <a:xfrm>
            <a:off x="5798292" y="3753459"/>
            <a:ext cx="2169443" cy="1042304"/>
            <a:chOff x="5905499" y="4286256"/>
            <a:chExt cx="2169443" cy="1042304"/>
          </a:xfrm>
        </p:grpSpPr>
        <p:sp>
          <p:nvSpPr>
            <p:cNvPr id="85" name="Freeform 314"/>
            <p:cNvSpPr/>
            <p:nvPr/>
          </p:nvSpPr>
          <p:spPr bwMode="auto">
            <a:xfrm>
              <a:off x="5905499" y="4286256"/>
              <a:ext cx="2169443" cy="1042304"/>
            </a:xfrm>
            <a:custGeom>
              <a:avLst/>
              <a:gdLst/>
              <a:ahLst/>
              <a:cxnLst>
                <a:cxn ang="0">
                  <a:pos x="179" y="60"/>
                </a:cxn>
                <a:cxn ang="0">
                  <a:pos x="175" y="50"/>
                </a:cxn>
                <a:cxn ang="0">
                  <a:pos x="170" y="42"/>
                </a:cxn>
                <a:cxn ang="0">
                  <a:pos x="160" y="37"/>
                </a:cxn>
                <a:cxn ang="0">
                  <a:pos x="148" y="33"/>
                </a:cxn>
                <a:cxn ang="0">
                  <a:pos x="147" y="28"/>
                </a:cxn>
                <a:cxn ang="0">
                  <a:pos x="141" y="19"/>
                </a:cxn>
                <a:cxn ang="0">
                  <a:pos x="133" y="12"/>
                </a:cxn>
                <a:cxn ang="0">
                  <a:pos x="121" y="9"/>
                </a:cxn>
                <a:cxn ang="0">
                  <a:pos x="115" y="8"/>
                </a:cxn>
                <a:cxn ang="0">
                  <a:pos x="103" y="10"/>
                </a:cxn>
                <a:cxn ang="0">
                  <a:pos x="93" y="15"/>
                </a:cxn>
                <a:cxn ang="0">
                  <a:pos x="88" y="9"/>
                </a:cxn>
                <a:cxn ang="0">
                  <a:pos x="72" y="1"/>
                </a:cxn>
                <a:cxn ang="0">
                  <a:pos x="64" y="0"/>
                </a:cxn>
                <a:cxn ang="0">
                  <a:pos x="50" y="3"/>
                </a:cxn>
                <a:cxn ang="0">
                  <a:pos x="39" y="8"/>
                </a:cxn>
                <a:cxn ang="0">
                  <a:pos x="32" y="17"/>
                </a:cxn>
                <a:cxn ang="0">
                  <a:pos x="30" y="27"/>
                </a:cxn>
                <a:cxn ang="0">
                  <a:pos x="31" y="33"/>
                </a:cxn>
                <a:cxn ang="0">
                  <a:pos x="24" y="34"/>
                </a:cxn>
                <a:cxn ang="0">
                  <a:pos x="13" y="39"/>
                </a:cxn>
                <a:cxn ang="0">
                  <a:pos x="5" y="45"/>
                </a:cxn>
                <a:cxn ang="0">
                  <a:pos x="0" y="54"/>
                </a:cxn>
                <a:cxn ang="0">
                  <a:pos x="0" y="60"/>
                </a:cxn>
                <a:cxn ang="0">
                  <a:pos x="2" y="69"/>
                </a:cxn>
                <a:cxn ang="0">
                  <a:pos x="9" y="77"/>
                </a:cxn>
                <a:cxn ang="0">
                  <a:pos x="17" y="83"/>
                </a:cxn>
                <a:cxn ang="0">
                  <a:pos x="30" y="86"/>
                </a:cxn>
                <a:cxn ang="0">
                  <a:pos x="32" y="86"/>
                </a:cxn>
                <a:cxn ang="0">
                  <a:pos x="34" y="86"/>
                </a:cxn>
                <a:cxn ang="0">
                  <a:pos x="35" y="86"/>
                </a:cxn>
                <a:cxn ang="0">
                  <a:pos x="147" y="86"/>
                </a:cxn>
                <a:cxn ang="0">
                  <a:pos x="154" y="85"/>
                </a:cxn>
                <a:cxn ang="0">
                  <a:pos x="165" y="80"/>
                </a:cxn>
                <a:cxn ang="0">
                  <a:pos x="173" y="74"/>
                </a:cxn>
                <a:cxn ang="0">
                  <a:pos x="178" y="64"/>
                </a:cxn>
                <a:cxn ang="0">
                  <a:pos x="179" y="60"/>
                </a:cxn>
              </a:cxnLst>
              <a:rect l="0" t="0" r="r" b="b"/>
              <a:pathLst>
                <a:path w="179" h="86">
                  <a:moveTo>
                    <a:pt x="179" y="60"/>
                  </a:moveTo>
                  <a:lnTo>
                    <a:pt x="179" y="60"/>
                  </a:lnTo>
                  <a:lnTo>
                    <a:pt x="178" y="54"/>
                  </a:lnTo>
                  <a:lnTo>
                    <a:pt x="175" y="50"/>
                  </a:lnTo>
                  <a:lnTo>
                    <a:pt x="173" y="45"/>
                  </a:lnTo>
                  <a:lnTo>
                    <a:pt x="170" y="42"/>
                  </a:lnTo>
                  <a:lnTo>
                    <a:pt x="166" y="39"/>
                  </a:lnTo>
                  <a:lnTo>
                    <a:pt x="160" y="37"/>
                  </a:lnTo>
                  <a:lnTo>
                    <a:pt x="155" y="34"/>
                  </a:lnTo>
                  <a:lnTo>
                    <a:pt x="148" y="33"/>
                  </a:lnTo>
                  <a:lnTo>
                    <a:pt x="148" y="33"/>
                  </a:lnTo>
                  <a:lnTo>
                    <a:pt x="147" y="28"/>
                  </a:lnTo>
                  <a:lnTo>
                    <a:pt x="145" y="23"/>
                  </a:lnTo>
                  <a:lnTo>
                    <a:pt x="141" y="19"/>
                  </a:lnTo>
                  <a:lnTo>
                    <a:pt x="138" y="16"/>
                  </a:lnTo>
                  <a:lnTo>
                    <a:pt x="133" y="12"/>
                  </a:lnTo>
                  <a:lnTo>
                    <a:pt x="127" y="10"/>
                  </a:lnTo>
                  <a:lnTo>
                    <a:pt x="121" y="9"/>
                  </a:lnTo>
                  <a:lnTo>
                    <a:pt x="115" y="8"/>
                  </a:lnTo>
                  <a:lnTo>
                    <a:pt x="115" y="8"/>
                  </a:lnTo>
                  <a:lnTo>
                    <a:pt x="109" y="9"/>
                  </a:lnTo>
                  <a:lnTo>
                    <a:pt x="103" y="10"/>
                  </a:lnTo>
                  <a:lnTo>
                    <a:pt x="98" y="12"/>
                  </a:lnTo>
                  <a:lnTo>
                    <a:pt x="93" y="15"/>
                  </a:lnTo>
                  <a:lnTo>
                    <a:pt x="93" y="15"/>
                  </a:lnTo>
                  <a:lnTo>
                    <a:pt x="88" y="9"/>
                  </a:lnTo>
                  <a:lnTo>
                    <a:pt x="81" y="5"/>
                  </a:lnTo>
                  <a:lnTo>
                    <a:pt x="72" y="1"/>
                  </a:lnTo>
                  <a:lnTo>
                    <a:pt x="64" y="0"/>
                  </a:lnTo>
                  <a:lnTo>
                    <a:pt x="64" y="0"/>
                  </a:lnTo>
                  <a:lnTo>
                    <a:pt x="56" y="1"/>
                  </a:lnTo>
                  <a:lnTo>
                    <a:pt x="50" y="3"/>
                  </a:lnTo>
                  <a:lnTo>
                    <a:pt x="44" y="5"/>
                  </a:lnTo>
                  <a:lnTo>
                    <a:pt x="39" y="8"/>
                  </a:lnTo>
                  <a:lnTo>
                    <a:pt x="35" y="12"/>
                  </a:lnTo>
                  <a:lnTo>
                    <a:pt x="32" y="17"/>
                  </a:lnTo>
                  <a:lnTo>
                    <a:pt x="31" y="21"/>
                  </a:lnTo>
                  <a:lnTo>
                    <a:pt x="30" y="27"/>
                  </a:lnTo>
                  <a:lnTo>
                    <a:pt x="30" y="27"/>
                  </a:lnTo>
                  <a:lnTo>
                    <a:pt x="31" y="33"/>
                  </a:lnTo>
                  <a:lnTo>
                    <a:pt x="31" y="33"/>
                  </a:lnTo>
                  <a:lnTo>
                    <a:pt x="24" y="34"/>
                  </a:lnTo>
                  <a:lnTo>
                    <a:pt x="19" y="35"/>
                  </a:lnTo>
                  <a:lnTo>
                    <a:pt x="13" y="39"/>
                  </a:lnTo>
                  <a:lnTo>
                    <a:pt x="9" y="42"/>
                  </a:lnTo>
                  <a:lnTo>
                    <a:pt x="5" y="45"/>
                  </a:lnTo>
                  <a:lnTo>
                    <a:pt x="2" y="50"/>
                  </a:lnTo>
                  <a:lnTo>
                    <a:pt x="0" y="54"/>
                  </a:lnTo>
                  <a:lnTo>
                    <a:pt x="0" y="60"/>
                  </a:lnTo>
                  <a:lnTo>
                    <a:pt x="0" y="60"/>
                  </a:lnTo>
                  <a:lnTo>
                    <a:pt x="0" y="64"/>
                  </a:lnTo>
                  <a:lnTo>
                    <a:pt x="2" y="69"/>
                  </a:lnTo>
                  <a:lnTo>
                    <a:pt x="4" y="73"/>
                  </a:lnTo>
                  <a:lnTo>
                    <a:pt x="9" y="77"/>
                  </a:lnTo>
                  <a:lnTo>
                    <a:pt x="13" y="80"/>
                  </a:lnTo>
                  <a:lnTo>
                    <a:pt x="17" y="83"/>
                  </a:lnTo>
                  <a:lnTo>
                    <a:pt x="23" y="85"/>
                  </a:lnTo>
                  <a:lnTo>
                    <a:pt x="30" y="86"/>
                  </a:lnTo>
                  <a:lnTo>
                    <a:pt x="30" y="86"/>
                  </a:lnTo>
                  <a:lnTo>
                    <a:pt x="32" y="86"/>
                  </a:lnTo>
                  <a:lnTo>
                    <a:pt x="32" y="86"/>
                  </a:lnTo>
                  <a:lnTo>
                    <a:pt x="34" y="86"/>
                  </a:lnTo>
                  <a:lnTo>
                    <a:pt x="34" y="86"/>
                  </a:lnTo>
                  <a:lnTo>
                    <a:pt x="35" y="86"/>
                  </a:lnTo>
                  <a:lnTo>
                    <a:pt x="147" y="86"/>
                  </a:lnTo>
                  <a:lnTo>
                    <a:pt x="147" y="86"/>
                  </a:lnTo>
                  <a:lnTo>
                    <a:pt x="147" y="86"/>
                  </a:lnTo>
                  <a:lnTo>
                    <a:pt x="154" y="85"/>
                  </a:lnTo>
                  <a:lnTo>
                    <a:pt x="159" y="83"/>
                  </a:lnTo>
                  <a:lnTo>
                    <a:pt x="165" y="80"/>
                  </a:lnTo>
                  <a:lnTo>
                    <a:pt x="169" y="77"/>
                  </a:lnTo>
                  <a:lnTo>
                    <a:pt x="173" y="74"/>
                  </a:lnTo>
                  <a:lnTo>
                    <a:pt x="175" y="69"/>
                  </a:lnTo>
                  <a:lnTo>
                    <a:pt x="178" y="64"/>
                  </a:lnTo>
                  <a:lnTo>
                    <a:pt x="179" y="60"/>
                  </a:lnTo>
                  <a:lnTo>
                    <a:pt x="179" y="60"/>
                  </a:lnTo>
                  <a:close/>
                </a:path>
              </a:pathLst>
            </a:custGeom>
            <a:solidFill>
              <a:schemeClr val="accent5"/>
            </a:solidFill>
            <a:ln w="9525">
              <a:noFill/>
              <a:round/>
            </a:ln>
          </p:spPr>
          <p:txBody>
            <a:bodyPr/>
            <a:lstStyle/>
            <a:p>
              <a:endParaRPr lang="en-US" sz="2400" dirty="0">
                <a:cs typeface="+mn-ea"/>
                <a:sym typeface="+mn-lt"/>
              </a:endParaRPr>
            </a:p>
          </p:txBody>
        </p:sp>
        <p:sp>
          <p:nvSpPr>
            <p:cNvPr id="86" name="文本框 85"/>
            <p:cNvSpPr txBox="1"/>
            <p:nvPr/>
          </p:nvSpPr>
          <p:spPr>
            <a:xfrm>
              <a:off x="6279020" y="4731122"/>
              <a:ext cx="1219200" cy="400110"/>
            </a:xfrm>
            <a:prstGeom prst="rect">
              <a:avLst/>
            </a:prstGeom>
            <a:noFill/>
          </p:spPr>
          <p:txBody>
            <a:bodyPr wrap="square" rtlCol="0">
              <a:spAutoFit/>
            </a:bodyPr>
            <a:lstStyle/>
            <a:p>
              <a:pPr algn="r"/>
              <a:r>
                <a:rPr lang="zh-CN" altLang="en-US" sz="2000" b="1" dirty="0">
                  <a:solidFill>
                    <a:schemeClr val="bg1"/>
                  </a:solidFill>
                  <a:effectLst>
                    <a:outerShdw blurRad="38100" dist="38100" dir="2700000" algn="tl">
                      <a:srgbClr val="000000">
                        <a:alpha val="43137"/>
                      </a:srgbClr>
                    </a:outerShdw>
                  </a:effectLst>
                  <a:cs typeface="+mn-ea"/>
                  <a:sym typeface="+mn-lt"/>
                </a:rPr>
                <a:t>添加标题</a:t>
              </a:r>
            </a:p>
          </p:txBody>
        </p:sp>
      </p:grpSp>
      <p:grpSp>
        <p:nvGrpSpPr>
          <p:cNvPr id="87" name="组合 86"/>
          <p:cNvGrpSpPr/>
          <p:nvPr/>
        </p:nvGrpSpPr>
        <p:grpSpPr>
          <a:xfrm>
            <a:off x="9513067" y="3658208"/>
            <a:ext cx="2169442" cy="1042304"/>
            <a:chOff x="9620274" y="4191005"/>
            <a:chExt cx="2169442" cy="1042304"/>
          </a:xfrm>
        </p:grpSpPr>
        <p:sp>
          <p:nvSpPr>
            <p:cNvPr id="88" name="Freeform 314"/>
            <p:cNvSpPr/>
            <p:nvPr/>
          </p:nvSpPr>
          <p:spPr bwMode="auto">
            <a:xfrm>
              <a:off x="9620274" y="4191005"/>
              <a:ext cx="2169442" cy="1042304"/>
            </a:xfrm>
            <a:custGeom>
              <a:avLst/>
              <a:gdLst/>
              <a:ahLst/>
              <a:cxnLst>
                <a:cxn ang="0">
                  <a:pos x="179" y="60"/>
                </a:cxn>
                <a:cxn ang="0">
                  <a:pos x="175" y="50"/>
                </a:cxn>
                <a:cxn ang="0">
                  <a:pos x="170" y="42"/>
                </a:cxn>
                <a:cxn ang="0">
                  <a:pos x="160" y="37"/>
                </a:cxn>
                <a:cxn ang="0">
                  <a:pos x="148" y="33"/>
                </a:cxn>
                <a:cxn ang="0">
                  <a:pos x="147" y="28"/>
                </a:cxn>
                <a:cxn ang="0">
                  <a:pos x="141" y="19"/>
                </a:cxn>
                <a:cxn ang="0">
                  <a:pos x="133" y="12"/>
                </a:cxn>
                <a:cxn ang="0">
                  <a:pos x="121" y="9"/>
                </a:cxn>
                <a:cxn ang="0">
                  <a:pos x="115" y="8"/>
                </a:cxn>
                <a:cxn ang="0">
                  <a:pos x="103" y="10"/>
                </a:cxn>
                <a:cxn ang="0">
                  <a:pos x="93" y="15"/>
                </a:cxn>
                <a:cxn ang="0">
                  <a:pos x="88" y="9"/>
                </a:cxn>
                <a:cxn ang="0">
                  <a:pos x="72" y="1"/>
                </a:cxn>
                <a:cxn ang="0">
                  <a:pos x="64" y="0"/>
                </a:cxn>
                <a:cxn ang="0">
                  <a:pos x="50" y="3"/>
                </a:cxn>
                <a:cxn ang="0">
                  <a:pos x="39" y="8"/>
                </a:cxn>
                <a:cxn ang="0">
                  <a:pos x="32" y="17"/>
                </a:cxn>
                <a:cxn ang="0">
                  <a:pos x="30" y="27"/>
                </a:cxn>
                <a:cxn ang="0">
                  <a:pos x="31" y="33"/>
                </a:cxn>
                <a:cxn ang="0">
                  <a:pos x="24" y="34"/>
                </a:cxn>
                <a:cxn ang="0">
                  <a:pos x="13" y="39"/>
                </a:cxn>
                <a:cxn ang="0">
                  <a:pos x="5" y="45"/>
                </a:cxn>
                <a:cxn ang="0">
                  <a:pos x="0" y="54"/>
                </a:cxn>
                <a:cxn ang="0">
                  <a:pos x="0" y="60"/>
                </a:cxn>
                <a:cxn ang="0">
                  <a:pos x="2" y="69"/>
                </a:cxn>
                <a:cxn ang="0">
                  <a:pos x="9" y="77"/>
                </a:cxn>
                <a:cxn ang="0">
                  <a:pos x="17" y="83"/>
                </a:cxn>
                <a:cxn ang="0">
                  <a:pos x="30" y="86"/>
                </a:cxn>
                <a:cxn ang="0">
                  <a:pos x="32" y="86"/>
                </a:cxn>
                <a:cxn ang="0">
                  <a:pos x="34" y="86"/>
                </a:cxn>
                <a:cxn ang="0">
                  <a:pos x="35" y="86"/>
                </a:cxn>
                <a:cxn ang="0">
                  <a:pos x="147" y="86"/>
                </a:cxn>
                <a:cxn ang="0">
                  <a:pos x="154" y="85"/>
                </a:cxn>
                <a:cxn ang="0">
                  <a:pos x="165" y="80"/>
                </a:cxn>
                <a:cxn ang="0">
                  <a:pos x="173" y="74"/>
                </a:cxn>
                <a:cxn ang="0">
                  <a:pos x="178" y="64"/>
                </a:cxn>
                <a:cxn ang="0">
                  <a:pos x="179" y="60"/>
                </a:cxn>
              </a:cxnLst>
              <a:rect l="0" t="0" r="r" b="b"/>
              <a:pathLst>
                <a:path w="179" h="86">
                  <a:moveTo>
                    <a:pt x="179" y="60"/>
                  </a:moveTo>
                  <a:lnTo>
                    <a:pt x="179" y="60"/>
                  </a:lnTo>
                  <a:lnTo>
                    <a:pt x="178" y="54"/>
                  </a:lnTo>
                  <a:lnTo>
                    <a:pt x="175" y="50"/>
                  </a:lnTo>
                  <a:lnTo>
                    <a:pt x="173" y="45"/>
                  </a:lnTo>
                  <a:lnTo>
                    <a:pt x="170" y="42"/>
                  </a:lnTo>
                  <a:lnTo>
                    <a:pt x="166" y="39"/>
                  </a:lnTo>
                  <a:lnTo>
                    <a:pt x="160" y="37"/>
                  </a:lnTo>
                  <a:lnTo>
                    <a:pt x="155" y="34"/>
                  </a:lnTo>
                  <a:lnTo>
                    <a:pt x="148" y="33"/>
                  </a:lnTo>
                  <a:lnTo>
                    <a:pt x="148" y="33"/>
                  </a:lnTo>
                  <a:lnTo>
                    <a:pt x="147" y="28"/>
                  </a:lnTo>
                  <a:lnTo>
                    <a:pt x="145" y="23"/>
                  </a:lnTo>
                  <a:lnTo>
                    <a:pt x="141" y="19"/>
                  </a:lnTo>
                  <a:lnTo>
                    <a:pt x="138" y="16"/>
                  </a:lnTo>
                  <a:lnTo>
                    <a:pt x="133" y="12"/>
                  </a:lnTo>
                  <a:lnTo>
                    <a:pt x="127" y="10"/>
                  </a:lnTo>
                  <a:lnTo>
                    <a:pt x="121" y="9"/>
                  </a:lnTo>
                  <a:lnTo>
                    <a:pt x="115" y="8"/>
                  </a:lnTo>
                  <a:lnTo>
                    <a:pt x="115" y="8"/>
                  </a:lnTo>
                  <a:lnTo>
                    <a:pt x="109" y="9"/>
                  </a:lnTo>
                  <a:lnTo>
                    <a:pt x="103" y="10"/>
                  </a:lnTo>
                  <a:lnTo>
                    <a:pt x="98" y="12"/>
                  </a:lnTo>
                  <a:lnTo>
                    <a:pt x="93" y="15"/>
                  </a:lnTo>
                  <a:lnTo>
                    <a:pt x="93" y="15"/>
                  </a:lnTo>
                  <a:lnTo>
                    <a:pt x="88" y="9"/>
                  </a:lnTo>
                  <a:lnTo>
                    <a:pt x="81" y="5"/>
                  </a:lnTo>
                  <a:lnTo>
                    <a:pt x="72" y="1"/>
                  </a:lnTo>
                  <a:lnTo>
                    <a:pt x="64" y="0"/>
                  </a:lnTo>
                  <a:lnTo>
                    <a:pt x="64" y="0"/>
                  </a:lnTo>
                  <a:lnTo>
                    <a:pt x="56" y="1"/>
                  </a:lnTo>
                  <a:lnTo>
                    <a:pt x="50" y="3"/>
                  </a:lnTo>
                  <a:lnTo>
                    <a:pt x="44" y="5"/>
                  </a:lnTo>
                  <a:lnTo>
                    <a:pt x="39" y="8"/>
                  </a:lnTo>
                  <a:lnTo>
                    <a:pt x="35" y="12"/>
                  </a:lnTo>
                  <a:lnTo>
                    <a:pt x="32" y="17"/>
                  </a:lnTo>
                  <a:lnTo>
                    <a:pt x="31" y="21"/>
                  </a:lnTo>
                  <a:lnTo>
                    <a:pt x="30" y="27"/>
                  </a:lnTo>
                  <a:lnTo>
                    <a:pt x="30" y="27"/>
                  </a:lnTo>
                  <a:lnTo>
                    <a:pt x="31" y="33"/>
                  </a:lnTo>
                  <a:lnTo>
                    <a:pt x="31" y="33"/>
                  </a:lnTo>
                  <a:lnTo>
                    <a:pt x="24" y="34"/>
                  </a:lnTo>
                  <a:lnTo>
                    <a:pt x="19" y="35"/>
                  </a:lnTo>
                  <a:lnTo>
                    <a:pt x="13" y="39"/>
                  </a:lnTo>
                  <a:lnTo>
                    <a:pt x="9" y="42"/>
                  </a:lnTo>
                  <a:lnTo>
                    <a:pt x="5" y="45"/>
                  </a:lnTo>
                  <a:lnTo>
                    <a:pt x="2" y="50"/>
                  </a:lnTo>
                  <a:lnTo>
                    <a:pt x="0" y="54"/>
                  </a:lnTo>
                  <a:lnTo>
                    <a:pt x="0" y="60"/>
                  </a:lnTo>
                  <a:lnTo>
                    <a:pt x="0" y="60"/>
                  </a:lnTo>
                  <a:lnTo>
                    <a:pt x="0" y="64"/>
                  </a:lnTo>
                  <a:lnTo>
                    <a:pt x="2" y="69"/>
                  </a:lnTo>
                  <a:lnTo>
                    <a:pt x="4" y="73"/>
                  </a:lnTo>
                  <a:lnTo>
                    <a:pt x="9" y="77"/>
                  </a:lnTo>
                  <a:lnTo>
                    <a:pt x="13" y="80"/>
                  </a:lnTo>
                  <a:lnTo>
                    <a:pt x="17" y="83"/>
                  </a:lnTo>
                  <a:lnTo>
                    <a:pt x="23" y="85"/>
                  </a:lnTo>
                  <a:lnTo>
                    <a:pt x="30" y="86"/>
                  </a:lnTo>
                  <a:lnTo>
                    <a:pt x="30" y="86"/>
                  </a:lnTo>
                  <a:lnTo>
                    <a:pt x="32" y="86"/>
                  </a:lnTo>
                  <a:lnTo>
                    <a:pt x="32" y="86"/>
                  </a:lnTo>
                  <a:lnTo>
                    <a:pt x="34" y="86"/>
                  </a:lnTo>
                  <a:lnTo>
                    <a:pt x="34" y="86"/>
                  </a:lnTo>
                  <a:lnTo>
                    <a:pt x="35" y="86"/>
                  </a:lnTo>
                  <a:lnTo>
                    <a:pt x="147" y="86"/>
                  </a:lnTo>
                  <a:lnTo>
                    <a:pt x="147" y="86"/>
                  </a:lnTo>
                  <a:lnTo>
                    <a:pt x="147" y="86"/>
                  </a:lnTo>
                  <a:lnTo>
                    <a:pt x="154" y="85"/>
                  </a:lnTo>
                  <a:lnTo>
                    <a:pt x="159" y="83"/>
                  </a:lnTo>
                  <a:lnTo>
                    <a:pt x="165" y="80"/>
                  </a:lnTo>
                  <a:lnTo>
                    <a:pt x="169" y="77"/>
                  </a:lnTo>
                  <a:lnTo>
                    <a:pt x="173" y="74"/>
                  </a:lnTo>
                  <a:lnTo>
                    <a:pt x="175" y="69"/>
                  </a:lnTo>
                  <a:lnTo>
                    <a:pt x="178" y="64"/>
                  </a:lnTo>
                  <a:lnTo>
                    <a:pt x="179" y="60"/>
                  </a:lnTo>
                  <a:lnTo>
                    <a:pt x="179" y="60"/>
                  </a:lnTo>
                  <a:close/>
                </a:path>
              </a:pathLst>
            </a:custGeom>
            <a:solidFill>
              <a:schemeClr val="accent4"/>
            </a:solidFill>
            <a:ln w="9525">
              <a:noFill/>
              <a:round/>
            </a:ln>
          </p:spPr>
          <p:txBody>
            <a:bodyPr/>
            <a:lstStyle/>
            <a:p>
              <a:endParaRPr lang="en-US" sz="2400" dirty="0">
                <a:cs typeface="+mn-ea"/>
                <a:sym typeface="+mn-lt"/>
              </a:endParaRPr>
            </a:p>
          </p:txBody>
        </p:sp>
        <p:sp>
          <p:nvSpPr>
            <p:cNvPr id="89" name="文本框 88"/>
            <p:cNvSpPr txBox="1"/>
            <p:nvPr/>
          </p:nvSpPr>
          <p:spPr>
            <a:xfrm>
              <a:off x="10126919" y="4607353"/>
              <a:ext cx="1219200" cy="400110"/>
            </a:xfrm>
            <a:prstGeom prst="rect">
              <a:avLst/>
            </a:prstGeom>
            <a:noFill/>
          </p:spPr>
          <p:txBody>
            <a:bodyPr wrap="square" rtlCol="0">
              <a:spAutoFit/>
            </a:bodyPr>
            <a:lstStyle/>
            <a:p>
              <a:pPr algn="r"/>
              <a:r>
                <a:rPr lang="zh-CN" altLang="en-US" sz="2000" b="1" dirty="0">
                  <a:solidFill>
                    <a:schemeClr val="bg1"/>
                  </a:solidFill>
                  <a:effectLst>
                    <a:outerShdw blurRad="38100" dist="38100" dir="2700000" algn="tl">
                      <a:srgbClr val="000000">
                        <a:alpha val="43137"/>
                      </a:srgbClr>
                    </a:outerShdw>
                  </a:effectLst>
                  <a:cs typeface="+mn-ea"/>
                  <a:sym typeface="+mn-lt"/>
                </a:rPr>
                <a:t>添加标题</a:t>
              </a:r>
            </a:p>
          </p:txBody>
        </p:sp>
      </p:grpSp>
      <p:sp>
        <p:nvSpPr>
          <p:cNvPr id="90" name="文本框 89"/>
          <p:cNvSpPr txBox="1"/>
          <p:nvPr/>
        </p:nvSpPr>
        <p:spPr>
          <a:xfrm>
            <a:off x="5965960" y="5103643"/>
            <a:ext cx="5546903" cy="1532727"/>
          </a:xfrm>
          <a:prstGeom prst="rect">
            <a:avLst/>
          </a:prstGeom>
          <a:noFill/>
        </p:spPr>
        <p:txBody>
          <a:bodyPr wrap="square" rtlCol="0">
            <a:spAutoFit/>
          </a:bodyPr>
          <a:lstStyle/>
          <a:p>
            <a:pPr>
              <a:lnSpc>
                <a:spcPct val="130000"/>
              </a:lnSpc>
            </a:pPr>
            <a:r>
              <a:rPr lang="zh-CN" altLang="en-US" dirty="0">
                <a:cs typeface="+mn-ea"/>
                <a:sym typeface="+mn-lt"/>
              </a:rPr>
              <a:t>您的内容打在这里，或者通过复制您的文本后，在此框中选择粘贴，并选择只保留文字，您的内容打在这里，或者通过复制您的文本后，在此框中选择粘贴，并选择只保留文字。</a:t>
            </a:r>
          </a:p>
        </p:txBody>
      </p:sp>
    </p:spTree>
  </p:cSld>
  <p:clrMapOvr>
    <a:masterClrMapping/>
  </p:clrMapOvr>
  <mc:AlternateContent xmlns:mc="http://schemas.openxmlformats.org/markup-compatibility/2006" xmlns:p14="http://schemas.microsoft.com/office/powerpoint/2010/main">
    <mc:Choice Requires="p14">
      <p:transition spd="slow" p14:dur="1250" advClick="0" advTm="5000">
        <p14:switch dir="r"/>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350"/>
                                        <p:tgtEl>
                                          <p:spTgt spid="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2"/>
                                        </p:tgtEl>
                                        <p:attrNameLst>
                                          <p:attrName>style.visibility</p:attrName>
                                        </p:attrNameLst>
                                      </p:cBhvr>
                                      <p:to>
                                        <p:strVal val="visible"/>
                                      </p:to>
                                    </p:set>
                                    <p:anim calcmode="lin" valueType="num">
                                      <p:cBhvr>
                                        <p:cTn id="11" dur="500" fill="hold"/>
                                        <p:tgtEl>
                                          <p:spTgt spid="72"/>
                                        </p:tgtEl>
                                        <p:attrNameLst>
                                          <p:attrName>ppt_w</p:attrName>
                                        </p:attrNameLst>
                                      </p:cBhvr>
                                      <p:tavLst>
                                        <p:tav tm="0">
                                          <p:val>
                                            <p:fltVal val="0"/>
                                          </p:val>
                                        </p:tav>
                                        <p:tav tm="100000">
                                          <p:val>
                                            <p:strVal val="#ppt_w"/>
                                          </p:val>
                                        </p:tav>
                                      </p:tavLst>
                                    </p:anim>
                                    <p:anim calcmode="lin" valueType="num">
                                      <p:cBhvr>
                                        <p:cTn id="12" dur="500" fill="hold"/>
                                        <p:tgtEl>
                                          <p:spTgt spid="72"/>
                                        </p:tgtEl>
                                        <p:attrNameLst>
                                          <p:attrName>ppt_h</p:attrName>
                                        </p:attrNameLst>
                                      </p:cBhvr>
                                      <p:tavLst>
                                        <p:tav tm="0">
                                          <p:val>
                                            <p:fltVal val="0"/>
                                          </p:val>
                                        </p:tav>
                                        <p:tav tm="100000">
                                          <p:val>
                                            <p:strVal val="#ppt_h"/>
                                          </p:val>
                                        </p:tav>
                                      </p:tavLst>
                                    </p:anim>
                                    <p:animEffect transition="in" filter="fade">
                                      <p:cBhvr>
                                        <p:cTn id="13" dur="500"/>
                                        <p:tgtEl>
                                          <p:spTgt spid="72"/>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350"/>
                                        <p:tgtEl>
                                          <p:spTgt spid="16"/>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5"/>
                                        </p:tgtEl>
                                        <p:attrNameLst>
                                          <p:attrName>style.visibility</p:attrName>
                                        </p:attrNameLst>
                                      </p:cBhvr>
                                      <p:to>
                                        <p:strVal val="visible"/>
                                      </p:to>
                                    </p:set>
                                    <p:anim calcmode="lin" valueType="num">
                                      <p:cBhvr>
                                        <p:cTn id="21" dur="500" fill="hold"/>
                                        <p:tgtEl>
                                          <p:spTgt spid="75"/>
                                        </p:tgtEl>
                                        <p:attrNameLst>
                                          <p:attrName>ppt_w</p:attrName>
                                        </p:attrNameLst>
                                      </p:cBhvr>
                                      <p:tavLst>
                                        <p:tav tm="0">
                                          <p:val>
                                            <p:fltVal val="0"/>
                                          </p:val>
                                        </p:tav>
                                        <p:tav tm="100000">
                                          <p:val>
                                            <p:strVal val="#ppt_w"/>
                                          </p:val>
                                        </p:tav>
                                      </p:tavLst>
                                    </p:anim>
                                    <p:anim calcmode="lin" valueType="num">
                                      <p:cBhvr>
                                        <p:cTn id="22" dur="500" fill="hold"/>
                                        <p:tgtEl>
                                          <p:spTgt spid="75"/>
                                        </p:tgtEl>
                                        <p:attrNameLst>
                                          <p:attrName>ppt_h</p:attrName>
                                        </p:attrNameLst>
                                      </p:cBhvr>
                                      <p:tavLst>
                                        <p:tav tm="0">
                                          <p:val>
                                            <p:fltVal val="0"/>
                                          </p:val>
                                        </p:tav>
                                        <p:tav tm="100000">
                                          <p:val>
                                            <p:strVal val="#ppt_h"/>
                                          </p:val>
                                        </p:tav>
                                      </p:tavLst>
                                    </p:anim>
                                    <p:animEffect transition="in" filter="fade">
                                      <p:cBhvr>
                                        <p:cTn id="23" dur="500"/>
                                        <p:tgtEl>
                                          <p:spTgt spid="75"/>
                                        </p:tgtEl>
                                      </p:cBhvr>
                                    </p:animEffect>
                                  </p:childTnLst>
                                </p:cTn>
                              </p:par>
                            </p:childTnLst>
                          </p:cTn>
                        </p:par>
                        <p:par>
                          <p:cTn id="24" fill="hold">
                            <p:stCondLst>
                              <p:cond delay="2000"/>
                            </p:stCondLst>
                            <p:childTnLst>
                              <p:par>
                                <p:cTn id="25" presetID="22" presetClass="entr" presetSubtype="8" fill="hold"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wipe(left)">
                                      <p:cBhvr>
                                        <p:cTn id="27" dur="350"/>
                                        <p:tgtEl>
                                          <p:spTgt spid="30"/>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78"/>
                                        </p:tgtEl>
                                        <p:attrNameLst>
                                          <p:attrName>style.visibility</p:attrName>
                                        </p:attrNameLst>
                                      </p:cBhvr>
                                      <p:to>
                                        <p:strVal val="visible"/>
                                      </p:to>
                                    </p:set>
                                    <p:anim calcmode="lin" valueType="num">
                                      <p:cBhvr>
                                        <p:cTn id="31" dur="500" fill="hold"/>
                                        <p:tgtEl>
                                          <p:spTgt spid="78"/>
                                        </p:tgtEl>
                                        <p:attrNameLst>
                                          <p:attrName>ppt_w</p:attrName>
                                        </p:attrNameLst>
                                      </p:cBhvr>
                                      <p:tavLst>
                                        <p:tav tm="0">
                                          <p:val>
                                            <p:fltVal val="0"/>
                                          </p:val>
                                        </p:tav>
                                        <p:tav tm="100000">
                                          <p:val>
                                            <p:strVal val="#ppt_w"/>
                                          </p:val>
                                        </p:tav>
                                      </p:tavLst>
                                    </p:anim>
                                    <p:anim calcmode="lin" valueType="num">
                                      <p:cBhvr>
                                        <p:cTn id="32" dur="500" fill="hold"/>
                                        <p:tgtEl>
                                          <p:spTgt spid="78"/>
                                        </p:tgtEl>
                                        <p:attrNameLst>
                                          <p:attrName>ppt_h</p:attrName>
                                        </p:attrNameLst>
                                      </p:cBhvr>
                                      <p:tavLst>
                                        <p:tav tm="0">
                                          <p:val>
                                            <p:fltVal val="0"/>
                                          </p:val>
                                        </p:tav>
                                        <p:tav tm="100000">
                                          <p:val>
                                            <p:strVal val="#ppt_h"/>
                                          </p:val>
                                        </p:tav>
                                      </p:tavLst>
                                    </p:anim>
                                    <p:animEffect transition="in" filter="fade">
                                      <p:cBhvr>
                                        <p:cTn id="33" dur="500"/>
                                        <p:tgtEl>
                                          <p:spTgt spid="78"/>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87"/>
                                        </p:tgtEl>
                                        <p:attrNameLst>
                                          <p:attrName>style.visibility</p:attrName>
                                        </p:attrNameLst>
                                      </p:cBhvr>
                                      <p:to>
                                        <p:strVal val="visible"/>
                                      </p:to>
                                    </p:set>
                                    <p:anim calcmode="lin" valueType="num">
                                      <p:cBhvr>
                                        <p:cTn id="37" dur="500" fill="hold"/>
                                        <p:tgtEl>
                                          <p:spTgt spid="87"/>
                                        </p:tgtEl>
                                        <p:attrNameLst>
                                          <p:attrName>ppt_w</p:attrName>
                                        </p:attrNameLst>
                                      </p:cBhvr>
                                      <p:tavLst>
                                        <p:tav tm="0">
                                          <p:val>
                                            <p:fltVal val="0"/>
                                          </p:val>
                                        </p:tav>
                                        <p:tav tm="100000">
                                          <p:val>
                                            <p:strVal val="#ppt_w"/>
                                          </p:val>
                                        </p:tav>
                                      </p:tavLst>
                                    </p:anim>
                                    <p:anim calcmode="lin" valueType="num">
                                      <p:cBhvr>
                                        <p:cTn id="38" dur="500" fill="hold"/>
                                        <p:tgtEl>
                                          <p:spTgt spid="87"/>
                                        </p:tgtEl>
                                        <p:attrNameLst>
                                          <p:attrName>ppt_h</p:attrName>
                                        </p:attrNameLst>
                                      </p:cBhvr>
                                      <p:tavLst>
                                        <p:tav tm="0">
                                          <p:val>
                                            <p:fltVal val="0"/>
                                          </p:val>
                                        </p:tav>
                                        <p:tav tm="100000">
                                          <p:val>
                                            <p:strVal val="#ppt_h"/>
                                          </p:val>
                                        </p:tav>
                                      </p:tavLst>
                                    </p:anim>
                                    <p:animEffect transition="in" filter="fade">
                                      <p:cBhvr>
                                        <p:cTn id="39" dur="500"/>
                                        <p:tgtEl>
                                          <p:spTgt spid="87"/>
                                        </p:tgtEl>
                                      </p:cBhvr>
                                    </p:animEffect>
                                  </p:childTnLst>
                                </p:cTn>
                              </p:par>
                            </p:childTnLst>
                          </p:cTn>
                        </p:par>
                        <p:par>
                          <p:cTn id="40" fill="hold">
                            <p:stCondLst>
                              <p:cond delay="3500"/>
                            </p:stCondLst>
                            <p:childTnLst>
                              <p:par>
                                <p:cTn id="41" presetID="22" presetClass="entr" presetSubtype="2"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wipe(right)">
                                      <p:cBhvr>
                                        <p:cTn id="43" dur="350"/>
                                        <p:tgtEl>
                                          <p:spTgt spid="44"/>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84"/>
                                        </p:tgtEl>
                                        <p:attrNameLst>
                                          <p:attrName>style.visibility</p:attrName>
                                        </p:attrNameLst>
                                      </p:cBhvr>
                                      <p:to>
                                        <p:strVal val="visible"/>
                                      </p:to>
                                    </p:set>
                                    <p:anim calcmode="lin" valueType="num">
                                      <p:cBhvr>
                                        <p:cTn id="47" dur="500" fill="hold"/>
                                        <p:tgtEl>
                                          <p:spTgt spid="84"/>
                                        </p:tgtEl>
                                        <p:attrNameLst>
                                          <p:attrName>ppt_w</p:attrName>
                                        </p:attrNameLst>
                                      </p:cBhvr>
                                      <p:tavLst>
                                        <p:tav tm="0">
                                          <p:val>
                                            <p:fltVal val="0"/>
                                          </p:val>
                                        </p:tav>
                                        <p:tav tm="100000">
                                          <p:val>
                                            <p:strVal val="#ppt_w"/>
                                          </p:val>
                                        </p:tav>
                                      </p:tavLst>
                                    </p:anim>
                                    <p:anim calcmode="lin" valueType="num">
                                      <p:cBhvr>
                                        <p:cTn id="48" dur="500" fill="hold"/>
                                        <p:tgtEl>
                                          <p:spTgt spid="84"/>
                                        </p:tgtEl>
                                        <p:attrNameLst>
                                          <p:attrName>ppt_h</p:attrName>
                                        </p:attrNameLst>
                                      </p:cBhvr>
                                      <p:tavLst>
                                        <p:tav tm="0">
                                          <p:val>
                                            <p:fltVal val="0"/>
                                          </p:val>
                                        </p:tav>
                                        <p:tav tm="100000">
                                          <p:val>
                                            <p:strVal val="#ppt_h"/>
                                          </p:val>
                                        </p:tav>
                                      </p:tavLst>
                                    </p:anim>
                                    <p:animEffect transition="in" filter="fade">
                                      <p:cBhvr>
                                        <p:cTn id="49" dur="500"/>
                                        <p:tgtEl>
                                          <p:spTgt spid="84"/>
                                        </p:tgtEl>
                                      </p:cBhvr>
                                    </p:animEffect>
                                  </p:childTnLst>
                                </p:cTn>
                              </p:par>
                            </p:childTnLst>
                          </p:cTn>
                        </p:par>
                        <p:par>
                          <p:cTn id="50" fill="hold">
                            <p:stCondLst>
                              <p:cond delay="4500"/>
                            </p:stCondLst>
                            <p:childTnLst>
                              <p:par>
                                <p:cTn id="51" presetID="22" presetClass="entr" presetSubtype="2"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Effect transition="in" filter="wipe(right)">
                                      <p:cBhvr>
                                        <p:cTn id="53" dur="350"/>
                                        <p:tgtEl>
                                          <p:spTgt spid="58"/>
                                        </p:tgtEl>
                                      </p:cBhvr>
                                    </p:animEffect>
                                  </p:childTnLst>
                                </p:cTn>
                              </p:par>
                            </p:childTnLst>
                          </p:cTn>
                        </p:par>
                        <p:par>
                          <p:cTn id="54" fill="hold">
                            <p:stCondLst>
                              <p:cond delay="5000"/>
                            </p:stCondLst>
                            <p:childTnLst>
                              <p:par>
                                <p:cTn id="55" presetID="53" presetClass="entr" presetSubtype="16" fill="hold" nodeType="afterEffect">
                                  <p:stCondLst>
                                    <p:cond delay="0"/>
                                  </p:stCondLst>
                                  <p:childTnLst>
                                    <p:set>
                                      <p:cBhvr>
                                        <p:cTn id="56" dur="1" fill="hold">
                                          <p:stCondLst>
                                            <p:cond delay="0"/>
                                          </p:stCondLst>
                                        </p:cTn>
                                        <p:tgtEl>
                                          <p:spTgt spid="81"/>
                                        </p:tgtEl>
                                        <p:attrNameLst>
                                          <p:attrName>style.visibility</p:attrName>
                                        </p:attrNameLst>
                                      </p:cBhvr>
                                      <p:to>
                                        <p:strVal val="visible"/>
                                      </p:to>
                                    </p:set>
                                    <p:anim calcmode="lin" valueType="num">
                                      <p:cBhvr>
                                        <p:cTn id="57" dur="500" fill="hold"/>
                                        <p:tgtEl>
                                          <p:spTgt spid="81"/>
                                        </p:tgtEl>
                                        <p:attrNameLst>
                                          <p:attrName>ppt_w</p:attrName>
                                        </p:attrNameLst>
                                      </p:cBhvr>
                                      <p:tavLst>
                                        <p:tav tm="0">
                                          <p:val>
                                            <p:fltVal val="0"/>
                                          </p:val>
                                        </p:tav>
                                        <p:tav tm="100000">
                                          <p:val>
                                            <p:strVal val="#ppt_w"/>
                                          </p:val>
                                        </p:tav>
                                      </p:tavLst>
                                    </p:anim>
                                    <p:anim calcmode="lin" valueType="num">
                                      <p:cBhvr>
                                        <p:cTn id="58" dur="500" fill="hold"/>
                                        <p:tgtEl>
                                          <p:spTgt spid="81"/>
                                        </p:tgtEl>
                                        <p:attrNameLst>
                                          <p:attrName>ppt_h</p:attrName>
                                        </p:attrNameLst>
                                      </p:cBhvr>
                                      <p:tavLst>
                                        <p:tav tm="0">
                                          <p:val>
                                            <p:fltVal val="0"/>
                                          </p:val>
                                        </p:tav>
                                        <p:tav tm="100000">
                                          <p:val>
                                            <p:strVal val="#ppt_h"/>
                                          </p:val>
                                        </p:tav>
                                      </p:tavLst>
                                    </p:anim>
                                    <p:animEffect transition="in" filter="fade">
                                      <p:cBhvr>
                                        <p:cTn id="59" dur="500"/>
                                        <p:tgtEl>
                                          <p:spTgt spid="81"/>
                                        </p:tgtEl>
                                      </p:cBhvr>
                                    </p:animEffect>
                                  </p:childTnLst>
                                </p:cTn>
                              </p:par>
                            </p:childTnLst>
                          </p:cTn>
                        </p:par>
                        <p:par>
                          <p:cTn id="60" fill="hold">
                            <p:stCondLst>
                              <p:cond delay="5500"/>
                            </p:stCondLst>
                            <p:childTnLst>
                              <p:par>
                                <p:cTn id="61" presetID="22" presetClass="entr" presetSubtype="1" fill="hold" grpId="0" nodeType="afterEffect">
                                  <p:stCondLst>
                                    <p:cond delay="0"/>
                                  </p:stCondLst>
                                  <p:childTnLst>
                                    <p:set>
                                      <p:cBhvr>
                                        <p:cTn id="62" dur="1" fill="hold">
                                          <p:stCondLst>
                                            <p:cond delay="0"/>
                                          </p:stCondLst>
                                        </p:cTn>
                                        <p:tgtEl>
                                          <p:spTgt spid="90"/>
                                        </p:tgtEl>
                                        <p:attrNameLst>
                                          <p:attrName>style.visibility</p:attrName>
                                        </p:attrNameLst>
                                      </p:cBhvr>
                                      <p:to>
                                        <p:strVal val="visible"/>
                                      </p:to>
                                    </p:set>
                                    <p:animEffect transition="in" filter="wipe(up)">
                                      <p:cBhvr>
                                        <p:cTn id="63"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p:bldLst>
  </p:timing>
</p:sld>
</file>

<file path=ppt/theme/theme1.xml><?xml version="1.0" encoding="utf-8"?>
<a:theme xmlns:a="http://schemas.openxmlformats.org/drawingml/2006/main" name=" www.2ppt.com">
  <a:themeElements>
    <a:clrScheme name="MC-欧美风主题色">
      <a:dk1>
        <a:srgbClr val="000000"/>
      </a:dk1>
      <a:lt1>
        <a:srgbClr val="FFFFFF"/>
      </a:lt1>
      <a:dk2>
        <a:srgbClr val="44546A"/>
      </a:dk2>
      <a:lt2>
        <a:srgbClr val="E7E6E6"/>
      </a:lt2>
      <a:accent1>
        <a:srgbClr val="202D59"/>
      </a:accent1>
      <a:accent2>
        <a:srgbClr val="25421B"/>
      </a:accent2>
      <a:accent3>
        <a:srgbClr val="D92525"/>
      </a:accent3>
      <a:accent4>
        <a:srgbClr val="202D59"/>
      </a:accent4>
      <a:accent5>
        <a:srgbClr val="25421B"/>
      </a:accent5>
      <a:accent6>
        <a:srgbClr val="D92525"/>
      </a:accent6>
      <a:hlink>
        <a:srgbClr val="0563C1"/>
      </a:hlink>
      <a:folHlink>
        <a:srgbClr val="954F72"/>
      </a:folHlink>
    </a:clrScheme>
    <a:fontScheme name="ek4ibpho">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nchor="ctr">
        <a:spAutoFit/>
      </a:bodyPr>
      <a:lstStyle>
        <a:defPPr>
          <a:lnSpc>
            <a:spcPct val="120000"/>
          </a:lnSpc>
          <a:defRPr dirty="0" smtClean="0">
            <a:solidFill>
              <a:schemeClr val="tx1">
                <a:lumMod val="75000"/>
                <a:lumOff val="25000"/>
              </a:schemeClr>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千图</Template>
  <TotalTime>0</TotalTime>
  <Words>1973</Words>
  <Application>Microsoft Office PowerPoint</Application>
  <PresentationFormat>宽屏</PresentationFormat>
  <Paragraphs>218</Paragraphs>
  <Slides>23</Slides>
  <Notes>23</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23</vt:i4>
      </vt:variant>
    </vt:vector>
  </HeadingPairs>
  <TitlesOfParts>
    <vt:vector size="30" baseType="lpstr">
      <vt:lpstr>等线</vt:lpstr>
      <vt:lpstr>方正正黑简体</vt:lpstr>
      <vt:lpstr>宋体</vt:lpstr>
      <vt:lpstr>微软雅黑</vt:lpstr>
      <vt:lpstr>Arial</vt:lpstr>
      <vt:lpstr>Calibri</vt:lpstr>
      <vt:lpstr> 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2022-03-07T06:07:02Z</dcterms:created>
  <dcterms:modified xsi:type="dcterms:W3CDTF">2023-01-10T06:36:43Z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2052-11.1.0.10495</vt:lpwstr>
  </property>
  <property fmtid="{D5CDD505-2E9C-101B-9397-08002B2CF9AE}" pid="3" name="ICV">
    <vt:lpwstr>426719E936CE499394909812F45F5238</vt:lpwstr>
  </property>
  <property fmtid="{A09F084E-AD41-489F-8076-AA5BE3082BCA}" pid="100">
    <vt:ui4>5</vt:ui4>
  </property>
  <property fmtid="{64440492-4C8B-11D1-8B70-080036B11A03}" pid="11">
    <vt:lpwstr>www.2ppt.com-爱PPT提供资源下载</vt:lpwstr>
  </property>
</Properties>
</file>