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2.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3.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4.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5.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56" r:id="rId2"/>
    <p:sldId id="258" r:id="rId3"/>
    <p:sldId id="257" r:id="rId4"/>
    <p:sldId id="260" r:id="rId5"/>
    <p:sldId id="261" r:id="rId6"/>
    <p:sldId id="259"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4A13"/>
    <a:srgbClr val="76AD38"/>
    <a:srgbClr val="A2CA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47" autoAdjust="0"/>
    <p:restoredTop sz="94660"/>
  </p:normalViewPr>
  <p:slideViewPr>
    <p:cSldViewPr snapToGrid="0">
      <p:cViewPr varScale="1">
        <p:scale>
          <a:sx n="73" d="100"/>
          <a:sy n="73" d="100"/>
        </p:scale>
        <p:origin x="612" y="78"/>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1175"/>
          </a:xfrm>
          <a:prstGeom prst="rect">
            <a:avLst/>
          </a:prstGeom>
        </p:spPr>
        <p:txBody>
          <a:bodyPr vert="horz" lIns="91440" tIns="45720" rIns="91440" bIns="45720" rtlCol="0"/>
          <a:lstStyle>
            <a:lvl1pPr algn="r">
              <a:defRPr sz="1200"/>
            </a:lvl1pPr>
          </a:lstStyle>
          <a:p>
            <a:fld id="{D99F5EAB-2870-4B30-9852-5A2C6AB31B7B}"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142875" y="768350"/>
            <a:ext cx="6818313" cy="3836988"/>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860925"/>
            <a:ext cx="5683250" cy="4605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721850"/>
            <a:ext cx="3078163" cy="511175"/>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1175"/>
          </a:xfrm>
          <a:prstGeom prst="rect">
            <a:avLst/>
          </a:prstGeom>
        </p:spPr>
        <p:txBody>
          <a:bodyPr vert="horz" lIns="91440" tIns="45720" rIns="91440" bIns="45720" rtlCol="0" anchor="b"/>
          <a:lstStyle>
            <a:lvl1pPr algn="r">
              <a:defRPr sz="1200"/>
            </a:lvl1pPr>
          </a:lstStyle>
          <a:p>
            <a:fld id="{E659A6C8-BE9E-4B5D-B4BC-AFCE790033A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26</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rotWithShape="1">
          <a:blip r:embed="rId2" cstate="prin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p>
        </p:txBody>
      </p:sp>
      <p:sp>
        <p:nvSpPr>
          <p:cNvPr id="4" name="内容占位符 3"/>
          <p:cNvSpPr>
            <a:spLocks noGrp="1"/>
          </p:cNvSpPr>
          <p:nvPr>
            <p:ph sz="half" idx="2"/>
          </p:nvPr>
        </p:nvSpPr>
        <p:spPr>
          <a:xfrm>
            <a:off x="1186774" y="2665379"/>
            <a:ext cx="4873574"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p>
        </p:txBody>
      </p:sp>
      <p:sp>
        <p:nvSpPr>
          <p:cNvPr id="6" name="内容占位符 5"/>
          <p:cNvSpPr>
            <a:spLocks noGrp="1"/>
          </p:cNvSpPr>
          <p:nvPr>
            <p:ph sz="quarter" idx="4"/>
          </p:nvPr>
        </p:nvSpPr>
        <p:spPr>
          <a:xfrm>
            <a:off x="6256938" y="2665379"/>
            <a:ext cx="4897576"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2F288E0-7875-42C4-84C8-98DBBD3BF4D2}"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2F288E0-7875-42C4-84C8-98DBBD3BF4D2}"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cstate="prin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t>2023-01-10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5.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cstate="prin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5984875" y="2364740"/>
            <a:ext cx="5514975" cy="929640"/>
          </a:xfrm>
          <a:prstGeom prst="rect">
            <a:avLst/>
          </a:prstGeom>
          <a:noFill/>
        </p:spPr>
        <p:txBody>
          <a:bodyPr wrap="square" rtlCol="0">
            <a:spAutoFit/>
          </a:bodyPr>
          <a:lstStyle/>
          <a:p>
            <a:pPr algn="l"/>
            <a:r>
              <a:rPr lang="zh-CN" altLang="en-US" sz="5500" b="1" smtClean="0">
                <a:solidFill>
                  <a:srgbClr val="374A13"/>
                </a:solidFill>
                <a:effectLst>
                  <a:outerShdw blurRad="38100" dist="38100" dir="2700000" algn="tl">
                    <a:srgbClr val="000000">
                      <a:alpha val="43137"/>
                    </a:srgbClr>
                  </a:outerShdw>
                </a:effectLst>
                <a:latin typeface="黑体" panose="02010609060101010101" charset="-122"/>
                <a:ea typeface="黑体" panose="02010609060101010101" charset="-122"/>
              </a:rPr>
              <a:t>植树造林</a:t>
            </a:r>
            <a:r>
              <a:rPr lang="en-US" altLang="zh-CN" sz="5500" b="1" smtClean="0">
                <a:solidFill>
                  <a:srgbClr val="374A13"/>
                </a:solidFill>
                <a:effectLst>
                  <a:outerShdw blurRad="38100" dist="38100" dir="2700000" algn="tl">
                    <a:srgbClr val="000000">
                      <a:alpha val="43137"/>
                    </a:srgbClr>
                  </a:outerShdw>
                </a:effectLst>
                <a:latin typeface="黑体" panose="02010609060101010101" charset="-122"/>
                <a:ea typeface="黑体" panose="02010609060101010101" charset="-122"/>
              </a:rPr>
              <a:t>PPT</a:t>
            </a:r>
            <a:r>
              <a:rPr lang="zh-CN" altLang="en-US" sz="5500" b="1" smtClean="0">
                <a:solidFill>
                  <a:srgbClr val="374A13"/>
                </a:solidFill>
                <a:effectLst>
                  <a:outerShdw blurRad="38100" dist="38100" dir="2700000" algn="tl">
                    <a:srgbClr val="000000">
                      <a:alpha val="43137"/>
                    </a:srgbClr>
                  </a:outerShdw>
                </a:effectLst>
                <a:latin typeface="黑体" panose="02010609060101010101" charset="-122"/>
                <a:ea typeface="黑体" panose="02010609060101010101" charset="-122"/>
              </a:rPr>
              <a:t>模板</a:t>
            </a:r>
          </a:p>
        </p:txBody>
      </p:sp>
      <p:sp>
        <p:nvSpPr>
          <p:cNvPr id="9" name="Rectangle 8"/>
          <p:cNvSpPr/>
          <p:nvPr/>
        </p:nvSpPr>
        <p:spPr>
          <a:xfrm>
            <a:off x="6311265" y="3665855"/>
            <a:ext cx="4806315" cy="520065"/>
          </a:xfrm>
          <a:prstGeom prst="rect">
            <a:avLst/>
          </a:prstGeom>
        </p:spPr>
        <p:txBody>
          <a:bodyPr wrap="square">
            <a:spAutoFit/>
          </a:bodyPr>
          <a:lstStyle/>
          <a:p>
            <a:pPr algn="ctr"/>
            <a:r>
              <a:rPr lang="en-GB" sz="1400" smtClean="0">
                <a:solidFill>
                  <a:srgbClr val="374A13"/>
                </a:solidFill>
              </a:rPr>
              <a:t>Lorem ipsum dolor sit amet, consectetuer adipiscing elit, sed diam nonummy nibh euismod tincidunt ut laoreet dolore </a:t>
            </a:r>
          </a:p>
        </p:txBody>
      </p:sp>
      <p:sp>
        <p:nvSpPr>
          <p:cNvPr id="15" name="矩形 259"/>
          <p:cNvSpPr>
            <a:spLocks noChangeArrowheads="1"/>
          </p:cNvSpPr>
          <p:nvPr/>
        </p:nvSpPr>
        <p:spPr bwMode="auto">
          <a:xfrm>
            <a:off x="6676390" y="3294380"/>
            <a:ext cx="4047490" cy="319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9pPr>
          </a:lstStyle>
          <a:p>
            <a:pPr algn="ctr">
              <a:buNone/>
            </a:pPr>
            <a:r>
              <a:rPr lang="en-US" altLang="zh-CN" sz="1400" b="1" cap="all" dirty="0">
                <a:solidFill>
                  <a:srgbClr val="374A13"/>
                </a:solidFill>
                <a:effectLst/>
                <a:cs typeface="Arial" panose="020B0604020202020204" pitchFamily="34" charset="0"/>
              </a:rPr>
              <a:t>|</a:t>
            </a:r>
            <a:r>
              <a:rPr lang="zh-CN" altLang="en-US" sz="1400" b="1" cap="all" dirty="0">
                <a:solidFill>
                  <a:srgbClr val="374A13"/>
                </a:solidFill>
                <a:effectLst/>
                <a:cs typeface="Arial" panose="020B0604020202020204" pitchFamily="34" charset="0"/>
              </a:rPr>
              <a:t>适用于植树节</a:t>
            </a:r>
            <a:r>
              <a:rPr lang="en-US" altLang="zh-CN" sz="1400" b="1" cap="all" dirty="0">
                <a:solidFill>
                  <a:srgbClr val="374A13"/>
                </a:solidFill>
                <a:effectLst/>
                <a:cs typeface="Arial" panose="020B0604020202020204" pitchFamily="34" charset="0"/>
              </a:rPr>
              <a:t>|</a:t>
            </a:r>
            <a:r>
              <a:rPr lang="zh-CN" altLang="en-US" sz="1400" b="1" cap="all" dirty="0">
                <a:solidFill>
                  <a:srgbClr val="374A13"/>
                </a:solidFill>
                <a:effectLst/>
                <a:cs typeface="Arial" panose="020B0604020202020204" pitchFamily="34" charset="0"/>
              </a:rPr>
              <a:t>绿色环保</a:t>
            </a:r>
            <a:r>
              <a:rPr lang="en-US" altLang="zh-CN" sz="1400" b="1" cap="all" dirty="0">
                <a:solidFill>
                  <a:srgbClr val="374A13"/>
                </a:solidFill>
                <a:effectLst/>
                <a:cs typeface="Arial" panose="020B0604020202020204" pitchFamily="34" charset="0"/>
              </a:rPr>
              <a:t>|</a:t>
            </a:r>
            <a:r>
              <a:rPr lang="zh-CN" altLang="en-US" sz="1400" b="1" cap="all" dirty="0">
                <a:solidFill>
                  <a:srgbClr val="374A13"/>
                </a:solidFill>
                <a:effectLst/>
                <a:cs typeface="Arial" panose="020B0604020202020204" pitchFamily="34" charset="0"/>
              </a:rPr>
              <a:t>工作总结</a:t>
            </a:r>
            <a:r>
              <a:rPr lang="en-US" altLang="zh-CN" sz="1400" b="1" cap="all" dirty="0">
                <a:solidFill>
                  <a:srgbClr val="374A13"/>
                </a:solidFill>
                <a:effectLst/>
                <a:cs typeface="Arial" panose="020B0604020202020204" pitchFamily="34" charset="0"/>
              </a:rPr>
              <a:t>|</a:t>
            </a:r>
            <a:r>
              <a:rPr lang="zh-CN" altLang="en-US" sz="1400" b="1" cap="all" dirty="0">
                <a:solidFill>
                  <a:srgbClr val="374A13"/>
                </a:solidFill>
                <a:effectLst/>
                <a:cs typeface="Arial" panose="020B0604020202020204" pitchFamily="34" charset="0"/>
              </a:rPr>
              <a:t>会议报告等</a:t>
            </a:r>
            <a:r>
              <a:rPr lang="en-US" altLang="zh-CN" sz="1400" b="1" cap="all" dirty="0">
                <a:solidFill>
                  <a:srgbClr val="374A13"/>
                </a:solidFill>
                <a:effectLst/>
                <a:cs typeface="Arial" panose="020B0604020202020204" pitchFamily="34" charset="0"/>
              </a:rPr>
              <a:t>|</a:t>
            </a:r>
          </a:p>
        </p:txBody>
      </p:sp>
      <p:sp>
        <p:nvSpPr>
          <p:cNvPr id="2" name="文本框 1"/>
          <p:cNvSpPr txBox="1"/>
          <p:nvPr/>
        </p:nvSpPr>
        <p:spPr>
          <a:xfrm>
            <a:off x="6891931" y="4353059"/>
            <a:ext cx="3884398" cy="369332"/>
          </a:xfrm>
          <a:prstGeom prst="rect">
            <a:avLst/>
          </a:prstGeom>
          <a:noFill/>
        </p:spPr>
        <p:txBody>
          <a:bodyPr wrap="none" rtlCol="0">
            <a:spAutoFit/>
          </a:bodyPr>
          <a:lstStyle/>
          <a:p>
            <a:pPr algn="ctr"/>
            <a:r>
              <a:rPr lang="zh-CN" altLang="en-US" smtClean="0">
                <a:solidFill>
                  <a:srgbClr val="374A13"/>
                </a:solidFill>
                <a:latin typeface="微软雅黑" panose="020B0503020204020204" charset="-122"/>
                <a:ea typeface="微软雅黑" panose="020B0503020204020204" charset="-122"/>
              </a:rPr>
              <a:t>汇报人：</a:t>
            </a:r>
            <a:r>
              <a:rPr lang="en-US" altLang="zh-CN" smtClean="0">
                <a:solidFill>
                  <a:srgbClr val="374A13"/>
                </a:solidFill>
                <a:latin typeface="微软雅黑" panose="020B0503020204020204" charset="-122"/>
                <a:ea typeface="微软雅黑" panose="020B0503020204020204" charset="-122"/>
              </a:rPr>
              <a:t>PPT818   </a:t>
            </a:r>
            <a:r>
              <a:rPr lang="zh-CN" altLang="en-US" smtClean="0">
                <a:solidFill>
                  <a:srgbClr val="374A13"/>
                </a:solidFill>
                <a:latin typeface="微软雅黑" panose="020B0503020204020204" charset="-122"/>
                <a:ea typeface="微软雅黑" panose="020B0503020204020204" charset="-122"/>
              </a:rPr>
              <a:t>时间：</a:t>
            </a:r>
            <a:r>
              <a:rPr lang="en-US" altLang="zh-CN" smtClean="0">
                <a:solidFill>
                  <a:srgbClr val="374A13"/>
                </a:solidFill>
                <a:latin typeface="微软雅黑" panose="020B0503020204020204" charset="-122"/>
                <a:ea typeface="微软雅黑" panose="020B0503020204020204" charset="-122"/>
              </a:rPr>
              <a:t>XX</a:t>
            </a:r>
            <a:r>
              <a:rPr lang="zh-CN" altLang="en-US" smtClean="0">
                <a:solidFill>
                  <a:srgbClr val="374A13"/>
                </a:solidFill>
                <a:latin typeface="微软雅黑" panose="020B0503020204020204" charset="-122"/>
                <a:ea typeface="微软雅黑" panose="020B0503020204020204" charset="-122"/>
              </a:rPr>
              <a:t>年</a:t>
            </a:r>
            <a:r>
              <a:rPr lang="en-US" altLang="zh-CN" smtClean="0">
                <a:solidFill>
                  <a:srgbClr val="374A13"/>
                </a:solidFill>
                <a:latin typeface="微软雅黑" panose="020B0503020204020204" charset="-122"/>
                <a:ea typeface="微软雅黑" panose="020B0503020204020204" charset="-122"/>
              </a:rPr>
              <a:t>XX</a:t>
            </a:r>
            <a:r>
              <a:rPr lang="zh-CN" altLang="en-US" smtClean="0">
                <a:solidFill>
                  <a:srgbClr val="374A13"/>
                </a:solidFill>
                <a:latin typeface="微软雅黑" panose="020B0503020204020204" charset="-122"/>
                <a:ea typeface="微软雅黑" panose="020B0503020204020204" charset="-122"/>
              </a:rPr>
              <a:t>月</a:t>
            </a:r>
            <a:endParaRPr lang="zh-CN" altLang="en-US" dirty="0">
              <a:solidFill>
                <a:srgbClr val="374A13"/>
              </a:solidFill>
              <a:latin typeface="微软雅黑" panose="020B0503020204020204" charset="-122"/>
              <a:ea typeface="微软雅黑" panose="020B0503020204020204" charset="-122"/>
            </a:endParaRPr>
          </a:p>
        </p:txBody>
      </p:sp>
    </p:spTree>
  </p:cSld>
  <p:clrMapOvr>
    <a:masterClrMapping/>
  </p:clrMapOvr>
  <p:transition advTm="4039">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3"/>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childTnLst>
                          </p:cTn>
                        </p:par>
                        <p:par>
                          <p:cTn id="14" fill="hold">
                            <p:stCondLst>
                              <p:cond delay="1500"/>
                            </p:stCondLst>
                            <p:childTnLst>
                              <p:par>
                                <p:cTn id="15" presetID="41" presetClass="entr" presetSubtype="0" fill="hold" grpId="0" nodeType="afterEffect">
                                  <p:stCondLst>
                                    <p:cond delay="0"/>
                                  </p:stCondLst>
                                  <p:iterate type="lt">
                                    <p:tmPct val="10000"/>
                                  </p:iterate>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15"/>
                                        </p:tgtEl>
                                        <p:attrNameLst>
                                          <p:attrName>ppt_y</p:attrName>
                                        </p:attrNameLst>
                                      </p:cBhvr>
                                      <p:tavLst>
                                        <p:tav tm="0">
                                          <p:val>
                                            <p:strVal val="#ppt_y"/>
                                          </p:val>
                                        </p:tav>
                                        <p:tav tm="100000">
                                          <p:val>
                                            <p:strVal val="#ppt_y"/>
                                          </p:val>
                                        </p:tav>
                                      </p:tavLst>
                                    </p:anim>
                                    <p:anim calcmode="lin" valueType="num">
                                      <p:cBhvr>
                                        <p:cTn id="19" dur="500" fill="hold"/>
                                        <p:tgtEl>
                                          <p:spTgt spid="15"/>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15"/>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15"/>
                                        </p:tgtEl>
                                      </p:cBhvr>
                                    </p:animEffect>
                                  </p:childTnLst>
                                </p:cTn>
                              </p:par>
                            </p:childTnLst>
                          </p:cTn>
                        </p:par>
                        <p:par>
                          <p:cTn id="22" fill="hold">
                            <p:stCondLst>
                              <p:cond delay="3150"/>
                            </p:stCondLst>
                            <p:childTnLst>
                              <p:par>
                                <p:cTn id="23" presetID="10" presetClass="entr" presetSubtype="0" fill="hold" nodeType="afterEffect">
                                  <p:stCondLst>
                                    <p:cond delay="0"/>
                                  </p:stCondLst>
                                  <p:childTnLst>
                                    <p:set>
                                      <p:cBhvr>
                                        <p:cTn id="24" dur="1" fill="hold">
                                          <p:stCondLst>
                                            <p:cond delay="0"/>
                                          </p:stCondLst>
                                        </p:cTn>
                                        <p:tgtEl>
                                          <p:spTgt spid="2">
                                            <p:txEl>
                                              <p:pRg st="0" end="0"/>
                                            </p:txEl>
                                          </p:spTgt>
                                        </p:tgtEl>
                                        <p:attrNameLst>
                                          <p:attrName>style.visibility</p:attrName>
                                        </p:attrNameLst>
                                      </p:cBhvr>
                                      <p:to>
                                        <p:strVal val="visible"/>
                                      </p:to>
                                    </p:set>
                                    <p:animEffect transition="in" filter="fade">
                                      <p:cBhvr>
                                        <p:cTn id="25"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smtClean="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0" y="2734405"/>
            <a:ext cx="4472208" cy="1472650"/>
            <a:chOff x="0" y="2734405"/>
            <a:chExt cx="4472208" cy="1472650"/>
          </a:xfrm>
        </p:grpSpPr>
        <p:grpSp>
          <p:nvGrpSpPr>
            <p:cNvPr id="3" name="Group 14"/>
            <p:cNvGrpSpPr/>
            <p:nvPr/>
          </p:nvGrpSpPr>
          <p:grpSpPr>
            <a:xfrm>
              <a:off x="0" y="2734405"/>
              <a:ext cx="4472208" cy="1472650"/>
              <a:chOff x="0" y="2903219"/>
              <a:chExt cx="4472208" cy="1472650"/>
            </a:xfrm>
          </p:grpSpPr>
          <p:sp>
            <p:nvSpPr>
              <p:cNvPr id="13" name="Rectangle 12"/>
              <p:cNvSpPr/>
              <p:nvPr/>
            </p:nvSpPr>
            <p:spPr>
              <a:xfrm>
                <a:off x="0" y="2903219"/>
                <a:ext cx="3713871" cy="1472650"/>
              </a:xfrm>
              <a:prstGeom prst="rect">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p:cNvSpPr/>
              <p:nvPr/>
            </p:nvSpPr>
            <p:spPr>
              <a:xfrm>
                <a:off x="2999558" y="2903219"/>
                <a:ext cx="1472650" cy="1472650"/>
              </a:xfrm>
              <a:prstGeom prst="ellipse">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6" name="Oval 15"/>
            <p:cNvSpPr/>
            <p:nvPr/>
          </p:nvSpPr>
          <p:spPr>
            <a:xfrm>
              <a:off x="3127350" y="2862197"/>
              <a:ext cx="1217066" cy="1217066"/>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AutoShape 117"/>
            <p:cNvSpPr/>
            <p:nvPr/>
          </p:nvSpPr>
          <p:spPr bwMode="auto">
            <a:xfrm>
              <a:off x="3456664" y="3238832"/>
              <a:ext cx="561856" cy="463795"/>
            </a:xfrm>
            <a:custGeom>
              <a:avLst/>
              <a:gdLst>
                <a:gd name="T0" fmla="+- 0 10799 1"/>
                <a:gd name="T1" fmla="*/ T0 w 21596"/>
                <a:gd name="T2" fmla="*/ 10800 h 21600"/>
                <a:gd name="T3" fmla="+- 0 10799 1"/>
                <a:gd name="T4" fmla="*/ T3 w 21596"/>
                <a:gd name="T5" fmla="*/ 10800 h 21600"/>
                <a:gd name="T6" fmla="+- 0 10799 1"/>
                <a:gd name="T7" fmla="*/ T6 w 21596"/>
                <a:gd name="T8" fmla="*/ 10800 h 21600"/>
                <a:gd name="T9" fmla="+- 0 10799 1"/>
                <a:gd name="T10" fmla="*/ T9 w 21596"/>
                <a:gd name="T11" fmla="*/ 10800 h 21600"/>
              </a:gdLst>
              <a:ahLst/>
              <a:cxnLst>
                <a:cxn ang="0">
                  <a:pos x="T1" y="T2"/>
                </a:cxn>
                <a:cxn ang="0">
                  <a:pos x="T4" y="T5"/>
                </a:cxn>
                <a:cxn ang="0">
                  <a:pos x="T7" y="T8"/>
                </a:cxn>
                <a:cxn ang="0">
                  <a:pos x="T10" y="T11"/>
                </a:cxn>
              </a:cxnLst>
              <a:rect l="0" t="0" r="r" b="b"/>
              <a:pathLst>
                <a:path w="21596" h="21600">
                  <a:moveTo>
                    <a:pt x="4511" y="2151"/>
                  </a:moveTo>
                  <a:lnTo>
                    <a:pt x="6064" y="3877"/>
                  </a:lnTo>
                  <a:lnTo>
                    <a:pt x="4246" y="6302"/>
                  </a:lnTo>
                  <a:lnTo>
                    <a:pt x="1353" y="6302"/>
                  </a:lnTo>
                  <a:cubicBezTo>
                    <a:pt x="1353" y="6302"/>
                    <a:pt x="4511" y="2151"/>
                    <a:pt x="4511" y="2151"/>
                  </a:cubicBezTo>
                  <a:close/>
                  <a:moveTo>
                    <a:pt x="17348" y="6302"/>
                  </a:moveTo>
                  <a:lnTo>
                    <a:pt x="15531" y="3877"/>
                  </a:lnTo>
                  <a:lnTo>
                    <a:pt x="17082" y="2153"/>
                  </a:lnTo>
                  <a:lnTo>
                    <a:pt x="20191" y="6302"/>
                  </a:lnTo>
                  <a:cubicBezTo>
                    <a:pt x="20191" y="6302"/>
                    <a:pt x="17348" y="6302"/>
                    <a:pt x="17348" y="6302"/>
                  </a:cubicBezTo>
                  <a:close/>
                  <a:moveTo>
                    <a:pt x="17264" y="7202"/>
                  </a:moveTo>
                  <a:lnTo>
                    <a:pt x="19663" y="7202"/>
                  </a:lnTo>
                  <a:lnTo>
                    <a:pt x="13021" y="16638"/>
                  </a:lnTo>
                  <a:cubicBezTo>
                    <a:pt x="13021" y="16638"/>
                    <a:pt x="17264" y="7202"/>
                    <a:pt x="17264" y="7202"/>
                  </a:cubicBezTo>
                  <a:close/>
                  <a:moveTo>
                    <a:pt x="8574" y="16637"/>
                  </a:moveTo>
                  <a:lnTo>
                    <a:pt x="1933" y="7202"/>
                  </a:lnTo>
                  <a:lnTo>
                    <a:pt x="4330" y="7202"/>
                  </a:lnTo>
                  <a:cubicBezTo>
                    <a:pt x="4330" y="7202"/>
                    <a:pt x="8574" y="16637"/>
                    <a:pt x="8574" y="16637"/>
                  </a:cubicBezTo>
                  <a:close/>
                  <a:moveTo>
                    <a:pt x="8429" y="7202"/>
                  </a:moveTo>
                  <a:lnTo>
                    <a:pt x="10084" y="18249"/>
                  </a:lnTo>
                  <a:lnTo>
                    <a:pt x="5117" y="7202"/>
                  </a:lnTo>
                  <a:cubicBezTo>
                    <a:pt x="5117" y="7202"/>
                    <a:pt x="8429" y="7202"/>
                    <a:pt x="8429" y="7202"/>
                  </a:cubicBezTo>
                  <a:close/>
                  <a:moveTo>
                    <a:pt x="6584" y="4456"/>
                  </a:moveTo>
                  <a:lnTo>
                    <a:pt x="8246" y="6302"/>
                  </a:lnTo>
                  <a:lnTo>
                    <a:pt x="5200" y="6302"/>
                  </a:lnTo>
                  <a:cubicBezTo>
                    <a:pt x="5200" y="6302"/>
                    <a:pt x="6584" y="4456"/>
                    <a:pt x="6584" y="4456"/>
                  </a:cubicBezTo>
                  <a:close/>
                  <a:moveTo>
                    <a:pt x="6543" y="3238"/>
                  </a:moveTo>
                  <a:lnTo>
                    <a:pt x="5250" y="1800"/>
                  </a:lnTo>
                  <a:lnTo>
                    <a:pt x="7621" y="1800"/>
                  </a:lnTo>
                  <a:cubicBezTo>
                    <a:pt x="7621" y="1800"/>
                    <a:pt x="6543" y="3238"/>
                    <a:pt x="6543" y="3238"/>
                  </a:cubicBezTo>
                  <a:close/>
                  <a:moveTo>
                    <a:pt x="10797" y="3466"/>
                  </a:moveTo>
                  <a:lnTo>
                    <a:pt x="9299" y="1800"/>
                  </a:lnTo>
                  <a:lnTo>
                    <a:pt x="12296" y="1800"/>
                  </a:lnTo>
                  <a:cubicBezTo>
                    <a:pt x="12296" y="1800"/>
                    <a:pt x="10797" y="3466"/>
                    <a:pt x="10797" y="3466"/>
                  </a:cubicBezTo>
                  <a:close/>
                  <a:moveTo>
                    <a:pt x="13974" y="1800"/>
                  </a:moveTo>
                  <a:lnTo>
                    <a:pt x="16345" y="1800"/>
                  </a:lnTo>
                  <a:lnTo>
                    <a:pt x="15052" y="3238"/>
                  </a:lnTo>
                  <a:cubicBezTo>
                    <a:pt x="15052" y="3238"/>
                    <a:pt x="13974" y="1800"/>
                    <a:pt x="13974" y="1800"/>
                  </a:cubicBezTo>
                  <a:close/>
                  <a:moveTo>
                    <a:pt x="13349" y="6302"/>
                  </a:moveTo>
                  <a:lnTo>
                    <a:pt x="15011" y="4456"/>
                  </a:lnTo>
                  <a:lnTo>
                    <a:pt x="16394" y="6302"/>
                  </a:lnTo>
                  <a:cubicBezTo>
                    <a:pt x="16394" y="6302"/>
                    <a:pt x="13349" y="6302"/>
                    <a:pt x="13349" y="6302"/>
                  </a:cubicBezTo>
                  <a:close/>
                  <a:moveTo>
                    <a:pt x="13166" y="7202"/>
                  </a:moveTo>
                  <a:lnTo>
                    <a:pt x="16478" y="7202"/>
                  </a:lnTo>
                  <a:lnTo>
                    <a:pt x="11511" y="18249"/>
                  </a:lnTo>
                  <a:cubicBezTo>
                    <a:pt x="11511" y="18249"/>
                    <a:pt x="13166" y="7202"/>
                    <a:pt x="13166" y="7202"/>
                  </a:cubicBezTo>
                  <a:close/>
                  <a:moveTo>
                    <a:pt x="12478" y="7202"/>
                  </a:moveTo>
                  <a:lnTo>
                    <a:pt x="10797" y="18414"/>
                  </a:lnTo>
                  <a:lnTo>
                    <a:pt x="9117" y="7202"/>
                  </a:lnTo>
                  <a:cubicBezTo>
                    <a:pt x="9117" y="7202"/>
                    <a:pt x="12478" y="7202"/>
                    <a:pt x="12478" y="7202"/>
                  </a:cubicBezTo>
                  <a:close/>
                  <a:moveTo>
                    <a:pt x="8773" y="5716"/>
                  </a:moveTo>
                  <a:lnTo>
                    <a:pt x="7064" y="3817"/>
                  </a:lnTo>
                  <a:lnTo>
                    <a:pt x="8426" y="2000"/>
                  </a:lnTo>
                  <a:lnTo>
                    <a:pt x="10270" y="4051"/>
                  </a:lnTo>
                  <a:cubicBezTo>
                    <a:pt x="10270" y="4051"/>
                    <a:pt x="8773" y="5716"/>
                    <a:pt x="8773" y="5716"/>
                  </a:cubicBezTo>
                  <a:close/>
                  <a:moveTo>
                    <a:pt x="11325" y="4051"/>
                  </a:moveTo>
                  <a:lnTo>
                    <a:pt x="13169" y="2000"/>
                  </a:lnTo>
                  <a:lnTo>
                    <a:pt x="14531" y="3817"/>
                  </a:lnTo>
                  <a:lnTo>
                    <a:pt x="12822" y="5716"/>
                  </a:lnTo>
                  <a:cubicBezTo>
                    <a:pt x="12822" y="5716"/>
                    <a:pt x="11325" y="4051"/>
                    <a:pt x="11325" y="4051"/>
                  </a:cubicBezTo>
                  <a:close/>
                  <a:moveTo>
                    <a:pt x="12296" y="6302"/>
                  </a:moveTo>
                  <a:lnTo>
                    <a:pt x="9299" y="6302"/>
                  </a:lnTo>
                  <a:lnTo>
                    <a:pt x="10797" y="4638"/>
                  </a:lnTo>
                  <a:cubicBezTo>
                    <a:pt x="10797" y="4638"/>
                    <a:pt x="12296" y="6302"/>
                    <a:pt x="12296" y="6302"/>
                  </a:cubicBezTo>
                  <a:close/>
                  <a:moveTo>
                    <a:pt x="21200" y="5102"/>
                  </a:moveTo>
                  <a:lnTo>
                    <a:pt x="17771" y="527"/>
                  </a:lnTo>
                  <a:cubicBezTo>
                    <a:pt x="17518" y="189"/>
                    <a:pt x="17176" y="0"/>
                    <a:pt x="16817" y="0"/>
                  </a:cubicBezTo>
                  <a:lnTo>
                    <a:pt x="4779" y="0"/>
                  </a:lnTo>
                  <a:cubicBezTo>
                    <a:pt x="4420" y="0"/>
                    <a:pt x="4077" y="189"/>
                    <a:pt x="3824" y="527"/>
                  </a:cubicBezTo>
                  <a:lnTo>
                    <a:pt x="395" y="5102"/>
                  </a:lnTo>
                  <a:cubicBezTo>
                    <a:pt x="131" y="5455"/>
                    <a:pt x="-1" y="5921"/>
                    <a:pt x="-1" y="6387"/>
                  </a:cubicBezTo>
                  <a:cubicBezTo>
                    <a:pt x="1" y="6810"/>
                    <a:pt x="114" y="7233"/>
                    <a:pt x="341" y="7573"/>
                  </a:cubicBezTo>
                  <a:lnTo>
                    <a:pt x="9788" y="20995"/>
                  </a:lnTo>
                  <a:cubicBezTo>
                    <a:pt x="10045" y="21379"/>
                    <a:pt x="10412" y="21599"/>
                    <a:pt x="10797" y="21599"/>
                  </a:cubicBezTo>
                  <a:cubicBezTo>
                    <a:pt x="11183" y="21599"/>
                    <a:pt x="11550" y="21379"/>
                    <a:pt x="11807" y="20995"/>
                  </a:cubicBezTo>
                  <a:lnTo>
                    <a:pt x="21255" y="7573"/>
                  </a:lnTo>
                  <a:cubicBezTo>
                    <a:pt x="21485" y="7226"/>
                    <a:pt x="21598" y="6791"/>
                    <a:pt x="21595" y="6359"/>
                  </a:cubicBezTo>
                  <a:cubicBezTo>
                    <a:pt x="21593" y="5902"/>
                    <a:pt x="21459" y="5449"/>
                    <a:pt x="21200" y="5102"/>
                  </a:cubicBezTo>
                </a:path>
              </a:pathLst>
            </a:custGeom>
            <a:solidFill>
              <a:srgbClr val="76AD38"/>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nvGrpSpPr>
            <p:cNvPr id="25" name="Group 24"/>
            <p:cNvGrpSpPr/>
            <p:nvPr/>
          </p:nvGrpSpPr>
          <p:grpSpPr>
            <a:xfrm>
              <a:off x="89788" y="2809171"/>
              <a:ext cx="2929890" cy="980060"/>
              <a:chOff x="273514" y="3038637"/>
              <a:chExt cx="2929890" cy="980060"/>
            </a:xfrm>
          </p:grpSpPr>
          <p:sp>
            <p:nvSpPr>
              <p:cNvPr id="23" name="TextBox 22"/>
              <p:cNvSpPr txBox="1"/>
              <p:nvPr/>
            </p:nvSpPr>
            <p:spPr>
              <a:xfrm>
                <a:off x="273514" y="3038637"/>
                <a:ext cx="1733167" cy="400110"/>
              </a:xfrm>
              <a:prstGeom prst="rect">
                <a:avLst/>
              </a:prstGeom>
              <a:noFill/>
            </p:spPr>
            <p:txBody>
              <a:bodyPr wrap="none" rtlCol="0">
                <a:spAutoFit/>
              </a:bodyPr>
              <a:lstStyle/>
              <a:p>
                <a:r>
                  <a:rPr lang="zh-CN" altLang="en-US" sz="2000" b="1" dirty="0" smtClean="0">
                    <a:solidFill>
                      <a:schemeClr val="bg2"/>
                    </a:solidFill>
                  </a:rPr>
                  <a:t>点此替换文本</a:t>
                </a:r>
                <a:endParaRPr lang="en-GB" sz="2000" b="1" dirty="0">
                  <a:solidFill>
                    <a:schemeClr val="bg2"/>
                  </a:solidFill>
                </a:endParaRPr>
              </a:p>
            </p:txBody>
          </p:sp>
          <p:sp>
            <p:nvSpPr>
              <p:cNvPr id="24" name="Rectangle 23"/>
              <p:cNvSpPr/>
              <p:nvPr/>
            </p:nvSpPr>
            <p:spPr>
              <a:xfrm>
                <a:off x="277959" y="3407572"/>
                <a:ext cx="2925445" cy="611125"/>
              </a:xfrm>
              <a:prstGeom prst="rect">
                <a:avLst/>
              </a:prstGeom>
            </p:spPr>
            <p:txBody>
              <a:bodyPr wrap="square">
                <a:spAutoFit/>
              </a:bodyPr>
              <a:lstStyle/>
              <a:p>
                <a:r>
                  <a:rPr lang="en-GB" sz="1400">
                    <a:solidFill>
                      <a:schemeClr val="bg1"/>
                    </a:solidFill>
                  </a:rPr>
                  <a:t>Lorem ipsum dolor sit amet, consectetuer adipiscing elit, sed diam nonummy nibh euismod tincidunt ut laoreet </a:t>
                </a:r>
                <a:r>
                  <a:rPr lang="en-GB" sz="1400" smtClean="0">
                    <a:solidFill>
                      <a:schemeClr val="bg1"/>
                    </a:solidFill>
                  </a:rPr>
                  <a:t>dolore</a:t>
                </a:r>
              </a:p>
            </p:txBody>
          </p:sp>
        </p:grpSp>
      </p:grpSp>
      <p:grpSp>
        <p:nvGrpSpPr>
          <p:cNvPr id="30" name="Group 29"/>
          <p:cNvGrpSpPr/>
          <p:nvPr/>
        </p:nvGrpSpPr>
        <p:grpSpPr>
          <a:xfrm>
            <a:off x="0" y="730879"/>
            <a:ext cx="10652441" cy="5479705"/>
            <a:chOff x="0" y="730879"/>
            <a:chExt cx="10652441" cy="5479705"/>
          </a:xfrm>
        </p:grpSpPr>
        <p:grpSp>
          <p:nvGrpSpPr>
            <p:cNvPr id="5" name="Group 4"/>
            <p:cNvGrpSpPr/>
            <p:nvPr/>
          </p:nvGrpSpPr>
          <p:grpSpPr>
            <a:xfrm>
              <a:off x="0" y="730879"/>
              <a:ext cx="10652441" cy="5479705"/>
              <a:chOff x="-4093176" y="-217744"/>
              <a:chExt cx="14178398" cy="7293488"/>
            </a:xfrm>
          </p:grpSpPr>
          <p:sp>
            <p:nvSpPr>
              <p:cNvPr id="6" name="Block Arc 5"/>
              <p:cNvSpPr/>
              <p:nvPr/>
            </p:nvSpPr>
            <p:spPr>
              <a:xfrm>
                <a:off x="-4093176" y="-217744"/>
                <a:ext cx="7293488" cy="7293488"/>
              </a:xfrm>
              <a:prstGeom prst="blockArc">
                <a:avLst>
                  <a:gd name="adj1" fmla="val 18900000"/>
                  <a:gd name="adj2" fmla="val 2700000"/>
                  <a:gd name="adj3" fmla="val 296"/>
                </a:avLst>
              </a:prstGeom>
              <a:ln>
                <a:solidFill>
                  <a:srgbClr val="76AD38"/>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zh-CN" altLang="en-US"/>
              </a:p>
            </p:txBody>
          </p:sp>
          <p:sp>
            <p:nvSpPr>
              <p:cNvPr id="7" name="Freeform 6"/>
              <p:cNvSpPr/>
              <p:nvPr/>
            </p:nvSpPr>
            <p:spPr>
              <a:xfrm>
                <a:off x="2784110" y="1261532"/>
                <a:ext cx="7301111" cy="1083733"/>
              </a:xfrm>
              <a:custGeom>
                <a:avLst/>
                <a:gdLst>
                  <a:gd name="connsiteX0" fmla="*/ 0 w 7301111"/>
                  <a:gd name="connsiteY0" fmla="*/ 0 h 1083733"/>
                  <a:gd name="connsiteX1" fmla="*/ 7301111 w 7301111"/>
                  <a:gd name="connsiteY1" fmla="*/ 0 h 1083733"/>
                  <a:gd name="connsiteX2" fmla="*/ 7301111 w 7301111"/>
                  <a:gd name="connsiteY2" fmla="*/ 1083733 h 1083733"/>
                  <a:gd name="connsiteX3" fmla="*/ 0 w 7301111"/>
                  <a:gd name="connsiteY3" fmla="*/ 1083733 h 1083733"/>
                  <a:gd name="connsiteX4" fmla="*/ 0 w 7301111"/>
                  <a:gd name="connsiteY4" fmla="*/ 0 h 1083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01111" h="1083733">
                    <a:moveTo>
                      <a:pt x="0" y="0"/>
                    </a:moveTo>
                    <a:lnTo>
                      <a:pt x="7301111" y="0"/>
                    </a:lnTo>
                    <a:lnTo>
                      <a:pt x="7301111" y="1083733"/>
                    </a:lnTo>
                    <a:lnTo>
                      <a:pt x="0" y="1083733"/>
                    </a:lnTo>
                    <a:lnTo>
                      <a:pt x="0" y="0"/>
                    </a:lnTo>
                    <a:close/>
                  </a:path>
                </a:pathLst>
              </a:custGeom>
              <a:solidFill>
                <a:srgbClr val="76AD3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60213" tIns="142240" rIns="142240" bIns="142240" numCol="1" spcCol="1270" anchor="ctr" anchorCtr="0">
                <a:noAutofit/>
              </a:bodyPr>
              <a:lstStyle/>
              <a:p>
                <a:pPr lvl="0" algn="l" defTabSz="2489200">
                  <a:lnSpc>
                    <a:spcPct val="90000"/>
                  </a:lnSpc>
                  <a:spcBef>
                    <a:spcPct val="0"/>
                  </a:spcBef>
                  <a:spcAft>
                    <a:spcPct val="35000"/>
                  </a:spcAft>
                </a:pPr>
                <a:endParaRPr lang="en-GB" sz="5600" kern="1200"/>
              </a:p>
            </p:txBody>
          </p:sp>
          <p:sp>
            <p:nvSpPr>
              <p:cNvPr id="8" name="Oval 7"/>
              <p:cNvSpPr/>
              <p:nvPr/>
            </p:nvSpPr>
            <p:spPr>
              <a:xfrm>
                <a:off x="2106777" y="1126066"/>
                <a:ext cx="1354666" cy="1354666"/>
              </a:xfrm>
              <a:prstGeom prst="ellipse">
                <a:avLst/>
              </a:prstGeom>
              <a:ln>
                <a:solidFill>
                  <a:srgbClr val="76AD38"/>
                </a:solidFill>
              </a:ln>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zh-CN" altLang="en-US"/>
              </a:p>
            </p:txBody>
          </p:sp>
          <p:sp>
            <p:nvSpPr>
              <p:cNvPr id="9" name="Freeform 8"/>
              <p:cNvSpPr/>
              <p:nvPr/>
            </p:nvSpPr>
            <p:spPr>
              <a:xfrm>
                <a:off x="3178048" y="2887132"/>
                <a:ext cx="6907174" cy="1083733"/>
              </a:xfrm>
              <a:custGeom>
                <a:avLst/>
                <a:gdLst>
                  <a:gd name="connsiteX0" fmla="*/ 0 w 6907174"/>
                  <a:gd name="connsiteY0" fmla="*/ 0 h 1083733"/>
                  <a:gd name="connsiteX1" fmla="*/ 6907174 w 6907174"/>
                  <a:gd name="connsiteY1" fmla="*/ 0 h 1083733"/>
                  <a:gd name="connsiteX2" fmla="*/ 6907174 w 6907174"/>
                  <a:gd name="connsiteY2" fmla="*/ 1083733 h 1083733"/>
                  <a:gd name="connsiteX3" fmla="*/ 0 w 6907174"/>
                  <a:gd name="connsiteY3" fmla="*/ 1083733 h 1083733"/>
                  <a:gd name="connsiteX4" fmla="*/ 0 w 6907174"/>
                  <a:gd name="connsiteY4" fmla="*/ 0 h 1083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07174" h="1083733">
                    <a:moveTo>
                      <a:pt x="0" y="0"/>
                    </a:moveTo>
                    <a:lnTo>
                      <a:pt x="6907174" y="0"/>
                    </a:lnTo>
                    <a:lnTo>
                      <a:pt x="6907174" y="1083733"/>
                    </a:lnTo>
                    <a:lnTo>
                      <a:pt x="0" y="1083733"/>
                    </a:lnTo>
                    <a:lnTo>
                      <a:pt x="0" y="0"/>
                    </a:lnTo>
                    <a:close/>
                  </a:path>
                </a:pathLst>
              </a:custGeom>
              <a:solidFill>
                <a:srgbClr val="76AD3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60213" tIns="142240" rIns="142240" bIns="142240" numCol="1" spcCol="1270" anchor="ctr" anchorCtr="0">
                <a:noAutofit/>
              </a:bodyPr>
              <a:lstStyle/>
              <a:p>
                <a:pPr lvl="0" algn="l" defTabSz="2489200">
                  <a:lnSpc>
                    <a:spcPct val="90000"/>
                  </a:lnSpc>
                  <a:spcBef>
                    <a:spcPct val="0"/>
                  </a:spcBef>
                  <a:spcAft>
                    <a:spcPct val="35000"/>
                  </a:spcAft>
                </a:pPr>
                <a:endParaRPr lang="en-GB" sz="5600" kern="1200"/>
              </a:p>
            </p:txBody>
          </p:sp>
          <p:sp>
            <p:nvSpPr>
              <p:cNvPr id="10" name="Oval 9"/>
              <p:cNvSpPr/>
              <p:nvPr/>
            </p:nvSpPr>
            <p:spPr>
              <a:xfrm>
                <a:off x="2500714" y="2751666"/>
                <a:ext cx="1354666" cy="1354666"/>
              </a:xfrm>
              <a:prstGeom prst="ellipse">
                <a:avLst/>
              </a:prstGeom>
              <a:ln>
                <a:solidFill>
                  <a:srgbClr val="A2CA0C"/>
                </a:solidFill>
              </a:ln>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zh-CN" altLang="en-US"/>
              </a:p>
            </p:txBody>
          </p:sp>
          <p:sp>
            <p:nvSpPr>
              <p:cNvPr id="11" name="Freeform 10"/>
              <p:cNvSpPr/>
              <p:nvPr/>
            </p:nvSpPr>
            <p:spPr>
              <a:xfrm>
                <a:off x="2784110" y="4512732"/>
                <a:ext cx="7301111" cy="1083733"/>
              </a:xfrm>
              <a:custGeom>
                <a:avLst/>
                <a:gdLst>
                  <a:gd name="connsiteX0" fmla="*/ 0 w 7301111"/>
                  <a:gd name="connsiteY0" fmla="*/ 0 h 1083733"/>
                  <a:gd name="connsiteX1" fmla="*/ 7301111 w 7301111"/>
                  <a:gd name="connsiteY1" fmla="*/ 0 h 1083733"/>
                  <a:gd name="connsiteX2" fmla="*/ 7301111 w 7301111"/>
                  <a:gd name="connsiteY2" fmla="*/ 1083733 h 1083733"/>
                  <a:gd name="connsiteX3" fmla="*/ 0 w 7301111"/>
                  <a:gd name="connsiteY3" fmla="*/ 1083733 h 1083733"/>
                  <a:gd name="connsiteX4" fmla="*/ 0 w 7301111"/>
                  <a:gd name="connsiteY4" fmla="*/ 0 h 1083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01111" h="1083733">
                    <a:moveTo>
                      <a:pt x="0" y="0"/>
                    </a:moveTo>
                    <a:lnTo>
                      <a:pt x="7301111" y="0"/>
                    </a:lnTo>
                    <a:lnTo>
                      <a:pt x="7301111" y="1083733"/>
                    </a:lnTo>
                    <a:lnTo>
                      <a:pt x="0" y="1083733"/>
                    </a:lnTo>
                    <a:lnTo>
                      <a:pt x="0" y="0"/>
                    </a:lnTo>
                    <a:close/>
                  </a:path>
                </a:pathLst>
              </a:custGeom>
              <a:solidFill>
                <a:srgbClr val="A2CA0C"/>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60213" tIns="142240" rIns="142240" bIns="142240" numCol="1" spcCol="1270" anchor="ctr" anchorCtr="0">
                <a:noAutofit/>
              </a:bodyPr>
              <a:lstStyle/>
              <a:p>
                <a:pPr lvl="0" algn="l" defTabSz="2489200">
                  <a:lnSpc>
                    <a:spcPct val="90000"/>
                  </a:lnSpc>
                  <a:spcBef>
                    <a:spcPct val="0"/>
                  </a:spcBef>
                  <a:spcAft>
                    <a:spcPct val="35000"/>
                  </a:spcAft>
                </a:pPr>
                <a:endParaRPr lang="en-GB" sz="5600" kern="1200"/>
              </a:p>
            </p:txBody>
          </p:sp>
          <p:sp>
            <p:nvSpPr>
              <p:cNvPr id="12" name="Oval 11"/>
              <p:cNvSpPr/>
              <p:nvPr/>
            </p:nvSpPr>
            <p:spPr>
              <a:xfrm>
                <a:off x="2106777" y="4377266"/>
                <a:ext cx="1354666" cy="1354666"/>
              </a:xfrm>
              <a:prstGeom prst="ellipse">
                <a:avLst/>
              </a:prstGeom>
              <a:ln>
                <a:solidFill>
                  <a:srgbClr val="76AD38"/>
                </a:solidFill>
              </a:ln>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zh-CN" altLang="en-US"/>
              </a:p>
            </p:txBody>
          </p:sp>
        </p:grpSp>
        <p:sp>
          <p:nvSpPr>
            <p:cNvPr id="19" name="TextBox 18"/>
            <p:cNvSpPr txBox="1"/>
            <p:nvPr/>
          </p:nvSpPr>
          <p:spPr>
            <a:xfrm>
              <a:off x="4826963" y="1926228"/>
              <a:ext cx="652743" cy="646331"/>
            </a:xfrm>
            <a:prstGeom prst="rect">
              <a:avLst/>
            </a:prstGeom>
            <a:noFill/>
          </p:spPr>
          <p:txBody>
            <a:bodyPr wrap="none" rtlCol="0">
              <a:spAutoFit/>
            </a:bodyPr>
            <a:lstStyle/>
            <a:p>
              <a:r>
                <a:rPr lang="en-US" sz="3600" b="1" smtClean="0">
                  <a:solidFill>
                    <a:schemeClr val="tx1">
                      <a:lumMod val="75000"/>
                      <a:lumOff val="25000"/>
                    </a:schemeClr>
                  </a:solidFill>
                </a:rPr>
                <a:t>01</a:t>
              </a:r>
            </a:p>
          </p:txBody>
        </p:sp>
        <p:sp>
          <p:nvSpPr>
            <p:cNvPr id="20" name="TextBox 19"/>
            <p:cNvSpPr txBox="1"/>
            <p:nvPr/>
          </p:nvSpPr>
          <p:spPr>
            <a:xfrm>
              <a:off x="5136605" y="3151745"/>
              <a:ext cx="652743" cy="646331"/>
            </a:xfrm>
            <a:prstGeom prst="rect">
              <a:avLst/>
            </a:prstGeom>
            <a:noFill/>
          </p:spPr>
          <p:txBody>
            <a:bodyPr wrap="none" rtlCol="0">
              <a:spAutoFit/>
            </a:bodyPr>
            <a:lstStyle/>
            <a:p>
              <a:r>
                <a:rPr lang="en-US" sz="3600" b="1" smtClean="0">
                  <a:solidFill>
                    <a:schemeClr val="tx1">
                      <a:lumMod val="75000"/>
                      <a:lumOff val="25000"/>
                    </a:schemeClr>
                  </a:solidFill>
                </a:rPr>
                <a:t>02</a:t>
              </a:r>
            </a:p>
          </p:txBody>
        </p:sp>
        <p:sp>
          <p:nvSpPr>
            <p:cNvPr id="21" name="TextBox 20"/>
            <p:cNvSpPr txBox="1"/>
            <p:nvPr/>
          </p:nvSpPr>
          <p:spPr>
            <a:xfrm>
              <a:off x="4840635" y="4368901"/>
              <a:ext cx="652743" cy="646331"/>
            </a:xfrm>
            <a:prstGeom prst="rect">
              <a:avLst/>
            </a:prstGeom>
            <a:noFill/>
          </p:spPr>
          <p:txBody>
            <a:bodyPr wrap="none" rtlCol="0">
              <a:spAutoFit/>
            </a:bodyPr>
            <a:lstStyle/>
            <a:p>
              <a:r>
                <a:rPr lang="en-US" sz="3600" b="1" smtClean="0">
                  <a:solidFill>
                    <a:schemeClr val="tx1">
                      <a:lumMod val="75000"/>
                      <a:lumOff val="25000"/>
                    </a:schemeClr>
                  </a:solidFill>
                </a:rPr>
                <a:t>03</a:t>
              </a:r>
            </a:p>
          </p:txBody>
        </p:sp>
        <p:sp>
          <p:nvSpPr>
            <p:cNvPr id="26" name="Rectangle 25"/>
            <p:cNvSpPr/>
            <p:nvPr/>
          </p:nvSpPr>
          <p:spPr>
            <a:xfrm>
              <a:off x="5826747" y="1987783"/>
              <a:ext cx="4461925" cy="523220"/>
            </a:xfrm>
            <a:prstGeom prst="rect">
              <a:avLst/>
            </a:prstGeom>
          </p:spPr>
          <p:txBody>
            <a:bodyPr wrap="square">
              <a:spAutoFit/>
            </a:bodyPr>
            <a:lstStyle/>
            <a:p>
              <a:r>
                <a:rPr lang="en-GB" sz="1400">
                  <a:solidFill>
                    <a:schemeClr val="bg2"/>
                  </a:solidFill>
                </a:rPr>
                <a:t>Lorem ipsum dolor sit amet, consectetuer adipiscing elit, sed diam nonummy nibh </a:t>
              </a:r>
              <a:r>
                <a:rPr lang="en-GB" sz="1400" smtClean="0">
                  <a:solidFill>
                    <a:schemeClr val="bg2"/>
                  </a:solidFill>
                </a:rPr>
                <a:t>euismod</a:t>
              </a:r>
              <a:endParaRPr lang="en-GB" sz="1400">
                <a:solidFill>
                  <a:schemeClr val="bg2"/>
                </a:solidFill>
              </a:endParaRPr>
            </a:p>
          </p:txBody>
        </p:sp>
        <p:sp>
          <p:nvSpPr>
            <p:cNvPr id="27" name="Rectangle 26"/>
            <p:cNvSpPr/>
            <p:nvPr/>
          </p:nvSpPr>
          <p:spPr>
            <a:xfrm>
              <a:off x="6081192" y="3178180"/>
              <a:ext cx="4461925" cy="523220"/>
            </a:xfrm>
            <a:prstGeom prst="rect">
              <a:avLst/>
            </a:prstGeom>
          </p:spPr>
          <p:txBody>
            <a:bodyPr wrap="square">
              <a:spAutoFit/>
            </a:bodyPr>
            <a:lstStyle/>
            <a:p>
              <a:r>
                <a:rPr lang="en-GB" sz="1400">
                  <a:solidFill>
                    <a:schemeClr val="bg2"/>
                  </a:solidFill>
                </a:rPr>
                <a:t>Lorem ipsum dolor sit amet, consectetuer adipiscing elit, sed diam nonummy nibh </a:t>
              </a:r>
              <a:r>
                <a:rPr lang="en-GB" sz="1400" smtClean="0">
                  <a:solidFill>
                    <a:schemeClr val="bg2"/>
                  </a:solidFill>
                </a:rPr>
                <a:t>euismod</a:t>
              </a:r>
              <a:endParaRPr lang="en-GB" sz="1400">
                <a:solidFill>
                  <a:schemeClr val="bg2"/>
                </a:solidFill>
              </a:endParaRPr>
            </a:p>
          </p:txBody>
        </p:sp>
        <p:sp>
          <p:nvSpPr>
            <p:cNvPr id="28" name="Rectangle 27"/>
            <p:cNvSpPr/>
            <p:nvPr/>
          </p:nvSpPr>
          <p:spPr>
            <a:xfrm>
              <a:off x="5826747" y="4430456"/>
              <a:ext cx="4461925" cy="523220"/>
            </a:xfrm>
            <a:prstGeom prst="rect">
              <a:avLst/>
            </a:prstGeom>
          </p:spPr>
          <p:txBody>
            <a:bodyPr wrap="square">
              <a:spAutoFit/>
            </a:bodyPr>
            <a:lstStyle/>
            <a:p>
              <a:r>
                <a:rPr lang="en-GB" sz="1400">
                  <a:solidFill>
                    <a:schemeClr val="bg2"/>
                  </a:solidFill>
                </a:rPr>
                <a:t>Lorem ipsum dolor sit amet, consectetuer adipiscing elit, sed diam nonummy nibh </a:t>
              </a:r>
              <a:r>
                <a:rPr lang="en-GB" sz="1400" smtClean="0">
                  <a:solidFill>
                    <a:schemeClr val="bg2"/>
                  </a:solidFill>
                </a:rPr>
                <a:t>euismod</a:t>
              </a:r>
              <a:endParaRPr lang="en-GB" sz="1400">
                <a:solidFill>
                  <a:schemeClr val="bg2"/>
                </a:solidFill>
              </a:endParaRPr>
            </a:p>
          </p:txBody>
        </p:sp>
      </p:grpSp>
      <p:sp>
        <p:nvSpPr>
          <p:cNvPr id="29" name="Rectangle 28"/>
          <p:cNvSpPr/>
          <p:nvPr/>
        </p:nvSpPr>
        <p:spPr>
          <a:xfrm>
            <a:off x="1683622" y="5597953"/>
            <a:ext cx="8824756" cy="738664"/>
          </a:xfrm>
          <a:prstGeom prst="rect">
            <a:avLst/>
          </a:prstGeom>
        </p:spPr>
        <p:txBody>
          <a:bodyPr wrap="square">
            <a:spAutoFit/>
          </a:bodyPr>
          <a:lstStyle/>
          <a:p>
            <a:pPr algn="ctr">
              <a:defRPr/>
            </a:pPr>
            <a:r>
              <a:rPr lang="en-GB" sz="1400">
                <a:solidFill>
                  <a:schemeClr val="tx1">
                    <a:lumMod val="75000"/>
                    <a:lumOff val="25000"/>
                  </a:schemeClr>
                </a:solidFill>
              </a:rPr>
              <a:t>Lorem ipsum dolor sit amet, consectetuer adipiscing elit, sed diam nonummy nibh euismod tincidunt ut laoreet dolore magna aliquam erat volutpat. Ut wisi enim ad minim veniam, quis nostrud exerci tation ullamcorper suscipit lobortis nisl ut aliquip ex ea commodo consequat. Duis autem vel </a:t>
            </a:r>
            <a:r>
              <a:rPr lang="en-GB" sz="1400" smtClean="0">
                <a:solidFill>
                  <a:schemeClr val="tx1">
                    <a:lumMod val="75000"/>
                    <a:lumOff val="25000"/>
                  </a:schemeClr>
                </a:solidFill>
              </a:rPr>
              <a:t>eum</a:t>
            </a:r>
          </a:p>
        </p:txBody>
      </p:sp>
    </p:spTree>
  </p:cSld>
  <p:clrMapOvr>
    <a:masterClrMapping/>
  </p:clrMapOvr>
  <p:transition advTm="273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30"/>
                                        </p:tgtEl>
                                        <p:attrNameLst>
                                          <p:attrName>style.visibility</p:attrName>
                                        </p:attrNameLst>
                                      </p:cBhvr>
                                      <p:to>
                                        <p:strVal val="visible"/>
                                      </p:to>
                                    </p:set>
                                    <p:anim calcmode="lin" valueType="num">
                                      <p:cBhvr additive="base">
                                        <p:cTn id="17" dur="500" fill="hold"/>
                                        <p:tgtEl>
                                          <p:spTgt spid="30"/>
                                        </p:tgtEl>
                                        <p:attrNameLst>
                                          <p:attrName>ppt_x</p:attrName>
                                        </p:attrNameLst>
                                      </p:cBhvr>
                                      <p:tavLst>
                                        <p:tav tm="0">
                                          <p:val>
                                            <p:strVal val="0-#ppt_w/2"/>
                                          </p:val>
                                        </p:tav>
                                        <p:tav tm="100000">
                                          <p:val>
                                            <p:strVal val="#ppt_x"/>
                                          </p:val>
                                        </p:tav>
                                      </p:tavLst>
                                    </p:anim>
                                    <p:anim calcmode="lin" valueType="num">
                                      <p:cBhvr additive="base">
                                        <p:cTn id="18" dur="500" fill="hold"/>
                                        <p:tgtEl>
                                          <p:spTgt spid="30"/>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16" presetClass="entr" presetSubtype="21" fill="hold" grpId="0" nodeType="after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barn(inVertical)">
                                      <p:cBhvr>
                                        <p:cTn id="2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smtClean="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1973986" y="1112083"/>
            <a:ext cx="8244027" cy="4071125"/>
            <a:chOff x="1973986" y="1112083"/>
            <a:chExt cx="8244027" cy="4071125"/>
          </a:xfrm>
        </p:grpSpPr>
        <p:grpSp>
          <p:nvGrpSpPr>
            <p:cNvPr id="7" name="Group 6"/>
            <p:cNvGrpSpPr/>
            <p:nvPr/>
          </p:nvGrpSpPr>
          <p:grpSpPr>
            <a:xfrm>
              <a:off x="1973986" y="1112083"/>
              <a:ext cx="8244027" cy="4071125"/>
              <a:chOff x="-812801" y="719666"/>
              <a:chExt cx="10972801" cy="5418667"/>
            </a:xfrm>
          </p:grpSpPr>
          <p:sp>
            <p:nvSpPr>
              <p:cNvPr id="8" name="Right Arrow 7"/>
              <p:cNvSpPr/>
              <p:nvPr/>
            </p:nvSpPr>
            <p:spPr>
              <a:xfrm>
                <a:off x="-345000" y="719666"/>
                <a:ext cx="9895399" cy="5418667"/>
              </a:xfrm>
              <a:prstGeom prst="rightArrow">
                <a:avLst/>
              </a:prstGeom>
              <a:solidFill>
                <a:srgbClr val="A2CA0C"/>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zh-CN" altLang="en-US"/>
              </a:p>
            </p:txBody>
          </p:sp>
          <p:sp>
            <p:nvSpPr>
              <p:cNvPr id="9" name="Freeform 8"/>
              <p:cNvSpPr/>
              <p:nvPr/>
            </p:nvSpPr>
            <p:spPr>
              <a:xfrm>
                <a:off x="2032000" y="2345266"/>
                <a:ext cx="2438400" cy="2167466"/>
              </a:xfrm>
              <a:custGeom>
                <a:avLst/>
                <a:gdLst>
                  <a:gd name="connsiteX0" fmla="*/ 0 w 2438400"/>
                  <a:gd name="connsiteY0" fmla="*/ 361252 h 2167466"/>
                  <a:gd name="connsiteX1" fmla="*/ 361252 w 2438400"/>
                  <a:gd name="connsiteY1" fmla="*/ 0 h 2167466"/>
                  <a:gd name="connsiteX2" fmla="*/ 2077148 w 2438400"/>
                  <a:gd name="connsiteY2" fmla="*/ 0 h 2167466"/>
                  <a:gd name="connsiteX3" fmla="*/ 2438400 w 2438400"/>
                  <a:gd name="connsiteY3" fmla="*/ 361252 h 2167466"/>
                  <a:gd name="connsiteX4" fmla="*/ 2438400 w 2438400"/>
                  <a:gd name="connsiteY4" fmla="*/ 1806214 h 2167466"/>
                  <a:gd name="connsiteX5" fmla="*/ 2077148 w 2438400"/>
                  <a:gd name="connsiteY5" fmla="*/ 2167466 h 2167466"/>
                  <a:gd name="connsiteX6" fmla="*/ 361252 w 2438400"/>
                  <a:gd name="connsiteY6" fmla="*/ 2167466 h 2167466"/>
                  <a:gd name="connsiteX7" fmla="*/ 0 w 2438400"/>
                  <a:gd name="connsiteY7" fmla="*/ 1806214 h 2167466"/>
                  <a:gd name="connsiteX8" fmla="*/ 0 w 2438400"/>
                  <a:gd name="connsiteY8" fmla="*/ 361252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400" h="2167466">
                    <a:moveTo>
                      <a:pt x="0" y="361252"/>
                    </a:moveTo>
                    <a:cubicBezTo>
                      <a:pt x="0" y="161738"/>
                      <a:pt x="161738" y="0"/>
                      <a:pt x="361252" y="0"/>
                    </a:cubicBezTo>
                    <a:lnTo>
                      <a:pt x="2077148" y="0"/>
                    </a:lnTo>
                    <a:cubicBezTo>
                      <a:pt x="2276662" y="0"/>
                      <a:pt x="2438400" y="161738"/>
                      <a:pt x="2438400" y="361252"/>
                    </a:cubicBezTo>
                    <a:lnTo>
                      <a:pt x="2438400" y="1806214"/>
                    </a:lnTo>
                    <a:cubicBezTo>
                      <a:pt x="2438400" y="2005728"/>
                      <a:pt x="2276662" y="2167466"/>
                      <a:pt x="2077148" y="2167466"/>
                    </a:cubicBezTo>
                    <a:lnTo>
                      <a:pt x="361252" y="2167466"/>
                    </a:lnTo>
                    <a:cubicBezTo>
                      <a:pt x="161738" y="2167466"/>
                      <a:pt x="0" y="2005728"/>
                      <a:pt x="0" y="1806214"/>
                    </a:cubicBezTo>
                    <a:lnTo>
                      <a:pt x="0" y="361252"/>
                    </a:lnTo>
                    <a:close/>
                  </a:path>
                </a:pathLst>
              </a:custGeom>
              <a:solidFill>
                <a:srgbClr val="76AD3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38217" tIns="338217" rIns="338217" bIns="338217" numCol="1" spcCol="1270" anchor="ctr" anchorCtr="0">
                <a:noAutofit/>
              </a:bodyPr>
              <a:lstStyle/>
              <a:p>
                <a:pPr lvl="0" algn="ctr" defTabSz="2711450">
                  <a:lnSpc>
                    <a:spcPct val="90000"/>
                  </a:lnSpc>
                  <a:spcBef>
                    <a:spcPct val="0"/>
                  </a:spcBef>
                  <a:spcAft>
                    <a:spcPct val="35000"/>
                  </a:spcAft>
                </a:pPr>
                <a:endParaRPr lang="en-GB" sz="6100" kern="1200"/>
              </a:p>
            </p:txBody>
          </p:sp>
          <p:sp>
            <p:nvSpPr>
              <p:cNvPr id="10" name="Freeform 9"/>
              <p:cNvSpPr/>
              <p:nvPr/>
            </p:nvSpPr>
            <p:spPr>
              <a:xfrm>
                <a:off x="4876799" y="2345266"/>
                <a:ext cx="2438400" cy="2167466"/>
              </a:xfrm>
              <a:custGeom>
                <a:avLst/>
                <a:gdLst>
                  <a:gd name="connsiteX0" fmla="*/ 0 w 2438400"/>
                  <a:gd name="connsiteY0" fmla="*/ 361252 h 2167466"/>
                  <a:gd name="connsiteX1" fmla="*/ 361252 w 2438400"/>
                  <a:gd name="connsiteY1" fmla="*/ 0 h 2167466"/>
                  <a:gd name="connsiteX2" fmla="*/ 2077148 w 2438400"/>
                  <a:gd name="connsiteY2" fmla="*/ 0 h 2167466"/>
                  <a:gd name="connsiteX3" fmla="*/ 2438400 w 2438400"/>
                  <a:gd name="connsiteY3" fmla="*/ 361252 h 2167466"/>
                  <a:gd name="connsiteX4" fmla="*/ 2438400 w 2438400"/>
                  <a:gd name="connsiteY4" fmla="*/ 1806214 h 2167466"/>
                  <a:gd name="connsiteX5" fmla="*/ 2077148 w 2438400"/>
                  <a:gd name="connsiteY5" fmla="*/ 2167466 h 2167466"/>
                  <a:gd name="connsiteX6" fmla="*/ 361252 w 2438400"/>
                  <a:gd name="connsiteY6" fmla="*/ 2167466 h 2167466"/>
                  <a:gd name="connsiteX7" fmla="*/ 0 w 2438400"/>
                  <a:gd name="connsiteY7" fmla="*/ 1806214 h 2167466"/>
                  <a:gd name="connsiteX8" fmla="*/ 0 w 2438400"/>
                  <a:gd name="connsiteY8" fmla="*/ 361252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400" h="2167466">
                    <a:moveTo>
                      <a:pt x="0" y="361252"/>
                    </a:moveTo>
                    <a:cubicBezTo>
                      <a:pt x="0" y="161738"/>
                      <a:pt x="161738" y="0"/>
                      <a:pt x="361252" y="0"/>
                    </a:cubicBezTo>
                    <a:lnTo>
                      <a:pt x="2077148" y="0"/>
                    </a:lnTo>
                    <a:cubicBezTo>
                      <a:pt x="2276662" y="0"/>
                      <a:pt x="2438400" y="161738"/>
                      <a:pt x="2438400" y="361252"/>
                    </a:cubicBezTo>
                    <a:lnTo>
                      <a:pt x="2438400" y="1806214"/>
                    </a:lnTo>
                    <a:cubicBezTo>
                      <a:pt x="2438400" y="2005728"/>
                      <a:pt x="2276662" y="2167466"/>
                      <a:pt x="2077148" y="2167466"/>
                    </a:cubicBezTo>
                    <a:lnTo>
                      <a:pt x="361252" y="2167466"/>
                    </a:lnTo>
                    <a:cubicBezTo>
                      <a:pt x="161738" y="2167466"/>
                      <a:pt x="0" y="2005728"/>
                      <a:pt x="0" y="1806214"/>
                    </a:cubicBezTo>
                    <a:lnTo>
                      <a:pt x="0" y="361252"/>
                    </a:lnTo>
                    <a:close/>
                  </a:path>
                </a:pathLst>
              </a:custGeom>
              <a:solidFill>
                <a:srgbClr val="76AD3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38217" tIns="338217" rIns="338217" bIns="338217" numCol="1" spcCol="1270" anchor="ctr" anchorCtr="0">
                <a:noAutofit/>
              </a:bodyPr>
              <a:lstStyle/>
              <a:p>
                <a:pPr lvl="0" algn="ctr" defTabSz="2711450">
                  <a:lnSpc>
                    <a:spcPct val="90000"/>
                  </a:lnSpc>
                  <a:spcBef>
                    <a:spcPct val="0"/>
                  </a:spcBef>
                  <a:spcAft>
                    <a:spcPct val="35000"/>
                  </a:spcAft>
                </a:pPr>
                <a:endParaRPr lang="en-GB" sz="6100" kern="1200"/>
              </a:p>
            </p:txBody>
          </p:sp>
          <p:sp>
            <p:nvSpPr>
              <p:cNvPr id="11" name="Freeform 10"/>
              <p:cNvSpPr/>
              <p:nvPr/>
            </p:nvSpPr>
            <p:spPr>
              <a:xfrm>
                <a:off x="7721600" y="2345266"/>
                <a:ext cx="2438400" cy="2167466"/>
              </a:xfrm>
              <a:custGeom>
                <a:avLst/>
                <a:gdLst>
                  <a:gd name="connsiteX0" fmla="*/ 0 w 2438400"/>
                  <a:gd name="connsiteY0" fmla="*/ 361252 h 2167466"/>
                  <a:gd name="connsiteX1" fmla="*/ 361252 w 2438400"/>
                  <a:gd name="connsiteY1" fmla="*/ 0 h 2167466"/>
                  <a:gd name="connsiteX2" fmla="*/ 2077148 w 2438400"/>
                  <a:gd name="connsiteY2" fmla="*/ 0 h 2167466"/>
                  <a:gd name="connsiteX3" fmla="*/ 2438400 w 2438400"/>
                  <a:gd name="connsiteY3" fmla="*/ 361252 h 2167466"/>
                  <a:gd name="connsiteX4" fmla="*/ 2438400 w 2438400"/>
                  <a:gd name="connsiteY4" fmla="*/ 1806214 h 2167466"/>
                  <a:gd name="connsiteX5" fmla="*/ 2077148 w 2438400"/>
                  <a:gd name="connsiteY5" fmla="*/ 2167466 h 2167466"/>
                  <a:gd name="connsiteX6" fmla="*/ 361252 w 2438400"/>
                  <a:gd name="connsiteY6" fmla="*/ 2167466 h 2167466"/>
                  <a:gd name="connsiteX7" fmla="*/ 0 w 2438400"/>
                  <a:gd name="connsiteY7" fmla="*/ 1806214 h 2167466"/>
                  <a:gd name="connsiteX8" fmla="*/ 0 w 2438400"/>
                  <a:gd name="connsiteY8" fmla="*/ 361252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400" h="2167466">
                    <a:moveTo>
                      <a:pt x="0" y="361252"/>
                    </a:moveTo>
                    <a:cubicBezTo>
                      <a:pt x="0" y="161738"/>
                      <a:pt x="161738" y="0"/>
                      <a:pt x="361252" y="0"/>
                    </a:cubicBezTo>
                    <a:lnTo>
                      <a:pt x="2077148" y="0"/>
                    </a:lnTo>
                    <a:cubicBezTo>
                      <a:pt x="2276662" y="0"/>
                      <a:pt x="2438400" y="161738"/>
                      <a:pt x="2438400" y="361252"/>
                    </a:cubicBezTo>
                    <a:lnTo>
                      <a:pt x="2438400" y="1806214"/>
                    </a:lnTo>
                    <a:cubicBezTo>
                      <a:pt x="2438400" y="2005728"/>
                      <a:pt x="2276662" y="2167466"/>
                      <a:pt x="2077148" y="2167466"/>
                    </a:cubicBezTo>
                    <a:lnTo>
                      <a:pt x="361252" y="2167466"/>
                    </a:lnTo>
                    <a:cubicBezTo>
                      <a:pt x="161738" y="2167466"/>
                      <a:pt x="0" y="2005728"/>
                      <a:pt x="0" y="1806214"/>
                    </a:cubicBezTo>
                    <a:lnTo>
                      <a:pt x="0" y="361252"/>
                    </a:lnTo>
                    <a:close/>
                  </a:path>
                </a:pathLst>
              </a:custGeom>
              <a:solidFill>
                <a:srgbClr val="76AD3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38217" tIns="338217" rIns="338217" bIns="338217" numCol="1" spcCol="1270" anchor="ctr" anchorCtr="0">
                <a:noAutofit/>
              </a:bodyPr>
              <a:lstStyle/>
              <a:p>
                <a:pPr lvl="0" algn="ctr" defTabSz="2711450">
                  <a:lnSpc>
                    <a:spcPct val="90000"/>
                  </a:lnSpc>
                  <a:spcBef>
                    <a:spcPct val="0"/>
                  </a:spcBef>
                  <a:spcAft>
                    <a:spcPct val="35000"/>
                  </a:spcAft>
                </a:pPr>
                <a:endParaRPr lang="en-GB" sz="6100" kern="1200"/>
              </a:p>
            </p:txBody>
          </p:sp>
          <p:sp>
            <p:nvSpPr>
              <p:cNvPr id="12" name="Freeform 11"/>
              <p:cNvSpPr/>
              <p:nvPr/>
            </p:nvSpPr>
            <p:spPr>
              <a:xfrm>
                <a:off x="-812801" y="2345265"/>
                <a:ext cx="2438400" cy="2167465"/>
              </a:xfrm>
              <a:custGeom>
                <a:avLst/>
                <a:gdLst>
                  <a:gd name="connsiteX0" fmla="*/ 0 w 2438400"/>
                  <a:gd name="connsiteY0" fmla="*/ 361252 h 2167466"/>
                  <a:gd name="connsiteX1" fmla="*/ 361252 w 2438400"/>
                  <a:gd name="connsiteY1" fmla="*/ 0 h 2167466"/>
                  <a:gd name="connsiteX2" fmla="*/ 2077148 w 2438400"/>
                  <a:gd name="connsiteY2" fmla="*/ 0 h 2167466"/>
                  <a:gd name="connsiteX3" fmla="*/ 2438400 w 2438400"/>
                  <a:gd name="connsiteY3" fmla="*/ 361252 h 2167466"/>
                  <a:gd name="connsiteX4" fmla="*/ 2438400 w 2438400"/>
                  <a:gd name="connsiteY4" fmla="*/ 1806214 h 2167466"/>
                  <a:gd name="connsiteX5" fmla="*/ 2077148 w 2438400"/>
                  <a:gd name="connsiteY5" fmla="*/ 2167466 h 2167466"/>
                  <a:gd name="connsiteX6" fmla="*/ 361252 w 2438400"/>
                  <a:gd name="connsiteY6" fmla="*/ 2167466 h 2167466"/>
                  <a:gd name="connsiteX7" fmla="*/ 0 w 2438400"/>
                  <a:gd name="connsiteY7" fmla="*/ 1806214 h 2167466"/>
                  <a:gd name="connsiteX8" fmla="*/ 0 w 2438400"/>
                  <a:gd name="connsiteY8" fmla="*/ 361252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400" h="2167466">
                    <a:moveTo>
                      <a:pt x="0" y="361252"/>
                    </a:moveTo>
                    <a:cubicBezTo>
                      <a:pt x="0" y="161738"/>
                      <a:pt x="161738" y="0"/>
                      <a:pt x="361252" y="0"/>
                    </a:cubicBezTo>
                    <a:lnTo>
                      <a:pt x="2077148" y="0"/>
                    </a:lnTo>
                    <a:cubicBezTo>
                      <a:pt x="2276662" y="0"/>
                      <a:pt x="2438400" y="161738"/>
                      <a:pt x="2438400" y="361252"/>
                    </a:cubicBezTo>
                    <a:lnTo>
                      <a:pt x="2438400" y="1806214"/>
                    </a:lnTo>
                    <a:cubicBezTo>
                      <a:pt x="2438400" y="2005728"/>
                      <a:pt x="2276662" y="2167466"/>
                      <a:pt x="2077148" y="2167466"/>
                    </a:cubicBezTo>
                    <a:lnTo>
                      <a:pt x="361252" y="2167466"/>
                    </a:lnTo>
                    <a:cubicBezTo>
                      <a:pt x="161738" y="2167466"/>
                      <a:pt x="0" y="2005728"/>
                      <a:pt x="0" y="1806214"/>
                    </a:cubicBezTo>
                    <a:lnTo>
                      <a:pt x="0" y="361252"/>
                    </a:lnTo>
                    <a:close/>
                  </a:path>
                </a:pathLst>
              </a:custGeom>
              <a:solidFill>
                <a:srgbClr val="76AD3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38217" tIns="338217" rIns="338217" bIns="338217" numCol="1" spcCol="1270" anchor="ctr" anchorCtr="0">
                <a:noAutofit/>
              </a:bodyPr>
              <a:lstStyle/>
              <a:p>
                <a:pPr lvl="0" algn="ctr" defTabSz="2711450">
                  <a:lnSpc>
                    <a:spcPct val="90000"/>
                  </a:lnSpc>
                  <a:spcBef>
                    <a:spcPct val="0"/>
                  </a:spcBef>
                  <a:spcAft>
                    <a:spcPct val="35000"/>
                  </a:spcAft>
                </a:pPr>
                <a:endParaRPr lang="en-GB" sz="6100" kern="1200"/>
              </a:p>
            </p:txBody>
          </p:sp>
        </p:grpSp>
        <p:grpSp>
          <p:nvGrpSpPr>
            <p:cNvPr id="3" name="Group 14"/>
            <p:cNvGrpSpPr/>
            <p:nvPr/>
          </p:nvGrpSpPr>
          <p:grpSpPr>
            <a:xfrm>
              <a:off x="2580968" y="2896201"/>
              <a:ext cx="618042" cy="502886"/>
              <a:chOff x="10074275" y="4479132"/>
              <a:chExt cx="464344" cy="377825"/>
            </a:xfrm>
            <a:solidFill>
              <a:schemeClr val="bg2"/>
            </a:solidFill>
          </p:grpSpPr>
          <p:sp>
            <p:nvSpPr>
              <p:cNvPr id="16" name="AutoShape 5"/>
              <p:cNvSpPr/>
              <p:nvPr/>
            </p:nvSpPr>
            <p:spPr bwMode="auto">
              <a:xfrm>
                <a:off x="10393363" y="4595019"/>
                <a:ext cx="87313" cy="1166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999" y="18900"/>
                    </a:moveTo>
                    <a:lnTo>
                      <a:pt x="3600" y="18900"/>
                    </a:lnTo>
                    <a:lnTo>
                      <a:pt x="3600" y="2700"/>
                    </a:lnTo>
                    <a:lnTo>
                      <a:pt x="7200" y="2700"/>
                    </a:lnTo>
                    <a:lnTo>
                      <a:pt x="17999" y="14850"/>
                    </a:lnTo>
                    <a:cubicBezTo>
                      <a:pt x="17999" y="14850"/>
                      <a:pt x="17999" y="18900"/>
                      <a:pt x="17999" y="18900"/>
                    </a:cubicBezTo>
                    <a:close/>
                    <a:moveTo>
                      <a:pt x="10195" y="1202"/>
                    </a:moveTo>
                    <a:cubicBezTo>
                      <a:pt x="9527" y="450"/>
                      <a:pt x="8402" y="0"/>
                      <a:pt x="7200" y="0"/>
                    </a:cubicBezTo>
                    <a:lnTo>
                      <a:pt x="3600" y="0"/>
                    </a:lnTo>
                    <a:cubicBezTo>
                      <a:pt x="1610" y="0"/>
                      <a:pt x="0" y="1207"/>
                      <a:pt x="0" y="2700"/>
                    </a:cubicBezTo>
                    <a:lnTo>
                      <a:pt x="0" y="18900"/>
                    </a:lnTo>
                    <a:cubicBezTo>
                      <a:pt x="0" y="20392"/>
                      <a:pt x="1610" y="21599"/>
                      <a:pt x="3600" y="21599"/>
                    </a:cubicBezTo>
                    <a:lnTo>
                      <a:pt x="17999" y="21599"/>
                    </a:lnTo>
                    <a:cubicBezTo>
                      <a:pt x="19989" y="21599"/>
                      <a:pt x="21600" y="20392"/>
                      <a:pt x="21600" y="18900"/>
                    </a:cubicBezTo>
                    <a:lnTo>
                      <a:pt x="21600" y="14850"/>
                    </a:lnTo>
                    <a:cubicBezTo>
                      <a:pt x="21600" y="14317"/>
                      <a:pt x="21389" y="13795"/>
                      <a:pt x="20995" y="13352"/>
                    </a:cubicBezTo>
                    <a:cubicBezTo>
                      <a:pt x="20995" y="13352"/>
                      <a:pt x="10195" y="1202"/>
                      <a:pt x="10195" y="1202"/>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17" name="AutoShape 6"/>
              <p:cNvSpPr/>
              <p:nvPr/>
            </p:nvSpPr>
            <p:spPr bwMode="auto">
              <a:xfrm>
                <a:off x="10074275" y="4479132"/>
                <a:ext cx="464344" cy="3778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50" y="16615"/>
                    </a:moveTo>
                    <a:cubicBezTo>
                      <a:pt x="20250" y="17074"/>
                      <a:pt x="19948" y="17446"/>
                      <a:pt x="19575" y="17446"/>
                    </a:cubicBezTo>
                    <a:lnTo>
                      <a:pt x="18803" y="17446"/>
                    </a:lnTo>
                    <a:cubicBezTo>
                      <a:pt x="18501" y="16016"/>
                      <a:pt x="17453" y="14953"/>
                      <a:pt x="16200" y="14953"/>
                    </a:cubicBezTo>
                    <a:cubicBezTo>
                      <a:pt x="14945" y="14953"/>
                      <a:pt x="13897" y="16016"/>
                      <a:pt x="13595" y="17446"/>
                    </a:cubicBezTo>
                    <a:lnTo>
                      <a:pt x="10029" y="17446"/>
                    </a:lnTo>
                    <a:cubicBezTo>
                      <a:pt x="9727" y="16016"/>
                      <a:pt x="8679" y="14953"/>
                      <a:pt x="7425" y="14953"/>
                    </a:cubicBezTo>
                    <a:cubicBezTo>
                      <a:pt x="6170" y="14953"/>
                      <a:pt x="5122" y="16016"/>
                      <a:pt x="4820" y="17446"/>
                    </a:cubicBezTo>
                    <a:lnTo>
                      <a:pt x="4050" y="17446"/>
                    </a:lnTo>
                    <a:cubicBezTo>
                      <a:pt x="3677" y="17446"/>
                      <a:pt x="3375" y="17074"/>
                      <a:pt x="3375" y="16615"/>
                    </a:cubicBezTo>
                    <a:lnTo>
                      <a:pt x="3375" y="14123"/>
                    </a:lnTo>
                    <a:lnTo>
                      <a:pt x="12150" y="14123"/>
                    </a:lnTo>
                    <a:cubicBezTo>
                      <a:pt x="13266" y="14123"/>
                      <a:pt x="14175" y="13005"/>
                      <a:pt x="14175" y="11630"/>
                    </a:cubicBezTo>
                    <a:lnTo>
                      <a:pt x="14175" y="5815"/>
                    </a:lnTo>
                    <a:lnTo>
                      <a:pt x="16875" y="5815"/>
                    </a:lnTo>
                    <a:cubicBezTo>
                      <a:pt x="17100" y="5815"/>
                      <a:pt x="17311" y="5954"/>
                      <a:pt x="17436" y="6185"/>
                    </a:cubicBezTo>
                    <a:lnTo>
                      <a:pt x="20136" y="11169"/>
                    </a:lnTo>
                    <a:cubicBezTo>
                      <a:pt x="20210" y="11306"/>
                      <a:pt x="20250" y="11466"/>
                      <a:pt x="20250" y="11630"/>
                    </a:cubicBezTo>
                    <a:cubicBezTo>
                      <a:pt x="20250" y="11630"/>
                      <a:pt x="20250" y="16615"/>
                      <a:pt x="20250" y="16615"/>
                    </a:cubicBezTo>
                    <a:close/>
                    <a:moveTo>
                      <a:pt x="16200" y="19938"/>
                    </a:moveTo>
                    <a:cubicBezTo>
                      <a:pt x="15454" y="19938"/>
                      <a:pt x="14850" y="19193"/>
                      <a:pt x="14850" y="18276"/>
                    </a:cubicBezTo>
                    <a:cubicBezTo>
                      <a:pt x="14850" y="17360"/>
                      <a:pt x="15454" y="16615"/>
                      <a:pt x="16200" y="16615"/>
                    </a:cubicBezTo>
                    <a:cubicBezTo>
                      <a:pt x="16945" y="16615"/>
                      <a:pt x="17550" y="17360"/>
                      <a:pt x="17550" y="18276"/>
                    </a:cubicBezTo>
                    <a:cubicBezTo>
                      <a:pt x="17550" y="19193"/>
                      <a:pt x="16945" y="19938"/>
                      <a:pt x="16200" y="19938"/>
                    </a:cubicBezTo>
                    <a:moveTo>
                      <a:pt x="7425" y="19938"/>
                    </a:moveTo>
                    <a:cubicBezTo>
                      <a:pt x="6679" y="19938"/>
                      <a:pt x="6075" y="19193"/>
                      <a:pt x="6075" y="18276"/>
                    </a:cubicBezTo>
                    <a:cubicBezTo>
                      <a:pt x="6075" y="17360"/>
                      <a:pt x="6679" y="16615"/>
                      <a:pt x="7425" y="16615"/>
                    </a:cubicBezTo>
                    <a:cubicBezTo>
                      <a:pt x="8170" y="16615"/>
                      <a:pt x="8775" y="17360"/>
                      <a:pt x="8775" y="18276"/>
                    </a:cubicBezTo>
                    <a:cubicBezTo>
                      <a:pt x="8775" y="19193"/>
                      <a:pt x="8170" y="19938"/>
                      <a:pt x="7425" y="19938"/>
                    </a:cubicBezTo>
                    <a:moveTo>
                      <a:pt x="2024" y="12461"/>
                    </a:moveTo>
                    <a:cubicBezTo>
                      <a:pt x="1652" y="12461"/>
                      <a:pt x="1349" y="12089"/>
                      <a:pt x="1349" y="11630"/>
                    </a:cubicBezTo>
                    <a:lnTo>
                      <a:pt x="1349" y="2492"/>
                    </a:lnTo>
                    <a:cubicBezTo>
                      <a:pt x="1349" y="2033"/>
                      <a:pt x="1652" y="1661"/>
                      <a:pt x="2024" y="1661"/>
                    </a:cubicBezTo>
                    <a:lnTo>
                      <a:pt x="12150" y="1661"/>
                    </a:lnTo>
                    <a:cubicBezTo>
                      <a:pt x="12523" y="1661"/>
                      <a:pt x="12825" y="2033"/>
                      <a:pt x="12825" y="2492"/>
                    </a:cubicBezTo>
                    <a:lnTo>
                      <a:pt x="12825" y="4153"/>
                    </a:lnTo>
                    <a:lnTo>
                      <a:pt x="12825" y="5815"/>
                    </a:lnTo>
                    <a:lnTo>
                      <a:pt x="12825" y="11630"/>
                    </a:lnTo>
                    <a:cubicBezTo>
                      <a:pt x="12825" y="12089"/>
                      <a:pt x="12523" y="12461"/>
                      <a:pt x="12150" y="12461"/>
                    </a:cubicBezTo>
                    <a:cubicBezTo>
                      <a:pt x="12150" y="12461"/>
                      <a:pt x="2024" y="12461"/>
                      <a:pt x="2024" y="12461"/>
                    </a:cubicBezTo>
                    <a:close/>
                    <a:moveTo>
                      <a:pt x="21259" y="10248"/>
                    </a:moveTo>
                    <a:lnTo>
                      <a:pt x="18559" y="5263"/>
                    </a:lnTo>
                    <a:cubicBezTo>
                      <a:pt x="18182" y="4568"/>
                      <a:pt x="17552" y="4153"/>
                      <a:pt x="16875" y="4153"/>
                    </a:cubicBezTo>
                    <a:lnTo>
                      <a:pt x="14175" y="4153"/>
                    </a:lnTo>
                    <a:lnTo>
                      <a:pt x="14175" y="2492"/>
                    </a:lnTo>
                    <a:cubicBezTo>
                      <a:pt x="14175" y="1117"/>
                      <a:pt x="13266" y="0"/>
                      <a:pt x="12150" y="0"/>
                    </a:cubicBezTo>
                    <a:lnTo>
                      <a:pt x="2024" y="0"/>
                    </a:lnTo>
                    <a:cubicBezTo>
                      <a:pt x="908" y="0"/>
                      <a:pt x="0" y="1117"/>
                      <a:pt x="0" y="2492"/>
                    </a:cubicBezTo>
                    <a:lnTo>
                      <a:pt x="0" y="11630"/>
                    </a:lnTo>
                    <a:cubicBezTo>
                      <a:pt x="0" y="13005"/>
                      <a:pt x="908" y="14123"/>
                      <a:pt x="2024" y="14123"/>
                    </a:cubicBezTo>
                    <a:lnTo>
                      <a:pt x="2025" y="14123"/>
                    </a:lnTo>
                    <a:lnTo>
                      <a:pt x="2025" y="16615"/>
                    </a:lnTo>
                    <a:cubicBezTo>
                      <a:pt x="2025" y="17989"/>
                      <a:pt x="2933" y="19107"/>
                      <a:pt x="4050" y="19107"/>
                    </a:cubicBezTo>
                    <a:lnTo>
                      <a:pt x="4820" y="19107"/>
                    </a:lnTo>
                    <a:cubicBezTo>
                      <a:pt x="5122" y="20537"/>
                      <a:pt x="6170" y="21600"/>
                      <a:pt x="7425" y="21600"/>
                    </a:cubicBezTo>
                    <a:cubicBezTo>
                      <a:pt x="8679" y="21600"/>
                      <a:pt x="9727" y="20537"/>
                      <a:pt x="10029" y="19107"/>
                    </a:cubicBezTo>
                    <a:lnTo>
                      <a:pt x="13595" y="19107"/>
                    </a:lnTo>
                    <a:cubicBezTo>
                      <a:pt x="13897" y="20537"/>
                      <a:pt x="14945" y="21600"/>
                      <a:pt x="16200" y="21600"/>
                    </a:cubicBezTo>
                    <a:cubicBezTo>
                      <a:pt x="17453" y="21600"/>
                      <a:pt x="18501" y="20537"/>
                      <a:pt x="18803" y="19107"/>
                    </a:cubicBezTo>
                    <a:lnTo>
                      <a:pt x="19575" y="19107"/>
                    </a:lnTo>
                    <a:cubicBezTo>
                      <a:pt x="20691" y="19107"/>
                      <a:pt x="21599" y="17989"/>
                      <a:pt x="21599" y="16615"/>
                    </a:cubicBezTo>
                    <a:lnTo>
                      <a:pt x="21599" y="11630"/>
                    </a:lnTo>
                    <a:cubicBezTo>
                      <a:pt x="21599" y="11137"/>
                      <a:pt x="21482" y="10658"/>
                      <a:pt x="21259" y="10248"/>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grpSp>
        <p:grpSp>
          <p:nvGrpSpPr>
            <p:cNvPr id="18" name="Group 17"/>
            <p:cNvGrpSpPr/>
            <p:nvPr/>
          </p:nvGrpSpPr>
          <p:grpSpPr>
            <a:xfrm>
              <a:off x="6951788" y="2779988"/>
              <a:ext cx="425762" cy="619099"/>
              <a:chOff x="10146507" y="3505994"/>
              <a:chExt cx="319881" cy="465138"/>
            </a:xfrm>
            <a:solidFill>
              <a:schemeClr val="bg2"/>
            </a:solidFill>
          </p:grpSpPr>
          <p:sp>
            <p:nvSpPr>
              <p:cNvPr id="19" name="AutoShape 30"/>
              <p:cNvSpPr/>
              <p:nvPr/>
            </p:nvSpPr>
            <p:spPr bwMode="auto">
              <a:xfrm>
                <a:off x="10146507" y="3505994"/>
                <a:ext cx="319881" cy="465138"/>
              </a:xfrm>
              <a:custGeom>
                <a:avLst/>
                <a:gdLst>
                  <a:gd name="T0" fmla="*/ 10383 w 20767"/>
                  <a:gd name="T1" fmla="*/ 10800 h 21600"/>
                  <a:gd name="T2" fmla="*/ 10383 w 20767"/>
                  <a:gd name="T3" fmla="*/ 10800 h 21600"/>
                  <a:gd name="T4" fmla="*/ 10383 w 20767"/>
                  <a:gd name="T5" fmla="*/ 10800 h 21600"/>
                  <a:gd name="T6" fmla="*/ 10383 w 20767"/>
                  <a:gd name="T7" fmla="*/ 10800 h 21600"/>
                </a:gdLst>
                <a:ahLst/>
                <a:cxnLst>
                  <a:cxn ang="0">
                    <a:pos x="T0" y="T1"/>
                  </a:cxn>
                  <a:cxn ang="0">
                    <a:pos x="T2" y="T3"/>
                  </a:cxn>
                  <a:cxn ang="0">
                    <a:pos x="T4" y="T5"/>
                  </a:cxn>
                  <a:cxn ang="0">
                    <a:pos x="T6" y="T7"/>
                  </a:cxn>
                </a:cxnLst>
                <a:rect l="0" t="0" r="r" b="b"/>
                <a:pathLst>
                  <a:path w="20767" h="21600">
                    <a:moveTo>
                      <a:pt x="18566" y="16551"/>
                    </a:moveTo>
                    <a:cubicBezTo>
                      <a:pt x="17960" y="18284"/>
                      <a:pt x="17274" y="20249"/>
                      <a:pt x="9436" y="20249"/>
                    </a:cubicBezTo>
                    <a:cubicBezTo>
                      <a:pt x="4711" y="20249"/>
                      <a:pt x="1888" y="17809"/>
                      <a:pt x="1888" y="15451"/>
                    </a:cubicBezTo>
                    <a:cubicBezTo>
                      <a:pt x="1888" y="13645"/>
                      <a:pt x="2349" y="12161"/>
                      <a:pt x="2835" y="10591"/>
                    </a:cubicBezTo>
                    <a:cubicBezTo>
                      <a:pt x="3454" y="8600"/>
                      <a:pt x="4088" y="6563"/>
                      <a:pt x="3813" y="3868"/>
                    </a:cubicBezTo>
                    <a:cubicBezTo>
                      <a:pt x="6723" y="6750"/>
                      <a:pt x="7759" y="10567"/>
                      <a:pt x="7759" y="10567"/>
                    </a:cubicBezTo>
                    <a:cubicBezTo>
                      <a:pt x="7759" y="10567"/>
                      <a:pt x="10468" y="7846"/>
                      <a:pt x="11196" y="6582"/>
                    </a:cubicBezTo>
                    <a:cubicBezTo>
                      <a:pt x="11755" y="7395"/>
                      <a:pt x="12267" y="10124"/>
                      <a:pt x="12267" y="12825"/>
                    </a:cubicBezTo>
                    <a:cubicBezTo>
                      <a:pt x="12267" y="12825"/>
                      <a:pt x="14773" y="11347"/>
                      <a:pt x="16653" y="9127"/>
                    </a:cubicBezTo>
                    <a:cubicBezTo>
                      <a:pt x="18632" y="11666"/>
                      <a:pt x="19346" y="14320"/>
                      <a:pt x="18566" y="16551"/>
                    </a:cubicBezTo>
                    <a:moveTo>
                      <a:pt x="16041" y="6075"/>
                    </a:moveTo>
                    <a:cubicBezTo>
                      <a:pt x="15982" y="7879"/>
                      <a:pt x="14088" y="9404"/>
                      <a:pt x="14088" y="9404"/>
                    </a:cubicBezTo>
                    <a:cubicBezTo>
                      <a:pt x="14088" y="6046"/>
                      <a:pt x="10380" y="3375"/>
                      <a:pt x="10380" y="3375"/>
                    </a:cubicBezTo>
                    <a:cubicBezTo>
                      <a:pt x="10380" y="3375"/>
                      <a:pt x="10330" y="5373"/>
                      <a:pt x="8452" y="7389"/>
                    </a:cubicBezTo>
                    <a:cubicBezTo>
                      <a:pt x="6574" y="2686"/>
                      <a:pt x="938" y="0"/>
                      <a:pt x="938" y="0"/>
                    </a:cubicBezTo>
                    <a:cubicBezTo>
                      <a:pt x="3756" y="7389"/>
                      <a:pt x="0" y="10076"/>
                      <a:pt x="0" y="15451"/>
                    </a:cubicBezTo>
                    <a:cubicBezTo>
                      <a:pt x="0" y="18604"/>
                      <a:pt x="3730" y="21599"/>
                      <a:pt x="9436" y="21599"/>
                    </a:cubicBezTo>
                    <a:cubicBezTo>
                      <a:pt x="17888" y="21599"/>
                      <a:pt x="19523" y="19379"/>
                      <a:pt x="20396" y="16878"/>
                    </a:cubicBezTo>
                    <a:cubicBezTo>
                      <a:pt x="21599" y="13436"/>
                      <a:pt x="19797" y="9432"/>
                      <a:pt x="16041" y="607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20" name="AutoShape 31"/>
              <p:cNvSpPr/>
              <p:nvPr/>
            </p:nvSpPr>
            <p:spPr bwMode="auto">
              <a:xfrm>
                <a:off x="10205244" y="3709194"/>
                <a:ext cx="205581" cy="166688"/>
              </a:xfrm>
              <a:custGeom>
                <a:avLst/>
                <a:gdLst>
                  <a:gd name="T0" fmla="*/ 10641 w 21282"/>
                  <a:gd name="T1" fmla="*/ 10800 h 21600"/>
                  <a:gd name="T2" fmla="*/ 10641 w 21282"/>
                  <a:gd name="T3" fmla="*/ 10800 h 21600"/>
                  <a:gd name="T4" fmla="*/ 10641 w 21282"/>
                  <a:gd name="T5" fmla="*/ 10800 h 21600"/>
                  <a:gd name="T6" fmla="*/ 10641 w 21282"/>
                  <a:gd name="T7" fmla="*/ 10800 h 21600"/>
                </a:gdLst>
                <a:ahLst/>
                <a:cxnLst>
                  <a:cxn ang="0">
                    <a:pos x="T0" y="T1"/>
                  </a:cxn>
                  <a:cxn ang="0">
                    <a:pos x="T2" y="T3"/>
                  </a:cxn>
                  <a:cxn ang="0">
                    <a:pos x="T4" y="T5"/>
                  </a:cxn>
                  <a:cxn ang="0">
                    <a:pos x="T6" y="T7"/>
                  </a:cxn>
                </a:cxnLst>
                <a:rect l="0" t="0" r="r" b="b"/>
                <a:pathLst>
                  <a:path w="21282" h="21600">
                    <a:moveTo>
                      <a:pt x="20698" y="5891"/>
                    </a:moveTo>
                    <a:lnTo>
                      <a:pt x="19424" y="7749"/>
                    </a:lnTo>
                    <a:cubicBezTo>
                      <a:pt x="17846" y="10064"/>
                      <a:pt x="16352" y="12259"/>
                      <a:pt x="12365" y="14784"/>
                    </a:cubicBezTo>
                    <a:cubicBezTo>
                      <a:pt x="11794" y="12631"/>
                      <a:pt x="11275" y="10259"/>
                      <a:pt x="11275" y="6631"/>
                    </a:cubicBezTo>
                    <a:lnTo>
                      <a:pt x="11275" y="3408"/>
                    </a:lnTo>
                    <a:lnTo>
                      <a:pt x="9000" y="7893"/>
                    </a:lnTo>
                    <a:cubicBezTo>
                      <a:pt x="8233" y="9421"/>
                      <a:pt x="7598" y="10690"/>
                      <a:pt x="6649" y="12373"/>
                    </a:cubicBezTo>
                    <a:cubicBezTo>
                      <a:pt x="5211" y="8296"/>
                      <a:pt x="4195" y="5281"/>
                      <a:pt x="3422" y="2545"/>
                    </a:cubicBezTo>
                    <a:lnTo>
                      <a:pt x="2705" y="0"/>
                    </a:lnTo>
                    <a:lnTo>
                      <a:pt x="1926" y="2847"/>
                    </a:lnTo>
                    <a:cubicBezTo>
                      <a:pt x="936" y="6469"/>
                      <a:pt x="0" y="9891"/>
                      <a:pt x="0" y="18771"/>
                    </a:cubicBezTo>
                    <a:cubicBezTo>
                      <a:pt x="0" y="19292"/>
                      <a:pt x="333" y="19714"/>
                      <a:pt x="749" y="19714"/>
                    </a:cubicBezTo>
                    <a:cubicBezTo>
                      <a:pt x="1162" y="19714"/>
                      <a:pt x="1499" y="19292"/>
                      <a:pt x="1499" y="18771"/>
                    </a:cubicBezTo>
                    <a:cubicBezTo>
                      <a:pt x="1499" y="11964"/>
                      <a:pt x="2037" y="8594"/>
                      <a:pt x="2758" y="5681"/>
                    </a:cubicBezTo>
                    <a:cubicBezTo>
                      <a:pt x="3537" y="8174"/>
                      <a:pt x="4520" y="11009"/>
                      <a:pt x="5812" y="14638"/>
                    </a:cubicBezTo>
                    <a:lnTo>
                      <a:pt x="6339" y="16117"/>
                    </a:lnTo>
                    <a:lnTo>
                      <a:pt x="7100" y="14811"/>
                    </a:lnTo>
                    <a:cubicBezTo>
                      <a:pt x="8344" y="12681"/>
                      <a:pt x="9085" y="11248"/>
                      <a:pt x="9896" y="9638"/>
                    </a:cubicBezTo>
                    <a:cubicBezTo>
                      <a:pt x="10133" y="12428"/>
                      <a:pt x="10681" y="14428"/>
                      <a:pt x="11223" y="16408"/>
                    </a:cubicBezTo>
                    <a:lnTo>
                      <a:pt x="11495" y="17404"/>
                    </a:lnTo>
                    <a:lnTo>
                      <a:pt x="12253" y="16953"/>
                    </a:lnTo>
                    <a:cubicBezTo>
                      <a:pt x="16306" y="14531"/>
                      <a:pt x="18203" y="12327"/>
                      <a:pt x="19708" y="10211"/>
                    </a:cubicBezTo>
                    <a:cubicBezTo>
                      <a:pt x="19942" y="13727"/>
                      <a:pt x="19573" y="17574"/>
                      <a:pt x="18698" y="20305"/>
                    </a:cubicBezTo>
                    <a:cubicBezTo>
                      <a:pt x="18543" y="20787"/>
                      <a:pt x="18730" y="21336"/>
                      <a:pt x="19114" y="21531"/>
                    </a:cubicBezTo>
                    <a:cubicBezTo>
                      <a:pt x="19204" y="21577"/>
                      <a:pt x="19301" y="21599"/>
                      <a:pt x="19395" y="21599"/>
                    </a:cubicBezTo>
                    <a:cubicBezTo>
                      <a:pt x="19690" y="21599"/>
                      <a:pt x="19972" y="21377"/>
                      <a:pt x="20089" y="21008"/>
                    </a:cubicBezTo>
                    <a:cubicBezTo>
                      <a:pt x="21251" y="17380"/>
                      <a:pt x="21600" y="12213"/>
                      <a:pt x="20976" y="7841"/>
                    </a:cubicBezTo>
                    <a:cubicBezTo>
                      <a:pt x="20976" y="7841"/>
                      <a:pt x="20698" y="5891"/>
                      <a:pt x="20698" y="5891"/>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nvGrpSpPr>
            <p:cNvPr id="21" name="Group 20"/>
            <p:cNvGrpSpPr/>
            <p:nvPr/>
          </p:nvGrpSpPr>
          <p:grpSpPr>
            <a:xfrm>
              <a:off x="4718309" y="2779988"/>
              <a:ext cx="618042" cy="619099"/>
              <a:chOff x="8216107" y="3505994"/>
              <a:chExt cx="464344" cy="465138"/>
            </a:xfrm>
            <a:solidFill>
              <a:schemeClr val="bg2"/>
            </a:solidFill>
          </p:grpSpPr>
          <p:sp>
            <p:nvSpPr>
              <p:cNvPr id="22" name="AutoShape 33"/>
              <p:cNvSpPr/>
              <p:nvPr/>
            </p:nvSpPr>
            <p:spPr bwMode="auto">
              <a:xfrm>
                <a:off x="8216107" y="3680619"/>
                <a:ext cx="464344" cy="290513"/>
              </a:xfrm>
              <a:custGeom>
                <a:avLst/>
                <a:gdLst>
                  <a:gd name="T0" fmla="*/ 10752 w 21505"/>
                  <a:gd name="T1" fmla="*/ 10800 h 21600"/>
                  <a:gd name="T2" fmla="*/ 10752 w 21505"/>
                  <a:gd name="T3" fmla="*/ 10800 h 21600"/>
                  <a:gd name="T4" fmla="*/ 10752 w 21505"/>
                  <a:gd name="T5" fmla="*/ 10800 h 21600"/>
                  <a:gd name="T6" fmla="*/ 10752 w 21505"/>
                  <a:gd name="T7" fmla="*/ 10800 h 21600"/>
                </a:gdLst>
                <a:ahLst/>
                <a:cxnLst>
                  <a:cxn ang="0">
                    <a:pos x="T0" y="T1"/>
                  </a:cxn>
                  <a:cxn ang="0">
                    <a:pos x="T2" y="T3"/>
                  </a:cxn>
                  <a:cxn ang="0">
                    <a:pos x="T4" y="T5"/>
                  </a:cxn>
                  <a:cxn ang="0">
                    <a:pos x="T6" y="T7"/>
                  </a:cxn>
                </a:cxnLst>
                <a:rect l="0" t="0" r="r" b="b"/>
                <a:pathLst>
                  <a:path w="21505" h="21600">
                    <a:moveTo>
                      <a:pt x="17472" y="17279"/>
                    </a:moveTo>
                    <a:lnTo>
                      <a:pt x="17472" y="18899"/>
                    </a:lnTo>
                    <a:cubicBezTo>
                      <a:pt x="17472" y="19198"/>
                      <a:pt x="17321" y="19439"/>
                      <a:pt x="17136" y="19439"/>
                    </a:cubicBezTo>
                    <a:lnTo>
                      <a:pt x="4368" y="19439"/>
                    </a:lnTo>
                    <a:cubicBezTo>
                      <a:pt x="4182" y="19439"/>
                      <a:pt x="4032" y="19198"/>
                      <a:pt x="4032" y="18899"/>
                    </a:cubicBezTo>
                    <a:lnTo>
                      <a:pt x="4032" y="17279"/>
                    </a:lnTo>
                    <a:lnTo>
                      <a:pt x="1344" y="12419"/>
                    </a:lnTo>
                    <a:cubicBezTo>
                      <a:pt x="1344" y="12121"/>
                      <a:pt x="1494" y="11879"/>
                      <a:pt x="1680" y="11879"/>
                    </a:cubicBezTo>
                    <a:lnTo>
                      <a:pt x="3360" y="11879"/>
                    </a:lnTo>
                    <a:lnTo>
                      <a:pt x="4032" y="11879"/>
                    </a:lnTo>
                    <a:lnTo>
                      <a:pt x="4704" y="11879"/>
                    </a:lnTo>
                    <a:lnTo>
                      <a:pt x="5376" y="11879"/>
                    </a:lnTo>
                    <a:lnTo>
                      <a:pt x="6048" y="11879"/>
                    </a:lnTo>
                    <a:lnTo>
                      <a:pt x="6720" y="11879"/>
                    </a:lnTo>
                    <a:lnTo>
                      <a:pt x="7392" y="11879"/>
                    </a:lnTo>
                    <a:lnTo>
                      <a:pt x="8064" y="11879"/>
                    </a:lnTo>
                    <a:lnTo>
                      <a:pt x="8736" y="11879"/>
                    </a:lnTo>
                    <a:lnTo>
                      <a:pt x="12768" y="11879"/>
                    </a:lnTo>
                    <a:lnTo>
                      <a:pt x="13440" y="11879"/>
                    </a:lnTo>
                    <a:lnTo>
                      <a:pt x="14112" y="11879"/>
                    </a:lnTo>
                    <a:lnTo>
                      <a:pt x="14784" y="11879"/>
                    </a:lnTo>
                    <a:lnTo>
                      <a:pt x="15456" y="11879"/>
                    </a:lnTo>
                    <a:lnTo>
                      <a:pt x="16128" y="11879"/>
                    </a:lnTo>
                    <a:lnTo>
                      <a:pt x="16800" y="11879"/>
                    </a:lnTo>
                    <a:lnTo>
                      <a:pt x="17472" y="11879"/>
                    </a:lnTo>
                    <a:lnTo>
                      <a:pt x="18144" y="11879"/>
                    </a:lnTo>
                    <a:lnTo>
                      <a:pt x="19824" y="11879"/>
                    </a:lnTo>
                    <a:cubicBezTo>
                      <a:pt x="20009" y="11879"/>
                      <a:pt x="20160" y="12121"/>
                      <a:pt x="20160" y="12419"/>
                    </a:cubicBezTo>
                    <a:cubicBezTo>
                      <a:pt x="20160" y="12419"/>
                      <a:pt x="17472" y="17279"/>
                      <a:pt x="17472" y="17279"/>
                    </a:cubicBezTo>
                    <a:close/>
                    <a:moveTo>
                      <a:pt x="10752" y="4320"/>
                    </a:moveTo>
                    <a:cubicBezTo>
                      <a:pt x="8625" y="4320"/>
                      <a:pt x="6826" y="6601"/>
                      <a:pt x="6246" y="9719"/>
                    </a:cubicBezTo>
                    <a:lnTo>
                      <a:pt x="5552" y="9719"/>
                    </a:lnTo>
                    <a:cubicBezTo>
                      <a:pt x="6152" y="6000"/>
                      <a:pt x="8252" y="3239"/>
                      <a:pt x="10752" y="3239"/>
                    </a:cubicBezTo>
                    <a:cubicBezTo>
                      <a:pt x="12934" y="3239"/>
                      <a:pt x="14813" y="5344"/>
                      <a:pt x="15654" y="8353"/>
                    </a:cubicBezTo>
                    <a:lnTo>
                      <a:pt x="15054" y="8835"/>
                    </a:lnTo>
                    <a:cubicBezTo>
                      <a:pt x="14323" y="6180"/>
                      <a:pt x="12671" y="4320"/>
                      <a:pt x="10752" y="4320"/>
                    </a:cubicBezTo>
                    <a:moveTo>
                      <a:pt x="10752" y="8639"/>
                    </a:moveTo>
                    <a:cubicBezTo>
                      <a:pt x="10158" y="8639"/>
                      <a:pt x="9630" y="9061"/>
                      <a:pt x="9260" y="9719"/>
                    </a:cubicBezTo>
                    <a:lnTo>
                      <a:pt x="8437" y="9719"/>
                    </a:lnTo>
                    <a:cubicBezTo>
                      <a:pt x="8904" y="8435"/>
                      <a:pt x="9761" y="7560"/>
                      <a:pt x="10752" y="7560"/>
                    </a:cubicBezTo>
                    <a:cubicBezTo>
                      <a:pt x="11742" y="7560"/>
                      <a:pt x="12600" y="8435"/>
                      <a:pt x="13066" y="9719"/>
                    </a:cubicBezTo>
                    <a:lnTo>
                      <a:pt x="12244" y="9719"/>
                    </a:lnTo>
                    <a:cubicBezTo>
                      <a:pt x="11874" y="9061"/>
                      <a:pt x="11345" y="8639"/>
                      <a:pt x="10752" y="8639"/>
                    </a:cubicBezTo>
                    <a:moveTo>
                      <a:pt x="13827" y="9719"/>
                    </a:moveTo>
                    <a:cubicBezTo>
                      <a:pt x="13307" y="7816"/>
                      <a:pt x="12126" y="6479"/>
                      <a:pt x="10752" y="6479"/>
                    </a:cubicBezTo>
                    <a:cubicBezTo>
                      <a:pt x="9378" y="6479"/>
                      <a:pt x="8197" y="7816"/>
                      <a:pt x="7676" y="9719"/>
                    </a:cubicBezTo>
                    <a:lnTo>
                      <a:pt x="6955" y="9719"/>
                    </a:lnTo>
                    <a:cubicBezTo>
                      <a:pt x="7510" y="7207"/>
                      <a:pt x="9001" y="5400"/>
                      <a:pt x="10752" y="5400"/>
                    </a:cubicBezTo>
                    <a:cubicBezTo>
                      <a:pt x="12409" y="5400"/>
                      <a:pt x="13834" y="7015"/>
                      <a:pt x="14454" y="9317"/>
                    </a:cubicBezTo>
                    <a:lnTo>
                      <a:pt x="13953" y="9719"/>
                    </a:lnTo>
                    <a:cubicBezTo>
                      <a:pt x="13953" y="9719"/>
                      <a:pt x="13827" y="9719"/>
                      <a:pt x="13827" y="9719"/>
                    </a:cubicBezTo>
                    <a:close/>
                    <a:moveTo>
                      <a:pt x="10752" y="1080"/>
                    </a:moveTo>
                    <a:cubicBezTo>
                      <a:pt x="13459" y="1080"/>
                      <a:pt x="15792" y="3672"/>
                      <a:pt x="16856" y="7388"/>
                    </a:cubicBezTo>
                    <a:lnTo>
                      <a:pt x="16256" y="7869"/>
                    </a:lnTo>
                    <a:cubicBezTo>
                      <a:pt x="15305" y="4504"/>
                      <a:pt x="13201" y="2160"/>
                      <a:pt x="10752" y="2160"/>
                    </a:cubicBezTo>
                    <a:cubicBezTo>
                      <a:pt x="7874" y="2160"/>
                      <a:pt x="5470" y="5392"/>
                      <a:pt x="4858" y="9719"/>
                    </a:cubicBezTo>
                    <a:lnTo>
                      <a:pt x="4167" y="9719"/>
                    </a:lnTo>
                    <a:cubicBezTo>
                      <a:pt x="4792" y="4796"/>
                      <a:pt x="7507" y="1080"/>
                      <a:pt x="10752" y="1080"/>
                    </a:cubicBezTo>
                    <a:moveTo>
                      <a:pt x="17336" y="9719"/>
                    </a:moveTo>
                    <a:lnTo>
                      <a:pt x="16958" y="9719"/>
                    </a:lnTo>
                    <a:lnTo>
                      <a:pt x="17294" y="9449"/>
                    </a:lnTo>
                    <a:cubicBezTo>
                      <a:pt x="17307" y="9540"/>
                      <a:pt x="17325" y="9628"/>
                      <a:pt x="17336" y="9719"/>
                    </a:cubicBezTo>
                    <a:moveTo>
                      <a:pt x="19824" y="9719"/>
                    </a:moveTo>
                    <a:lnTo>
                      <a:pt x="18016" y="9719"/>
                    </a:lnTo>
                    <a:cubicBezTo>
                      <a:pt x="17986" y="9461"/>
                      <a:pt x="17948" y="9209"/>
                      <a:pt x="17908" y="8957"/>
                    </a:cubicBezTo>
                    <a:lnTo>
                      <a:pt x="21132" y="6366"/>
                    </a:lnTo>
                    <a:cubicBezTo>
                      <a:pt x="21464" y="6099"/>
                      <a:pt x="21599" y="5450"/>
                      <a:pt x="21433" y="4916"/>
                    </a:cubicBezTo>
                    <a:cubicBezTo>
                      <a:pt x="21267" y="4383"/>
                      <a:pt x="20864" y="4169"/>
                      <a:pt x="20532" y="4433"/>
                    </a:cubicBezTo>
                    <a:lnTo>
                      <a:pt x="17456" y="6905"/>
                    </a:lnTo>
                    <a:cubicBezTo>
                      <a:pt x="16282" y="2836"/>
                      <a:pt x="13721" y="0"/>
                      <a:pt x="10752" y="0"/>
                    </a:cubicBezTo>
                    <a:cubicBezTo>
                      <a:pt x="7135" y="0"/>
                      <a:pt x="4122" y="4198"/>
                      <a:pt x="3488" y="9719"/>
                    </a:cubicBezTo>
                    <a:lnTo>
                      <a:pt x="1680" y="9719"/>
                    </a:lnTo>
                    <a:cubicBezTo>
                      <a:pt x="754" y="9719"/>
                      <a:pt x="0" y="10930"/>
                      <a:pt x="0" y="12419"/>
                    </a:cubicBezTo>
                    <a:cubicBezTo>
                      <a:pt x="0" y="12949"/>
                      <a:pt x="121" y="13459"/>
                      <a:pt x="339" y="13855"/>
                    </a:cubicBezTo>
                    <a:lnTo>
                      <a:pt x="2688" y="18101"/>
                    </a:lnTo>
                    <a:lnTo>
                      <a:pt x="2688" y="18899"/>
                    </a:lnTo>
                    <a:cubicBezTo>
                      <a:pt x="2688" y="20389"/>
                      <a:pt x="3442" y="21599"/>
                      <a:pt x="4368" y="21599"/>
                    </a:cubicBezTo>
                    <a:lnTo>
                      <a:pt x="17136" y="21599"/>
                    </a:lnTo>
                    <a:cubicBezTo>
                      <a:pt x="18062" y="21599"/>
                      <a:pt x="18816" y="20389"/>
                      <a:pt x="18816" y="18899"/>
                    </a:cubicBezTo>
                    <a:lnTo>
                      <a:pt x="18816" y="18101"/>
                    </a:lnTo>
                    <a:lnTo>
                      <a:pt x="21165" y="13855"/>
                    </a:lnTo>
                    <a:cubicBezTo>
                      <a:pt x="21383" y="13459"/>
                      <a:pt x="21504" y="12949"/>
                      <a:pt x="21504" y="12419"/>
                    </a:cubicBezTo>
                    <a:cubicBezTo>
                      <a:pt x="21504" y="10930"/>
                      <a:pt x="20750" y="9719"/>
                      <a:pt x="19824" y="971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23" name="AutoShape 34"/>
              <p:cNvSpPr/>
              <p:nvPr/>
            </p:nvSpPr>
            <p:spPr bwMode="auto">
              <a:xfrm>
                <a:off x="8331994" y="3564732"/>
                <a:ext cx="33338" cy="108744"/>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47"/>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6"/>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1" y="20691"/>
                      <a:pt x="1719" y="20730"/>
                      <a:pt x="1763" y="2077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24" name="AutoShape 35"/>
              <p:cNvSpPr/>
              <p:nvPr/>
            </p:nvSpPr>
            <p:spPr bwMode="auto">
              <a:xfrm>
                <a:off x="8506619" y="3564732"/>
                <a:ext cx="32544" cy="108744"/>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50"/>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6"/>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1" y="20691"/>
                      <a:pt x="1719" y="20730"/>
                      <a:pt x="1763" y="2077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25" name="AutoShape 36"/>
              <p:cNvSpPr/>
              <p:nvPr/>
            </p:nvSpPr>
            <p:spPr bwMode="auto">
              <a:xfrm>
                <a:off x="8433594" y="3505994"/>
                <a:ext cx="33338" cy="109538"/>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50"/>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9"/>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5" y="20691"/>
                      <a:pt x="1719" y="20730"/>
                      <a:pt x="1763" y="2077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nvGrpSpPr>
            <p:cNvPr id="26" name="Group 25"/>
            <p:cNvGrpSpPr/>
            <p:nvPr/>
          </p:nvGrpSpPr>
          <p:grpSpPr>
            <a:xfrm>
              <a:off x="8992460" y="2838623"/>
              <a:ext cx="619099" cy="618042"/>
              <a:chOff x="2581275" y="2582069"/>
              <a:chExt cx="465138" cy="464344"/>
            </a:xfrm>
            <a:solidFill>
              <a:schemeClr val="bg2"/>
            </a:solidFill>
          </p:grpSpPr>
          <p:sp>
            <p:nvSpPr>
              <p:cNvPr id="27" name="AutoShape 128"/>
              <p:cNvSpPr/>
              <p:nvPr/>
            </p:nvSpPr>
            <p:spPr bwMode="auto">
              <a:xfrm>
                <a:off x="2581275" y="2582069"/>
                <a:ext cx="465138"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850" y="12150"/>
                    </a:moveTo>
                    <a:cubicBezTo>
                      <a:pt x="13851" y="12150"/>
                      <a:pt x="12926" y="11859"/>
                      <a:pt x="12124" y="11386"/>
                    </a:cubicBezTo>
                    <a:lnTo>
                      <a:pt x="11892" y="11618"/>
                    </a:lnTo>
                    <a:lnTo>
                      <a:pt x="11132" y="12377"/>
                    </a:lnTo>
                    <a:lnTo>
                      <a:pt x="9846" y="13663"/>
                    </a:lnTo>
                    <a:cubicBezTo>
                      <a:pt x="9593" y="13916"/>
                      <a:pt x="9451" y="14260"/>
                      <a:pt x="9451" y="14617"/>
                    </a:cubicBezTo>
                    <a:lnTo>
                      <a:pt x="9451" y="16200"/>
                    </a:lnTo>
                    <a:lnTo>
                      <a:pt x="8101" y="16200"/>
                    </a:lnTo>
                    <a:cubicBezTo>
                      <a:pt x="7356" y="16200"/>
                      <a:pt x="6751" y="16804"/>
                      <a:pt x="6751" y="17549"/>
                    </a:cubicBezTo>
                    <a:lnTo>
                      <a:pt x="6751" y="18900"/>
                    </a:lnTo>
                    <a:lnTo>
                      <a:pt x="5170" y="18900"/>
                    </a:lnTo>
                    <a:cubicBezTo>
                      <a:pt x="4812" y="18900"/>
                      <a:pt x="4469" y="19042"/>
                      <a:pt x="4216" y="19295"/>
                    </a:cubicBezTo>
                    <a:lnTo>
                      <a:pt x="3259" y="20252"/>
                    </a:lnTo>
                    <a:lnTo>
                      <a:pt x="1352" y="20249"/>
                    </a:lnTo>
                    <a:lnTo>
                      <a:pt x="1350" y="18326"/>
                    </a:lnTo>
                    <a:lnTo>
                      <a:pt x="9223" y="10467"/>
                    </a:lnTo>
                    <a:cubicBezTo>
                      <a:pt x="9223" y="10467"/>
                      <a:pt x="9223" y="10467"/>
                      <a:pt x="9224" y="10468"/>
                    </a:cubicBezTo>
                    <a:lnTo>
                      <a:pt x="10215" y="9477"/>
                    </a:lnTo>
                    <a:cubicBezTo>
                      <a:pt x="9741" y="8674"/>
                      <a:pt x="9451" y="7748"/>
                      <a:pt x="9451" y="6750"/>
                    </a:cubicBezTo>
                    <a:cubicBezTo>
                      <a:pt x="9451" y="3767"/>
                      <a:pt x="11869" y="1350"/>
                      <a:pt x="14850" y="1350"/>
                    </a:cubicBezTo>
                    <a:cubicBezTo>
                      <a:pt x="17832" y="1350"/>
                      <a:pt x="20250" y="3767"/>
                      <a:pt x="20250" y="6750"/>
                    </a:cubicBezTo>
                    <a:cubicBezTo>
                      <a:pt x="20250" y="9732"/>
                      <a:pt x="17832" y="12150"/>
                      <a:pt x="14850" y="12150"/>
                    </a:cubicBezTo>
                    <a:moveTo>
                      <a:pt x="14850" y="0"/>
                    </a:moveTo>
                    <a:cubicBezTo>
                      <a:pt x="11123" y="0"/>
                      <a:pt x="8101" y="3022"/>
                      <a:pt x="8101" y="6750"/>
                    </a:cubicBezTo>
                    <a:cubicBezTo>
                      <a:pt x="8101" y="7617"/>
                      <a:pt x="8283" y="8438"/>
                      <a:pt x="8582" y="9199"/>
                    </a:cubicBezTo>
                    <a:lnTo>
                      <a:pt x="383" y="17400"/>
                    </a:lnTo>
                    <a:cubicBezTo>
                      <a:pt x="146" y="17637"/>
                      <a:pt x="0" y="17863"/>
                      <a:pt x="0" y="18225"/>
                    </a:cubicBezTo>
                    <a:lnTo>
                      <a:pt x="0" y="20249"/>
                    </a:lnTo>
                    <a:cubicBezTo>
                      <a:pt x="0" y="20972"/>
                      <a:pt x="626" y="21599"/>
                      <a:pt x="1349" y="21599"/>
                    </a:cubicBezTo>
                    <a:lnTo>
                      <a:pt x="3374" y="21599"/>
                    </a:lnTo>
                    <a:cubicBezTo>
                      <a:pt x="3736" y="21599"/>
                      <a:pt x="3965" y="21455"/>
                      <a:pt x="4202" y="21219"/>
                    </a:cubicBezTo>
                    <a:lnTo>
                      <a:pt x="5170" y="20249"/>
                    </a:lnTo>
                    <a:lnTo>
                      <a:pt x="6751" y="20249"/>
                    </a:lnTo>
                    <a:cubicBezTo>
                      <a:pt x="7496" y="20249"/>
                      <a:pt x="8101" y="19645"/>
                      <a:pt x="8101" y="18900"/>
                    </a:cubicBezTo>
                    <a:lnTo>
                      <a:pt x="8101" y="17549"/>
                    </a:lnTo>
                    <a:lnTo>
                      <a:pt x="9451" y="17549"/>
                    </a:lnTo>
                    <a:cubicBezTo>
                      <a:pt x="10196" y="17549"/>
                      <a:pt x="10801" y="16945"/>
                      <a:pt x="10801" y="16200"/>
                    </a:cubicBezTo>
                    <a:lnTo>
                      <a:pt x="10801" y="14617"/>
                    </a:lnTo>
                    <a:lnTo>
                      <a:pt x="12400" y="13018"/>
                    </a:lnTo>
                    <a:cubicBezTo>
                      <a:pt x="13162" y="13317"/>
                      <a:pt x="13982" y="13500"/>
                      <a:pt x="14850" y="13500"/>
                    </a:cubicBezTo>
                    <a:cubicBezTo>
                      <a:pt x="18577" y="13500"/>
                      <a:pt x="21599" y="10477"/>
                      <a:pt x="21599" y="6750"/>
                    </a:cubicBezTo>
                    <a:cubicBezTo>
                      <a:pt x="21599" y="3022"/>
                      <a:pt x="18577" y="0"/>
                      <a:pt x="1485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28" name="AutoShape 129"/>
              <p:cNvSpPr/>
              <p:nvPr/>
            </p:nvSpPr>
            <p:spPr bwMode="auto">
              <a:xfrm>
                <a:off x="2871788" y="2640013"/>
                <a:ext cx="115888" cy="115888"/>
              </a:xfrm>
              <a:custGeom>
                <a:avLst/>
                <a:gdLst>
                  <a:gd name="T0" fmla="*/ 10800 w 21600"/>
                  <a:gd name="T1" fmla="+- 0 10800 134"/>
                  <a:gd name="T2" fmla="*/ 10800 h 21333"/>
                  <a:gd name="T3" fmla="*/ 10800 w 21600"/>
                  <a:gd name="T4" fmla="+- 0 10800 134"/>
                  <a:gd name="T5" fmla="*/ 10800 h 21333"/>
                  <a:gd name="T6" fmla="*/ 10800 w 21600"/>
                  <a:gd name="T7" fmla="+- 0 10800 134"/>
                  <a:gd name="T8" fmla="*/ 10800 h 21333"/>
                  <a:gd name="T9" fmla="*/ 10800 w 21600"/>
                  <a:gd name="T10" fmla="+- 0 10800 134"/>
                  <a:gd name="T11" fmla="*/ 10800 h 21333"/>
                </a:gdLst>
                <a:ahLst/>
                <a:cxnLst>
                  <a:cxn ang="0">
                    <a:pos x="T0" y="T2"/>
                  </a:cxn>
                  <a:cxn ang="0">
                    <a:pos x="T3" y="T5"/>
                  </a:cxn>
                  <a:cxn ang="0">
                    <a:pos x="T6" y="T8"/>
                  </a:cxn>
                  <a:cxn ang="0">
                    <a:pos x="T9" y="T11"/>
                  </a:cxn>
                </a:cxnLst>
                <a:rect l="0" t="0" r="r" b="b"/>
                <a:pathLst>
                  <a:path w="21600" h="21333">
                    <a:moveTo>
                      <a:pt x="13008" y="18684"/>
                    </a:moveTo>
                    <a:cubicBezTo>
                      <a:pt x="9017" y="15850"/>
                      <a:pt x="5542" y="12415"/>
                      <a:pt x="2694" y="8570"/>
                    </a:cubicBezTo>
                    <a:cubicBezTo>
                      <a:pt x="3736" y="5628"/>
                      <a:pt x="5693" y="3697"/>
                      <a:pt x="8585" y="2647"/>
                    </a:cubicBezTo>
                    <a:cubicBezTo>
                      <a:pt x="12578" y="5489"/>
                      <a:pt x="16048" y="8911"/>
                      <a:pt x="18889" y="12809"/>
                    </a:cubicBezTo>
                    <a:cubicBezTo>
                      <a:pt x="17836" y="15730"/>
                      <a:pt x="15883" y="17647"/>
                      <a:pt x="13008" y="18684"/>
                    </a:cubicBezTo>
                    <a:moveTo>
                      <a:pt x="21110" y="11295"/>
                    </a:moveTo>
                    <a:cubicBezTo>
                      <a:pt x="18081" y="7130"/>
                      <a:pt x="14396" y="3496"/>
                      <a:pt x="10161" y="484"/>
                    </a:cubicBezTo>
                    <a:cubicBezTo>
                      <a:pt x="9468" y="-8"/>
                      <a:pt x="8579" y="-134"/>
                      <a:pt x="7778" y="145"/>
                    </a:cubicBezTo>
                    <a:cubicBezTo>
                      <a:pt x="4027" y="1450"/>
                      <a:pt x="1463" y="3983"/>
                      <a:pt x="145" y="7687"/>
                    </a:cubicBezTo>
                    <a:cubicBezTo>
                      <a:pt x="46" y="7962"/>
                      <a:pt x="0" y="8252"/>
                      <a:pt x="0" y="8537"/>
                    </a:cubicBezTo>
                    <a:cubicBezTo>
                      <a:pt x="0" y="9071"/>
                      <a:pt x="167" y="9596"/>
                      <a:pt x="487" y="10041"/>
                    </a:cubicBezTo>
                    <a:cubicBezTo>
                      <a:pt x="3525" y="14213"/>
                      <a:pt x="7211" y="17850"/>
                      <a:pt x="11431" y="20850"/>
                    </a:cubicBezTo>
                    <a:cubicBezTo>
                      <a:pt x="12122" y="21338"/>
                      <a:pt x="13010" y="21466"/>
                      <a:pt x="13812" y="21188"/>
                    </a:cubicBezTo>
                    <a:cubicBezTo>
                      <a:pt x="17563" y="19893"/>
                      <a:pt x="20133" y="17356"/>
                      <a:pt x="21451" y="13647"/>
                    </a:cubicBezTo>
                    <a:cubicBezTo>
                      <a:pt x="21551" y="13372"/>
                      <a:pt x="21600" y="13081"/>
                      <a:pt x="21600" y="12796"/>
                    </a:cubicBezTo>
                    <a:cubicBezTo>
                      <a:pt x="21600" y="12265"/>
                      <a:pt x="21429" y="11740"/>
                      <a:pt x="21110" y="1129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sp>
        <p:nvSpPr>
          <p:cNvPr id="29" name="Rectangle 28"/>
          <p:cNvSpPr/>
          <p:nvPr/>
        </p:nvSpPr>
        <p:spPr>
          <a:xfrm>
            <a:off x="924155" y="5403453"/>
            <a:ext cx="10343689" cy="954107"/>
          </a:xfrm>
          <a:prstGeom prst="rect">
            <a:avLst/>
          </a:prstGeom>
        </p:spPr>
        <p:txBody>
          <a:bodyPr wrap="square">
            <a:spAutoFit/>
          </a:bodyPr>
          <a:lstStyle/>
          <a:p>
            <a:pPr algn="ctr">
              <a:defRPr/>
            </a:pPr>
            <a:r>
              <a:rPr lang="en-GB" sz="1400">
                <a:solidFill>
                  <a:schemeClr val="tx1">
                    <a:lumMod val="75000"/>
                    <a:lumOff val="25000"/>
                  </a:schemeClr>
                </a:solidFill>
              </a:rPr>
              <a:t>Lorem ipsum dolor sit amet, consectetuer adipiscing elit, sed diam nonummy nibh euismod tincidunt ut laoreet dolore magna aliquam erat volutpat. Ut wisi enim ad minim veniam, quis nostrud exerci tation ullamcorper suscipit lobortis nisl ut aliquip ex ea commodo consequat. Duis autem vel eum iriure dolor in hendrerit in vulputate velit esse molestie consequat, vel illum dolore eu feugiat nulla facilisis at vero eros et accumsan et iusto odio dignissim qui blandit praesent luptatum zzril delenit augue duis dolore te feugait nulla facilisi. </a:t>
            </a:r>
          </a:p>
        </p:txBody>
      </p:sp>
    </p:spTree>
  </p:cSld>
  <p:clrMapOvr>
    <a:masterClrMapping/>
  </p:clrMapOvr>
  <p:transition advTm="2199">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16" presetClass="entr" presetSubtype="21" fill="hold" grpId="0" nodeType="after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barn(inVertical)">
                                      <p:cBhvr>
                                        <p:cTn id="1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smtClean="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967802" y="1902099"/>
            <a:ext cx="10256393" cy="1647031"/>
            <a:chOff x="967802" y="1902099"/>
            <a:chExt cx="10256393" cy="1647031"/>
          </a:xfrm>
        </p:grpSpPr>
        <p:grpSp>
          <p:nvGrpSpPr>
            <p:cNvPr id="5" name="Group 4"/>
            <p:cNvGrpSpPr/>
            <p:nvPr/>
          </p:nvGrpSpPr>
          <p:grpSpPr>
            <a:xfrm>
              <a:off x="967802" y="1902099"/>
              <a:ext cx="10256393" cy="1647031"/>
              <a:chOff x="-1123401" y="2523132"/>
              <a:chExt cx="11282033" cy="1811734"/>
            </a:xfrm>
          </p:grpSpPr>
          <p:sp>
            <p:nvSpPr>
              <p:cNvPr id="6" name="Freeform 5"/>
              <p:cNvSpPr/>
              <p:nvPr/>
            </p:nvSpPr>
            <p:spPr>
              <a:xfrm>
                <a:off x="2033366" y="2523132"/>
                <a:ext cx="1811734" cy="1811734"/>
              </a:xfrm>
              <a:custGeom>
                <a:avLst/>
                <a:gdLst>
                  <a:gd name="connsiteX0" fmla="*/ 0 w 1811734"/>
                  <a:gd name="connsiteY0" fmla="*/ 905867 h 1811734"/>
                  <a:gd name="connsiteX1" fmla="*/ 905867 w 1811734"/>
                  <a:gd name="connsiteY1" fmla="*/ 0 h 1811734"/>
                  <a:gd name="connsiteX2" fmla="*/ 1811734 w 1811734"/>
                  <a:gd name="connsiteY2" fmla="*/ 905867 h 1811734"/>
                  <a:gd name="connsiteX3" fmla="*/ 905867 w 1811734"/>
                  <a:gd name="connsiteY3" fmla="*/ 1811734 h 1811734"/>
                  <a:gd name="connsiteX4" fmla="*/ 0 w 1811734"/>
                  <a:gd name="connsiteY4" fmla="*/ 905867 h 1811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734" h="1811734">
                    <a:moveTo>
                      <a:pt x="0" y="905867"/>
                    </a:moveTo>
                    <a:cubicBezTo>
                      <a:pt x="0" y="405570"/>
                      <a:pt x="405570" y="0"/>
                      <a:pt x="905867" y="0"/>
                    </a:cubicBezTo>
                    <a:cubicBezTo>
                      <a:pt x="1406164" y="0"/>
                      <a:pt x="1811734" y="405570"/>
                      <a:pt x="1811734" y="905867"/>
                    </a:cubicBezTo>
                    <a:cubicBezTo>
                      <a:pt x="1811734" y="1406164"/>
                      <a:pt x="1406164" y="1811734"/>
                      <a:pt x="905867" y="1811734"/>
                    </a:cubicBezTo>
                    <a:cubicBezTo>
                      <a:pt x="405570" y="1811734"/>
                      <a:pt x="0" y="1406164"/>
                      <a:pt x="0" y="905867"/>
                    </a:cubicBezTo>
                    <a:close/>
                  </a:path>
                </a:pathLst>
              </a:custGeom>
              <a:solidFill>
                <a:srgbClr val="76AD3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6122" tIns="316122" rIns="316122" bIns="316122" numCol="1" spcCol="1270" anchor="ctr" anchorCtr="0">
                <a:noAutofit/>
              </a:bodyPr>
              <a:lstStyle/>
              <a:p>
                <a:pPr lvl="0" algn="ctr" defTabSz="1778000">
                  <a:lnSpc>
                    <a:spcPct val="90000"/>
                  </a:lnSpc>
                  <a:spcBef>
                    <a:spcPct val="0"/>
                  </a:spcBef>
                  <a:spcAft>
                    <a:spcPct val="35000"/>
                  </a:spcAft>
                </a:pPr>
                <a:endParaRPr lang="en-GB" sz="4000" kern="1200">
                  <a:solidFill>
                    <a:schemeClr val="tx1">
                      <a:lumMod val="75000"/>
                      <a:lumOff val="25000"/>
                    </a:schemeClr>
                  </a:solidFill>
                </a:endParaRPr>
              </a:p>
            </p:txBody>
          </p:sp>
          <p:sp>
            <p:nvSpPr>
              <p:cNvPr id="7" name="Freeform 6"/>
              <p:cNvSpPr/>
              <p:nvPr/>
            </p:nvSpPr>
            <p:spPr>
              <a:xfrm>
                <a:off x="3992214" y="2903596"/>
                <a:ext cx="1050805" cy="1050805"/>
              </a:xfrm>
              <a:custGeom>
                <a:avLst/>
                <a:gdLst>
                  <a:gd name="connsiteX0" fmla="*/ 139284 w 1050805"/>
                  <a:gd name="connsiteY0" fmla="*/ 401828 h 1050805"/>
                  <a:gd name="connsiteX1" fmla="*/ 401828 w 1050805"/>
                  <a:gd name="connsiteY1" fmla="*/ 401828 h 1050805"/>
                  <a:gd name="connsiteX2" fmla="*/ 401828 w 1050805"/>
                  <a:gd name="connsiteY2" fmla="*/ 139284 h 1050805"/>
                  <a:gd name="connsiteX3" fmla="*/ 648977 w 1050805"/>
                  <a:gd name="connsiteY3" fmla="*/ 139284 h 1050805"/>
                  <a:gd name="connsiteX4" fmla="*/ 648977 w 1050805"/>
                  <a:gd name="connsiteY4" fmla="*/ 401828 h 1050805"/>
                  <a:gd name="connsiteX5" fmla="*/ 911521 w 1050805"/>
                  <a:gd name="connsiteY5" fmla="*/ 401828 h 1050805"/>
                  <a:gd name="connsiteX6" fmla="*/ 911521 w 1050805"/>
                  <a:gd name="connsiteY6" fmla="*/ 648977 h 1050805"/>
                  <a:gd name="connsiteX7" fmla="*/ 648977 w 1050805"/>
                  <a:gd name="connsiteY7" fmla="*/ 648977 h 1050805"/>
                  <a:gd name="connsiteX8" fmla="*/ 648977 w 1050805"/>
                  <a:gd name="connsiteY8" fmla="*/ 911521 h 1050805"/>
                  <a:gd name="connsiteX9" fmla="*/ 401828 w 1050805"/>
                  <a:gd name="connsiteY9" fmla="*/ 911521 h 1050805"/>
                  <a:gd name="connsiteX10" fmla="*/ 401828 w 1050805"/>
                  <a:gd name="connsiteY10" fmla="*/ 648977 h 1050805"/>
                  <a:gd name="connsiteX11" fmla="*/ 139284 w 1050805"/>
                  <a:gd name="connsiteY11" fmla="*/ 648977 h 1050805"/>
                  <a:gd name="connsiteX12" fmla="*/ 139284 w 1050805"/>
                  <a:gd name="connsiteY12" fmla="*/ 401828 h 1050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50805" h="1050805">
                    <a:moveTo>
                      <a:pt x="139284" y="401828"/>
                    </a:moveTo>
                    <a:lnTo>
                      <a:pt x="401828" y="401828"/>
                    </a:lnTo>
                    <a:lnTo>
                      <a:pt x="401828" y="139284"/>
                    </a:lnTo>
                    <a:lnTo>
                      <a:pt x="648977" y="139284"/>
                    </a:lnTo>
                    <a:lnTo>
                      <a:pt x="648977" y="401828"/>
                    </a:lnTo>
                    <a:lnTo>
                      <a:pt x="911521" y="401828"/>
                    </a:lnTo>
                    <a:lnTo>
                      <a:pt x="911521" y="648977"/>
                    </a:lnTo>
                    <a:lnTo>
                      <a:pt x="648977" y="648977"/>
                    </a:lnTo>
                    <a:lnTo>
                      <a:pt x="648977" y="911521"/>
                    </a:lnTo>
                    <a:lnTo>
                      <a:pt x="401828" y="911521"/>
                    </a:lnTo>
                    <a:lnTo>
                      <a:pt x="401828" y="648977"/>
                    </a:lnTo>
                    <a:lnTo>
                      <a:pt x="139284" y="648977"/>
                    </a:lnTo>
                    <a:lnTo>
                      <a:pt x="139284" y="401828"/>
                    </a:lnTo>
                    <a:close/>
                  </a:path>
                </a:pathLst>
              </a:custGeom>
              <a:solidFill>
                <a:srgbClr val="A2CA0C"/>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39284" tIns="401828" rIns="139284" bIns="401828" numCol="1" spcCol="1270" anchor="ctr" anchorCtr="0">
                <a:noAutofit/>
              </a:bodyPr>
              <a:lstStyle/>
              <a:p>
                <a:pPr lvl="0" algn="ctr" defTabSz="755650">
                  <a:lnSpc>
                    <a:spcPct val="90000"/>
                  </a:lnSpc>
                  <a:spcBef>
                    <a:spcPct val="0"/>
                  </a:spcBef>
                  <a:spcAft>
                    <a:spcPct val="35000"/>
                  </a:spcAft>
                </a:pPr>
                <a:endParaRPr lang="en-GB" sz="1700" kern="1200">
                  <a:solidFill>
                    <a:schemeClr val="tx1">
                      <a:lumMod val="75000"/>
                      <a:lumOff val="25000"/>
                    </a:schemeClr>
                  </a:solidFill>
                </a:endParaRPr>
              </a:p>
            </p:txBody>
          </p:sp>
          <p:sp>
            <p:nvSpPr>
              <p:cNvPr id="8" name="Freeform 7"/>
              <p:cNvSpPr/>
              <p:nvPr/>
            </p:nvSpPr>
            <p:spPr>
              <a:xfrm>
                <a:off x="5190132" y="2523132"/>
                <a:ext cx="1811734" cy="1811734"/>
              </a:xfrm>
              <a:custGeom>
                <a:avLst/>
                <a:gdLst>
                  <a:gd name="connsiteX0" fmla="*/ 0 w 1811734"/>
                  <a:gd name="connsiteY0" fmla="*/ 905867 h 1811734"/>
                  <a:gd name="connsiteX1" fmla="*/ 905867 w 1811734"/>
                  <a:gd name="connsiteY1" fmla="*/ 0 h 1811734"/>
                  <a:gd name="connsiteX2" fmla="*/ 1811734 w 1811734"/>
                  <a:gd name="connsiteY2" fmla="*/ 905867 h 1811734"/>
                  <a:gd name="connsiteX3" fmla="*/ 905867 w 1811734"/>
                  <a:gd name="connsiteY3" fmla="*/ 1811734 h 1811734"/>
                  <a:gd name="connsiteX4" fmla="*/ 0 w 1811734"/>
                  <a:gd name="connsiteY4" fmla="*/ 905867 h 1811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734" h="1811734">
                    <a:moveTo>
                      <a:pt x="0" y="905867"/>
                    </a:moveTo>
                    <a:cubicBezTo>
                      <a:pt x="0" y="405570"/>
                      <a:pt x="405570" y="0"/>
                      <a:pt x="905867" y="0"/>
                    </a:cubicBezTo>
                    <a:cubicBezTo>
                      <a:pt x="1406164" y="0"/>
                      <a:pt x="1811734" y="405570"/>
                      <a:pt x="1811734" y="905867"/>
                    </a:cubicBezTo>
                    <a:cubicBezTo>
                      <a:pt x="1811734" y="1406164"/>
                      <a:pt x="1406164" y="1811734"/>
                      <a:pt x="905867" y="1811734"/>
                    </a:cubicBezTo>
                    <a:cubicBezTo>
                      <a:pt x="405570" y="1811734"/>
                      <a:pt x="0" y="1406164"/>
                      <a:pt x="0" y="905867"/>
                    </a:cubicBezTo>
                    <a:close/>
                  </a:path>
                </a:pathLst>
              </a:custGeom>
              <a:solidFill>
                <a:srgbClr val="A2CA0C"/>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6122" tIns="316122" rIns="316122" bIns="316122" numCol="1" spcCol="1270" anchor="ctr" anchorCtr="0">
                <a:noAutofit/>
              </a:bodyPr>
              <a:lstStyle/>
              <a:p>
                <a:pPr lvl="0" algn="ctr" defTabSz="1778000">
                  <a:lnSpc>
                    <a:spcPct val="90000"/>
                  </a:lnSpc>
                  <a:spcBef>
                    <a:spcPct val="0"/>
                  </a:spcBef>
                  <a:spcAft>
                    <a:spcPct val="35000"/>
                  </a:spcAft>
                </a:pPr>
                <a:endParaRPr lang="en-GB" sz="4000" kern="1200">
                  <a:solidFill>
                    <a:schemeClr val="tx1">
                      <a:lumMod val="75000"/>
                      <a:lumOff val="25000"/>
                    </a:schemeClr>
                  </a:solidFill>
                </a:endParaRPr>
              </a:p>
            </p:txBody>
          </p:sp>
          <p:sp>
            <p:nvSpPr>
              <p:cNvPr id="9" name="Freeform 8"/>
              <p:cNvSpPr/>
              <p:nvPr/>
            </p:nvSpPr>
            <p:spPr>
              <a:xfrm>
                <a:off x="7148980" y="2903596"/>
                <a:ext cx="1050805" cy="1050805"/>
              </a:xfrm>
              <a:custGeom>
                <a:avLst/>
                <a:gdLst>
                  <a:gd name="connsiteX0" fmla="*/ 139284 w 1050805"/>
                  <a:gd name="connsiteY0" fmla="*/ 216466 h 1050805"/>
                  <a:gd name="connsiteX1" fmla="*/ 911521 w 1050805"/>
                  <a:gd name="connsiteY1" fmla="*/ 216466 h 1050805"/>
                  <a:gd name="connsiteX2" fmla="*/ 911521 w 1050805"/>
                  <a:gd name="connsiteY2" fmla="*/ 463615 h 1050805"/>
                  <a:gd name="connsiteX3" fmla="*/ 139284 w 1050805"/>
                  <a:gd name="connsiteY3" fmla="*/ 463615 h 1050805"/>
                  <a:gd name="connsiteX4" fmla="*/ 139284 w 1050805"/>
                  <a:gd name="connsiteY4" fmla="*/ 216466 h 1050805"/>
                  <a:gd name="connsiteX5" fmla="*/ 139284 w 1050805"/>
                  <a:gd name="connsiteY5" fmla="*/ 587190 h 1050805"/>
                  <a:gd name="connsiteX6" fmla="*/ 911521 w 1050805"/>
                  <a:gd name="connsiteY6" fmla="*/ 587190 h 1050805"/>
                  <a:gd name="connsiteX7" fmla="*/ 911521 w 1050805"/>
                  <a:gd name="connsiteY7" fmla="*/ 834339 h 1050805"/>
                  <a:gd name="connsiteX8" fmla="*/ 139284 w 1050805"/>
                  <a:gd name="connsiteY8" fmla="*/ 834339 h 1050805"/>
                  <a:gd name="connsiteX9" fmla="*/ 139284 w 1050805"/>
                  <a:gd name="connsiteY9" fmla="*/ 587190 h 1050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50805" h="1050805">
                    <a:moveTo>
                      <a:pt x="139284" y="216466"/>
                    </a:moveTo>
                    <a:lnTo>
                      <a:pt x="911521" y="216466"/>
                    </a:lnTo>
                    <a:lnTo>
                      <a:pt x="911521" y="463615"/>
                    </a:lnTo>
                    <a:lnTo>
                      <a:pt x="139284" y="463615"/>
                    </a:lnTo>
                    <a:lnTo>
                      <a:pt x="139284" y="216466"/>
                    </a:lnTo>
                    <a:close/>
                    <a:moveTo>
                      <a:pt x="139284" y="587190"/>
                    </a:moveTo>
                    <a:lnTo>
                      <a:pt x="911521" y="587190"/>
                    </a:lnTo>
                    <a:lnTo>
                      <a:pt x="911521" y="834339"/>
                    </a:lnTo>
                    <a:lnTo>
                      <a:pt x="139284" y="834339"/>
                    </a:lnTo>
                    <a:lnTo>
                      <a:pt x="139284" y="587190"/>
                    </a:lnTo>
                    <a:close/>
                  </a:path>
                </a:pathLst>
              </a:custGeom>
              <a:solidFill>
                <a:srgbClr val="A2CA0C"/>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39284" tIns="216466" rIns="139284" bIns="216466" numCol="1" spcCol="1270" anchor="ctr" anchorCtr="0">
                <a:noAutofit/>
              </a:bodyPr>
              <a:lstStyle/>
              <a:p>
                <a:pPr lvl="0" algn="ctr" defTabSz="1955800">
                  <a:lnSpc>
                    <a:spcPct val="90000"/>
                  </a:lnSpc>
                  <a:spcBef>
                    <a:spcPct val="0"/>
                  </a:spcBef>
                  <a:spcAft>
                    <a:spcPct val="35000"/>
                  </a:spcAft>
                </a:pPr>
                <a:endParaRPr lang="en-GB" sz="4400" kern="1200">
                  <a:solidFill>
                    <a:schemeClr val="tx1">
                      <a:lumMod val="75000"/>
                      <a:lumOff val="25000"/>
                    </a:schemeClr>
                  </a:solidFill>
                </a:endParaRPr>
              </a:p>
            </p:txBody>
          </p:sp>
          <p:sp>
            <p:nvSpPr>
              <p:cNvPr id="10" name="Freeform 9"/>
              <p:cNvSpPr/>
              <p:nvPr/>
            </p:nvSpPr>
            <p:spPr>
              <a:xfrm>
                <a:off x="8346898" y="2523132"/>
                <a:ext cx="1811734" cy="1811734"/>
              </a:xfrm>
              <a:custGeom>
                <a:avLst/>
                <a:gdLst>
                  <a:gd name="connsiteX0" fmla="*/ 0 w 1811734"/>
                  <a:gd name="connsiteY0" fmla="*/ 905867 h 1811734"/>
                  <a:gd name="connsiteX1" fmla="*/ 905867 w 1811734"/>
                  <a:gd name="connsiteY1" fmla="*/ 0 h 1811734"/>
                  <a:gd name="connsiteX2" fmla="*/ 1811734 w 1811734"/>
                  <a:gd name="connsiteY2" fmla="*/ 905867 h 1811734"/>
                  <a:gd name="connsiteX3" fmla="*/ 905867 w 1811734"/>
                  <a:gd name="connsiteY3" fmla="*/ 1811734 h 1811734"/>
                  <a:gd name="connsiteX4" fmla="*/ 0 w 1811734"/>
                  <a:gd name="connsiteY4" fmla="*/ 905867 h 1811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734" h="1811734">
                    <a:moveTo>
                      <a:pt x="0" y="905867"/>
                    </a:moveTo>
                    <a:cubicBezTo>
                      <a:pt x="0" y="405570"/>
                      <a:pt x="405570" y="0"/>
                      <a:pt x="905867" y="0"/>
                    </a:cubicBezTo>
                    <a:cubicBezTo>
                      <a:pt x="1406164" y="0"/>
                      <a:pt x="1811734" y="405570"/>
                      <a:pt x="1811734" y="905867"/>
                    </a:cubicBezTo>
                    <a:cubicBezTo>
                      <a:pt x="1811734" y="1406164"/>
                      <a:pt x="1406164" y="1811734"/>
                      <a:pt x="905867" y="1811734"/>
                    </a:cubicBezTo>
                    <a:cubicBezTo>
                      <a:pt x="405570" y="1811734"/>
                      <a:pt x="0" y="1406164"/>
                      <a:pt x="0" y="905867"/>
                    </a:cubicBezTo>
                    <a:close/>
                  </a:path>
                </a:pathLst>
              </a:custGeom>
              <a:solidFill>
                <a:srgbClr val="76AD3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6122" tIns="316122" rIns="316122" bIns="316122" numCol="1" spcCol="1270" anchor="ctr" anchorCtr="0">
                <a:noAutofit/>
              </a:bodyPr>
              <a:lstStyle/>
              <a:p>
                <a:pPr lvl="0" algn="ctr" defTabSz="1778000">
                  <a:lnSpc>
                    <a:spcPct val="90000"/>
                  </a:lnSpc>
                  <a:spcBef>
                    <a:spcPct val="0"/>
                  </a:spcBef>
                  <a:spcAft>
                    <a:spcPct val="35000"/>
                  </a:spcAft>
                </a:pPr>
                <a:endParaRPr lang="en-GB" sz="4000" kern="1200">
                  <a:solidFill>
                    <a:schemeClr val="tx1">
                      <a:lumMod val="75000"/>
                      <a:lumOff val="25000"/>
                    </a:schemeClr>
                  </a:solidFill>
                </a:endParaRPr>
              </a:p>
            </p:txBody>
          </p:sp>
          <p:sp>
            <p:nvSpPr>
              <p:cNvPr id="11" name="Freeform 10"/>
              <p:cNvSpPr/>
              <p:nvPr/>
            </p:nvSpPr>
            <p:spPr>
              <a:xfrm>
                <a:off x="-1123401" y="2523132"/>
                <a:ext cx="1811734" cy="1811734"/>
              </a:xfrm>
              <a:custGeom>
                <a:avLst/>
                <a:gdLst>
                  <a:gd name="connsiteX0" fmla="*/ 0 w 1811734"/>
                  <a:gd name="connsiteY0" fmla="*/ 905867 h 1811734"/>
                  <a:gd name="connsiteX1" fmla="*/ 905867 w 1811734"/>
                  <a:gd name="connsiteY1" fmla="*/ 0 h 1811734"/>
                  <a:gd name="connsiteX2" fmla="*/ 1811734 w 1811734"/>
                  <a:gd name="connsiteY2" fmla="*/ 905867 h 1811734"/>
                  <a:gd name="connsiteX3" fmla="*/ 905867 w 1811734"/>
                  <a:gd name="connsiteY3" fmla="*/ 1811734 h 1811734"/>
                  <a:gd name="connsiteX4" fmla="*/ 0 w 1811734"/>
                  <a:gd name="connsiteY4" fmla="*/ 905867 h 1811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734" h="1811734">
                    <a:moveTo>
                      <a:pt x="0" y="905867"/>
                    </a:moveTo>
                    <a:cubicBezTo>
                      <a:pt x="0" y="405570"/>
                      <a:pt x="405570" y="0"/>
                      <a:pt x="905867" y="0"/>
                    </a:cubicBezTo>
                    <a:cubicBezTo>
                      <a:pt x="1406164" y="0"/>
                      <a:pt x="1811734" y="405570"/>
                      <a:pt x="1811734" y="905867"/>
                    </a:cubicBezTo>
                    <a:cubicBezTo>
                      <a:pt x="1811734" y="1406164"/>
                      <a:pt x="1406164" y="1811734"/>
                      <a:pt x="905867" y="1811734"/>
                    </a:cubicBezTo>
                    <a:cubicBezTo>
                      <a:pt x="405570" y="1811734"/>
                      <a:pt x="0" y="1406164"/>
                      <a:pt x="0" y="905867"/>
                    </a:cubicBezTo>
                    <a:close/>
                  </a:path>
                </a:pathLst>
              </a:custGeom>
              <a:solidFill>
                <a:srgbClr val="A2CA0C"/>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6122" tIns="316122" rIns="316122" bIns="316122" numCol="1" spcCol="1270" anchor="ctr" anchorCtr="0">
                <a:noAutofit/>
              </a:bodyPr>
              <a:lstStyle/>
              <a:p>
                <a:pPr lvl="0" algn="ctr" defTabSz="1778000">
                  <a:lnSpc>
                    <a:spcPct val="90000"/>
                  </a:lnSpc>
                  <a:spcBef>
                    <a:spcPct val="0"/>
                  </a:spcBef>
                  <a:spcAft>
                    <a:spcPct val="35000"/>
                  </a:spcAft>
                </a:pPr>
                <a:endParaRPr lang="en-GB" sz="4000" kern="1200">
                  <a:solidFill>
                    <a:schemeClr val="tx1">
                      <a:lumMod val="75000"/>
                      <a:lumOff val="25000"/>
                    </a:schemeClr>
                  </a:solidFill>
                </a:endParaRPr>
              </a:p>
            </p:txBody>
          </p:sp>
          <p:sp>
            <p:nvSpPr>
              <p:cNvPr id="12" name="Freeform 11"/>
              <p:cNvSpPr/>
              <p:nvPr/>
            </p:nvSpPr>
            <p:spPr>
              <a:xfrm>
                <a:off x="835447" y="2903596"/>
                <a:ext cx="1050805" cy="1050805"/>
              </a:xfrm>
              <a:custGeom>
                <a:avLst/>
                <a:gdLst>
                  <a:gd name="connsiteX0" fmla="*/ 139284 w 1050805"/>
                  <a:gd name="connsiteY0" fmla="*/ 401828 h 1050805"/>
                  <a:gd name="connsiteX1" fmla="*/ 401828 w 1050805"/>
                  <a:gd name="connsiteY1" fmla="*/ 401828 h 1050805"/>
                  <a:gd name="connsiteX2" fmla="*/ 401828 w 1050805"/>
                  <a:gd name="connsiteY2" fmla="*/ 139284 h 1050805"/>
                  <a:gd name="connsiteX3" fmla="*/ 648977 w 1050805"/>
                  <a:gd name="connsiteY3" fmla="*/ 139284 h 1050805"/>
                  <a:gd name="connsiteX4" fmla="*/ 648977 w 1050805"/>
                  <a:gd name="connsiteY4" fmla="*/ 401828 h 1050805"/>
                  <a:gd name="connsiteX5" fmla="*/ 911521 w 1050805"/>
                  <a:gd name="connsiteY5" fmla="*/ 401828 h 1050805"/>
                  <a:gd name="connsiteX6" fmla="*/ 911521 w 1050805"/>
                  <a:gd name="connsiteY6" fmla="*/ 648977 h 1050805"/>
                  <a:gd name="connsiteX7" fmla="*/ 648977 w 1050805"/>
                  <a:gd name="connsiteY7" fmla="*/ 648977 h 1050805"/>
                  <a:gd name="connsiteX8" fmla="*/ 648977 w 1050805"/>
                  <a:gd name="connsiteY8" fmla="*/ 911521 h 1050805"/>
                  <a:gd name="connsiteX9" fmla="*/ 401828 w 1050805"/>
                  <a:gd name="connsiteY9" fmla="*/ 911521 h 1050805"/>
                  <a:gd name="connsiteX10" fmla="*/ 401828 w 1050805"/>
                  <a:gd name="connsiteY10" fmla="*/ 648977 h 1050805"/>
                  <a:gd name="connsiteX11" fmla="*/ 139284 w 1050805"/>
                  <a:gd name="connsiteY11" fmla="*/ 648977 h 1050805"/>
                  <a:gd name="connsiteX12" fmla="*/ 139284 w 1050805"/>
                  <a:gd name="connsiteY12" fmla="*/ 401828 h 1050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50805" h="1050805">
                    <a:moveTo>
                      <a:pt x="139284" y="401828"/>
                    </a:moveTo>
                    <a:lnTo>
                      <a:pt x="401828" y="401828"/>
                    </a:lnTo>
                    <a:lnTo>
                      <a:pt x="401828" y="139284"/>
                    </a:lnTo>
                    <a:lnTo>
                      <a:pt x="648977" y="139284"/>
                    </a:lnTo>
                    <a:lnTo>
                      <a:pt x="648977" y="401828"/>
                    </a:lnTo>
                    <a:lnTo>
                      <a:pt x="911521" y="401828"/>
                    </a:lnTo>
                    <a:lnTo>
                      <a:pt x="911521" y="648977"/>
                    </a:lnTo>
                    <a:lnTo>
                      <a:pt x="648977" y="648977"/>
                    </a:lnTo>
                    <a:lnTo>
                      <a:pt x="648977" y="911521"/>
                    </a:lnTo>
                    <a:lnTo>
                      <a:pt x="401828" y="911521"/>
                    </a:lnTo>
                    <a:lnTo>
                      <a:pt x="401828" y="648977"/>
                    </a:lnTo>
                    <a:lnTo>
                      <a:pt x="139284" y="648977"/>
                    </a:lnTo>
                    <a:lnTo>
                      <a:pt x="139284" y="401828"/>
                    </a:lnTo>
                    <a:close/>
                  </a:path>
                </a:pathLst>
              </a:custGeom>
              <a:solidFill>
                <a:srgbClr val="A2CA0C"/>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39284" tIns="401828" rIns="139284" bIns="401828" numCol="1" spcCol="1270" anchor="ctr" anchorCtr="0">
                <a:noAutofit/>
              </a:bodyPr>
              <a:lstStyle/>
              <a:p>
                <a:pPr lvl="0" algn="ctr" defTabSz="755650">
                  <a:lnSpc>
                    <a:spcPct val="90000"/>
                  </a:lnSpc>
                  <a:spcBef>
                    <a:spcPct val="0"/>
                  </a:spcBef>
                  <a:spcAft>
                    <a:spcPct val="35000"/>
                  </a:spcAft>
                </a:pPr>
                <a:endParaRPr lang="en-GB" sz="1700" kern="1200">
                  <a:solidFill>
                    <a:schemeClr val="tx1">
                      <a:lumMod val="75000"/>
                      <a:lumOff val="25000"/>
                    </a:schemeClr>
                  </a:solidFill>
                </a:endParaRPr>
              </a:p>
            </p:txBody>
          </p:sp>
        </p:grpSp>
        <p:grpSp>
          <p:nvGrpSpPr>
            <p:cNvPr id="3" name="Group 14"/>
            <p:cNvGrpSpPr/>
            <p:nvPr/>
          </p:nvGrpSpPr>
          <p:grpSpPr>
            <a:xfrm>
              <a:off x="1501841" y="2407611"/>
              <a:ext cx="578952" cy="618042"/>
              <a:chOff x="9159875" y="1647825"/>
              <a:chExt cx="434975" cy="464344"/>
            </a:xfrm>
            <a:solidFill>
              <a:schemeClr val="bg2"/>
            </a:solidFill>
          </p:grpSpPr>
          <p:sp>
            <p:nvSpPr>
              <p:cNvPr id="16" name="AutoShape 78"/>
              <p:cNvSpPr/>
              <p:nvPr/>
            </p:nvSpPr>
            <p:spPr bwMode="auto">
              <a:xfrm>
                <a:off x="9159875" y="1647825"/>
                <a:ext cx="434975"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18900"/>
                    </a:moveTo>
                    <a:cubicBezTo>
                      <a:pt x="20160" y="19643"/>
                      <a:pt x="19513" y="20249"/>
                      <a:pt x="18720" y="20249"/>
                    </a:cubicBezTo>
                    <a:lnTo>
                      <a:pt x="2880" y="20249"/>
                    </a:lnTo>
                    <a:cubicBezTo>
                      <a:pt x="2086" y="20249"/>
                      <a:pt x="1440" y="19643"/>
                      <a:pt x="1440" y="18900"/>
                    </a:cubicBezTo>
                    <a:lnTo>
                      <a:pt x="1440" y="2700"/>
                    </a:lnTo>
                    <a:cubicBezTo>
                      <a:pt x="1440" y="1955"/>
                      <a:pt x="2086" y="1350"/>
                      <a:pt x="2880" y="1350"/>
                    </a:cubicBezTo>
                    <a:lnTo>
                      <a:pt x="18720" y="1350"/>
                    </a:lnTo>
                    <a:cubicBezTo>
                      <a:pt x="19513" y="1350"/>
                      <a:pt x="20160" y="1955"/>
                      <a:pt x="20160" y="2700"/>
                    </a:cubicBezTo>
                    <a:cubicBezTo>
                      <a:pt x="20160" y="2700"/>
                      <a:pt x="20160" y="18900"/>
                      <a:pt x="20160" y="18900"/>
                    </a:cubicBezTo>
                    <a:close/>
                    <a:moveTo>
                      <a:pt x="18720" y="0"/>
                    </a:moveTo>
                    <a:lnTo>
                      <a:pt x="2880" y="0"/>
                    </a:lnTo>
                    <a:cubicBezTo>
                      <a:pt x="1289" y="0"/>
                      <a:pt x="0" y="1208"/>
                      <a:pt x="0" y="2700"/>
                    </a:cubicBezTo>
                    <a:lnTo>
                      <a:pt x="0" y="18900"/>
                    </a:lnTo>
                    <a:cubicBezTo>
                      <a:pt x="0" y="20391"/>
                      <a:pt x="1289" y="21599"/>
                      <a:pt x="2880" y="21599"/>
                    </a:cubicBezTo>
                    <a:lnTo>
                      <a:pt x="18720" y="21599"/>
                    </a:lnTo>
                    <a:cubicBezTo>
                      <a:pt x="20310" y="21599"/>
                      <a:pt x="21599" y="20391"/>
                      <a:pt x="21599" y="18900"/>
                    </a:cubicBezTo>
                    <a:lnTo>
                      <a:pt x="21599" y="2700"/>
                    </a:lnTo>
                    <a:cubicBezTo>
                      <a:pt x="21599" y="1208"/>
                      <a:pt x="20310" y="0"/>
                      <a:pt x="1872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7" name="AutoShape 79"/>
              <p:cNvSpPr/>
              <p:nvPr/>
            </p:nvSpPr>
            <p:spPr bwMode="auto">
              <a:xfrm>
                <a:off x="9217819" y="1705769"/>
                <a:ext cx="319088" cy="2905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18" y="20519"/>
                    </a:moveTo>
                    <a:lnTo>
                      <a:pt x="14053" y="16248"/>
                    </a:lnTo>
                    <a:lnTo>
                      <a:pt x="16690" y="12959"/>
                    </a:lnTo>
                    <a:lnTo>
                      <a:pt x="20618" y="17689"/>
                    </a:lnTo>
                    <a:lnTo>
                      <a:pt x="20618" y="20519"/>
                    </a:lnTo>
                    <a:cubicBezTo>
                      <a:pt x="20618" y="20519"/>
                      <a:pt x="17418" y="20519"/>
                      <a:pt x="17418" y="20519"/>
                    </a:cubicBezTo>
                    <a:close/>
                    <a:moveTo>
                      <a:pt x="981" y="11446"/>
                    </a:moveTo>
                    <a:lnTo>
                      <a:pt x="4909" y="6479"/>
                    </a:lnTo>
                    <a:lnTo>
                      <a:pt x="12828" y="16353"/>
                    </a:lnTo>
                    <a:lnTo>
                      <a:pt x="13398" y="17064"/>
                    </a:lnTo>
                    <a:lnTo>
                      <a:pt x="16109" y="20519"/>
                    </a:lnTo>
                    <a:lnTo>
                      <a:pt x="981" y="20519"/>
                    </a:lnTo>
                    <a:cubicBezTo>
                      <a:pt x="981" y="20519"/>
                      <a:pt x="981" y="11446"/>
                      <a:pt x="981" y="11446"/>
                    </a:cubicBezTo>
                    <a:close/>
                    <a:moveTo>
                      <a:pt x="20618" y="1080"/>
                    </a:moveTo>
                    <a:lnTo>
                      <a:pt x="20618" y="16058"/>
                    </a:lnTo>
                    <a:lnTo>
                      <a:pt x="17427" y="12244"/>
                    </a:lnTo>
                    <a:cubicBezTo>
                      <a:pt x="17240" y="12012"/>
                      <a:pt x="16972" y="11879"/>
                      <a:pt x="16690" y="11879"/>
                    </a:cubicBezTo>
                    <a:cubicBezTo>
                      <a:pt x="16409" y="11879"/>
                      <a:pt x="16141" y="12012"/>
                      <a:pt x="15954" y="12244"/>
                    </a:cubicBezTo>
                    <a:lnTo>
                      <a:pt x="13399" y="15432"/>
                    </a:lnTo>
                    <a:lnTo>
                      <a:pt x="5645" y="5764"/>
                    </a:lnTo>
                    <a:cubicBezTo>
                      <a:pt x="5458" y="5532"/>
                      <a:pt x="5190" y="5400"/>
                      <a:pt x="4909" y="5400"/>
                    </a:cubicBezTo>
                    <a:cubicBezTo>
                      <a:pt x="4627" y="5400"/>
                      <a:pt x="4359" y="5532"/>
                      <a:pt x="4172" y="5764"/>
                    </a:cubicBezTo>
                    <a:lnTo>
                      <a:pt x="981" y="9812"/>
                    </a:lnTo>
                    <a:lnTo>
                      <a:pt x="981" y="1080"/>
                    </a:lnTo>
                    <a:cubicBezTo>
                      <a:pt x="981" y="1080"/>
                      <a:pt x="20618" y="1080"/>
                      <a:pt x="20618" y="1080"/>
                    </a:cubicBezTo>
                    <a:close/>
                    <a:moveTo>
                      <a:pt x="20618" y="0"/>
                    </a:moveTo>
                    <a:lnTo>
                      <a:pt x="981" y="0"/>
                    </a:lnTo>
                    <a:cubicBezTo>
                      <a:pt x="439" y="0"/>
                      <a:pt x="0" y="483"/>
                      <a:pt x="0" y="1080"/>
                    </a:cubicBezTo>
                    <a:lnTo>
                      <a:pt x="0" y="20519"/>
                    </a:lnTo>
                    <a:cubicBezTo>
                      <a:pt x="0" y="21116"/>
                      <a:pt x="439" y="21599"/>
                      <a:pt x="981" y="21599"/>
                    </a:cubicBezTo>
                    <a:lnTo>
                      <a:pt x="20618" y="21599"/>
                    </a:lnTo>
                    <a:cubicBezTo>
                      <a:pt x="21160" y="21599"/>
                      <a:pt x="21600" y="21116"/>
                      <a:pt x="21600" y="20519"/>
                    </a:cubicBezTo>
                    <a:lnTo>
                      <a:pt x="21600" y="1080"/>
                    </a:lnTo>
                    <a:cubicBezTo>
                      <a:pt x="21600" y="483"/>
                      <a:pt x="21160" y="0"/>
                      <a:pt x="20618"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8" name="AutoShape 80"/>
              <p:cNvSpPr/>
              <p:nvPr/>
            </p:nvSpPr>
            <p:spPr bwMode="auto">
              <a:xfrm>
                <a:off x="9391650" y="1749425"/>
                <a:ext cx="87313"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3600"/>
                    </a:moveTo>
                    <a:cubicBezTo>
                      <a:pt x="14769" y="3600"/>
                      <a:pt x="17999" y="6827"/>
                      <a:pt x="17999" y="10800"/>
                    </a:cubicBezTo>
                    <a:cubicBezTo>
                      <a:pt x="17999" y="14769"/>
                      <a:pt x="14769" y="18000"/>
                      <a:pt x="10800" y="18000"/>
                    </a:cubicBezTo>
                    <a:cubicBezTo>
                      <a:pt x="6830" y="18000"/>
                      <a:pt x="3600" y="14769"/>
                      <a:pt x="3600" y="10800"/>
                    </a:cubicBezTo>
                    <a:cubicBezTo>
                      <a:pt x="3600" y="6827"/>
                      <a:pt x="6830" y="3600"/>
                      <a:pt x="10800" y="3600"/>
                    </a:cubicBezTo>
                    <a:moveTo>
                      <a:pt x="10800" y="21599"/>
                    </a:moveTo>
                    <a:cubicBezTo>
                      <a:pt x="16766" y="21599"/>
                      <a:pt x="21600" y="16762"/>
                      <a:pt x="21600" y="10800"/>
                    </a:cubicBezTo>
                    <a:cubicBezTo>
                      <a:pt x="21600" y="4833"/>
                      <a:pt x="16766" y="0"/>
                      <a:pt x="10800" y="0"/>
                    </a:cubicBezTo>
                    <a:cubicBezTo>
                      <a:pt x="4833" y="0"/>
                      <a:pt x="0" y="4833"/>
                      <a:pt x="0" y="10800"/>
                    </a:cubicBezTo>
                    <a:cubicBezTo>
                      <a:pt x="0" y="16762"/>
                      <a:pt x="4833"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grpSp>
        <p:grpSp>
          <p:nvGrpSpPr>
            <p:cNvPr id="19" name="Group 18"/>
            <p:cNvGrpSpPr/>
            <p:nvPr/>
          </p:nvGrpSpPr>
          <p:grpSpPr>
            <a:xfrm>
              <a:off x="10091658" y="2416592"/>
              <a:ext cx="618042" cy="618042"/>
              <a:chOff x="8216107" y="1647825"/>
              <a:chExt cx="464344" cy="464344"/>
            </a:xfrm>
            <a:solidFill>
              <a:schemeClr val="bg2"/>
            </a:solidFill>
          </p:grpSpPr>
          <p:sp>
            <p:nvSpPr>
              <p:cNvPr id="20" name="AutoShape 81"/>
              <p:cNvSpPr/>
              <p:nvPr/>
            </p:nvSpPr>
            <p:spPr bwMode="auto">
              <a:xfrm>
                <a:off x="8216107" y="1647825"/>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35" y="9811"/>
                    </a:moveTo>
                    <a:cubicBezTo>
                      <a:pt x="20220" y="10144"/>
                      <a:pt x="20081" y="10800"/>
                      <a:pt x="18899" y="10800"/>
                    </a:cubicBezTo>
                    <a:lnTo>
                      <a:pt x="17549" y="10800"/>
                    </a:lnTo>
                    <a:cubicBezTo>
                      <a:pt x="17363" y="10800"/>
                      <a:pt x="17212" y="10950"/>
                      <a:pt x="17212" y="11137"/>
                    </a:cubicBezTo>
                    <a:cubicBezTo>
                      <a:pt x="17212" y="11324"/>
                      <a:pt x="17363" y="11475"/>
                      <a:pt x="17549" y="11475"/>
                    </a:cubicBezTo>
                    <a:lnTo>
                      <a:pt x="18858" y="11475"/>
                    </a:lnTo>
                    <a:cubicBezTo>
                      <a:pt x="19870" y="11475"/>
                      <a:pt x="20003" y="12314"/>
                      <a:pt x="19938" y="12719"/>
                    </a:cubicBezTo>
                    <a:cubicBezTo>
                      <a:pt x="19855" y="13223"/>
                      <a:pt x="19618" y="14175"/>
                      <a:pt x="18478" y="14175"/>
                    </a:cubicBezTo>
                    <a:lnTo>
                      <a:pt x="16874" y="14175"/>
                    </a:lnTo>
                    <a:cubicBezTo>
                      <a:pt x="16688" y="14175"/>
                      <a:pt x="16537" y="14325"/>
                      <a:pt x="16537" y="14512"/>
                    </a:cubicBezTo>
                    <a:cubicBezTo>
                      <a:pt x="16537" y="14699"/>
                      <a:pt x="16688" y="14850"/>
                      <a:pt x="16874" y="14850"/>
                    </a:cubicBezTo>
                    <a:lnTo>
                      <a:pt x="18203" y="14850"/>
                    </a:lnTo>
                    <a:cubicBezTo>
                      <a:pt x="19343" y="14850"/>
                      <a:pt x="19243" y="15718"/>
                      <a:pt x="19079" y="16237"/>
                    </a:cubicBezTo>
                    <a:cubicBezTo>
                      <a:pt x="18864" y="16918"/>
                      <a:pt x="18732" y="17549"/>
                      <a:pt x="17297" y="17549"/>
                    </a:cubicBezTo>
                    <a:lnTo>
                      <a:pt x="16196" y="17549"/>
                    </a:lnTo>
                    <a:cubicBezTo>
                      <a:pt x="16009" y="17549"/>
                      <a:pt x="15859" y="17700"/>
                      <a:pt x="15859" y="17887"/>
                    </a:cubicBezTo>
                    <a:cubicBezTo>
                      <a:pt x="15859" y="18073"/>
                      <a:pt x="16009" y="18225"/>
                      <a:pt x="16196" y="18225"/>
                    </a:cubicBezTo>
                    <a:lnTo>
                      <a:pt x="17255" y="18225"/>
                    </a:lnTo>
                    <a:cubicBezTo>
                      <a:pt x="17993" y="18225"/>
                      <a:pt x="18027" y="18923"/>
                      <a:pt x="17950" y="19174"/>
                    </a:cubicBezTo>
                    <a:cubicBezTo>
                      <a:pt x="17866" y="19448"/>
                      <a:pt x="17767" y="19651"/>
                      <a:pt x="17762" y="19660"/>
                    </a:cubicBezTo>
                    <a:cubicBezTo>
                      <a:pt x="17558" y="20028"/>
                      <a:pt x="17229" y="20249"/>
                      <a:pt x="16534" y="20249"/>
                    </a:cubicBezTo>
                    <a:lnTo>
                      <a:pt x="12844" y="20249"/>
                    </a:lnTo>
                    <a:cubicBezTo>
                      <a:pt x="10990" y="20249"/>
                      <a:pt x="9151" y="19829"/>
                      <a:pt x="9104" y="19818"/>
                    </a:cubicBezTo>
                    <a:cubicBezTo>
                      <a:pt x="6299" y="19172"/>
                      <a:pt x="6152" y="19122"/>
                      <a:pt x="5976" y="19072"/>
                    </a:cubicBezTo>
                    <a:cubicBezTo>
                      <a:pt x="5976" y="19072"/>
                      <a:pt x="5405" y="18976"/>
                      <a:pt x="5405" y="18478"/>
                    </a:cubicBezTo>
                    <a:lnTo>
                      <a:pt x="5399" y="9155"/>
                    </a:lnTo>
                    <a:cubicBezTo>
                      <a:pt x="5399" y="8839"/>
                      <a:pt x="5601" y="8552"/>
                      <a:pt x="5935" y="8452"/>
                    </a:cubicBezTo>
                    <a:cubicBezTo>
                      <a:pt x="5977" y="8435"/>
                      <a:pt x="6034" y="8419"/>
                      <a:pt x="6074" y="8401"/>
                    </a:cubicBezTo>
                    <a:cubicBezTo>
                      <a:pt x="9158" y="7125"/>
                      <a:pt x="10097" y="4324"/>
                      <a:pt x="10124" y="2025"/>
                    </a:cubicBezTo>
                    <a:cubicBezTo>
                      <a:pt x="10128" y="1702"/>
                      <a:pt x="10378" y="1350"/>
                      <a:pt x="10800" y="1350"/>
                    </a:cubicBezTo>
                    <a:cubicBezTo>
                      <a:pt x="11514" y="1350"/>
                      <a:pt x="12774" y="2782"/>
                      <a:pt x="12774" y="4554"/>
                    </a:cubicBezTo>
                    <a:cubicBezTo>
                      <a:pt x="12774" y="6155"/>
                      <a:pt x="12711" y="6432"/>
                      <a:pt x="12149" y="8100"/>
                    </a:cubicBezTo>
                    <a:cubicBezTo>
                      <a:pt x="18899" y="8100"/>
                      <a:pt x="18852" y="8196"/>
                      <a:pt x="19448" y="8353"/>
                    </a:cubicBezTo>
                    <a:cubicBezTo>
                      <a:pt x="20187" y="8564"/>
                      <a:pt x="20249" y="9175"/>
                      <a:pt x="20249" y="9386"/>
                    </a:cubicBezTo>
                    <a:cubicBezTo>
                      <a:pt x="20249" y="9618"/>
                      <a:pt x="20243" y="9584"/>
                      <a:pt x="20235" y="9811"/>
                    </a:cubicBezTo>
                    <a:moveTo>
                      <a:pt x="4724" y="19575"/>
                    </a:moveTo>
                    <a:cubicBezTo>
                      <a:pt x="4724" y="19948"/>
                      <a:pt x="4423" y="20249"/>
                      <a:pt x="4049" y="20249"/>
                    </a:cubicBezTo>
                    <a:lnTo>
                      <a:pt x="2024" y="20249"/>
                    </a:lnTo>
                    <a:cubicBezTo>
                      <a:pt x="1652" y="20249"/>
                      <a:pt x="1349" y="19948"/>
                      <a:pt x="1349" y="19575"/>
                    </a:cubicBezTo>
                    <a:lnTo>
                      <a:pt x="1349" y="8774"/>
                    </a:lnTo>
                    <a:cubicBezTo>
                      <a:pt x="1349" y="8401"/>
                      <a:pt x="1652" y="8100"/>
                      <a:pt x="2024" y="8100"/>
                    </a:cubicBezTo>
                    <a:lnTo>
                      <a:pt x="4049" y="8100"/>
                    </a:lnTo>
                    <a:cubicBezTo>
                      <a:pt x="4423" y="8100"/>
                      <a:pt x="4724" y="8401"/>
                      <a:pt x="4724" y="8774"/>
                    </a:cubicBezTo>
                    <a:cubicBezTo>
                      <a:pt x="4724" y="8774"/>
                      <a:pt x="4724" y="19575"/>
                      <a:pt x="4724" y="19575"/>
                    </a:cubicBezTo>
                    <a:close/>
                    <a:moveTo>
                      <a:pt x="19686" y="7069"/>
                    </a:moveTo>
                    <a:cubicBezTo>
                      <a:pt x="18842" y="6846"/>
                      <a:pt x="16858" y="6849"/>
                      <a:pt x="13956" y="6773"/>
                    </a:cubicBezTo>
                    <a:cubicBezTo>
                      <a:pt x="14093" y="6139"/>
                      <a:pt x="14124" y="5568"/>
                      <a:pt x="14124" y="4554"/>
                    </a:cubicBezTo>
                    <a:cubicBezTo>
                      <a:pt x="14124" y="2133"/>
                      <a:pt x="12361" y="0"/>
                      <a:pt x="10800" y="0"/>
                    </a:cubicBezTo>
                    <a:cubicBezTo>
                      <a:pt x="9698" y="0"/>
                      <a:pt x="8789" y="901"/>
                      <a:pt x="8774" y="2009"/>
                    </a:cubicBezTo>
                    <a:cubicBezTo>
                      <a:pt x="8760" y="3368"/>
                      <a:pt x="8340" y="5716"/>
                      <a:pt x="6074" y="6906"/>
                    </a:cubicBezTo>
                    <a:cubicBezTo>
                      <a:pt x="5908" y="6994"/>
                      <a:pt x="5433" y="7228"/>
                      <a:pt x="5364" y="7259"/>
                    </a:cubicBezTo>
                    <a:lnTo>
                      <a:pt x="5399" y="7289"/>
                    </a:lnTo>
                    <a:cubicBezTo>
                      <a:pt x="5045" y="6984"/>
                      <a:pt x="4554" y="6750"/>
                      <a:pt x="4049" y="6750"/>
                    </a:cubicBezTo>
                    <a:lnTo>
                      <a:pt x="2024" y="6750"/>
                    </a:lnTo>
                    <a:cubicBezTo>
                      <a:pt x="908" y="6750"/>
                      <a:pt x="0" y="7658"/>
                      <a:pt x="0" y="8774"/>
                    </a:cubicBezTo>
                    <a:lnTo>
                      <a:pt x="0" y="19575"/>
                    </a:lnTo>
                    <a:cubicBezTo>
                      <a:pt x="0" y="20691"/>
                      <a:pt x="908" y="21599"/>
                      <a:pt x="2024" y="21599"/>
                    </a:cubicBezTo>
                    <a:lnTo>
                      <a:pt x="4049" y="21599"/>
                    </a:lnTo>
                    <a:cubicBezTo>
                      <a:pt x="4853" y="21599"/>
                      <a:pt x="5525" y="21114"/>
                      <a:pt x="5850" y="20434"/>
                    </a:cubicBezTo>
                    <a:cubicBezTo>
                      <a:pt x="5859" y="20437"/>
                      <a:pt x="5873" y="20441"/>
                      <a:pt x="5882" y="20442"/>
                    </a:cubicBezTo>
                    <a:cubicBezTo>
                      <a:pt x="5927" y="20454"/>
                      <a:pt x="5979" y="20467"/>
                      <a:pt x="6044" y="20485"/>
                    </a:cubicBezTo>
                    <a:cubicBezTo>
                      <a:pt x="6056" y="20487"/>
                      <a:pt x="6062" y="20488"/>
                      <a:pt x="6074" y="20492"/>
                    </a:cubicBezTo>
                    <a:cubicBezTo>
                      <a:pt x="6464" y="20588"/>
                      <a:pt x="7212" y="20768"/>
                      <a:pt x="8812" y="21135"/>
                    </a:cubicBezTo>
                    <a:cubicBezTo>
                      <a:pt x="9155" y="21213"/>
                      <a:pt x="10966" y="21599"/>
                      <a:pt x="12844" y="21599"/>
                    </a:cubicBezTo>
                    <a:lnTo>
                      <a:pt x="16534" y="21599"/>
                    </a:lnTo>
                    <a:cubicBezTo>
                      <a:pt x="17659" y="21599"/>
                      <a:pt x="18469" y="21167"/>
                      <a:pt x="18952" y="20298"/>
                    </a:cubicBezTo>
                    <a:cubicBezTo>
                      <a:pt x="18958" y="20285"/>
                      <a:pt x="19114" y="19982"/>
                      <a:pt x="19240" y="19572"/>
                    </a:cubicBezTo>
                    <a:cubicBezTo>
                      <a:pt x="19336" y="19263"/>
                      <a:pt x="19371" y="18827"/>
                      <a:pt x="19256" y="18384"/>
                    </a:cubicBezTo>
                    <a:cubicBezTo>
                      <a:pt x="19981" y="17886"/>
                      <a:pt x="20214" y="17133"/>
                      <a:pt x="20366" y="16643"/>
                    </a:cubicBezTo>
                    <a:cubicBezTo>
                      <a:pt x="20620" y="15838"/>
                      <a:pt x="20544" y="15235"/>
                      <a:pt x="20367" y="14803"/>
                    </a:cubicBezTo>
                    <a:cubicBezTo>
                      <a:pt x="20775" y="14418"/>
                      <a:pt x="21122" y="13831"/>
                      <a:pt x="21269" y="12935"/>
                    </a:cubicBezTo>
                    <a:cubicBezTo>
                      <a:pt x="21361" y="12380"/>
                      <a:pt x="21263" y="11809"/>
                      <a:pt x="21007" y="11334"/>
                    </a:cubicBezTo>
                    <a:cubicBezTo>
                      <a:pt x="21389" y="10905"/>
                      <a:pt x="21564" y="10365"/>
                      <a:pt x="21583" y="9865"/>
                    </a:cubicBezTo>
                    <a:lnTo>
                      <a:pt x="21591" y="9724"/>
                    </a:lnTo>
                    <a:cubicBezTo>
                      <a:pt x="21596" y="9635"/>
                      <a:pt x="21600" y="9581"/>
                      <a:pt x="21600" y="9386"/>
                    </a:cubicBezTo>
                    <a:cubicBezTo>
                      <a:pt x="21600" y="8533"/>
                      <a:pt x="21010" y="7446"/>
                      <a:pt x="19686" y="706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21" name="AutoShape 82"/>
              <p:cNvSpPr/>
              <p:nvPr/>
            </p:nvSpPr>
            <p:spPr bwMode="auto">
              <a:xfrm>
                <a:off x="8259763" y="2024857"/>
                <a:ext cx="43657" cy="436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4400"/>
                    </a:moveTo>
                    <a:cubicBezTo>
                      <a:pt x="8820" y="14400"/>
                      <a:pt x="7200" y="12782"/>
                      <a:pt x="7200" y="10800"/>
                    </a:cubicBezTo>
                    <a:cubicBezTo>
                      <a:pt x="7200" y="8817"/>
                      <a:pt x="8820" y="7200"/>
                      <a:pt x="10800" y="7200"/>
                    </a:cubicBezTo>
                    <a:cubicBezTo>
                      <a:pt x="12779" y="7200"/>
                      <a:pt x="14400" y="8817"/>
                      <a:pt x="14400" y="10800"/>
                    </a:cubicBezTo>
                    <a:cubicBezTo>
                      <a:pt x="14400" y="12782"/>
                      <a:pt x="12779" y="14400"/>
                      <a:pt x="10800" y="14400"/>
                    </a:cubicBezTo>
                    <a:moveTo>
                      <a:pt x="10800" y="0"/>
                    </a:moveTo>
                    <a:cubicBezTo>
                      <a:pt x="4837" y="0"/>
                      <a:pt x="0" y="4837"/>
                      <a:pt x="0" y="10800"/>
                    </a:cubicBezTo>
                    <a:cubicBezTo>
                      <a:pt x="0" y="16762"/>
                      <a:pt x="4837" y="21599"/>
                      <a:pt x="10800" y="21599"/>
                    </a:cubicBezTo>
                    <a:cubicBezTo>
                      <a:pt x="16762" y="21599"/>
                      <a:pt x="21600" y="16762"/>
                      <a:pt x="21600" y="10800"/>
                    </a:cubicBezTo>
                    <a:cubicBezTo>
                      <a:pt x="21600" y="4837"/>
                      <a:pt x="16762"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grpSp>
        <p:grpSp>
          <p:nvGrpSpPr>
            <p:cNvPr id="22" name="Group 21"/>
            <p:cNvGrpSpPr/>
            <p:nvPr/>
          </p:nvGrpSpPr>
          <p:grpSpPr>
            <a:xfrm>
              <a:off x="7221342" y="2435608"/>
              <a:ext cx="619099" cy="580009"/>
              <a:chOff x="5368132" y="3540125"/>
              <a:chExt cx="465138" cy="435769"/>
            </a:xfrm>
            <a:solidFill>
              <a:schemeClr val="bg2"/>
            </a:solidFill>
          </p:grpSpPr>
          <p:sp>
            <p:nvSpPr>
              <p:cNvPr id="23" name="AutoShape 110"/>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24" name="AutoShape 111"/>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grpSp>
        <p:grpSp>
          <p:nvGrpSpPr>
            <p:cNvPr id="28" name="Group 27"/>
            <p:cNvGrpSpPr/>
            <p:nvPr/>
          </p:nvGrpSpPr>
          <p:grpSpPr>
            <a:xfrm>
              <a:off x="4352084" y="2484206"/>
              <a:ext cx="618042" cy="482812"/>
              <a:chOff x="2581275" y="1710532"/>
              <a:chExt cx="464344" cy="362744"/>
            </a:xfrm>
            <a:solidFill>
              <a:schemeClr val="bg2"/>
            </a:solidFill>
          </p:grpSpPr>
          <p:sp>
            <p:nvSpPr>
              <p:cNvPr id="29" name="AutoShape 140"/>
              <p:cNvSpPr/>
              <p:nvPr/>
            </p:nvSpPr>
            <p:spPr bwMode="auto">
              <a:xfrm>
                <a:off x="2639219" y="1768475"/>
                <a:ext cx="290513" cy="235744"/>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30" name="AutoShape 141"/>
              <p:cNvSpPr/>
              <p:nvPr/>
            </p:nvSpPr>
            <p:spPr bwMode="auto">
              <a:xfrm>
                <a:off x="2581275" y="1710532"/>
                <a:ext cx="464344" cy="362744"/>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31" name="AutoShape 142"/>
              <p:cNvSpPr/>
              <p:nvPr/>
            </p:nvSpPr>
            <p:spPr bwMode="auto">
              <a:xfrm>
                <a:off x="2944019" y="1783557"/>
                <a:ext cx="43656"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32" name="AutoShape 143"/>
              <p:cNvSpPr/>
              <p:nvPr/>
            </p:nvSpPr>
            <p:spPr bwMode="auto">
              <a:xfrm>
                <a:off x="2929732" y="1971675"/>
                <a:ext cx="57944" cy="150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33" name="AutoShape 144"/>
              <p:cNvSpPr/>
              <p:nvPr/>
            </p:nvSpPr>
            <p:spPr bwMode="auto">
              <a:xfrm>
                <a:off x="2944019" y="1928019"/>
                <a:ext cx="58738"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34" name="AutoShape 145"/>
              <p:cNvSpPr/>
              <p:nvPr/>
            </p:nvSpPr>
            <p:spPr bwMode="auto">
              <a:xfrm>
                <a:off x="2944019" y="1885157"/>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35" name="AutoShape 146"/>
              <p:cNvSpPr/>
              <p:nvPr/>
            </p:nvSpPr>
            <p:spPr bwMode="auto">
              <a:xfrm>
                <a:off x="2697957" y="1826419"/>
                <a:ext cx="86519" cy="61119"/>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grpSp>
      </p:grpSp>
      <p:grpSp>
        <p:nvGrpSpPr>
          <p:cNvPr id="36" name="Group 35"/>
          <p:cNvGrpSpPr/>
          <p:nvPr/>
        </p:nvGrpSpPr>
        <p:grpSpPr>
          <a:xfrm>
            <a:off x="3404391" y="3645268"/>
            <a:ext cx="2513428" cy="1063617"/>
            <a:chOff x="520106" y="2219893"/>
            <a:chExt cx="2513428" cy="1063617"/>
          </a:xfrm>
        </p:grpSpPr>
        <p:sp>
          <p:nvSpPr>
            <p:cNvPr id="37" name="TextBox 36"/>
            <p:cNvSpPr txBox="1"/>
            <p:nvPr/>
          </p:nvSpPr>
          <p:spPr>
            <a:xfrm>
              <a:off x="910236" y="2219893"/>
              <a:ext cx="1733168" cy="400110"/>
            </a:xfrm>
            <a:prstGeom prst="rect">
              <a:avLst/>
            </a:prstGeom>
            <a:noFill/>
          </p:spPr>
          <p:txBody>
            <a:bodyPr wrap="none" rtlCol="0">
              <a:spAutoFit/>
            </a:bodyPr>
            <a:lstStyle/>
            <a:p>
              <a:pPr algn="ctr"/>
              <a:r>
                <a:rPr lang="zh-CN" altLang="en-US" sz="2000" b="1" dirty="0">
                  <a:solidFill>
                    <a:schemeClr val="tx1">
                      <a:lumMod val="75000"/>
                      <a:lumOff val="25000"/>
                    </a:schemeClr>
                  </a:solidFill>
                </a:rPr>
                <a:t>点此替换文本</a:t>
              </a:r>
              <a:endParaRPr lang="en-US" altLang="zh-CN" sz="2000" b="1" dirty="0">
                <a:solidFill>
                  <a:schemeClr val="tx1">
                    <a:lumMod val="75000"/>
                    <a:lumOff val="25000"/>
                  </a:schemeClr>
                </a:solidFill>
              </a:endParaRPr>
            </a:p>
          </p:txBody>
        </p:sp>
        <p:sp>
          <p:nvSpPr>
            <p:cNvPr id="38" name="Rectangle 37"/>
            <p:cNvSpPr/>
            <p:nvPr/>
          </p:nvSpPr>
          <p:spPr>
            <a:xfrm>
              <a:off x="520106" y="2544846"/>
              <a:ext cx="2513428" cy="738664"/>
            </a:xfrm>
            <a:prstGeom prst="rect">
              <a:avLst/>
            </a:prstGeom>
          </p:spPr>
          <p:txBody>
            <a:bodyPr wrap="square">
              <a:spAutoFit/>
            </a:bodyPr>
            <a:lstStyle/>
            <a:p>
              <a:pPr algn="ctr"/>
              <a:r>
                <a:rPr lang="en-GB" sz="1400">
                  <a:solidFill>
                    <a:schemeClr val="tx1">
                      <a:lumMod val="75000"/>
                      <a:lumOff val="25000"/>
                    </a:schemeClr>
                  </a:solidFill>
                </a:rPr>
                <a:t>Lorem ipsum dolor sit </a:t>
              </a:r>
              <a:r>
                <a:rPr lang="en-GB" sz="1400" smtClean="0">
                  <a:solidFill>
                    <a:schemeClr val="tx1">
                      <a:lumMod val="75000"/>
                      <a:lumOff val="25000"/>
                    </a:schemeClr>
                  </a:solidFill>
                </a:rPr>
                <a:t>amet</a:t>
              </a:r>
            </a:p>
            <a:p>
              <a:pPr algn="ctr"/>
              <a:r>
                <a:rPr lang="en-GB" sz="1400" smtClean="0">
                  <a:solidFill>
                    <a:schemeClr val="tx1">
                      <a:lumMod val="75000"/>
                      <a:lumOff val="25000"/>
                    </a:schemeClr>
                  </a:solidFill>
                </a:rPr>
                <a:t>consectetuer adipiscing elit</a:t>
              </a:r>
            </a:p>
            <a:p>
              <a:pPr algn="ctr"/>
              <a:r>
                <a:rPr lang="en-GB" sz="1400" smtClean="0">
                  <a:solidFill>
                    <a:schemeClr val="tx1">
                      <a:lumMod val="75000"/>
                      <a:lumOff val="25000"/>
                    </a:schemeClr>
                  </a:solidFill>
                </a:rPr>
                <a:t> </a:t>
              </a:r>
              <a:r>
                <a:rPr lang="en-GB" sz="1400">
                  <a:solidFill>
                    <a:schemeClr val="tx1">
                      <a:lumMod val="75000"/>
                      <a:lumOff val="25000"/>
                    </a:schemeClr>
                  </a:solidFill>
                </a:rPr>
                <a:t>sed diam </a:t>
              </a:r>
            </a:p>
          </p:txBody>
        </p:sp>
      </p:grpSp>
      <p:grpSp>
        <p:nvGrpSpPr>
          <p:cNvPr id="39" name="Group 38"/>
          <p:cNvGrpSpPr/>
          <p:nvPr/>
        </p:nvGrpSpPr>
        <p:grpSpPr>
          <a:xfrm>
            <a:off x="6274177" y="3645268"/>
            <a:ext cx="2513428" cy="1063617"/>
            <a:chOff x="520106" y="2219893"/>
            <a:chExt cx="2513428" cy="1063617"/>
          </a:xfrm>
        </p:grpSpPr>
        <p:sp>
          <p:nvSpPr>
            <p:cNvPr id="40" name="TextBox 39"/>
            <p:cNvSpPr txBox="1"/>
            <p:nvPr/>
          </p:nvSpPr>
          <p:spPr>
            <a:xfrm>
              <a:off x="910238" y="2219893"/>
              <a:ext cx="1733168" cy="400110"/>
            </a:xfrm>
            <a:prstGeom prst="rect">
              <a:avLst/>
            </a:prstGeom>
            <a:noFill/>
          </p:spPr>
          <p:txBody>
            <a:bodyPr wrap="none" rtlCol="0">
              <a:spAutoFit/>
            </a:bodyPr>
            <a:lstStyle/>
            <a:p>
              <a:pPr algn="ctr"/>
              <a:r>
                <a:rPr lang="zh-CN" altLang="en-US" sz="2000" b="1" dirty="0">
                  <a:solidFill>
                    <a:schemeClr val="tx1">
                      <a:lumMod val="75000"/>
                      <a:lumOff val="25000"/>
                    </a:schemeClr>
                  </a:solidFill>
                </a:rPr>
                <a:t>点此替换文本</a:t>
              </a:r>
              <a:endParaRPr lang="en-US" altLang="zh-CN" sz="2000" b="1" dirty="0">
                <a:solidFill>
                  <a:schemeClr val="tx1">
                    <a:lumMod val="75000"/>
                    <a:lumOff val="25000"/>
                  </a:schemeClr>
                </a:solidFill>
              </a:endParaRPr>
            </a:p>
          </p:txBody>
        </p:sp>
        <p:sp>
          <p:nvSpPr>
            <p:cNvPr id="41" name="Rectangle 40"/>
            <p:cNvSpPr/>
            <p:nvPr/>
          </p:nvSpPr>
          <p:spPr>
            <a:xfrm>
              <a:off x="520106" y="2544846"/>
              <a:ext cx="2513428" cy="738664"/>
            </a:xfrm>
            <a:prstGeom prst="rect">
              <a:avLst/>
            </a:prstGeom>
          </p:spPr>
          <p:txBody>
            <a:bodyPr wrap="square">
              <a:spAutoFit/>
            </a:bodyPr>
            <a:lstStyle/>
            <a:p>
              <a:pPr algn="ctr"/>
              <a:r>
                <a:rPr lang="en-GB" sz="1400">
                  <a:solidFill>
                    <a:schemeClr val="tx1">
                      <a:lumMod val="75000"/>
                      <a:lumOff val="25000"/>
                    </a:schemeClr>
                  </a:solidFill>
                </a:rPr>
                <a:t>Lorem ipsum dolor sit </a:t>
              </a:r>
              <a:r>
                <a:rPr lang="en-GB" sz="1400" smtClean="0">
                  <a:solidFill>
                    <a:schemeClr val="tx1">
                      <a:lumMod val="75000"/>
                      <a:lumOff val="25000"/>
                    </a:schemeClr>
                  </a:solidFill>
                </a:rPr>
                <a:t>amet</a:t>
              </a:r>
            </a:p>
            <a:p>
              <a:pPr algn="ctr"/>
              <a:r>
                <a:rPr lang="en-GB" sz="1400" smtClean="0">
                  <a:solidFill>
                    <a:schemeClr val="tx1">
                      <a:lumMod val="75000"/>
                      <a:lumOff val="25000"/>
                    </a:schemeClr>
                  </a:solidFill>
                </a:rPr>
                <a:t>consectetuer adipiscing elit</a:t>
              </a:r>
            </a:p>
            <a:p>
              <a:pPr algn="ctr"/>
              <a:r>
                <a:rPr lang="en-GB" sz="1400" smtClean="0">
                  <a:solidFill>
                    <a:schemeClr val="tx1">
                      <a:lumMod val="75000"/>
                      <a:lumOff val="25000"/>
                    </a:schemeClr>
                  </a:solidFill>
                </a:rPr>
                <a:t> </a:t>
              </a:r>
              <a:r>
                <a:rPr lang="en-GB" sz="1400">
                  <a:solidFill>
                    <a:schemeClr val="tx1">
                      <a:lumMod val="75000"/>
                      <a:lumOff val="25000"/>
                    </a:schemeClr>
                  </a:solidFill>
                </a:rPr>
                <a:t>sed diam </a:t>
              </a:r>
            </a:p>
          </p:txBody>
        </p:sp>
      </p:grpSp>
      <p:grpSp>
        <p:nvGrpSpPr>
          <p:cNvPr id="42" name="Group 41"/>
          <p:cNvGrpSpPr/>
          <p:nvPr/>
        </p:nvGrpSpPr>
        <p:grpSpPr>
          <a:xfrm>
            <a:off x="534605" y="3645268"/>
            <a:ext cx="2513428" cy="1063617"/>
            <a:chOff x="520106" y="2219893"/>
            <a:chExt cx="2513428" cy="1063617"/>
          </a:xfrm>
        </p:grpSpPr>
        <p:sp>
          <p:nvSpPr>
            <p:cNvPr id="43" name="TextBox 42"/>
            <p:cNvSpPr txBox="1"/>
            <p:nvPr/>
          </p:nvSpPr>
          <p:spPr>
            <a:xfrm>
              <a:off x="910243" y="2219893"/>
              <a:ext cx="1733167" cy="400110"/>
            </a:xfrm>
            <a:prstGeom prst="rect">
              <a:avLst/>
            </a:prstGeom>
            <a:noFill/>
          </p:spPr>
          <p:txBody>
            <a:bodyPr wrap="none" rtlCol="0">
              <a:spAutoFit/>
            </a:bodyPr>
            <a:lstStyle/>
            <a:p>
              <a:pPr algn="ctr"/>
              <a:r>
                <a:rPr lang="zh-CN" altLang="en-US" sz="2000" b="1" dirty="0" smtClean="0">
                  <a:solidFill>
                    <a:schemeClr val="tx1">
                      <a:lumMod val="75000"/>
                      <a:lumOff val="25000"/>
                    </a:schemeClr>
                  </a:solidFill>
                </a:rPr>
                <a:t>点此替换文本</a:t>
              </a:r>
              <a:endParaRPr lang="en-US" sz="2000" b="1" dirty="0" smtClean="0">
                <a:solidFill>
                  <a:schemeClr val="tx1">
                    <a:lumMod val="75000"/>
                    <a:lumOff val="25000"/>
                  </a:schemeClr>
                </a:solidFill>
              </a:endParaRPr>
            </a:p>
          </p:txBody>
        </p:sp>
        <p:sp>
          <p:nvSpPr>
            <p:cNvPr id="44" name="Rectangle 43"/>
            <p:cNvSpPr/>
            <p:nvPr/>
          </p:nvSpPr>
          <p:spPr>
            <a:xfrm>
              <a:off x="520106" y="2544846"/>
              <a:ext cx="2513428" cy="738664"/>
            </a:xfrm>
            <a:prstGeom prst="rect">
              <a:avLst/>
            </a:prstGeom>
          </p:spPr>
          <p:txBody>
            <a:bodyPr wrap="square">
              <a:spAutoFit/>
            </a:bodyPr>
            <a:lstStyle/>
            <a:p>
              <a:pPr algn="ctr"/>
              <a:r>
                <a:rPr lang="en-GB" sz="1400">
                  <a:solidFill>
                    <a:schemeClr val="tx1">
                      <a:lumMod val="75000"/>
                      <a:lumOff val="25000"/>
                    </a:schemeClr>
                  </a:solidFill>
                </a:rPr>
                <a:t>Lorem ipsum dolor sit </a:t>
              </a:r>
              <a:r>
                <a:rPr lang="en-GB" sz="1400" smtClean="0">
                  <a:solidFill>
                    <a:schemeClr val="tx1">
                      <a:lumMod val="75000"/>
                      <a:lumOff val="25000"/>
                    </a:schemeClr>
                  </a:solidFill>
                </a:rPr>
                <a:t>amet</a:t>
              </a:r>
            </a:p>
            <a:p>
              <a:pPr algn="ctr"/>
              <a:r>
                <a:rPr lang="en-GB" sz="1400" smtClean="0">
                  <a:solidFill>
                    <a:schemeClr val="tx1">
                      <a:lumMod val="75000"/>
                      <a:lumOff val="25000"/>
                    </a:schemeClr>
                  </a:solidFill>
                </a:rPr>
                <a:t>consectetuer adipiscing elit</a:t>
              </a:r>
            </a:p>
            <a:p>
              <a:pPr algn="ctr"/>
              <a:r>
                <a:rPr lang="en-GB" sz="1400" smtClean="0">
                  <a:solidFill>
                    <a:schemeClr val="tx1">
                      <a:lumMod val="75000"/>
                      <a:lumOff val="25000"/>
                    </a:schemeClr>
                  </a:solidFill>
                </a:rPr>
                <a:t> </a:t>
              </a:r>
              <a:r>
                <a:rPr lang="en-GB" sz="1400">
                  <a:solidFill>
                    <a:schemeClr val="tx1">
                      <a:lumMod val="75000"/>
                      <a:lumOff val="25000"/>
                    </a:schemeClr>
                  </a:solidFill>
                </a:rPr>
                <a:t>sed diam </a:t>
              </a:r>
            </a:p>
          </p:txBody>
        </p:sp>
      </p:grpSp>
      <p:grpSp>
        <p:nvGrpSpPr>
          <p:cNvPr id="45" name="Group 44"/>
          <p:cNvGrpSpPr/>
          <p:nvPr/>
        </p:nvGrpSpPr>
        <p:grpSpPr>
          <a:xfrm>
            <a:off x="9143965" y="3645268"/>
            <a:ext cx="2513428" cy="1063617"/>
            <a:chOff x="520106" y="2219893"/>
            <a:chExt cx="2513428" cy="1063617"/>
          </a:xfrm>
        </p:grpSpPr>
        <p:sp>
          <p:nvSpPr>
            <p:cNvPr id="46" name="TextBox 45"/>
            <p:cNvSpPr txBox="1"/>
            <p:nvPr/>
          </p:nvSpPr>
          <p:spPr>
            <a:xfrm>
              <a:off x="910237" y="2219893"/>
              <a:ext cx="1733168" cy="400110"/>
            </a:xfrm>
            <a:prstGeom prst="rect">
              <a:avLst/>
            </a:prstGeom>
            <a:noFill/>
          </p:spPr>
          <p:txBody>
            <a:bodyPr wrap="none" rtlCol="0">
              <a:spAutoFit/>
            </a:bodyPr>
            <a:lstStyle/>
            <a:p>
              <a:pPr algn="ctr"/>
              <a:r>
                <a:rPr lang="zh-CN" altLang="en-US" sz="2000" b="1" dirty="0">
                  <a:solidFill>
                    <a:schemeClr val="tx1">
                      <a:lumMod val="75000"/>
                      <a:lumOff val="25000"/>
                    </a:schemeClr>
                  </a:solidFill>
                </a:rPr>
                <a:t>点此替换文本</a:t>
              </a:r>
              <a:endParaRPr lang="en-US" altLang="zh-CN" sz="2000" b="1" dirty="0">
                <a:solidFill>
                  <a:schemeClr val="tx1">
                    <a:lumMod val="75000"/>
                    <a:lumOff val="25000"/>
                  </a:schemeClr>
                </a:solidFill>
              </a:endParaRPr>
            </a:p>
          </p:txBody>
        </p:sp>
        <p:sp>
          <p:nvSpPr>
            <p:cNvPr id="47" name="Rectangle 46"/>
            <p:cNvSpPr/>
            <p:nvPr/>
          </p:nvSpPr>
          <p:spPr>
            <a:xfrm>
              <a:off x="520106" y="2544846"/>
              <a:ext cx="2513428" cy="738664"/>
            </a:xfrm>
            <a:prstGeom prst="rect">
              <a:avLst/>
            </a:prstGeom>
          </p:spPr>
          <p:txBody>
            <a:bodyPr wrap="square">
              <a:spAutoFit/>
            </a:bodyPr>
            <a:lstStyle/>
            <a:p>
              <a:pPr algn="ctr"/>
              <a:r>
                <a:rPr lang="en-GB" sz="1400">
                  <a:solidFill>
                    <a:schemeClr val="tx1">
                      <a:lumMod val="75000"/>
                      <a:lumOff val="25000"/>
                    </a:schemeClr>
                  </a:solidFill>
                </a:rPr>
                <a:t>Lorem ipsum dolor sit </a:t>
              </a:r>
              <a:r>
                <a:rPr lang="en-GB" sz="1400" smtClean="0">
                  <a:solidFill>
                    <a:schemeClr val="tx1">
                      <a:lumMod val="75000"/>
                      <a:lumOff val="25000"/>
                    </a:schemeClr>
                  </a:solidFill>
                </a:rPr>
                <a:t>amet</a:t>
              </a:r>
            </a:p>
            <a:p>
              <a:pPr algn="ctr"/>
              <a:r>
                <a:rPr lang="en-GB" sz="1400" smtClean="0">
                  <a:solidFill>
                    <a:schemeClr val="tx1">
                      <a:lumMod val="75000"/>
                      <a:lumOff val="25000"/>
                    </a:schemeClr>
                  </a:solidFill>
                </a:rPr>
                <a:t>consectetuer adipiscing elit</a:t>
              </a:r>
            </a:p>
            <a:p>
              <a:pPr algn="ctr"/>
              <a:r>
                <a:rPr lang="en-GB" sz="1400" smtClean="0">
                  <a:solidFill>
                    <a:schemeClr val="tx1">
                      <a:lumMod val="75000"/>
                      <a:lumOff val="25000"/>
                    </a:schemeClr>
                  </a:solidFill>
                </a:rPr>
                <a:t> </a:t>
              </a:r>
              <a:r>
                <a:rPr lang="en-GB" sz="1400">
                  <a:solidFill>
                    <a:schemeClr val="tx1">
                      <a:lumMod val="75000"/>
                      <a:lumOff val="25000"/>
                    </a:schemeClr>
                  </a:solidFill>
                </a:rPr>
                <a:t>sed diam </a:t>
              </a:r>
            </a:p>
          </p:txBody>
        </p:sp>
      </p:grpSp>
      <p:sp>
        <p:nvSpPr>
          <p:cNvPr id="48" name="Rectangle 47"/>
          <p:cNvSpPr/>
          <p:nvPr/>
        </p:nvSpPr>
        <p:spPr>
          <a:xfrm>
            <a:off x="924155" y="5201098"/>
            <a:ext cx="10343689" cy="954107"/>
          </a:xfrm>
          <a:prstGeom prst="rect">
            <a:avLst/>
          </a:prstGeom>
        </p:spPr>
        <p:txBody>
          <a:bodyPr wrap="square">
            <a:spAutoFit/>
          </a:bodyPr>
          <a:lstStyle/>
          <a:p>
            <a:pPr algn="ctr">
              <a:defRPr/>
            </a:pPr>
            <a:r>
              <a:rPr lang="en-GB" sz="1400">
                <a:solidFill>
                  <a:schemeClr val="tx1">
                    <a:lumMod val="75000"/>
                    <a:lumOff val="25000"/>
                  </a:schemeClr>
                </a:solidFill>
              </a:rPr>
              <a:t>Lorem ipsum dolor sit amet, consectetuer adipiscing elit, sed diam nonummy nibh euismod tincidunt ut laoreet dolore magna aliquam erat volutpat. Ut wisi enim ad minim veniam, quis nostrud exerci tation ullamcorper suscipit lobortis nisl ut aliquip ex ea commodo consequat. Duis autem vel eum iriure dolor in hendrerit in vulputate velit esse molestie consequat, vel illum dolore eu feugiat nulla facilisis at vero eros et accumsan et iusto odio dignissim qui blandit praesent luptatum zzril delenit augue duis dolore te feugait nulla facilisi. </a:t>
            </a:r>
          </a:p>
        </p:txBody>
      </p:sp>
      <p:cxnSp>
        <p:nvCxnSpPr>
          <p:cNvPr id="50" name="Straight Connector 49"/>
          <p:cNvCxnSpPr/>
          <p:nvPr/>
        </p:nvCxnSpPr>
        <p:spPr>
          <a:xfrm>
            <a:off x="3444983" y="4965895"/>
            <a:ext cx="5083757"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Tm="5179">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42" presetClass="entr" presetSubtype="0"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22" presetClass="entr" presetSubtype="1" fill="hold" nodeType="afterEffect">
                                  <p:stCondLst>
                                    <p:cond delay="0"/>
                                  </p:stCondLst>
                                  <p:childTnLst>
                                    <p:set>
                                      <p:cBhvr>
                                        <p:cTn id="17" dur="1" fill="hold">
                                          <p:stCondLst>
                                            <p:cond delay="0"/>
                                          </p:stCondLst>
                                        </p:cTn>
                                        <p:tgtEl>
                                          <p:spTgt spid="42"/>
                                        </p:tgtEl>
                                        <p:attrNameLst>
                                          <p:attrName>style.visibility</p:attrName>
                                        </p:attrNameLst>
                                      </p:cBhvr>
                                      <p:to>
                                        <p:strVal val="visible"/>
                                      </p:to>
                                    </p:set>
                                    <p:animEffect transition="in" filter="wipe(up)">
                                      <p:cBhvr>
                                        <p:cTn id="18" dur="500"/>
                                        <p:tgtEl>
                                          <p:spTgt spid="42"/>
                                        </p:tgtEl>
                                      </p:cBhvr>
                                    </p:animEffect>
                                  </p:childTnLst>
                                </p:cTn>
                              </p:par>
                            </p:childTnLst>
                          </p:cTn>
                        </p:par>
                        <p:par>
                          <p:cTn id="19" fill="hold">
                            <p:stCondLst>
                              <p:cond delay="2000"/>
                            </p:stCondLst>
                            <p:childTnLst>
                              <p:par>
                                <p:cTn id="20" presetID="22" presetClass="entr" presetSubtype="1" fill="hold" nodeType="after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wipe(up)">
                                      <p:cBhvr>
                                        <p:cTn id="22" dur="500"/>
                                        <p:tgtEl>
                                          <p:spTgt spid="36"/>
                                        </p:tgtEl>
                                      </p:cBhvr>
                                    </p:animEffect>
                                  </p:childTnLst>
                                </p:cTn>
                              </p:par>
                            </p:childTnLst>
                          </p:cTn>
                        </p:par>
                        <p:par>
                          <p:cTn id="23" fill="hold">
                            <p:stCondLst>
                              <p:cond delay="2500"/>
                            </p:stCondLst>
                            <p:childTnLst>
                              <p:par>
                                <p:cTn id="24" presetID="22" presetClass="entr" presetSubtype="1" fill="hold" nodeType="afterEffect">
                                  <p:stCondLst>
                                    <p:cond delay="0"/>
                                  </p:stCondLst>
                                  <p:childTnLst>
                                    <p:set>
                                      <p:cBhvr>
                                        <p:cTn id="25" dur="1" fill="hold">
                                          <p:stCondLst>
                                            <p:cond delay="0"/>
                                          </p:stCondLst>
                                        </p:cTn>
                                        <p:tgtEl>
                                          <p:spTgt spid="39"/>
                                        </p:tgtEl>
                                        <p:attrNameLst>
                                          <p:attrName>style.visibility</p:attrName>
                                        </p:attrNameLst>
                                      </p:cBhvr>
                                      <p:to>
                                        <p:strVal val="visible"/>
                                      </p:to>
                                    </p:set>
                                    <p:animEffect transition="in" filter="wipe(up)">
                                      <p:cBhvr>
                                        <p:cTn id="26" dur="500"/>
                                        <p:tgtEl>
                                          <p:spTgt spid="39"/>
                                        </p:tgtEl>
                                      </p:cBhvr>
                                    </p:animEffect>
                                  </p:childTnLst>
                                </p:cTn>
                              </p:par>
                            </p:childTnLst>
                          </p:cTn>
                        </p:par>
                        <p:par>
                          <p:cTn id="27" fill="hold">
                            <p:stCondLst>
                              <p:cond delay="3000"/>
                            </p:stCondLst>
                            <p:childTnLst>
                              <p:par>
                                <p:cTn id="28" presetID="22" presetClass="entr" presetSubtype="1" fill="hold" nodeType="afterEffect">
                                  <p:stCondLst>
                                    <p:cond delay="0"/>
                                  </p:stCondLst>
                                  <p:childTnLst>
                                    <p:set>
                                      <p:cBhvr>
                                        <p:cTn id="29" dur="1" fill="hold">
                                          <p:stCondLst>
                                            <p:cond delay="0"/>
                                          </p:stCondLst>
                                        </p:cTn>
                                        <p:tgtEl>
                                          <p:spTgt spid="45"/>
                                        </p:tgtEl>
                                        <p:attrNameLst>
                                          <p:attrName>style.visibility</p:attrName>
                                        </p:attrNameLst>
                                      </p:cBhvr>
                                      <p:to>
                                        <p:strVal val="visible"/>
                                      </p:to>
                                    </p:set>
                                    <p:animEffect transition="in" filter="wipe(up)">
                                      <p:cBhvr>
                                        <p:cTn id="30" dur="500"/>
                                        <p:tgtEl>
                                          <p:spTgt spid="45"/>
                                        </p:tgtEl>
                                      </p:cBhvr>
                                    </p:animEffect>
                                  </p:childTnLst>
                                </p:cTn>
                              </p:par>
                            </p:childTnLst>
                          </p:cTn>
                        </p:par>
                        <p:par>
                          <p:cTn id="31" fill="hold">
                            <p:stCondLst>
                              <p:cond delay="3500"/>
                            </p:stCondLst>
                            <p:childTnLst>
                              <p:par>
                                <p:cTn id="32" presetID="22" presetClass="entr" presetSubtype="8" fill="hold" nodeType="afterEffect">
                                  <p:stCondLst>
                                    <p:cond delay="0"/>
                                  </p:stCondLst>
                                  <p:childTnLst>
                                    <p:set>
                                      <p:cBhvr>
                                        <p:cTn id="33" dur="1" fill="hold">
                                          <p:stCondLst>
                                            <p:cond delay="0"/>
                                          </p:stCondLst>
                                        </p:cTn>
                                        <p:tgtEl>
                                          <p:spTgt spid="50"/>
                                        </p:tgtEl>
                                        <p:attrNameLst>
                                          <p:attrName>style.visibility</p:attrName>
                                        </p:attrNameLst>
                                      </p:cBhvr>
                                      <p:to>
                                        <p:strVal val="visible"/>
                                      </p:to>
                                    </p:set>
                                    <p:animEffect transition="in" filter="wipe(left)">
                                      <p:cBhvr>
                                        <p:cTn id="34" dur="500"/>
                                        <p:tgtEl>
                                          <p:spTgt spid="50"/>
                                        </p:tgtEl>
                                      </p:cBhvr>
                                    </p:animEffect>
                                  </p:childTnLst>
                                </p:cTn>
                              </p:par>
                            </p:childTnLst>
                          </p:cTn>
                        </p:par>
                        <p:par>
                          <p:cTn id="35" fill="hold">
                            <p:stCondLst>
                              <p:cond delay="4000"/>
                            </p:stCondLst>
                            <p:childTnLst>
                              <p:par>
                                <p:cTn id="36" presetID="16" presetClass="entr" presetSubtype="21" fill="hold" grpId="0" nodeType="afterEffect">
                                  <p:stCondLst>
                                    <p:cond delay="0"/>
                                  </p:stCondLst>
                                  <p:childTnLst>
                                    <p:set>
                                      <p:cBhvr>
                                        <p:cTn id="37" dur="1" fill="hold">
                                          <p:stCondLst>
                                            <p:cond delay="0"/>
                                          </p:stCondLst>
                                        </p:cTn>
                                        <p:tgtEl>
                                          <p:spTgt spid="48"/>
                                        </p:tgtEl>
                                        <p:attrNameLst>
                                          <p:attrName>style.visibility</p:attrName>
                                        </p:attrNameLst>
                                      </p:cBhvr>
                                      <p:to>
                                        <p:strVal val="visible"/>
                                      </p:to>
                                    </p:set>
                                    <p:animEffect transition="in" filter="barn(inVertical)">
                                      <p:cBhvr>
                                        <p:cTn id="38"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4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smtClean="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3695530" y="1380222"/>
            <a:ext cx="4800938" cy="4800938"/>
            <a:chOff x="3695530" y="1028530"/>
            <a:chExt cx="4800938" cy="4800938"/>
          </a:xfrm>
        </p:grpSpPr>
        <p:sp>
          <p:nvSpPr>
            <p:cNvPr id="10" name="Freeform 9"/>
            <p:cNvSpPr/>
            <p:nvPr/>
          </p:nvSpPr>
          <p:spPr>
            <a:xfrm>
              <a:off x="3695530" y="1028530"/>
              <a:ext cx="2346282" cy="2346282"/>
            </a:xfrm>
            <a:custGeom>
              <a:avLst/>
              <a:gdLst>
                <a:gd name="connsiteX0" fmla="*/ 0 w 2346282"/>
                <a:gd name="connsiteY0" fmla="*/ 2346282 h 2346282"/>
                <a:gd name="connsiteX1" fmla="*/ 2346282 w 2346282"/>
                <a:gd name="connsiteY1" fmla="*/ 0 h 2346282"/>
                <a:gd name="connsiteX2" fmla="*/ 2346282 w 2346282"/>
                <a:gd name="connsiteY2" fmla="*/ 2346282 h 2346282"/>
                <a:gd name="connsiteX3" fmla="*/ 0 w 2346282"/>
                <a:gd name="connsiteY3" fmla="*/ 2346282 h 2346282"/>
              </a:gdLst>
              <a:ahLst/>
              <a:cxnLst>
                <a:cxn ang="0">
                  <a:pos x="connsiteX0" y="connsiteY0"/>
                </a:cxn>
                <a:cxn ang="0">
                  <a:pos x="connsiteX1" y="connsiteY1"/>
                </a:cxn>
                <a:cxn ang="0">
                  <a:pos x="connsiteX2" y="connsiteY2"/>
                </a:cxn>
                <a:cxn ang="0">
                  <a:pos x="connsiteX3" y="connsiteY3"/>
                </a:cxn>
              </a:cxnLst>
              <a:rect l="l" t="t" r="r" b="b"/>
              <a:pathLst>
                <a:path w="2346282" h="2346282">
                  <a:moveTo>
                    <a:pt x="0" y="2346282"/>
                  </a:moveTo>
                  <a:cubicBezTo>
                    <a:pt x="0" y="1050466"/>
                    <a:pt x="1050466" y="0"/>
                    <a:pt x="2346282" y="0"/>
                  </a:cubicBezTo>
                  <a:lnTo>
                    <a:pt x="2346282" y="2346282"/>
                  </a:lnTo>
                  <a:lnTo>
                    <a:pt x="0" y="2346282"/>
                  </a:lnTo>
                  <a:close/>
                </a:path>
              </a:pathLst>
            </a:custGeom>
            <a:solidFill>
              <a:srgbClr val="A2CA0C"/>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57466" tIns="957466" rIns="270256" bIns="270256" numCol="1" spcCol="1270" anchor="ctr" anchorCtr="0">
              <a:noAutofit/>
            </a:bodyPr>
            <a:lstStyle/>
            <a:p>
              <a:pPr lvl="0" algn="ctr" defTabSz="1689100">
                <a:lnSpc>
                  <a:spcPct val="90000"/>
                </a:lnSpc>
                <a:spcBef>
                  <a:spcPct val="0"/>
                </a:spcBef>
                <a:spcAft>
                  <a:spcPct val="35000"/>
                </a:spcAft>
              </a:pPr>
              <a:r>
                <a:rPr lang="en-US" sz="2000" kern="1200" smtClean="0"/>
                <a:t>Web Analysis</a:t>
              </a:r>
              <a:endParaRPr lang="en-GB" sz="2000" kern="1200"/>
            </a:p>
          </p:txBody>
        </p:sp>
        <p:sp>
          <p:nvSpPr>
            <p:cNvPr id="11" name="Freeform 10"/>
            <p:cNvSpPr/>
            <p:nvPr/>
          </p:nvSpPr>
          <p:spPr>
            <a:xfrm>
              <a:off x="6150186" y="1028530"/>
              <a:ext cx="2346282" cy="2346282"/>
            </a:xfrm>
            <a:custGeom>
              <a:avLst/>
              <a:gdLst>
                <a:gd name="connsiteX0" fmla="*/ 0 w 2346282"/>
                <a:gd name="connsiteY0" fmla="*/ 2346282 h 2346282"/>
                <a:gd name="connsiteX1" fmla="*/ 2346282 w 2346282"/>
                <a:gd name="connsiteY1" fmla="*/ 0 h 2346282"/>
                <a:gd name="connsiteX2" fmla="*/ 2346282 w 2346282"/>
                <a:gd name="connsiteY2" fmla="*/ 2346282 h 2346282"/>
                <a:gd name="connsiteX3" fmla="*/ 0 w 2346282"/>
                <a:gd name="connsiteY3" fmla="*/ 2346282 h 2346282"/>
              </a:gdLst>
              <a:ahLst/>
              <a:cxnLst>
                <a:cxn ang="0">
                  <a:pos x="connsiteX0" y="connsiteY0"/>
                </a:cxn>
                <a:cxn ang="0">
                  <a:pos x="connsiteX1" y="connsiteY1"/>
                </a:cxn>
                <a:cxn ang="0">
                  <a:pos x="connsiteX2" y="connsiteY2"/>
                </a:cxn>
                <a:cxn ang="0">
                  <a:pos x="connsiteX3" y="connsiteY3"/>
                </a:cxn>
              </a:cxnLst>
              <a:rect l="l" t="t" r="r" b="b"/>
              <a:pathLst>
                <a:path w="2346282" h="2346282">
                  <a:moveTo>
                    <a:pt x="0" y="0"/>
                  </a:moveTo>
                  <a:cubicBezTo>
                    <a:pt x="1295816" y="0"/>
                    <a:pt x="2346282" y="1050466"/>
                    <a:pt x="2346282" y="2346282"/>
                  </a:cubicBezTo>
                  <a:lnTo>
                    <a:pt x="0" y="2346282"/>
                  </a:lnTo>
                  <a:lnTo>
                    <a:pt x="0" y="0"/>
                  </a:lnTo>
                  <a:close/>
                </a:path>
              </a:pathLst>
            </a:custGeom>
            <a:solidFill>
              <a:srgbClr val="76AD3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0256" tIns="957466" rIns="957466" bIns="270256" numCol="1" spcCol="1270" anchor="ctr" anchorCtr="0">
              <a:noAutofit/>
            </a:bodyPr>
            <a:lstStyle/>
            <a:p>
              <a:pPr lvl="0" algn="ctr" defTabSz="1689100">
                <a:lnSpc>
                  <a:spcPct val="90000"/>
                </a:lnSpc>
                <a:spcBef>
                  <a:spcPct val="0"/>
                </a:spcBef>
                <a:spcAft>
                  <a:spcPct val="35000"/>
                </a:spcAft>
              </a:pPr>
              <a:r>
                <a:rPr lang="en-US" sz="2000" kern="1200" smtClean="0"/>
                <a:t>HTML</a:t>
              </a:r>
            </a:p>
            <a:p>
              <a:pPr lvl="0" algn="ctr" defTabSz="1689100">
                <a:lnSpc>
                  <a:spcPct val="90000"/>
                </a:lnSpc>
                <a:spcBef>
                  <a:spcPct val="0"/>
                </a:spcBef>
                <a:spcAft>
                  <a:spcPct val="35000"/>
                </a:spcAft>
              </a:pPr>
              <a:r>
                <a:rPr lang="en-US" sz="2000" smtClean="0"/>
                <a:t>Design</a:t>
              </a:r>
              <a:endParaRPr lang="en-US" sz="2000" kern="1200" smtClean="0"/>
            </a:p>
          </p:txBody>
        </p:sp>
        <p:sp>
          <p:nvSpPr>
            <p:cNvPr id="12" name="Freeform 11"/>
            <p:cNvSpPr/>
            <p:nvPr/>
          </p:nvSpPr>
          <p:spPr>
            <a:xfrm rot="21600000">
              <a:off x="6150186" y="3483185"/>
              <a:ext cx="2346282" cy="2346283"/>
            </a:xfrm>
            <a:custGeom>
              <a:avLst/>
              <a:gdLst>
                <a:gd name="connsiteX0" fmla="*/ 0 w 2346282"/>
                <a:gd name="connsiteY0" fmla="*/ 2346282 h 2346282"/>
                <a:gd name="connsiteX1" fmla="*/ 2346282 w 2346282"/>
                <a:gd name="connsiteY1" fmla="*/ 0 h 2346282"/>
                <a:gd name="connsiteX2" fmla="*/ 2346282 w 2346282"/>
                <a:gd name="connsiteY2" fmla="*/ 2346282 h 2346282"/>
                <a:gd name="connsiteX3" fmla="*/ 0 w 2346282"/>
                <a:gd name="connsiteY3" fmla="*/ 2346282 h 2346282"/>
              </a:gdLst>
              <a:ahLst/>
              <a:cxnLst>
                <a:cxn ang="0">
                  <a:pos x="connsiteX0" y="connsiteY0"/>
                </a:cxn>
                <a:cxn ang="0">
                  <a:pos x="connsiteX1" y="connsiteY1"/>
                </a:cxn>
                <a:cxn ang="0">
                  <a:pos x="connsiteX2" y="connsiteY2"/>
                </a:cxn>
                <a:cxn ang="0">
                  <a:pos x="connsiteX3" y="connsiteY3"/>
                </a:cxn>
              </a:cxnLst>
              <a:rect l="l" t="t" r="r" b="b"/>
              <a:pathLst>
                <a:path w="2346282" h="2346282">
                  <a:moveTo>
                    <a:pt x="2346282" y="0"/>
                  </a:moveTo>
                  <a:cubicBezTo>
                    <a:pt x="2346282" y="1295816"/>
                    <a:pt x="1295816" y="2346282"/>
                    <a:pt x="0" y="2346282"/>
                  </a:cubicBezTo>
                  <a:lnTo>
                    <a:pt x="0" y="0"/>
                  </a:lnTo>
                  <a:lnTo>
                    <a:pt x="2346282" y="0"/>
                  </a:lnTo>
                  <a:close/>
                </a:path>
              </a:pathLst>
            </a:custGeom>
            <a:solidFill>
              <a:srgbClr val="A2CA0C"/>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0256" tIns="270257" rIns="957466" bIns="957466" numCol="1" spcCol="1270" anchor="ctr" anchorCtr="0">
              <a:noAutofit/>
            </a:bodyPr>
            <a:lstStyle/>
            <a:p>
              <a:pPr lvl="0" algn="ctr" defTabSz="1689100">
                <a:lnSpc>
                  <a:spcPct val="90000"/>
                </a:lnSpc>
                <a:spcBef>
                  <a:spcPct val="0"/>
                </a:spcBef>
                <a:spcAft>
                  <a:spcPct val="35000"/>
                </a:spcAft>
              </a:pPr>
              <a:r>
                <a:rPr lang="en-US" sz="2000" kern="1200" smtClean="0"/>
                <a:t>Java Script</a:t>
              </a:r>
              <a:endParaRPr lang="en-GB" sz="2000" kern="1200"/>
            </a:p>
          </p:txBody>
        </p:sp>
        <p:sp>
          <p:nvSpPr>
            <p:cNvPr id="13" name="Freeform 12"/>
            <p:cNvSpPr/>
            <p:nvPr/>
          </p:nvSpPr>
          <p:spPr>
            <a:xfrm rot="21600000">
              <a:off x="3695530" y="3483186"/>
              <a:ext cx="2346282" cy="2346282"/>
            </a:xfrm>
            <a:custGeom>
              <a:avLst/>
              <a:gdLst>
                <a:gd name="connsiteX0" fmla="*/ 0 w 2346282"/>
                <a:gd name="connsiteY0" fmla="*/ 2346282 h 2346282"/>
                <a:gd name="connsiteX1" fmla="*/ 2346282 w 2346282"/>
                <a:gd name="connsiteY1" fmla="*/ 0 h 2346282"/>
                <a:gd name="connsiteX2" fmla="*/ 2346282 w 2346282"/>
                <a:gd name="connsiteY2" fmla="*/ 2346282 h 2346282"/>
                <a:gd name="connsiteX3" fmla="*/ 0 w 2346282"/>
                <a:gd name="connsiteY3" fmla="*/ 2346282 h 2346282"/>
              </a:gdLst>
              <a:ahLst/>
              <a:cxnLst>
                <a:cxn ang="0">
                  <a:pos x="connsiteX0" y="connsiteY0"/>
                </a:cxn>
                <a:cxn ang="0">
                  <a:pos x="connsiteX1" y="connsiteY1"/>
                </a:cxn>
                <a:cxn ang="0">
                  <a:pos x="connsiteX2" y="connsiteY2"/>
                </a:cxn>
                <a:cxn ang="0">
                  <a:pos x="connsiteX3" y="connsiteY3"/>
                </a:cxn>
              </a:cxnLst>
              <a:rect l="l" t="t" r="r" b="b"/>
              <a:pathLst>
                <a:path w="2346282" h="2346282">
                  <a:moveTo>
                    <a:pt x="2346282" y="2346282"/>
                  </a:moveTo>
                  <a:cubicBezTo>
                    <a:pt x="1050466" y="2346282"/>
                    <a:pt x="0" y="1295816"/>
                    <a:pt x="0" y="0"/>
                  </a:cubicBezTo>
                  <a:lnTo>
                    <a:pt x="2346282" y="0"/>
                  </a:lnTo>
                  <a:lnTo>
                    <a:pt x="2346282" y="2346282"/>
                  </a:lnTo>
                  <a:close/>
                </a:path>
              </a:pathLst>
            </a:custGeom>
            <a:solidFill>
              <a:srgbClr val="76AD3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57466" tIns="270256" rIns="270256" bIns="957466" numCol="1" spcCol="1270" anchor="ctr" anchorCtr="0">
              <a:noAutofit/>
            </a:bodyPr>
            <a:lstStyle/>
            <a:p>
              <a:pPr lvl="0" algn="ctr" defTabSz="1689100">
                <a:lnSpc>
                  <a:spcPct val="90000"/>
                </a:lnSpc>
                <a:spcBef>
                  <a:spcPct val="0"/>
                </a:spcBef>
                <a:spcAft>
                  <a:spcPct val="35000"/>
                </a:spcAft>
              </a:pPr>
              <a:r>
                <a:rPr lang="en-US" sz="2000" kern="1200" smtClean="0"/>
                <a:t>Illustrator</a:t>
              </a:r>
              <a:endParaRPr lang="en-GB" sz="2000" kern="1200"/>
            </a:p>
          </p:txBody>
        </p:sp>
        <p:sp>
          <p:nvSpPr>
            <p:cNvPr id="14" name="Circular Arrow 13"/>
            <p:cNvSpPr/>
            <p:nvPr/>
          </p:nvSpPr>
          <p:spPr>
            <a:xfrm>
              <a:off x="5690954" y="2941319"/>
              <a:ext cx="810090" cy="704426"/>
            </a:xfrm>
            <a:prstGeom prst="circularArrow">
              <a:avLst/>
            </a:prstGeom>
            <a:solidFill>
              <a:schemeClr val="bg2"/>
            </a:solidFill>
            <a:ln>
              <a:noFill/>
            </a:ln>
          </p:spPr>
          <p:style>
            <a:lnRef idx="2">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txBody>
            <a:bodyPr/>
            <a:lstStyle/>
            <a:p>
              <a:endParaRPr lang="zh-CN" altLang="en-US"/>
            </a:p>
          </p:txBody>
        </p:sp>
        <p:sp>
          <p:nvSpPr>
            <p:cNvPr id="3" name="Circular Arrow 14"/>
            <p:cNvSpPr/>
            <p:nvPr/>
          </p:nvSpPr>
          <p:spPr>
            <a:xfrm rot="10800000">
              <a:off x="5690954" y="3212252"/>
              <a:ext cx="810090" cy="704426"/>
            </a:xfrm>
            <a:prstGeom prst="circularArrow">
              <a:avLst/>
            </a:prstGeom>
            <a:solidFill>
              <a:schemeClr val="bg2"/>
            </a:solidFill>
            <a:ln>
              <a:noFill/>
            </a:ln>
          </p:spPr>
          <p:style>
            <a:lnRef idx="2">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txBody>
            <a:bodyPr/>
            <a:lstStyle/>
            <a:p>
              <a:endParaRPr lang="zh-CN" altLang="en-US"/>
            </a:p>
          </p:txBody>
        </p:sp>
      </p:grpSp>
      <p:grpSp>
        <p:nvGrpSpPr>
          <p:cNvPr id="8" name="Group 7"/>
          <p:cNvGrpSpPr/>
          <p:nvPr/>
        </p:nvGrpSpPr>
        <p:grpSpPr>
          <a:xfrm>
            <a:off x="10036930" y="4049666"/>
            <a:ext cx="755703" cy="755703"/>
            <a:chOff x="10036930" y="4049666"/>
            <a:chExt cx="755703" cy="755703"/>
          </a:xfrm>
        </p:grpSpPr>
        <p:sp>
          <p:nvSpPr>
            <p:cNvPr id="18" name="Oval 17"/>
            <p:cNvSpPr/>
            <p:nvPr/>
          </p:nvSpPr>
          <p:spPr>
            <a:xfrm>
              <a:off x="10036930" y="4049666"/>
              <a:ext cx="755703" cy="755703"/>
            </a:xfrm>
            <a:prstGeom prst="ellipse">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0" name="Group 39"/>
            <p:cNvGrpSpPr/>
            <p:nvPr/>
          </p:nvGrpSpPr>
          <p:grpSpPr>
            <a:xfrm>
              <a:off x="10223296" y="4259376"/>
              <a:ext cx="383745" cy="383755"/>
              <a:chOff x="7287430" y="2577307"/>
              <a:chExt cx="464333" cy="464344"/>
            </a:xfrm>
            <a:solidFill>
              <a:schemeClr val="bg2"/>
            </a:solidFill>
          </p:grpSpPr>
          <p:sp>
            <p:nvSpPr>
              <p:cNvPr id="41" name="AutoShape 56"/>
              <p:cNvSpPr/>
              <p:nvPr/>
            </p:nvSpPr>
            <p:spPr bwMode="auto">
              <a:xfrm>
                <a:off x="7287430" y="257730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42" name="AutoShape 57"/>
              <p:cNvSpPr/>
              <p:nvPr/>
            </p:nvSpPr>
            <p:spPr bwMode="auto">
              <a:xfrm>
                <a:off x="7606507" y="257730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43" name="AutoShape 58"/>
              <p:cNvSpPr/>
              <p:nvPr/>
            </p:nvSpPr>
            <p:spPr bwMode="auto">
              <a:xfrm>
                <a:off x="7446962" y="2577307"/>
                <a:ext cx="145257"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15416"/>
                    </a:moveTo>
                    <a:cubicBezTo>
                      <a:pt x="16954" y="15452"/>
                      <a:pt x="16923" y="15487"/>
                      <a:pt x="16883" y="15523"/>
                    </a:cubicBezTo>
                    <a:cubicBezTo>
                      <a:pt x="16677" y="15701"/>
                      <a:pt x="16414" y="15870"/>
                      <a:pt x="16066" y="16020"/>
                    </a:cubicBezTo>
                    <a:cubicBezTo>
                      <a:pt x="16057" y="16024"/>
                      <a:pt x="16044" y="16027"/>
                      <a:pt x="16038" y="16031"/>
                    </a:cubicBezTo>
                    <a:cubicBezTo>
                      <a:pt x="15662" y="16192"/>
                      <a:pt x="15214" y="16334"/>
                      <a:pt x="14705" y="16454"/>
                    </a:cubicBezTo>
                    <a:cubicBezTo>
                      <a:pt x="14697" y="16457"/>
                      <a:pt x="14692" y="16458"/>
                      <a:pt x="14686" y="16459"/>
                    </a:cubicBezTo>
                    <a:cubicBezTo>
                      <a:pt x="14163" y="16582"/>
                      <a:pt x="13584" y="16681"/>
                      <a:pt x="12960" y="16749"/>
                    </a:cubicBezTo>
                    <a:cubicBezTo>
                      <a:pt x="12279" y="16826"/>
                      <a:pt x="11560" y="16875"/>
                      <a:pt x="10800" y="16875"/>
                    </a:cubicBezTo>
                    <a:cubicBezTo>
                      <a:pt x="10037" y="16875"/>
                      <a:pt x="9318" y="16826"/>
                      <a:pt x="8640" y="16749"/>
                    </a:cubicBezTo>
                    <a:cubicBezTo>
                      <a:pt x="8016" y="16681"/>
                      <a:pt x="7435" y="16582"/>
                      <a:pt x="6914" y="16459"/>
                    </a:cubicBezTo>
                    <a:cubicBezTo>
                      <a:pt x="6908" y="16458"/>
                      <a:pt x="6901" y="16457"/>
                      <a:pt x="6893" y="16454"/>
                    </a:cubicBezTo>
                    <a:cubicBezTo>
                      <a:pt x="6385" y="16334"/>
                      <a:pt x="5937" y="16192"/>
                      <a:pt x="5562" y="16031"/>
                    </a:cubicBezTo>
                    <a:cubicBezTo>
                      <a:pt x="5553" y="16027"/>
                      <a:pt x="5541" y="16024"/>
                      <a:pt x="5531" y="16020"/>
                    </a:cubicBezTo>
                    <a:cubicBezTo>
                      <a:pt x="5184" y="15870"/>
                      <a:pt x="4921" y="15701"/>
                      <a:pt x="4715" y="15523"/>
                    </a:cubicBezTo>
                    <a:cubicBezTo>
                      <a:pt x="4676" y="15487"/>
                      <a:pt x="4644" y="15452"/>
                      <a:pt x="4612" y="15416"/>
                    </a:cubicBezTo>
                    <a:cubicBezTo>
                      <a:pt x="4437" y="15236"/>
                      <a:pt x="4320" y="15047"/>
                      <a:pt x="4320" y="14850"/>
                    </a:cubicBezTo>
                    <a:cubicBezTo>
                      <a:pt x="4320" y="14650"/>
                      <a:pt x="4437" y="14462"/>
                      <a:pt x="4612" y="14281"/>
                    </a:cubicBezTo>
                    <a:cubicBezTo>
                      <a:pt x="4644" y="14246"/>
                      <a:pt x="4676" y="14210"/>
                      <a:pt x="4715" y="14176"/>
                    </a:cubicBezTo>
                    <a:cubicBezTo>
                      <a:pt x="4921" y="13998"/>
                      <a:pt x="5184" y="13829"/>
                      <a:pt x="5531" y="13677"/>
                    </a:cubicBezTo>
                    <a:cubicBezTo>
                      <a:pt x="5541" y="13674"/>
                      <a:pt x="5553" y="13671"/>
                      <a:pt x="5562" y="13667"/>
                    </a:cubicBezTo>
                    <a:cubicBezTo>
                      <a:pt x="5937" y="13507"/>
                      <a:pt x="6385" y="13364"/>
                      <a:pt x="6893" y="13244"/>
                    </a:cubicBezTo>
                    <a:cubicBezTo>
                      <a:pt x="6901" y="13242"/>
                      <a:pt x="6908" y="13240"/>
                      <a:pt x="6914" y="13238"/>
                    </a:cubicBezTo>
                    <a:cubicBezTo>
                      <a:pt x="7435" y="13117"/>
                      <a:pt x="8016" y="13018"/>
                      <a:pt x="8640" y="12948"/>
                    </a:cubicBezTo>
                    <a:cubicBezTo>
                      <a:pt x="9318" y="12873"/>
                      <a:pt x="10037" y="12825"/>
                      <a:pt x="10800" y="12825"/>
                    </a:cubicBezTo>
                    <a:cubicBezTo>
                      <a:pt x="11560" y="12825"/>
                      <a:pt x="12279" y="12873"/>
                      <a:pt x="12960" y="12948"/>
                    </a:cubicBezTo>
                    <a:cubicBezTo>
                      <a:pt x="13584" y="13018"/>
                      <a:pt x="14163" y="13117"/>
                      <a:pt x="14686" y="13238"/>
                    </a:cubicBezTo>
                    <a:cubicBezTo>
                      <a:pt x="14692" y="13240"/>
                      <a:pt x="14697" y="13242"/>
                      <a:pt x="14705" y="13244"/>
                    </a:cubicBezTo>
                    <a:cubicBezTo>
                      <a:pt x="15214" y="13364"/>
                      <a:pt x="15662" y="13507"/>
                      <a:pt x="16038" y="13667"/>
                    </a:cubicBezTo>
                    <a:cubicBezTo>
                      <a:pt x="16044" y="13671"/>
                      <a:pt x="16057" y="13674"/>
                      <a:pt x="16066" y="13677"/>
                    </a:cubicBezTo>
                    <a:cubicBezTo>
                      <a:pt x="16414" y="13829"/>
                      <a:pt x="16677" y="13998"/>
                      <a:pt x="16883" y="14176"/>
                    </a:cubicBezTo>
                    <a:cubicBezTo>
                      <a:pt x="16923" y="14210"/>
                      <a:pt x="16954" y="14246"/>
                      <a:pt x="16988" y="14281"/>
                    </a:cubicBezTo>
                    <a:cubicBezTo>
                      <a:pt x="17161" y="14462"/>
                      <a:pt x="17280" y="14650"/>
                      <a:pt x="17280" y="14850"/>
                    </a:cubicBezTo>
                    <a:cubicBezTo>
                      <a:pt x="17280" y="15047"/>
                      <a:pt x="17161" y="15236"/>
                      <a:pt x="16988" y="15416"/>
                    </a:cubicBezTo>
                    <a:moveTo>
                      <a:pt x="12960" y="19575"/>
                    </a:moveTo>
                    <a:cubicBezTo>
                      <a:pt x="12960" y="19948"/>
                      <a:pt x="11992" y="20249"/>
                      <a:pt x="10800" y="20249"/>
                    </a:cubicBezTo>
                    <a:cubicBezTo>
                      <a:pt x="9606" y="20249"/>
                      <a:pt x="8640" y="19948"/>
                      <a:pt x="8640" y="19575"/>
                    </a:cubicBezTo>
                    <a:lnTo>
                      <a:pt x="8640" y="18156"/>
                    </a:lnTo>
                    <a:cubicBezTo>
                      <a:pt x="9338" y="18201"/>
                      <a:pt x="10059" y="18225"/>
                      <a:pt x="10800" y="18225"/>
                    </a:cubicBezTo>
                    <a:cubicBezTo>
                      <a:pt x="11541" y="18225"/>
                      <a:pt x="12262" y="18201"/>
                      <a:pt x="12960" y="18156"/>
                    </a:cubicBezTo>
                    <a:cubicBezTo>
                      <a:pt x="12960" y="18156"/>
                      <a:pt x="12960" y="19575"/>
                      <a:pt x="12960" y="19575"/>
                    </a:cubicBezTo>
                    <a:close/>
                    <a:moveTo>
                      <a:pt x="8640" y="2025"/>
                    </a:moveTo>
                    <a:cubicBezTo>
                      <a:pt x="8640" y="1651"/>
                      <a:pt x="9606" y="1350"/>
                      <a:pt x="10800" y="1350"/>
                    </a:cubicBezTo>
                    <a:cubicBezTo>
                      <a:pt x="11992" y="1350"/>
                      <a:pt x="12960" y="1651"/>
                      <a:pt x="12960" y="2025"/>
                    </a:cubicBezTo>
                    <a:lnTo>
                      <a:pt x="12960" y="11542"/>
                    </a:lnTo>
                    <a:cubicBezTo>
                      <a:pt x="12262" y="11498"/>
                      <a:pt x="11541" y="11475"/>
                      <a:pt x="10800" y="11475"/>
                    </a:cubicBezTo>
                    <a:cubicBezTo>
                      <a:pt x="10059" y="11475"/>
                      <a:pt x="9338" y="11498"/>
                      <a:pt x="8640" y="11542"/>
                    </a:cubicBezTo>
                    <a:cubicBezTo>
                      <a:pt x="8640" y="11542"/>
                      <a:pt x="8640" y="2025"/>
                      <a:pt x="8640" y="2025"/>
                    </a:cubicBezTo>
                    <a:close/>
                    <a:moveTo>
                      <a:pt x="17280" y="12164"/>
                    </a:moveTo>
                    <a:lnTo>
                      <a:pt x="17280" y="2025"/>
                    </a:lnTo>
                    <a:cubicBezTo>
                      <a:pt x="17280" y="908"/>
                      <a:pt x="14373" y="0"/>
                      <a:pt x="10800" y="0"/>
                    </a:cubicBezTo>
                    <a:cubicBezTo>
                      <a:pt x="7225" y="0"/>
                      <a:pt x="4320" y="908"/>
                      <a:pt x="4320" y="2025"/>
                    </a:cubicBezTo>
                    <a:lnTo>
                      <a:pt x="4320" y="12164"/>
                    </a:lnTo>
                    <a:cubicBezTo>
                      <a:pt x="1710" y="12781"/>
                      <a:pt x="0" y="13749"/>
                      <a:pt x="0" y="14850"/>
                    </a:cubicBezTo>
                    <a:cubicBezTo>
                      <a:pt x="0" y="15950"/>
                      <a:pt x="1710" y="16918"/>
                      <a:pt x="4320" y="17534"/>
                    </a:cubicBezTo>
                    <a:lnTo>
                      <a:pt x="4320" y="19575"/>
                    </a:lnTo>
                    <a:cubicBezTo>
                      <a:pt x="4320" y="20691"/>
                      <a:pt x="7225" y="21599"/>
                      <a:pt x="10800" y="21599"/>
                    </a:cubicBezTo>
                    <a:cubicBezTo>
                      <a:pt x="14373" y="21599"/>
                      <a:pt x="17280" y="20691"/>
                      <a:pt x="17280" y="19575"/>
                    </a:cubicBezTo>
                    <a:lnTo>
                      <a:pt x="17280" y="17534"/>
                    </a:lnTo>
                    <a:cubicBezTo>
                      <a:pt x="19889" y="16918"/>
                      <a:pt x="21600" y="15950"/>
                      <a:pt x="21600" y="14850"/>
                    </a:cubicBezTo>
                    <a:cubicBezTo>
                      <a:pt x="21600" y="13749"/>
                      <a:pt x="19889" y="12781"/>
                      <a:pt x="17280" y="1216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grpSp>
        <p:nvGrpSpPr>
          <p:cNvPr id="7" name="Group 6"/>
          <p:cNvGrpSpPr/>
          <p:nvPr/>
        </p:nvGrpSpPr>
        <p:grpSpPr>
          <a:xfrm>
            <a:off x="10036930" y="1591241"/>
            <a:ext cx="755703" cy="755703"/>
            <a:chOff x="10036930" y="1591241"/>
            <a:chExt cx="755703" cy="755703"/>
          </a:xfrm>
        </p:grpSpPr>
        <p:sp>
          <p:nvSpPr>
            <p:cNvPr id="19" name="Oval 18"/>
            <p:cNvSpPr/>
            <p:nvPr/>
          </p:nvSpPr>
          <p:spPr>
            <a:xfrm>
              <a:off x="10036930" y="1591241"/>
              <a:ext cx="755703" cy="755703"/>
            </a:xfrm>
            <a:prstGeom prst="ellipse">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AutoShape 59"/>
            <p:cNvSpPr/>
            <p:nvPr/>
          </p:nvSpPr>
          <p:spPr bwMode="auto">
            <a:xfrm>
              <a:off x="10186990" y="1777215"/>
              <a:ext cx="384412" cy="383755"/>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chemeClr val="bg2"/>
            </a:solid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grpSp>
      <p:grpSp>
        <p:nvGrpSpPr>
          <p:cNvPr id="4" name="Group 3"/>
          <p:cNvGrpSpPr/>
          <p:nvPr/>
        </p:nvGrpSpPr>
        <p:grpSpPr>
          <a:xfrm>
            <a:off x="1399366" y="1591242"/>
            <a:ext cx="755703" cy="755703"/>
            <a:chOff x="1399366" y="1591242"/>
            <a:chExt cx="755703" cy="755703"/>
          </a:xfrm>
        </p:grpSpPr>
        <p:sp>
          <p:nvSpPr>
            <p:cNvPr id="16" name="Oval 15"/>
            <p:cNvSpPr/>
            <p:nvPr/>
          </p:nvSpPr>
          <p:spPr>
            <a:xfrm>
              <a:off x="1399366" y="1591242"/>
              <a:ext cx="755703" cy="755703"/>
            </a:xfrm>
            <a:prstGeom prst="ellipse">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9" name="Group 48"/>
            <p:cNvGrpSpPr/>
            <p:nvPr/>
          </p:nvGrpSpPr>
          <p:grpSpPr>
            <a:xfrm>
              <a:off x="1585342" y="1819197"/>
              <a:ext cx="383755" cy="299788"/>
              <a:chOff x="2581289" y="1710541"/>
              <a:chExt cx="464346" cy="362746"/>
            </a:xfrm>
            <a:solidFill>
              <a:schemeClr val="bg2"/>
            </a:solidFill>
          </p:grpSpPr>
          <p:sp>
            <p:nvSpPr>
              <p:cNvPr id="50" name="AutoShape 140"/>
              <p:cNvSpPr/>
              <p:nvPr/>
            </p:nvSpPr>
            <p:spPr bwMode="auto">
              <a:xfrm>
                <a:off x="2639231" y="1768486"/>
                <a:ext cx="290514" cy="235745"/>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51" name="AutoShape 141"/>
              <p:cNvSpPr/>
              <p:nvPr/>
            </p:nvSpPr>
            <p:spPr bwMode="auto">
              <a:xfrm>
                <a:off x="2581289" y="1710541"/>
                <a:ext cx="464346" cy="362746"/>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52" name="AutoShape 142"/>
              <p:cNvSpPr/>
              <p:nvPr/>
            </p:nvSpPr>
            <p:spPr bwMode="auto">
              <a:xfrm>
                <a:off x="2944035" y="1783564"/>
                <a:ext cx="43656"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53" name="AutoShape 143"/>
              <p:cNvSpPr/>
              <p:nvPr/>
            </p:nvSpPr>
            <p:spPr bwMode="auto">
              <a:xfrm>
                <a:off x="2929748" y="1971676"/>
                <a:ext cx="57945"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54" name="AutoShape 144"/>
              <p:cNvSpPr/>
              <p:nvPr/>
            </p:nvSpPr>
            <p:spPr bwMode="auto">
              <a:xfrm>
                <a:off x="2944031" y="1928021"/>
                <a:ext cx="58739"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55" name="AutoShape 145"/>
              <p:cNvSpPr/>
              <p:nvPr/>
            </p:nvSpPr>
            <p:spPr bwMode="auto">
              <a:xfrm>
                <a:off x="2944028" y="1885145"/>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56" name="AutoShape 146"/>
              <p:cNvSpPr/>
              <p:nvPr/>
            </p:nvSpPr>
            <p:spPr bwMode="auto">
              <a:xfrm>
                <a:off x="2697957" y="1826419"/>
                <a:ext cx="86519" cy="61118"/>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grpSp>
      </p:grpSp>
      <p:grpSp>
        <p:nvGrpSpPr>
          <p:cNvPr id="59" name="Group 58"/>
          <p:cNvGrpSpPr/>
          <p:nvPr/>
        </p:nvGrpSpPr>
        <p:grpSpPr>
          <a:xfrm>
            <a:off x="520106" y="2405407"/>
            <a:ext cx="2513428" cy="1063617"/>
            <a:chOff x="520106" y="2219893"/>
            <a:chExt cx="2513428" cy="1063617"/>
          </a:xfrm>
        </p:grpSpPr>
        <p:sp>
          <p:nvSpPr>
            <p:cNvPr id="57" name="TextBox 56"/>
            <p:cNvSpPr txBox="1"/>
            <p:nvPr/>
          </p:nvSpPr>
          <p:spPr>
            <a:xfrm>
              <a:off x="910236" y="2219893"/>
              <a:ext cx="1733168" cy="400110"/>
            </a:xfrm>
            <a:prstGeom prst="rect">
              <a:avLst/>
            </a:prstGeom>
            <a:noFill/>
          </p:spPr>
          <p:txBody>
            <a:bodyPr wrap="none" rtlCol="0">
              <a:spAutoFit/>
            </a:bodyPr>
            <a:lstStyle/>
            <a:p>
              <a:pPr algn="ctr"/>
              <a:r>
                <a:rPr lang="zh-CN" altLang="en-US" sz="2000" b="1" dirty="0" smtClean="0">
                  <a:solidFill>
                    <a:schemeClr val="tx1">
                      <a:lumMod val="75000"/>
                      <a:lumOff val="25000"/>
                    </a:schemeClr>
                  </a:solidFill>
                </a:rPr>
                <a:t>点此替换文本</a:t>
              </a:r>
              <a:endParaRPr lang="en-US" sz="2000" b="1" dirty="0" smtClean="0">
                <a:solidFill>
                  <a:schemeClr val="tx1">
                    <a:lumMod val="75000"/>
                    <a:lumOff val="25000"/>
                  </a:schemeClr>
                </a:solidFill>
              </a:endParaRPr>
            </a:p>
          </p:txBody>
        </p:sp>
        <p:sp>
          <p:nvSpPr>
            <p:cNvPr id="58" name="Rectangle 57"/>
            <p:cNvSpPr/>
            <p:nvPr/>
          </p:nvSpPr>
          <p:spPr>
            <a:xfrm>
              <a:off x="520106" y="2544846"/>
              <a:ext cx="2513428" cy="738664"/>
            </a:xfrm>
            <a:prstGeom prst="rect">
              <a:avLst/>
            </a:prstGeom>
          </p:spPr>
          <p:txBody>
            <a:bodyPr wrap="square">
              <a:spAutoFit/>
            </a:bodyPr>
            <a:lstStyle/>
            <a:p>
              <a:pPr algn="ctr"/>
              <a:r>
                <a:rPr lang="en-GB" sz="1400">
                  <a:solidFill>
                    <a:schemeClr val="tx1">
                      <a:lumMod val="75000"/>
                      <a:lumOff val="25000"/>
                    </a:schemeClr>
                  </a:solidFill>
                </a:rPr>
                <a:t>Lorem ipsum dolor sit </a:t>
              </a:r>
              <a:r>
                <a:rPr lang="en-GB" sz="1400" smtClean="0">
                  <a:solidFill>
                    <a:schemeClr val="tx1">
                      <a:lumMod val="75000"/>
                      <a:lumOff val="25000"/>
                    </a:schemeClr>
                  </a:solidFill>
                </a:rPr>
                <a:t>amet</a:t>
              </a:r>
            </a:p>
            <a:p>
              <a:pPr algn="ctr"/>
              <a:r>
                <a:rPr lang="en-GB" sz="1400" smtClean="0">
                  <a:solidFill>
                    <a:schemeClr val="tx1">
                      <a:lumMod val="75000"/>
                      <a:lumOff val="25000"/>
                    </a:schemeClr>
                  </a:solidFill>
                </a:rPr>
                <a:t>consectetuer adipiscing elit</a:t>
              </a:r>
            </a:p>
            <a:p>
              <a:pPr algn="ctr"/>
              <a:r>
                <a:rPr lang="en-GB" sz="1400" smtClean="0">
                  <a:solidFill>
                    <a:schemeClr val="tx1">
                      <a:lumMod val="75000"/>
                      <a:lumOff val="25000"/>
                    </a:schemeClr>
                  </a:solidFill>
                </a:rPr>
                <a:t> </a:t>
              </a:r>
              <a:r>
                <a:rPr lang="en-GB" sz="1400">
                  <a:solidFill>
                    <a:schemeClr val="tx1">
                      <a:lumMod val="75000"/>
                      <a:lumOff val="25000"/>
                    </a:schemeClr>
                  </a:solidFill>
                </a:rPr>
                <a:t>sed diam </a:t>
              </a:r>
            </a:p>
          </p:txBody>
        </p:sp>
      </p:grpSp>
      <p:grpSp>
        <p:nvGrpSpPr>
          <p:cNvPr id="60" name="Group 59"/>
          <p:cNvGrpSpPr/>
          <p:nvPr/>
        </p:nvGrpSpPr>
        <p:grpSpPr>
          <a:xfrm>
            <a:off x="460798" y="4864522"/>
            <a:ext cx="2513428" cy="1063617"/>
            <a:chOff x="520106" y="2219893"/>
            <a:chExt cx="2513428" cy="1063617"/>
          </a:xfrm>
        </p:grpSpPr>
        <p:sp>
          <p:nvSpPr>
            <p:cNvPr id="61" name="TextBox 60"/>
            <p:cNvSpPr txBox="1"/>
            <p:nvPr/>
          </p:nvSpPr>
          <p:spPr>
            <a:xfrm>
              <a:off x="910237" y="2219893"/>
              <a:ext cx="1733168" cy="400110"/>
            </a:xfrm>
            <a:prstGeom prst="rect">
              <a:avLst/>
            </a:prstGeom>
            <a:noFill/>
          </p:spPr>
          <p:txBody>
            <a:bodyPr wrap="none" rtlCol="0">
              <a:spAutoFit/>
            </a:bodyPr>
            <a:lstStyle/>
            <a:p>
              <a:pPr algn="ctr"/>
              <a:r>
                <a:rPr lang="zh-CN" altLang="en-US" sz="2000" b="1" dirty="0">
                  <a:solidFill>
                    <a:schemeClr val="tx1">
                      <a:lumMod val="75000"/>
                      <a:lumOff val="25000"/>
                    </a:schemeClr>
                  </a:solidFill>
                </a:rPr>
                <a:t>点此替换文本</a:t>
              </a:r>
              <a:endParaRPr lang="en-US" altLang="zh-CN" sz="2000" b="1" dirty="0">
                <a:solidFill>
                  <a:schemeClr val="tx1">
                    <a:lumMod val="75000"/>
                    <a:lumOff val="25000"/>
                  </a:schemeClr>
                </a:solidFill>
              </a:endParaRPr>
            </a:p>
          </p:txBody>
        </p:sp>
        <p:sp>
          <p:nvSpPr>
            <p:cNvPr id="62" name="Rectangle 61"/>
            <p:cNvSpPr/>
            <p:nvPr/>
          </p:nvSpPr>
          <p:spPr>
            <a:xfrm>
              <a:off x="520106" y="2544846"/>
              <a:ext cx="2513428" cy="738664"/>
            </a:xfrm>
            <a:prstGeom prst="rect">
              <a:avLst/>
            </a:prstGeom>
          </p:spPr>
          <p:txBody>
            <a:bodyPr wrap="square">
              <a:spAutoFit/>
            </a:bodyPr>
            <a:lstStyle/>
            <a:p>
              <a:pPr algn="ctr"/>
              <a:r>
                <a:rPr lang="en-GB" sz="1400">
                  <a:solidFill>
                    <a:schemeClr val="tx1">
                      <a:lumMod val="75000"/>
                      <a:lumOff val="25000"/>
                    </a:schemeClr>
                  </a:solidFill>
                </a:rPr>
                <a:t>Lorem ipsum dolor sit </a:t>
              </a:r>
              <a:r>
                <a:rPr lang="en-GB" sz="1400" smtClean="0">
                  <a:solidFill>
                    <a:schemeClr val="tx1">
                      <a:lumMod val="75000"/>
                      <a:lumOff val="25000"/>
                    </a:schemeClr>
                  </a:solidFill>
                </a:rPr>
                <a:t>amet</a:t>
              </a:r>
            </a:p>
            <a:p>
              <a:pPr algn="ctr"/>
              <a:r>
                <a:rPr lang="en-GB" sz="1400" smtClean="0">
                  <a:solidFill>
                    <a:schemeClr val="tx1">
                      <a:lumMod val="75000"/>
                      <a:lumOff val="25000"/>
                    </a:schemeClr>
                  </a:solidFill>
                </a:rPr>
                <a:t>consectetuer adipiscing elit</a:t>
              </a:r>
            </a:p>
            <a:p>
              <a:pPr algn="ctr"/>
              <a:r>
                <a:rPr lang="en-GB" sz="1400" smtClean="0">
                  <a:solidFill>
                    <a:schemeClr val="tx1">
                      <a:lumMod val="75000"/>
                      <a:lumOff val="25000"/>
                    </a:schemeClr>
                  </a:solidFill>
                </a:rPr>
                <a:t> </a:t>
              </a:r>
              <a:r>
                <a:rPr lang="en-GB" sz="1400">
                  <a:solidFill>
                    <a:schemeClr val="tx1">
                      <a:lumMod val="75000"/>
                      <a:lumOff val="25000"/>
                    </a:schemeClr>
                  </a:solidFill>
                </a:rPr>
                <a:t>sed diam </a:t>
              </a:r>
            </a:p>
          </p:txBody>
        </p:sp>
      </p:grpSp>
      <p:grpSp>
        <p:nvGrpSpPr>
          <p:cNvPr id="63" name="Group 62"/>
          <p:cNvGrpSpPr/>
          <p:nvPr/>
        </p:nvGrpSpPr>
        <p:grpSpPr>
          <a:xfrm>
            <a:off x="9158067" y="2405407"/>
            <a:ext cx="2513428" cy="1063617"/>
            <a:chOff x="520106" y="2219893"/>
            <a:chExt cx="2513428" cy="1063617"/>
          </a:xfrm>
        </p:grpSpPr>
        <p:sp>
          <p:nvSpPr>
            <p:cNvPr id="64" name="TextBox 63"/>
            <p:cNvSpPr txBox="1"/>
            <p:nvPr/>
          </p:nvSpPr>
          <p:spPr>
            <a:xfrm>
              <a:off x="910239" y="2219893"/>
              <a:ext cx="1733167" cy="400110"/>
            </a:xfrm>
            <a:prstGeom prst="rect">
              <a:avLst/>
            </a:prstGeom>
            <a:noFill/>
          </p:spPr>
          <p:txBody>
            <a:bodyPr wrap="none" rtlCol="0">
              <a:spAutoFit/>
            </a:bodyPr>
            <a:lstStyle/>
            <a:p>
              <a:pPr algn="ctr"/>
              <a:r>
                <a:rPr lang="zh-CN" altLang="en-US" sz="2000" b="1" dirty="0">
                  <a:solidFill>
                    <a:schemeClr val="tx1">
                      <a:lumMod val="75000"/>
                      <a:lumOff val="25000"/>
                    </a:schemeClr>
                  </a:solidFill>
                </a:rPr>
                <a:t>点此替换文本</a:t>
              </a:r>
              <a:endParaRPr lang="en-US" altLang="zh-CN" sz="2000" b="1" dirty="0">
                <a:solidFill>
                  <a:schemeClr val="tx1">
                    <a:lumMod val="75000"/>
                    <a:lumOff val="25000"/>
                  </a:schemeClr>
                </a:solidFill>
              </a:endParaRPr>
            </a:p>
          </p:txBody>
        </p:sp>
        <p:sp>
          <p:nvSpPr>
            <p:cNvPr id="65" name="Rectangle 64"/>
            <p:cNvSpPr/>
            <p:nvPr/>
          </p:nvSpPr>
          <p:spPr>
            <a:xfrm>
              <a:off x="520106" y="2544846"/>
              <a:ext cx="2513428" cy="738664"/>
            </a:xfrm>
            <a:prstGeom prst="rect">
              <a:avLst/>
            </a:prstGeom>
          </p:spPr>
          <p:txBody>
            <a:bodyPr wrap="square">
              <a:spAutoFit/>
            </a:bodyPr>
            <a:lstStyle/>
            <a:p>
              <a:pPr algn="ctr"/>
              <a:r>
                <a:rPr lang="en-GB" sz="1400">
                  <a:solidFill>
                    <a:schemeClr val="tx1">
                      <a:lumMod val="75000"/>
                      <a:lumOff val="25000"/>
                    </a:schemeClr>
                  </a:solidFill>
                </a:rPr>
                <a:t>Lorem ipsum dolor sit </a:t>
              </a:r>
              <a:r>
                <a:rPr lang="en-GB" sz="1400" smtClean="0">
                  <a:solidFill>
                    <a:schemeClr val="tx1">
                      <a:lumMod val="75000"/>
                      <a:lumOff val="25000"/>
                    </a:schemeClr>
                  </a:solidFill>
                </a:rPr>
                <a:t>amet</a:t>
              </a:r>
            </a:p>
            <a:p>
              <a:pPr algn="ctr"/>
              <a:r>
                <a:rPr lang="en-GB" sz="1400" smtClean="0">
                  <a:solidFill>
                    <a:schemeClr val="tx1">
                      <a:lumMod val="75000"/>
                      <a:lumOff val="25000"/>
                    </a:schemeClr>
                  </a:solidFill>
                </a:rPr>
                <a:t>consectetuer adipiscing elit</a:t>
              </a:r>
            </a:p>
            <a:p>
              <a:pPr algn="ctr"/>
              <a:r>
                <a:rPr lang="en-GB" sz="1400" smtClean="0">
                  <a:solidFill>
                    <a:schemeClr val="tx1">
                      <a:lumMod val="75000"/>
                      <a:lumOff val="25000"/>
                    </a:schemeClr>
                  </a:solidFill>
                </a:rPr>
                <a:t> </a:t>
              </a:r>
              <a:r>
                <a:rPr lang="en-GB" sz="1400">
                  <a:solidFill>
                    <a:schemeClr val="tx1">
                      <a:lumMod val="75000"/>
                      <a:lumOff val="25000"/>
                    </a:schemeClr>
                  </a:solidFill>
                </a:rPr>
                <a:t>sed diam </a:t>
              </a:r>
            </a:p>
          </p:txBody>
        </p:sp>
      </p:grpSp>
      <p:grpSp>
        <p:nvGrpSpPr>
          <p:cNvPr id="66" name="Group 65"/>
          <p:cNvGrpSpPr/>
          <p:nvPr/>
        </p:nvGrpSpPr>
        <p:grpSpPr>
          <a:xfrm>
            <a:off x="9152979" y="4867834"/>
            <a:ext cx="2513428" cy="1063617"/>
            <a:chOff x="520106" y="2219893"/>
            <a:chExt cx="2513428" cy="1063617"/>
          </a:xfrm>
        </p:grpSpPr>
        <p:sp>
          <p:nvSpPr>
            <p:cNvPr id="67" name="TextBox 66"/>
            <p:cNvSpPr txBox="1"/>
            <p:nvPr/>
          </p:nvSpPr>
          <p:spPr>
            <a:xfrm>
              <a:off x="886611" y="2219893"/>
              <a:ext cx="1780424" cy="400110"/>
            </a:xfrm>
            <a:prstGeom prst="rect">
              <a:avLst/>
            </a:prstGeom>
            <a:noFill/>
          </p:spPr>
          <p:txBody>
            <a:bodyPr wrap="none" rtlCol="0">
              <a:spAutoFit/>
            </a:bodyPr>
            <a:lstStyle/>
            <a:p>
              <a:pPr algn="ctr"/>
              <a:r>
                <a:rPr lang="zh-CN" altLang="en-US" sz="2000" b="1" dirty="0">
                  <a:solidFill>
                    <a:schemeClr val="tx1">
                      <a:lumMod val="75000"/>
                      <a:lumOff val="25000"/>
                    </a:schemeClr>
                  </a:solidFill>
                </a:rPr>
                <a:t>点此替换文本</a:t>
              </a:r>
              <a:endParaRPr lang="en-US" altLang="zh-CN" sz="2000" b="1" dirty="0">
                <a:solidFill>
                  <a:schemeClr val="tx1">
                    <a:lumMod val="75000"/>
                    <a:lumOff val="25000"/>
                  </a:schemeClr>
                </a:solidFill>
              </a:endParaRPr>
            </a:p>
          </p:txBody>
        </p:sp>
        <p:sp>
          <p:nvSpPr>
            <p:cNvPr id="68" name="Rectangle 67"/>
            <p:cNvSpPr/>
            <p:nvPr/>
          </p:nvSpPr>
          <p:spPr>
            <a:xfrm>
              <a:off x="520106" y="2544846"/>
              <a:ext cx="2513428" cy="738664"/>
            </a:xfrm>
            <a:prstGeom prst="rect">
              <a:avLst/>
            </a:prstGeom>
          </p:spPr>
          <p:txBody>
            <a:bodyPr wrap="square">
              <a:spAutoFit/>
            </a:bodyPr>
            <a:lstStyle/>
            <a:p>
              <a:pPr algn="ctr"/>
              <a:r>
                <a:rPr lang="en-GB" sz="1400">
                  <a:solidFill>
                    <a:schemeClr val="tx1">
                      <a:lumMod val="75000"/>
                      <a:lumOff val="25000"/>
                    </a:schemeClr>
                  </a:solidFill>
                </a:rPr>
                <a:t>Lorem ipsum dolor sit </a:t>
              </a:r>
              <a:r>
                <a:rPr lang="en-GB" sz="1400" smtClean="0">
                  <a:solidFill>
                    <a:schemeClr val="tx1">
                      <a:lumMod val="75000"/>
                      <a:lumOff val="25000"/>
                    </a:schemeClr>
                  </a:solidFill>
                </a:rPr>
                <a:t>amet</a:t>
              </a:r>
            </a:p>
            <a:p>
              <a:pPr algn="ctr"/>
              <a:r>
                <a:rPr lang="en-GB" sz="1400" smtClean="0">
                  <a:solidFill>
                    <a:schemeClr val="tx1">
                      <a:lumMod val="75000"/>
                      <a:lumOff val="25000"/>
                    </a:schemeClr>
                  </a:solidFill>
                </a:rPr>
                <a:t>consectetuer adipiscing elit</a:t>
              </a:r>
            </a:p>
            <a:p>
              <a:pPr algn="ctr"/>
              <a:r>
                <a:rPr lang="en-GB" sz="1400" smtClean="0">
                  <a:solidFill>
                    <a:schemeClr val="tx1">
                      <a:lumMod val="75000"/>
                      <a:lumOff val="25000"/>
                    </a:schemeClr>
                  </a:solidFill>
                </a:rPr>
                <a:t> </a:t>
              </a:r>
              <a:r>
                <a:rPr lang="en-GB" sz="1400">
                  <a:solidFill>
                    <a:schemeClr val="tx1">
                      <a:lumMod val="75000"/>
                      <a:lumOff val="25000"/>
                    </a:schemeClr>
                  </a:solidFill>
                </a:rPr>
                <a:t>sed diam </a:t>
              </a:r>
            </a:p>
          </p:txBody>
        </p:sp>
      </p:grpSp>
      <p:grpSp>
        <p:nvGrpSpPr>
          <p:cNvPr id="6" name="Group 5"/>
          <p:cNvGrpSpPr/>
          <p:nvPr/>
        </p:nvGrpSpPr>
        <p:grpSpPr>
          <a:xfrm>
            <a:off x="1399366" y="4049666"/>
            <a:ext cx="755703" cy="755703"/>
            <a:chOff x="1399366" y="4049666"/>
            <a:chExt cx="755703" cy="755703"/>
          </a:xfrm>
        </p:grpSpPr>
        <p:sp>
          <p:nvSpPr>
            <p:cNvPr id="17" name="Oval 16"/>
            <p:cNvSpPr/>
            <p:nvPr/>
          </p:nvSpPr>
          <p:spPr>
            <a:xfrm>
              <a:off x="1399366" y="4049666"/>
              <a:ext cx="755703" cy="755703"/>
            </a:xfrm>
            <a:prstGeom prst="ellipse">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5" name="Group 44"/>
            <p:cNvGrpSpPr/>
            <p:nvPr/>
          </p:nvGrpSpPr>
          <p:grpSpPr>
            <a:xfrm>
              <a:off x="1584614" y="4265814"/>
              <a:ext cx="384412" cy="323405"/>
              <a:chOff x="5368132" y="2625725"/>
              <a:chExt cx="465138" cy="391319"/>
            </a:xfrm>
            <a:solidFill>
              <a:schemeClr val="bg2"/>
            </a:solidFill>
          </p:grpSpPr>
          <p:sp>
            <p:nvSpPr>
              <p:cNvPr id="46" name="AutoShape 120"/>
              <p:cNvSpPr/>
              <p:nvPr/>
            </p:nvSpPr>
            <p:spPr bwMode="auto">
              <a:xfrm>
                <a:off x="5484813" y="2727325"/>
                <a:ext cx="231775" cy="231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47" name="AutoShape 121"/>
              <p:cNvSpPr/>
              <p:nvPr/>
            </p:nvSpPr>
            <p:spPr bwMode="auto">
              <a:xfrm>
                <a:off x="5542757" y="2785269"/>
                <a:ext cx="65088" cy="6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48" name="AutoShape 122"/>
              <p:cNvSpPr/>
              <p:nvPr/>
            </p:nvSpPr>
            <p:spPr bwMode="auto">
              <a:xfrm>
                <a:off x="5368132" y="2625725"/>
                <a:ext cx="465138" cy="391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spTree>
  </p:cSld>
  <p:clrMapOvr>
    <a:masterClrMapping/>
  </p:clrMapOvr>
  <p:transition advTm="7113">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8" presetClass="entr" presetSubtype="16"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par>
                          <p:cTn id="13" fill="hold">
                            <p:stCondLst>
                              <p:cond delay="2500"/>
                            </p:stCondLst>
                            <p:childTnLst>
                              <p:par>
                                <p:cTn id="14" presetID="10" presetClass="entr" presetSubtype="0"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par>
                          <p:cTn id="17" fill="hold">
                            <p:stCondLst>
                              <p:cond delay="3000"/>
                            </p:stCondLst>
                            <p:childTnLst>
                              <p:par>
                                <p:cTn id="18" presetID="12" presetClass="entr" presetSubtype="1" fill="hold" nodeType="afterEffect">
                                  <p:stCondLst>
                                    <p:cond delay="0"/>
                                  </p:stCondLst>
                                  <p:childTnLst>
                                    <p:set>
                                      <p:cBhvr>
                                        <p:cTn id="19" dur="1" fill="hold">
                                          <p:stCondLst>
                                            <p:cond delay="0"/>
                                          </p:stCondLst>
                                        </p:cTn>
                                        <p:tgtEl>
                                          <p:spTgt spid="59"/>
                                        </p:tgtEl>
                                        <p:attrNameLst>
                                          <p:attrName>style.visibility</p:attrName>
                                        </p:attrNameLst>
                                      </p:cBhvr>
                                      <p:to>
                                        <p:strVal val="visible"/>
                                      </p:to>
                                    </p:set>
                                    <p:anim calcmode="lin" valueType="num">
                                      <p:cBhvr additive="base">
                                        <p:cTn id="20" dur="500"/>
                                        <p:tgtEl>
                                          <p:spTgt spid="59"/>
                                        </p:tgtEl>
                                        <p:attrNameLst>
                                          <p:attrName>ppt_y</p:attrName>
                                        </p:attrNameLst>
                                      </p:cBhvr>
                                      <p:tavLst>
                                        <p:tav tm="0">
                                          <p:val>
                                            <p:strVal val="#ppt_y-#ppt_h*1.125000"/>
                                          </p:val>
                                        </p:tav>
                                        <p:tav tm="100000">
                                          <p:val>
                                            <p:strVal val="#ppt_y"/>
                                          </p:val>
                                        </p:tav>
                                      </p:tavLst>
                                    </p:anim>
                                    <p:animEffect transition="in" filter="wipe(down)">
                                      <p:cBhvr>
                                        <p:cTn id="21" dur="500"/>
                                        <p:tgtEl>
                                          <p:spTgt spid="59"/>
                                        </p:tgtEl>
                                      </p:cBhvr>
                                    </p:animEffect>
                                  </p:childTnLst>
                                </p:cTn>
                              </p:par>
                            </p:childTnLst>
                          </p:cTn>
                        </p:par>
                        <p:par>
                          <p:cTn id="22" fill="hold">
                            <p:stCondLst>
                              <p:cond delay="3500"/>
                            </p:stCondLst>
                            <p:childTnLst>
                              <p:par>
                                <p:cTn id="23" presetID="10" presetClass="entr" presetSubtype="0" fill="hold"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childTnLst>
                                </p:cTn>
                              </p:par>
                            </p:childTnLst>
                          </p:cTn>
                        </p:par>
                        <p:par>
                          <p:cTn id="26" fill="hold">
                            <p:stCondLst>
                              <p:cond delay="4000"/>
                            </p:stCondLst>
                            <p:childTnLst>
                              <p:par>
                                <p:cTn id="27" presetID="12" presetClass="entr" presetSubtype="1" fill="hold" nodeType="afterEffect">
                                  <p:stCondLst>
                                    <p:cond delay="0"/>
                                  </p:stCondLst>
                                  <p:childTnLst>
                                    <p:set>
                                      <p:cBhvr>
                                        <p:cTn id="28" dur="1" fill="hold">
                                          <p:stCondLst>
                                            <p:cond delay="0"/>
                                          </p:stCondLst>
                                        </p:cTn>
                                        <p:tgtEl>
                                          <p:spTgt spid="63"/>
                                        </p:tgtEl>
                                        <p:attrNameLst>
                                          <p:attrName>style.visibility</p:attrName>
                                        </p:attrNameLst>
                                      </p:cBhvr>
                                      <p:to>
                                        <p:strVal val="visible"/>
                                      </p:to>
                                    </p:set>
                                    <p:anim calcmode="lin" valueType="num">
                                      <p:cBhvr additive="base">
                                        <p:cTn id="29" dur="500"/>
                                        <p:tgtEl>
                                          <p:spTgt spid="63"/>
                                        </p:tgtEl>
                                        <p:attrNameLst>
                                          <p:attrName>ppt_y</p:attrName>
                                        </p:attrNameLst>
                                      </p:cBhvr>
                                      <p:tavLst>
                                        <p:tav tm="0">
                                          <p:val>
                                            <p:strVal val="#ppt_y-#ppt_h*1.125000"/>
                                          </p:val>
                                        </p:tav>
                                        <p:tav tm="100000">
                                          <p:val>
                                            <p:strVal val="#ppt_y"/>
                                          </p:val>
                                        </p:tav>
                                      </p:tavLst>
                                    </p:anim>
                                    <p:animEffect transition="in" filter="wipe(down)">
                                      <p:cBhvr>
                                        <p:cTn id="30" dur="500"/>
                                        <p:tgtEl>
                                          <p:spTgt spid="63"/>
                                        </p:tgtEl>
                                      </p:cBhvr>
                                    </p:animEffect>
                                  </p:childTnLst>
                                </p:cTn>
                              </p:par>
                            </p:childTnLst>
                          </p:cTn>
                        </p:par>
                        <p:par>
                          <p:cTn id="31" fill="hold">
                            <p:stCondLst>
                              <p:cond delay="4500"/>
                            </p:stCondLst>
                            <p:childTnLst>
                              <p:par>
                                <p:cTn id="32" presetID="10" presetClass="entr" presetSubtype="0" fill="hold" nodeType="after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500"/>
                                        <p:tgtEl>
                                          <p:spTgt spid="6"/>
                                        </p:tgtEl>
                                      </p:cBhvr>
                                    </p:animEffect>
                                  </p:childTnLst>
                                </p:cTn>
                              </p:par>
                            </p:childTnLst>
                          </p:cTn>
                        </p:par>
                        <p:par>
                          <p:cTn id="35" fill="hold">
                            <p:stCondLst>
                              <p:cond delay="5000"/>
                            </p:stCondLst>
                            <p:childTnLst>
                              <p:par>
                                <p:cTn id="36" presetID="12" presetClass="entr" presetSubtype="1" fill="hold" nodeType="afterEffect">
                                  <p:stCondLst>
                                    <p:cond delay="0"/>
                                  </p:stCondLst>
                                  <p:childTnLst>
                                    <p:set>
                                      <p:cBhvr>
                                        <p:cTn id="37" dur="1" fill="hold">
                                          <p:stCondLst>
                                            <p:cond delay="0"/>
                                          </p:stCondLst>
                                        </p:cTn>
                                        <p:tgtEl>
                                          <p:spTgt spid="60"/>
                                        </p:tgtEl>
                                        <p:attrNameLst>
                                          <p:attrName>style.visibility</p:attrName>
                                        </p:attrNameLst>
                                      </p:cBhvr>
                                      <p:to>
                                        <p:strVal val="visible"/>
                                      </p:to>
                                    </p:set>
                                    <p:anim calcmode="lin" valueType="num">
                                      <p:cBhvr additive="base">
                                        <p:cTn id="38" dur="500"/>
                                        <p:tgtEl>
                                          <p:spTgt spid="60"/>
                                        </p:tgtEl>
                                        <p:attrNameLst>
                                          <p:attrName>ppt_y</p:attrName>
                                        </p:attrNameLst>
                                      </p:cBhvr>
                                      <p:tavLst>
                                        <p:tav tm="0">
                                          <p:val>
                                            <p:strVal val="#ppt_y-#ppt_h*1.125000"/>
                                          </p:val>
                                        </p:tav>
                                        <p:tav tm="100000">
                                          <p:val>
                                            <p:strVal val="#ppt_y"/>
                                          </p:val>
                                        </p:tav>
                                      </p:tavLst>
                                    </p:anim>
                                    <p:animEffect transition="in" filter="wipe(down)">
                                      <p:cBhvr>
                                        <p:cTn id="39" dur="500"/>
                                        <p:tgtEl>
                                          <p:spTgt spid="60"/>
                                        </p:tgtEl>
                                      </p:cBhvr>
                                    </p:animEffect>
                                  </p:childTnLst>
                                </p:cTn>
                              </p:par>
                            </p:childTnLst>
                          </p:cTn>
                        </p:par>
                        <p:par>
                          <p:cTn id="40" fill="hold">
                            <p:stCondLst>
                              <p:cond delay="5500"/>
                            </p:stCondLst>
                            <p:childTnLst>
                              <p:par>
                                <p:cTn id="41" presetID="10" presetClass="entr" presetSubtype="0" fill="hold" nodeType="after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500"/>
                                        <p:tgtEl>
                                          <p:spTgt spid="8"/>
                                        </p:tgtEl>
                                      </p:cBhvr>
                                    </p:animEffect>
                                  </p:childTnLst>
                                </p:cTn>
                              </p:par>
                            </p:childTnLst>
                          </p:cTn>
                        </p:par>
                        <p:par>
                          <p:cTn id="44" fill="hold">
                            <p:stCondLst>
                              <p:cond delay="6000"/>
                            </p:stCondLst>
                            <p:childTnLst>
                              <p:par>
                                <p:cTn id="45" presetID="12" presetClass="entr" presetSubtype="1" fill="hold" nodeType="afterEffect">
                                  <p:stCondLst>
                                    <p:cond delay="0"/>
                                  </p:stCondLst>
                                  <p:childTnLst>
                                    <p:set>
                                      <p:cBhvr>
                                        <p:cTn id="46" dur="1" fill="hold">
                                          <p:stCondLst>
                                            <p:cond delay="0"/>
                                          </p:stCondLst>
                                        </p:cTn>
                                        <p:tgtEl>
                                          <p:spTgt spid="66"/>
                                        </p:tgtEl>
                                        <p:attrNameLst>
                                          <p:attrName>style.visibility</p:attrName>
                                        </p:attrNameLst>
                                      </p:cBhvr>
                                      <p:to>
                                        <p:strVal val="visible"/>
                                      </p:to>
                                    </p:set>
                                    <p:anim calcmode="lin" valueType="num">
                                      <p:cBhvr additive="base">
                                        <p:cTn id="47" dur="500"/>
                                        <p:tgtEl>
                                          <p:spTgt spid="66"/>
                                        </p:tgtEl>
                                        <p:attrNameLst>
                                          <p:attrName>ppt_y</p:attrName>
                                        </p:attrNameLst>
                                      </p:cBhvr>
                                      <p:tavLst>
                                        <p:tav tm="0">
                                          <p:val>
                                            <p:strVal val="#ppt_y-#ppt_h*1.125000"/>
                                          </p:val>
                                        </p:tav>
                                        <p:tav tm="100000">
                                          <p:val>
                                            <p:strVal val="#ppt_y"/>
                                          </p:val>
                                        </p:tav>
                                      </p:tavLst>
                                    </p:anim>
                                    <p:animEffect transition="in" filter="wipe(down)">
                                      <p:cBhvr>
                                        <p:cTn id="48"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4" cstate="print"/>
          <a:stretch>
            <a:fillRect/>
          </a:stretch>
        </a:blipFill>
        <a:effectLst/>
      </p:bgPr>
    </p:bg>
    <p:spTree>
      <p:nvGrpSpPr>
        <p:cNvPr id="1" name=""/>
        <p:cNvGrpSpPr/>
        <p:nvPr/>
      </p:nvGrpSpPr>
      <p:grpSpPr>
        <a:xfrm>
          <a:off x="0" y="0"/>
          <a:ext cx="0" cy="0"/>
          <a:chOff x="0" y="0"/>
          <a:chExt cx="0" cy="0"/>
        </a:xfrm>
      </p:grpSpPr>
      <p:sp>
        <p:nvSpPr>
          <p:cNvPr id="20" name="TextBox 4"/>
          <p:cNvSpPr txBox="1"/>
          <p:nvPr/>
        </p:nvSpPr>
        <p:spPr>
          <a:xfrm>
            <a:off x="5316220" y="2321560"/>
            <a:ext cx="2340610" cy="1920240"/>
          </a:xfrm>
          <a:prstGeom prst="rect">
            <a:avLst/>
          </a:prstGeom>
          <a:noFill/>
        </p:spPr>
        <p:txBody>
          <a:bodyPr wrap="square" rtlCol="0">
            <a:spAutoFit/>
          </a:bodyPr>
          <a:lstStyle/>
          <a:p>
            <a:pPr algn="l"/>
            <a:r>
              <a:rPr lang="en-US" sz="12000" b="1" smtClean="0">
                <a:solidFill>
                  <a:srgbClr val="76AD38"/>
                </a:solidFill>
                <a:latin typeface="黑体" panose="02010609060101010101" charset="-122"/>
                <a:ea typeface="黑体" panose="02010609060101010101" charset="-122"/>
              </a:rPr>
              <a:t>03</a:t>
            </a:r>
          </a:p>
        </p:txBody>
      </p:sp>
      <p:sp>
        <p:nvSpPr>
          <p:cNvPr id="2" name="文本框 1"/>
          <p:cNvSpPr txBox="1"/>
          <p:nvPr/>
        </p:nvSpPr>
        <p:spPr>
          <a:xfrm>
            <a:off x="6776085" y="2870200"/>
            <a:ext cx="3627755" cy="1005840"/>
          </a:xfrm>
          <a:prstGeom prst="rect">
            <a:avLst/>
          </a:prstGeom>
          <a:noFill/>
        </p:spPr>
        <p:txBody>
          <a:bodyPr wrap="none" rtlCol="0" anchor="t">
            <a:spAutoFit/>
          </a:bodyPr>
          <a:lstStyle/>
          <a:p>
            <a:pPr algn="l"/>
            <a:r>
              <a:rPr lang="zh-CN" altLang="en-US" sz="6000" b="1" smtClean="0">
                <a:solidFill>
                  <a:srgbClr val="76AD38"/>
                </a:solidFill>
                <a:latin typeface="黑体" panose="02010609060101010101" charset="-122"/>
                <a:ea typeface="黑体" panose="02010609060101010101" charset="-122"/>
                <a:sym typeface="+mn-ea"/>
              </a:rPr>
              <a:t>文字标题</a:t>
            </a:r>
            <a:r>
              <a:rPr lang="en-US" sz="6000" b="1" smtClean="0">
                <a:solidFill>
                  <a:srgbClr val="76AD38"/>
                </a:solidFill>
                <a:latin typeface="黑体" panose="02010609060101010101" charset="-122"/>
                <a:ea typeface="黑体" panose="02010609060101010101" charset="-122"/>
                <a:sym typeface="+mn-ea"/>
              </a:rPr>
              <a:t> </a:t>
            </a:r>
            <a:endParaRPr lang="zh-CN" altLang="en-US" sz="6000" b="1"/>
          </a:p>
        </p:txBody>
      </p:sp>
    </p:spTree>
    <p:custDataLst>
      <p:tags r:id="rId1"/>
    </p:custDataLst>
  </p:cSld>
  <p:clrMapOvr>
    <a:masterClrMapping/>
  </p:clrMapOvr>
  <p:transition advTm="1950">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strVal val="#ppt_w+.3"/>
                                          </p:val>
                                        </p:tav>
                                        <p:tav tm="100000">
                                          <p:val>
                                            <p:strVal val="#ppt_w"/>
                                          </p:val>
                                        </p:tav>
                                      </p:tavLst>
                                    </p:anim>
                                    <p:anim calcmode="lin" valueType="num">
                                      <p:cBhvr>
                                        <p:cTn id="8" dur="500" fill="hold"/>
                                        <p:tgtEl>
                                          <p:spTgt spid="20"/>
                                        </p:tgtEl>
                                        <p:attrNameLst>
                                          <p:attrName>ppt_h</p:attrName>
                                        </p:attrNameLst>
                                      </p:cBhvr>
                                      <p:tavLst>
                                        <p:tav tm="0">
                                          <p:val>
                                            <p:strVal val="#ppt_h"/>
                                          </p:val>
                                        </p:tav>
                                        <p:tav tm="100000">
                                          <p:val>
                                            <p:strVal val="#ppt_h"/>
                                          </p:val>
                                        </p:tav>
                                      </p:tavLst>
                                    </p:anim>
                                    <p:animEffect transition="in" filter="fade">
                                      <p:cBhvr>
                                        <p:cTn id="9" dur="500"/>
                                        <p:tgtEl>
                                          <p:spTgt spid="20"/>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left)">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smtClean="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14" name="Group 13"/>
          <p:cNvGrpSpPr/>
          <p:nvPr/>
        </p:nvGrpSpPr>
        <p:grpSpPr>
          <a:xfrm>
            <a:off x="6510636" y="1013507"/>
            <a:ext cx="4896543" cy="5295813"/>
            <a:chOff x="6510636" y="1013507"/>
            <a:chExt cx="4896543" cy="5295813"/>
          </a:xfrm>
        </p:grpSpPr>
        <p:sp>
          <p:nvSpPr>
            <p:cNvPr id="4" name="矩形 12"/>
            <p:cNvSpPr/>
            <p:nvPr/>
          </p:nvSpPr>
          <p:spPr>
            <a:xfrm>
              <a:off x="6536275" y="2686833"/>
              <a:ext cx="4251204" cy="394344"/>
            </a:xfrm>
            <a:custGeom>
              <a:avLst/>
              <a:gdLst>
                <a:gd name="connsiteX0" fmla="*/ 0 w 4462612"/>
                <a:gd name="connsiteY0" fmla="*/ 0 h 560203"/>
                <a:gd name="connsiteX1" fmla="*/ 4462612 w 4462612"/>
                <a:gd name="connsiteY1" fmla="*/ 0 h 560203"/>
                <a:gd name="connsiteX2" fmla="*/ 4462612 w 4462612"/>
                <a:gd name="connsiteY2" fmla="*/ 560203 h 560203"/>
                <a:gd name="connsiteX3" fmla="*/ 0 w 4462612"/>
                <a:gd name="connsiteY3" fmla="*/ 560203 h 560203"/>
                <a:gd name="connsiteX4" fmla="*/ 0 w 4462612"/>
                <a:gd name="connsiteY4" fmla="*/ 0 h 560203"/>
                <a:gd name="connsiteX0-1" fmla="*/ 0 w 4462612"/>
                <a:gd name="connsiteY0-2" fmla="*/ 0 h 560203"/>
                <a:gd name="connsiteX1-3" fmla="*/ 4462612 w 4462612"/>
                <a:gd name="connsiteY1-4" fmla="*/ 0 h 560203"/>
                <a:gd name="connsiteX2-5" fmla="*/ 3770951 w 4462612"/>
                <a:gd name="connsiteY2-6" fmla="*/ 548480 h 560203"/>
                <a:gd name="connsiteX3-7" fmla="*/ 0 w 4462612"/>
                <a:gd name="connsiteY3-8" fmla="*/ 560203 h 560203"/>
                <a:gd name="connsiteX4-9" fmla="*/ 0 w 4462612"/>
                <a:gd name="connsiteY4-10" fmla="*/ 0 h 560203"/>
                <a:gd name="connsiteX0-11" fmla="*/ 527539 w 4990151"/>
                <a:gd name="connsiteY0-12" fmla="*/ 0 h 571926"/>
                <a:gd name="connsiteX1-13" fmla="*/ 4990151 w 4990151"/>
                <a:gd name="connsiteY1-14" fmla="*/ 0 h 571926"/>
                <a:gd name="connsiteX2-15" fmla="*/ 4298490 w 4990151"/>
                <a:gd name="connsiteY2-16" fmla="*/ 548480 h 571926"/>
                <a:gd name="connsiteX3-17" fmla="*/ 0 w 4990151"/>
                <a:gd name="connsiteY3-18" fmla="*/ 571926 h 571926"/>
                <a:gd name="connsiteX4-19" fmla="*/ 527539 w 4990151"/>
                <a:gd name="connsiteY4-20" fmla="*/ 0 h 571926"/>
                <a:gd name="connsiteX0-21" fmla="*/ 527539 w 4990151"/>
                <a:gd name="connsiteY0-22" fmla="*/ 0 h 582700"/>
                <a:gd name="connsiteX1-23" fmla="*/ 4990151 w 4990151"/>
                <a:gd name="connsiteY1-24" fmla="*/ 0 h 582700"/>
                <a:gd name="connsiteX2-25" fmla="*/ 4285302 w 4990151"/>
                <a:gd name="connsiteY2-26" fmla="*/ 582700 h 582700"/>
                <a:gd name="connsiteX3-27" fmla="*/ 0 w 4990151"/>
                <a:gd name="connsiteY3-28" fmla="*/ 571926 h 582700"/>
                <a:gd name="connsiteX4-29" fmla="*/ 527539 w 4990151"/>
                <a:gd name="connsiteY4-30" fmla="*/ 0 h 5827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990151" h="582700">
                  <a:moveTo>
                    <a:pt x="527539" y="0"/>
                  </a:moveTo>
                  <a:lnTo>
                    <a:pt x="4990151" y="0"/>
                  </a:lnTo>
                  <a:lnTo>
                    <a:pt x="4285302" y="582700"/>
                  </a:lnTo>
                  <a:lnTo>
                    <a:pt x="0" y="571926"/>
                  </a:lnTo>
                  <a:lnTo>
                    <a:pt x="527539" y="0"/>
                  </a:lnTo>
                  <a:close/>
                </a:path>
              </a:pathLst>
            </a:custGeom>
            <a:solidFill>
              <a:srgbClr val="76AD38"/>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5" name="矩形 1"/>
            <p:cNvSpPr/>
            <p:nvPr/>
          </p:nvSpPr>
          <p:spPr>
            <a:xfrm>
              <a:off x="6510636" y="1283307"/>
              <a:ext cx="4276843" cy="1403525"/>
            </a:xfrm>
            <a:custGeom>
              <a:avLst/>
              <a:gdLst/>
              <a:ahLst/>
              <a:cxnLst/>
              <a:rect l="l" t="t" r="r" b="b"/>
              <a:pathLst>
                <a:path w="3949630" h="1296144">
                  <a:moveTo>
                    <a:pt x="1437549" y="0"/>
                  </a:moveTo>
                  <a:lnTo>
                    <a:pt x="3517142" y="0"/>
                  </a:lnTo>
                  <a:lnTo>
                    <a:pt x="3949630" y="1296144"/>
                  </a:lnTo>
                  <a:lnTo>
                    <a:pt x="0" y="1296144"/>
                  </a:lnTo>
                  <a:lnTo>
                    <a:pt x="0" y="1284651"/>
                  </a:lnTo>
                  <a:close/>
                </a:path>
              </a:pathLst>
            </a:custGeom>
            <a:gradFill flip="none" rotWithShape="1">
              <a:gsLst>
                <a:gs pos="0">
                  <a:srgbClr val="76AD38"/>
                </a:gs>
                <a:gs pos="100000">
                  <a:srgbClr val="A2CA0C"/>
                </a:gs>
              </a:gsLst>
              <a:lin ang="270000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6" name="矩形 4"/>
            <p:cNvSpPr/>
            <p:nvPr/>
          </p:nvSpPr>
          <p:spPr>
            <a:xfrm>
              <a:off x="6536275" y="3062378"/>
              <a:ext cx="4844833" cy="1403525"/>
            </a:xfrm>
            <a:custGeom>
              <a:avLst/>
              <a:gdLst/>
              <a:ahLst/>
              <a:cxnLst/>
              <a:rect l="l" t="t" r="r" b="b"/>
              <a:pathLst>
                <a:path w="4474164" h="1296144">
                  <a:moveTo>
                    <a:pt x="0" y="0"/>
                  </a:moveTo>
                  <a:lnTo>
                    <a:pt x="4041676" y="0"/>
                  </a:lnTo>
                  <a:lnTo>
                    <a:pt x="4474164" y="1296144"/>
                  </a:lnTo>
                  <a:lnTo>
                    <a:pt x="432489" y="1296144"/>
                  </a:lnTo>
                  <a:close/>
                </a:path>
              </a:pathLst>
            </a:custGeom>
            <a:gradFill flip="none" rotWithShape="1">
              <a:gsLst>
                <a:gs pos="0">
                  <a:srgbClr val="76AD38"/>
                </a:gs>
                <a:gs pos="100000">
                  <a:srgbClr val="A2CA0C"/>
                </a:gs>
              </a:gsLst>
              <a:lin ang="270000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7" name="矩形 5"/>
            <p:cNvSpPr/>
            <p:nvPr/>
          </p:nvSpPr>
          <p:spPr>
            <a:xfrm>
              <a:off x="7129905" y="4841450"/>
              <a:ext cx="4277274" cy="1403525"/>
            </a:xfrm>
            <a:custGeom>
              <a:avLst/>
              <a:gdLst/>
              <a:ahLst/>
              <a:cxnLst/>
              <a:rect l="l" t="t" r="r" b="b"/>
              <a:pathLst>
                <a:path w="3950028" h="1296144">
                  <a:moveTo>
                    <a:pt x="0" y="0"/>
                  </a:moveTo>
                  <a:lnTo>
                    <a:pt x="3950028" y="0"/>
                  </a:lnTo>
                  <a:lnTo>
                    <a:pt x="2499617" y="1296144"/>
                  </a:lnTo>
                  <a:lnTo>
                    <a:pt x="432488" y="1296144"/>
                  </a:lnTo>
                  <a:close/>
                </a:path>
              </a:pathLst>
            </a:custGeom>
            <a:gradFill flip="none" rotWithShape="1">
              <a:gsLst>
                <a:gs pos="0">
                  <a:srgbClr val="76AD38"/>
                </a:gs>
                <a:gs pos="100000">
                  <a:srgbClr val="A2CA0C"/>
                </a:gs>
              </a:gsLst>
              <a:lin ang="270000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8" name="矩形 12"/>
            <p:cNvSpPr/>
            <p:nvPr/>
          </p:nvSpPr>
          <p:spPr>
            <a:xfrm>
              <a:off x="7126670" y="4465903"/>
              <a:ext cx="4251204" cy="386783"/>
            </a:xfrm>
            <a:custGeom>
              <a:avLst/>
              <a:gdLst>
                <a:gd name="connsiteX0" fmla="*/ 0 w 4462612"/>
                <a:gd name="connsiteY0" fmla="*/ 0 h 560203"/>
                <a:gd name="connsiteX1" fmla="*/ 4462612 w 4462612"/>
                <a:gd name="connsiteY1" fmla="*/ 0 h 560203"/>
                <a:gd name="connsiteX2" fmla="*/ 4462612 w 4462612"/>
                <a:gd name="connsiteY2" fmla="*/ 560203 h 560203"/>
                <a:gd name="connsiteX3" fmla="*/ 0 w 4462612"/>
                <a:gd name="connsiteY3" fmla="*/ 560203 h 560203"/>
                <a:gd name="connsiteX4" fmla="*/ 0 w 4462612"/>
                <a:gd name="connsiteY4" fmla="*/ 0 h 560203"/>
                <a:gd name="connsiteX0-1" fmla="*/ 0 w 4462612"/>
                <a:gd name="connsiteY0-2" fmla="*/ 0 h 560203"/>
                <a:gd name="connsiteX1-3" fmla="*/ 4462612 w 4462612"/>
                <a:gd name="connsiteY1-4" fmla="*/ 0 h 560203"/>
                <a:gd name="connsiteX2-5" fmla="*/ 3770951 w 4462612"/>
                <a:gd name="connsiteY2-6" fmla="*/ 548480 h 560203"/>
                <a:gd name="connsiteX3-7" fmla="*/ 0 w 4462612"/>
                <a:gd name="connsiteY3-8" fmla="*/ 560203 h 560203"/>
                <a:gd name="connsiteX4-9" fmla="*/ 0 w 4462612"/>
                <a:gd name="connsiteY4-10" fmla="*/ 0 h 560203"/>
                <a:gd name="connsiteX0-11" fmla="*/ 527539 w 4990151"/>
                <a:gd name="connsiteY0-12" fmla="*/ 0 h 571926"/>
                <a:gd name="connsiteX1-13" fmla="*/ 4990151 w 4990151"/>
                <a:gd name="connsiteY1-14" fmla="*/ 0 h 571926"/>
                <a:gd name="connsiteX2-15" fmla="*/ 4298490 w 4990151"/>
                <a:gd name="connsiteY2-16" fmla="*/ 548480 h 571926"/>
                <a:gd name="connsiteX3-17" fmla="*/ 0 w 4990151"/>
                <a:gd name="connsiteY3-18" fmla="*/ 571926 h 571926"/>
                <a:gd name="connsiteX4-19" fmla="*/ 527539 w 4990151"/>
                <a:gd name="connsiteY4-20" fmla="*/ 0 h 571926"/>
                <a:gd name="connsiteX0-21" fmla="*/ 527539 w 4990151"/>
                <a:gd name="connsiteY0-22" fmla="*/ 0 h 582700"/>
                <a:gd name="connsiteX1-23" fmla="*/ 4990151 w 4990151"/>
                <a:gd name="connsiteY1-24" fmla="*/ 0 h 582700"/>
                <a:gd name="connsiteX2-25" fmla="*/ 4285302 w 4990151"/>
                <a:gd name="connsiteY2-26" fmla="*/ 582700 h 582700"/>
                <a:gd name="connsiteX3-27" fmla="*/ 0 w 4990151"/>
                <a:gd name="connsiteY3-28" fmla="*/ 571926 h 582700"/>
                <a:gd name="connsiteX4-29" fmla="*/ 527539 w 4990151"/>
                <a:gd name="connsiteY4-30" fmla="*/ 0 h 5827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990151" h="582700">
                  <a:moveTo>
                    <a:pt x="527539" y="0"/>
                  </a:moveTo>
                  <a:lnTo>
                    <a:pt x="4990151" y="0"/>
                  </a:lnTo>
                  <a:lnTo>
                    <a:pt x="4285302" y="582700"/>
                  </a:lnTo>
                  <a:lnTo>
                    <a:pt x="0" y="571926"/>
                  </a:lnTo>
                  <a:lnTo>
                    <a:pt x="527539" y="0"/>
                  </a:lnTo>
                  <a:close/>
                </a:path>
              </a:pathLst>
            </a:custGeom>
            <a:solidFill>
              <a:srgbClr val="76AD38"/>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10" name="TextBox 9"/>
            <p:cNvSpPr txBox="1"/>
            <p:nvPr/>
          </p:nvSpPr>
          <p:spPr>
            <a:xfrm>
              <a:off x="7458463" y="1013507"/>
              <a:ext cx="833868" cy="1815305"/>
            </a:xfrm>
            <a:prstGeom prst="rect">
              <a:avLst/>
            </a:prstGeom>
            <a:noFill/>
          </p:spPr>
          <p:txBody>
            <a:bodyPr wrap="square" rtlCol="0">
              <a:spAutoFit/>
            </a:bodyPr>
            <a:lstStyle/>
            <a:p>
              <a:pPr marL="0" marR="0" lvl="0" indent="0" algn="ctr" defTabSz="914400" eaLnBrk="1" fontAlgn="auto" latinLnBrk="0" hangingPunct="1">
                <a:lnSpc>
                  <a:spcPct val="130000"/>
                </a:lnSpc>
                <a:spcBef>
                  <a:spcPts val="0"/>
                </a:spcBef>
                <a:spcAft>
                  <a:spcPts val="0"/>
                </a:spcAft>
                <a:buClrTx/>
                <a:buSzTx/>
                <a:buFontTx/>
                <a:buNone/>
                <a:defRPr/>
              </a:pPr>
              <a:r>
                <a:rPr kumimoji="0" lang="en-US" altLang="zh-CN" sz="9600" b="1" i="0" u="none" strike="noStrike" kern="0" cap="none" spc="0" normalizeH="0" baseline="0" noProof="0" dirty="0" smtClean="0">
                  <a:ln>
                    <a:noFill/>
                  </a:ln>
                  <a:solidFill>
                    <a:sysClr val="window" lastClr="FFFFFF"/>
                  </a:solidFill>
                  <a:effectLst>
                    <a:innerShdw blurRad="63500" dist="50800" dir="13500000">
                      <a:prstClr val="black">
                        <a:alpha val="50000"/>
                      </a:prstClr>
                    </a:innerShdw>
                  </a:effectLst>
                  <a:uLnTx/>
                  <a:uFillTx/>
                  <a:latin typeface="+mj-lt"/>
                  <a:ea typeface="微软雅黑" panose="020B0503020204020204" charset="-122"/>
                </a:rPr>
                <a:t>1</a:t>
              </a:r>
              <a:endParaRPr kumimoji="0" lang="zh-CN" altLang="en-US" sz="9600" b="1" i="0" u="none" strike="noStrike" kern="0" cap="none" spc="0" normalizeH="0" baseline="0" noProof="0" dirty="0">
                <a:ln>
                  <a:noFill/>
                </a:ln>
                <a:solidFill>
                  <a:sysClr val="window" lastClr="FFFFFF"/>
                </a:solidFill>
                <a:effectLst>
                  <a:innerShdw blurRad="63500" dist="50800" dir="13500000">
                    <a:prstClr val="black">
                      <a:alpha val="50000"/>
                    </a:prstClr>
                  </a:innerShdw>
                </a:effectLst>
                <a:uLnTx/>
                <a:uFillTx/>
                <a:latin typeface="+mj-lt"/>
                <a:ea typeface="微软雅黑" panose="020B0503020204020204" charset="-122"/>
              </a:endParaRPr>
            </a:p>
          </p:txBody>
        </p:sp>
        <p:sp>
          <p:nvSpPr>
            <p:cNvPr id="11" name="TextBox 10"/>
            <p:cNvSpPr txBox="1"/>
            <p:nvPr/>
          </p:nvSpPr>
          <p:spPr>
            <a:xfrm>
              <a:off x="7014692" y="2722002"/>
              <a:ext cx="833868" cy="1815305"/>
            </a:xfrm>
            <a:prstGeom prst="rect">
              <a:avLst/>
            </a:prstGeom>
            <a:noFill/>
          </p:spPr>
          <p:txBody>
            <a:bodyPr wrap="square" rtlCol="0">
              <a:spAutoFit/>
            </a:bodyPr>
            <a:lstStyle/>
            <a:p>
              <a:pPr marL="0" marR="0" lvl="0" indent="0" algn="ctr" defTabSz="914400" eaLnBrk="1" fontAlgn="auto" latinLnBrk="0" hangingPunct="1">
                <a:lnSpc>
                  <a:spcPct val="130000"/>
                </a:lnSpc>
                <a:spcBef>
                  <a:spcPts val="0"/>
                </a:spcBef>
                <a:spcAft>
                  <a:spcPts val="0"/>
                </a:spcAft>
                <a:buClrTx/>
                <a:buSzTx/>
                <a:buFontTx/>
                <a:buNone/>
                <a:defRPr/>
              </a:pPr>
              <a:r>
                <a:rPr kumimoji="0" lang="en-US" altLang="zh-CN" sz="9600" b="1" i="0" u="none" strike="noStrike" kern="0" cap="none" spc="0" normalizeH="0" baseline="0" noProof="0" dirty="0" smtClean="0">
                  <a:ln>
                    <a:noFill/>
                  </a:ln>
                  <a:solidFill>
                    <a:sysClr val="window" lastClr="FFFFFF"/>
                  </a:solidFill>
                  <a:effectLst>
                    <a:innerShdw blurRad="63500" dist="50800" dir="13500000">
                      <a:prstClr val="black">
                        <a:alpha val="50000"/>
                      </a:prstClr>
                    </a:innerShdw>
                  </a:effectLst>
                  <a:uLnTx/>
                  <a:uFillTx/>
                  <a:latin typeface="+mj-lt"/>
                  <a:ea typeface="微软雅黑" panose="020B0503020204020204" charset="-122"/>
                </a:rPr>
                <a:t>2</a:t>
              </a:r>
              <a:endParaRPr kumimoji="0" lang="zh-CN" altLang="en-US" sz="9600" b="1" i="0" u="none" strike="noStrike" kern="0" cap="none" spc="0" normalizeH="0" baseline="0" noProof="0" dirty="0">
                <a:ln>
                  <a:noFill/>
                </a:ln>
                <a:solidFill>
                  <a:sysClr val="window" lastClr="FFFFFF"/>
                </a:solidFill>
                <a:effectLst>
                  <a:innerShdw blurRad="63500" dist="50800" dir="13500000">
                    <a:prstClr val="black">
                      <a:alpha val="50000"/>
                    </a:prstClr>
                  </a:innerShdw>
                </a:effectLst>
                <a:uLnTx/>
                <a:uFillTx/>
                <a:latin typeface="+mj-lt"/>
                <a:ea typeface="微软雅黑" panose="020B0503020204020204" charset="-122"/>
              </a:endParaRPr>
            </a:p>
          </p:txBody>
        </p:sp>
        <p:sp>
          <p:nvSpPr>
            <p:cNvPr id="12" name="TextBox 11"/>
            <p:cNvSpPr txBox="1"/>
            <p:nvPr/>
          </p:nvSpPr>
          <p:spPr>
            <a:xfrm>
              <a:off x="7458463" y="4494015"/>
              <a:ext cx="833868" cy="1815305"/>
            </a:xfrm>
            <a:prstGeom prst="rect">
              <a:avLst/>
            </a:prstGeom>
            <a:noFill/>
          </p:spPr>
          <p:txBody>
            <a:bodyPr wrap="square" rtlCol="0">
              <a:spAutoFit/>
            </a:bodyPr>
            <a:lstStyle/>
            <a:p>
              <a:pPr marL="0" marR="0" lvl="0" indent="0" algn="ctr" defTabSz="914400" eaLnBrk="1" fontAlgn="auto" latinLnBrk="0" hangingPunct="1">
                <a:lnSpc>
                  <a:spcPct val="130000"/>
                </a:lnSpc>
                <a:spcBef>
                  <a:spcPts val="0"/>
                </a:spcBef>
                <a:spcAft>
                  <a:spcPts val="0"/>
                </a:spcAft>
                <a:buClrTx/>
                <a:buSzTx/>
                <a:buFontTx/>
                <a:buNone/>
                <a:defRPr/>
              </a:pPr>
              <a:r>
                <a:rPr kumimoji="0" lang="en-US" altLang="zh-CN" sz="9600" b="1" i="0" u="none" strike="noStrike" kern="0" cap="none" spc="0" normalizeH="0" baseline="0" noProof="0" dirty="0" smtClean="0">
                  <a:ln>
                    <a:noFill/>
                  </a:ln>
                  <a:solidFill>
                    <a:sysClr val="window" lastClr="FFFFFF"/>
                  </a:solidFill>
                  <a:effectLst>
                    <a:innerShdw blurRad="63500" dist="50800" dir="13500000">
                      <a:prstClr val="black">
                        <a:alpha val="50000"/>
                      </a:prstClr>
                    </a:innerShdw>
                  </a:effectLst>
                  <a:uLnTx/>
                  <a:uFillTx/>
                  <a:latin typeface="+mj-lt"/>
                  <a:ea typeface="微软雅黑" panose="020B0503020204020204" charset="-122"/>
                </a:rPr>
                <a:t>3</a:t>
              </a:r>
              <a:endParaRPr kumimoji="0" lang="zh-CN" altLang="en-US" sz="9600" b="1" i="0" u="none" strike="noStrike" kern="0" cap="none" spc="0" normalizeH="0" baseline="0" noProof="0" dirty="0">
                <a:ln>
                  <a:noFill/>
                </a:ln>
                <a:solidFill>
                  <a:sysClr val="window" lastClr="FFFFFF"/>
                </a:solidFill>
                <a:effectLst>
                  <a:innerShdw blurRad="63500" dist="50800" dir="13500000">
                    <a:prstClr val="black">
                      <a:alpha val="50000"/>
                    </a:prstClr>
                  </a:innerShdw>
                </a:effectLst>
                <a:uLnTx/>
                <a:uFillTx/>
                <a:latin typeface="+mj-lt"/>
                <a:ea typeface="微软雅黑" panose="020B0503020204020204" charset="-122"/>
              </a:endParaRPr>
            </a:p>
          </p:txBody>
        </p:sp>
        <p:sp>
          <p:nvSpPr>
            <p:cNvPr id="13" name="TextBox 12"/>
            <p:cNvSpPr txBox="1"/>
            <p:nvPr/>
          </p:nvSpPr>
          <p:spPr>
            <a:xfrm>
              <a:off x="8238827" y="1289810"/>
              <a:ext cx="1988967" cy="458715"/>
            </a:xfrm>
            <a:prstGeom prst="rect">
              <a:avLst/>
            </a:prstGeom>
            <a:noFill/>
          </p:spPr>
          <p:txBody>
            <a:bodyPr wrap="square" rtlCol="0">
              <a:spAutoFit/>
            </a:bodyPr>
            <a:lstStyle/>
            <a:p>
              <a:pPr marL="0" marR="0" lvl="0" indent="0" defTabSz="914400" eaLnBrk="1" fontAlgn="auto" latinLnBrk="0" hangingPunct="1">
                <a:lnSpc>
                  <a:spcPct val="130000"/>
                </a:lnSpc>
                <a:spcBef>
                  <a:spcPts val="0"/>
                </a:spcBef>
                <a:spcAft>
                  <a:spcPts val="0"/>
                </a:spcAft>
                <a:buClrTx/>
                <a:buSzTx/>
                <a:buFontTx/>
                <a:buNone/>
                <a:defRPr/>
              </a:pPr>
              <a:r>
                <a:rPr lang="zh-CN" altLang="en-US" sz="2000" b="1" kern="0" dirty="0" smtClean="0">
                  <a:solidFill>
                    <a:sysClr val="window" lastClr="FFFFFF"/>
                  </a:solidFill>
                  <a:ea typeface="微软雅黑" panose="020B0503020204020204" charset="-122"/>
                </a:rPr>
                <a:t>点此替换文本</a:t>
              </a:r>
              <a:endParaRPr kumimoji="0" lang="zh-CN" altLang="en-US" sz="2000" b="1" i="0" u="none" strike="noStrike" kern="0" cap="none" spc="0" normalizeH="0" baseline="0" noProof="0" dirty="0">
                <a:ln>
                  <a:noFill/>
                </a:ln>
                <a:solidFill>
                  <a:sysClr val="window" lastClr="FFFFFF"/>
                </a:solidFill>
                <a:effectLst/>
                <a:uLnTx/>
                <a:uFillTx/>
                <a:ea typeface="微软雅黑" panose="020B0503020204020204" charset="-122"/>
              </a:endParaRPr>
            </a:p>
          </p:txBody>
        </p:sp>
        <p:sp>
          <p:nvSpPr>
            <p:cNvPr id="3" name="TextBox 14"/>
            <p:cNvSpPr txBox="1"/>
            <p:nvPr/>
          </p:nvSpPr>
          <p:spPr>
            <a:xfrm>
              <a:off x="7854664" y="3091790"/>
              <a:ext cx="2288721" cy="458715"/>
            </a:xfrm>
            <a:prstGeom prst="rect">
              <a:avLst/>
            </a:prstGeom>
            <a:noFill/>
          </p:spPr>
          <p:txBody>
            <a:bodyPr wrap="square" rtlCol="0">
              <a:spAutoFit/>
            </a:bodyPr>
            <a:lstStyle/>
            <a:p>
              <a:pPr lvl="0">
                <a:lnSpc>
                  <a:spcPct val="130000"/>
                </a:lnSpc>
                <a:defRPr/>
              </a:pPr>
              <a:r>
                <a:rPr lang="zh-CN" altLang="en-US" sz="2000" b="1" kern="0" dirty="0">
                  <a:solidFill>
                    <a:sysClr val="window" lastClr="FFFFFF"/>
                  </a:solidFill>
                  <a:ea typeface="微软雅黑" panose="020B0503020204020204" charset="-122"/>
                </a:rPr>
                <a:t>点此替换文本</a:t>
              </a:r>
            </a:p>
          </p:txBody>
        </p:sp>
        <p:sp>
          <p:nvSpPr>
            <p:cNvPr id="16" name="TextBox 15"/>
            <p:cNvSpPr txBox="1"/>
            <p:nvPr/>
          </p:nvSpPr>
          <p:spPr>
            <a:xfrm>
              <a:off x="8382843" y="4860321"/>
              <a:ext cx="1844949" cy="422039"/>
            </a:xfrm>
            <a:prstGeom prst="rect">
              <a:avLst/>
            </a:prstGeom>
            <a:noFill/>
          </p:spPr>
          <p:txBody>
            <a:bodyPr wrap="square" rtlCol="0">
              <a:spAutoFit/>
            </a:bodyPr>
            <a:lstStyle/>
            <a:p>
              <a:pPr lvl="0">
                <a:lnSpc>
                  <a:spcPct val="130000"/>
                </a:lnSpc>
                <a:defRPr/>
              </a:pPr>
              <a:r>
                <a:rPr lang="zh-CN" altLang="en-US" b="1" kern="0" dirty="0">
                  <a:solidFill>
                    <a:sysClr val="window" lastClr="FFFFFF"/>
                  </a:solidFill>
                  <a:ea typeface="微软雅黑" panose="020B0503020204020204" charset="-122"/>
                </a:rPr>
                <a:t>点此替换文本</a:t>
              </a:r>
            </a:p>
          </p:txBody>
        </p:sp>
        <p:sp>
          <p:nvSpPr>
            <p:cNvPr id="19" name="Rectangle 18"/>
            <p:cNvSpPr/>
            <p:nvPr/>
          </p:nvSpPr>
          <p:spPr>
            <a:xfrm>
              <a:off x="7854664" y="3488085"/>
              <a:ext cx="3272876" cy="954107"/>
            </a:xfrm>
            <a:prstGeom prst="rect">
              <a:avLst/>
            </a:prstGeom>
          </p:spPr>
          <p:txBody>
            <a:bodyPr wrap="square">
              <a:spAutoFit/>
            </a:bodyPr>
            <a:lstStyle/>
            <a:p>
              <a:r>
                <a:rPr lang="en-GB" sz="1400">
                  <a:solidFill>
                    <a:schemeClr val="bg2"/>
                  </a:solidFill>
                </a:rPr>
                <a:t>Lorem ipsum dolor sit amet, consectetuer adipiscing elit, sed diam nonummy nibh euismod tincidunt ut laoreet dolore magna aliquam erat volutpat</a:t>
              </a:r>
            </a:p>
          </p:txBody>
        </p:sp>
        <p:sp>
          <p:nvSpPr>
            <p:cNvPr id="20" name="Rectangle 19"/>
            <p:cNvSpPr/>
            <p:nvPr/>
          </p:nvSpPr>
          <p:spPr>
            <a:xfrm>
              <a:off x="8238827" y="1711624"/>
              <a:ext cx="2886385" cy="954107"/>
            </a:xfrm>
            <a:prstGeom prst="rect">
              <a:avLst/>
            </a:prstGeom>
          </p:spPr>
          <p:txBody>
            <a:bodyPr wrap="square">
              <a:spAutoFit/>
            </a:bodyPr>
            <a:lstStyle/>
            <a:p>
              <a:r>
                <a:rPr lang="en-GB" sz="1400">
                  <a:solidFill>
                    <a:schemeClr val="bg2"/>
                  </a:solidFill>
                </a:rPr>
                <a:t>Lorem ipsum dolor sit amet, consectetuer adipiscing </a:t>
              </a:r>
              <a:r>
                <a:rPr lang="en-GB" sz="1400" smtClean="0">
                  <a:solidFill>
                    <a:schemeClr val="bg2"/>
                  </a:solidFill>
                </a:rPr>
                <a:t>elit</a:t>
              </a:r>
            </a:p>
            <a:p>
              <a:r>
                <a:rPr lang="en-GB" sz="1400" smtClean="0">
                  <a:solidFill>
                    <a:schemeClr val="bg2"/>
                  </a:solidFill>
                </a:rPr>
                <a:t>diam </a:t>
              </a:r>
              <a:r>
                <a:rPr lang="en-GB" sz="1400">
                  <a:solidFill>
                    <a:schemeClr val="bg2"/>
                  </a:solidFill>
                </a:rPr>
                <a:t>nonummy nibh euismod tincidunt </a:t>
              </a:r>
              <a:r>
                <a:rPr lang="en-GB" sz="1400" smtClean="0">
                  <a:solidFill>
                    <a:schemeClr val="bg2"/>
                  </a:solidFill>
                </a:rPr>
                <a:t>ut</a:t>
              </a:r>
              <a:endParaRPr lang="en-GB" sz="1400">
                <a:solidFill>
                  <a:schemeClr val="bg2"/>
                </a:solidFill>
              </a:endParaRPr>
            </a:p>
          </p:txBody>
        </p:sp>
        <p:sp>
          <p:nvSpPr>
            <p:cNvPr id="21" name="Rectangle 20"/>
            <p:cNvSpPr/>
            <p:nvPr/>
          </p:nvSpPr>
          <p:spPr>
            <a:xfrm>
              <a:off x="8292331" y="5215098"/>
              <a:ext cx="2886385" cy="954107"/>
            </a:xfrm>
            <a:prstGeom prst="rect">
              <a:avLst/>
            </a:prstGeom>
          </p:spPr>
          <p:txBody>
            <a:bodyPr wrap="square">
              <a:spAutoFit/>
            </a:bodyPr>
            <a:lstStyle/>
            <a:p>
              <a:r>
                <a:rPr lang="en-GB" sz="1400">
                  <a:solidFill>
                    <a:schemeClr val="bg2"/>
                  </a:solidFill>
                </a:rPr>
                <a:t>Lorem ipsum dolor sit amet, consectetuer adipiscing </a:t>
              </a:r>
              <a:r>
                <a:rPr lang="en-GB" sz="1400" smtClean="0">
                  <a:solidFill>
                    <a:schemeClr val="bg2"/>
                  </a:solidFill>
                </a:rPr>
                <a:t>elit</a:t>
              </a:r>
            </a:p>
            <a:p>
              <a:r>
                <a:rPr lang="en-GB" sz="1400" smtClean="0">
                  <a:solidFill>
                    <a:schemeClr val="bg2"/>
                  </a:solidFill>
                </a:rPr>
                <a:t>diam </a:t>
              </a:r>
              <a:r>
                <a:rPr lang="en-GB" sz="1400">
                  <a:solidFill>
                    <a:schemeClr val="bg2"/>
                  </a:solidFill>
                </a:rPr>
                <a:t>nonummy nibh </a:t>
              </a:r>
              <a:endParaRPr lang="en-GB" sz="1400" smtClean="0">
                <a:solidFill>
                  <a:schemeClr val="bg2"/>
                </a:solidFill>
              </a:endParaRPr>
            </a:p>
            <a:p>
              <a:r>
                <a:rPr lang="en-GB" sz="1400" smtClean="0">
                  <a:solidFill>
                    <a:schemeClr val="bg2"/>
                  </a:solidFill>
                </a:rPr>
                <a:t>tincidunt ut</a:t>
              </a:r>
              <a:endParaRPr lang="en-GB" sz="1400">
                <a:solidFill>
                  <a:schemeClr val="bg2"/>
                </a:solidFill>
              </a:endParaRPr>
            </a:p>
          </p:txBody>
        </p:sp>
      </p:grpSp>
      <p:grpSp>
        <p:nvGrpSpPr>
          <p:cNvPr id="24" name="Group 23"/>
          <p:cNvGrpSpPr/>
          <p:nvPr/>
        </p:nvGrpSpPr>
        <p:grpSpPr>
          <a:xfrm>
            <a:off x="952880" y="4067065"/>
            <a:ext cx="510778" cy="511652"/>
            <a:chOff x="9145588" y="4435475"/>
            <a:chExt cx="464344" cy="465138"/>
          </a:xfrm>
          <a:solidFill>
            <a:srgbClr val="76AD38"/>
          </a:solidFill>
        </p:grpSpPr>
        <p:sp>
          <p:nvSpPr>
            <p:cNvPr id="25" name="AutoShape 7"/>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26"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27"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28"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29"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30"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31"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32"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33"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grpSp>
      <p:grpSp>
        <p:nvGrpSpPr>
          <p:cNvPr id="34" name="Group 33"/>
          <p:cNvGrpSpPr/>
          <p:nvPr/>
        </p:nvGrpSpPr>
        <p:grpSpPr>
          <a:xfrm>
            <a:off x="952880" y="5249086"/>
            <a:ext cx="511652" cy="430451"/>
            <a:chOff x="5368132" y="2625725"/>
            <a:chExt cx="465138" cy="391319"/>
          </a:xfrm>
          <a:solidFill>
            <a:srgbClr val="76AD38"/>
          </a:solidFill>
        </p:grpSpPr>
        <p:sp>
          <p:nvSpPr>
            <p:cNvPr id="35" name="AutoShape 120"/>
            <p:cNvSpPr/>
            <p:nvPr/>
          </p:nvSpPr>
          <p:spPr bwMode="auto">
            <a:xfrm>
              <a:off x="5484813" y="2727325"/>
              <a:ext cx="231775" cy="231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36" name="AutoShape 121"/>
            <p:cNvSpPr/>
            <p:nvPr/>
          </p:nvSpPr>
          <p:spPr bwMode="auto">
            <a:xfrm>
              <a:off x="5542757" y="2785269"/>
              <a:ext cx="65088" cy="6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37" name="AutoShape 122"/>
            <p:cNvSpPr/>
            <p:nvPr/>
          </p:nvSpPr>
          <p:spPr bwMode="auto">
            <a:xfrm>
              <a:off x="5368132" y="2625725"/>
              <a:ext cx="465138" cy="391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grpSp>
      <p:grpSp>
        <p:nvGrpSpPr>
          <p:cNvPr id="38" name="Group 37"/>
          <p:cNvGrpSpPr/>
          <p:nvPr/>
        </p:nvGrpSpPr>
        <p:grpSpPr>
          <a:xfrm>
            <a:off x="952880" y="2885918"/>
            <a:ext cx="510778" cy="510778"/>
            <a:chOff x="4439444" y="1652588"/>
            <a:chExt cx="464344" cy="464344"/>
          </a:xfrm>
          <a:solidFill>
            <a:srgbClr val="76AD38"/>
          </a:solidFill>
        </p:grpSpPr>
        <p:sp>
          <p:nvSpPr>
            <p:cNvPr id="39" name="AutoShape 136"/>
            <p:cNvSpPr/>
            <p:nvPr/>
          </p:nvSpPr>
          <p:spPr bwMode="auto">
            <a:xfrm>
              <a:off x="4686300" y="1710532"/>
              <a:ext cx="1524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40" name="AutoShape 137"/>
            <p:cNvSpPr/>
            <p:nvPr/>
          </p:nvSpPr>
          <p:spPr bwMode="auto">
            <a:xfrm>
              <a:off x="4439444" y="1652588"/>
              <a:ext cx="464344" cy="464344"/>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41" name="AutoShape 138"/>
            <p:cNvSpPr/>
            <p:nvPr/>
          </p:nvSpPr>
          <p:spPr bwMode="auto">
            <a:xfrm>
              <a:off x="4686300" y="1652588"/>
              <a:ext cx="217488" cy="217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grpSp>
      <p:grpSp>
        <p:nvGrpSpPr>
          <p:cNvPr id="42" name="Group 41"/>
          <p:cNvGrpSpPr/>
          <p:nvPr/>
        </p:nvGrpSpPr>
        <p:grpSpPr>
          <a:xfrm>
            <a:off x="952880" y="1814076"/>
            <a:ext cx="510778" cy="399018"/>
            <a:chOff x="2581275" y="1710532"/>
            <a:chExt cx="464344" cy="362744"/>
          </a:xfrm>
          <a:solidFill>
            <a:srgbClr val="76AD38"/>
          </a:solidFill>
        </p:grpSpPr>
        <p:sp>
          <p:nvSpPr>
            <p:cNvPr id="43" name="AutoShape 140"/>
            <p:cNvSpPr/>
            <p:nvPr/>
          </p:nvSpPr>
          <p:spPr bwMode="auto">
            <a:xfrm>
              <a:off x="2639219" y="1768475"/>
              <a:ext cx="290513" cy="235744"/>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44" name="AutoShape 141"/>
            <p:cNvSpPr/>
            <p:nvPr/>
          </p:nvSpPr>
          <p:spPr bwMode="auto">
            <a:xfrm>
              <a:off x="2581275" y="1710532"/>
              <a:ext cx="464344" cy="362744"/>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45" name="AutoShape 142"/>
            <p:cNvSpPr/>
            <p:nvPr/>
          </p:nvSpPr>
          <p:spPr bwMode="auto">
            <a:xfrm>
              <a:off x="2944019" y="1783557"/>
              <a:ext cx="43656"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46" name="AutoShape 143"/>
            <p:cNvSpPr/>
            <p:nvPr/>
          </p:nvSpPr>
          <p:spPr bwMode="auto">
            <a:xfrm>
              <a:off x="2929732" y="1971675"/>
              <a:ext cx="57944" cy="150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47" name="AutoShape 144"/>
            <p:cNvSpPr/>
            <p:nvPr/>
          </p:nvSpPr>
          <p:spPr bwMode="auto">
            <a:xfrm>
              <a:off x="2944019" y="1928019"/>
              <a:ext cx="58738"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48" name="AutoShape 145"/>
            <p:cNvSpPr/>
            <p:nvPr/>
          </p:nvSpPr>
          <p:spPr bwMode="auto">
            <a:xfrm>
              <a:off x="2944019" y="1885157"/>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49" name="AutoShape 146"/>
            <p:cNvSpPr/>
            <p:nvPr/>
          </p:nvSpPr>
          <p:spPr bwMode="auto">
            <a:xfrm>
              <a:off x="2697957" y="1826419"/>
              <a:ext cx="86519" cy="61119"/>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grpSp>
      <p:grpSp>
        <p:nvGrpSpPr>
          <p:cNvPr id="52" name="Group 51"/>
          <p:cNvGrpSpPr/>
          <p:nvPr/>
        </p:nvGrpSpPr>
        <p:grpSpPr>
          <a:xfrm>
            <a:off x="1620172" y="1472969"/>
            <a:ext cx="4047778" cy="1066388"/>
            <a:chOff x="1513650" y="1382143"/>
            <a:chExt cx="4047778" cy="1066388"/>
          </a:xfrm>
        </p:grpSpPr>
        <p:sp>
          <p:nvSpPr>
            <p:cNvPr id="50" name="TextBox 49"/>
            <p:cNvSpPr txBox="1"/>
            <p:nvPr/>
          </p:nvSpPr>
          <p:spPr>
            <a:xfrm>
              <a:off x="1513650" y="1382143"/>
              <a:ext cx="1733167" cy="400110"/>
            </a:xfrm>
            <a:prstGeom prst="rect">
              <a:avLst/>
            </a:prstGeom>
            <a:noFill/>
          </p:spPr>
          <p:txBody>
            <a:bodyPr wrap="none" rtlCol="0">
              <a:spAutoFit/>
            </a:bodyPr>
            <a:lstStyle/>
            <a:p>
              <a:r>
                <a:rPr lang="zh-CN" altLang="en-US" sz="2000" b="1" dirty="0" smtClean="0">
                  <a:solidFill>
                    <a:schemeClr val="tx1">
                      <a:lumMod val="75000"/>
                      <a:lumOff val="25000"/>
                    </a:schemeClr>
                  </a:solidFill>
                </a:rPr>
                <a:t>点此替换文本</a:t>
              </a:r>
              <a:endParaRPr lang="en-US" sz="2000" b="1" dirty="0" smtClean="0">
                <a:solidFill>
                  <a:schemeClr val="tx1">
                    <a:lumMod val="75000"/>
                    <a:lumOff val="25000"/>
                  </a:schemeClr>
                </a:solidFill>
              </a:endParaRPr>
            </a:p>
          </p:txBody>
        </p:sp>
        <p:sp>
          <p:nvSpPr>
            <p:cNvPr id="51" name="Rectangle 50"/>
            <p:cNvSpPr/>
            <p:nvPr/>
          </p:nvSpPr>
          <p:spPr>
            <a:xfrm>
              <a:off x="1513650" y="1709867"/>
              <a:ext cx="4047778" cy="738664"/>
            </a:xfrm>
            <a:prstGeom prst="rect">
              <a:avLst/>
            </a:prstGeom>
          </p:spPr>
          <p:txBody>
            <a:bodyPr wrap="square">
              <a:spAutoFit/>
            </a:bodyPr>
            <a:lstStyle/>
            <a:p>
              <a:r>
                <a:rPr lang="en-GB" sz="1400">
                  <a:solidFill>
                    <a:schemeClr val="tx1">
                      <a:lumMod val="75000"/>
                      <a:lumOff val="25000"/>
                    </a:schemeClr>
                  </a:solidFill>
                </a:rPr>
                <a:t>Lorem ipsum dolor sit amet, consectetuer adipiscing elit, sed diam nonummy nibh euismod tincidunt </a:t>
              </a:r>
              <a:r>
                <a:rPr lang="en-GB" sz="1400" smtClean="0">
                  <a:solidFill>
                    <a:schemeClr val="tx1">
                      <a:lumMod val="75000"/>
                      <a:lumOff val="25000"/>
                    </a:schemeClr>
                  </a:solidFill>
                </a:rPr>
                <a:t>ut laoreet dolore magna aliquam erat volutpat</a:t>
              </a:r>
            </a:p>
          </p:txBody>
        </p:sp>
      </p:grpSp>
      <p:grpSp>
        <p:nvGrpSpPr>
          <p:cNvPr id="53" name="Group 52"/>
          <p:cNvGrpSpPr/>
          <p:nvPr/>
        </p:nvGrpSpPr>
        <p:grpSpPr>
          <a:xfrm>
            <a:off x="1620172" y="2612061"/>
            <a:ext cx="4047778" cy="1066388"/>
            <a:chOff x="1513650" y="1382143"/>
            <a:chExt cx="4047778" cy="1066388"/>
          </a:xfrm>
        </p:grpSpPr>
        <p:sp>
          <p:nvSpPr>
            <p:cNvPr id="54" name="TextBox 53"/>
            <p:cNvSpPr txBox="1"/>
            <p:nvPr/>
          </p:nvSpPr>
          <p:spPr>
            <a:xfrm>
              <a:off x="1513650" y="1382143"/>
              <a:ext cx="1733167" cy="400110"/>
            </a:xfrm>
            <a:prstGeom prst="rect">
              <a:avLst/>
            </a:prstGeom>
            <a:noFill/>
          </p:spPr>
          <p:txBody>
            <a:bodyPr wrap="none" rtlCol="0">
              <a:spAutoFit/>
            </a:bodyPr>
            <a:lstStyle/>
            <a:p>
              <a:r>
                <a:rPr lang="zh-CN" altLang="en-US" sz="2000" b="1" dirty="0">
                  <a:solidFill>
                    <a:schemeClr val="tx1">
                      <a:lumMod val="75000"/>
                      <a:lumOff val="25000"/>
                    </a:schemeClr>
                  </a:solidFill>
                </a:rPr>
                <a:t>点此替换文本</a:t>
              </a:r>
              <a:endParaRPr lang="en-US" altLang="zh-CN" sz="2000" b="1" dirty="0">
                <a:solidFill>
                  <a:schemeClr val="tx1">
                    <a:lumMod val="75000"/>
                    <a:lumOff val="25000"/>
                  </a:schemeClr>
                </a:solidFill>
              </a:endParaRPr>
            </a:p>
          </p:txBody>
        </p:sp>
        <p:sp>
          <p:nvSpPr>
            <p:cNvPr id="55" name="Rectangle 54"/>
            <p:cNvSpPr/>
            <p:nvPr/>
          </p:nvSpPr>
          <p:spPr>
            <a:xfrm>
              <a:off x="1513650" y="1709867"/>
              <a:ext cx="4047778" cy="738664"/>
            </a:xfrm>
            <a:prstGeom prst="rect">
              <a:avLst/>
            </a:prstGeom>
          </p:spPr>
          <p:txBody>
            <a:bodyPr wrap="square">
              <a:spAutoFit/>
            </a:bodyPr>
            <a:lstStyle/>
            <a:p>
              <a:r>
                <a:rPr lang="en-GB" sz="1400">
                  <a:solidFill>
                    <a:schemeClr val="tx1">
                      <a:lumMod val="75000"/>
                      <a:lumOff val="25000"/>
                    </a:schemeClr>
                  </a:solidFill>
                </a:rPr>
                <a:t>Lorem ipsum dolor sit amet, consectetuer adipiscing elit, sed diam </a:t>
              </a:r>
              <a:r>
                <a:rPr lang="en-GB" sz="1400" smtClean="0">
                  <a:solidFill>
                    <a:schemeClr val="tx1">
                      <a:lumMod val="75000"/>
                      <a:lumOff val="25000"/>
                    </a:schemeClr>
                  </a:solidFill>
                </a:rPr>
                <a:t>nonummy </a:t>
              </a:r>
              <a:r>
                <a:rPr lang="en-GB" sz="1400">
                  <a:solidFill>
                    <a:schemeClr val="tx1">
                      <a:lumMod val="75000"/>
                      <a:lumOff val="25000"/>
                    </a:schemeClr>
                  </a:solidFill>
                </a:rPr>
                <a:t>nibh euismod tincidunt </a:t>
              </a:r>
              <a:r>
                <a:rPr lang="en-GB" sz="1400" smtClean="0">
                  <a:solidFill>
                    <a:schemeClr val="tx1">
                      <a:lumMod val="75000"/>
                      <a:lumOff val="25000"/>
                    </a:schemeClr>
                  </a:solidFill>
                </a:rPr>
                <a:t>ut laoreet dolore magna aliquam erat volutpat</a:t>
              </a:r>
            </a:p>
          </p:txBody>
        </p:sp>
      </p:grpSp>
      <p:grpSp>
        <p:nvGrpSpPr>
          <p:cNvPr id="59" name="Group 58"/>
          <p:cNvGrpSpPr/>
          <p:nvPr/>
        </p:nvGrpSpPr>
        <p:grpSpPr>
          <a:xfrm>
            <a:off x="1620172" y="3816036"/>
            <a:ext cx="4047778" cy="1066388"/>
            <a:chOff x="1513650" y="1382143"/>
            <a:chExt cx="4047778" cy="1066388"/>
          </a:xfrm>
        </p:grpSpPr>
        <p:sp>
          <p:nvSpPr>
            <p:cNvPr id="60" name="TextBox 59"/>
            <p:cNvSpPr txBox="1"/>
            <p:nvPr/>
          </p:nvSpPr>
          <p:spPr>
            <a:xfrm>
              <a:off x="1513650" y="1382143"/>
              <a:ext cx="1733167" cy="400110"/>
            </a:xfrm>
            <a:prstGeom prst="rect">
              <a:avLst/>
            </a:prstGeom>
            <a:noFill/>
          </p:spPr>
          <p:txBody>
            <a:bodyPr wrap="none" rtlCol="0">
              <a:spAutoFit/>
            </a:bodyPr>
            <a:lstStyle/>
            <a:p>
              <a:r>
                <a:rPr lang="zh-CN" altLang="en-US" sz="2000" b="1" dirty="0">
                  <a:solidFill>
                    <a:schemeClr val="tx1">
                      <a:lumMod val="75000"/>
                      <a:lumOff val="25000"/>
                    </a:schemeClr>
                  </a:solidFill>
                </a:rPr>
                <a:t>点此替换文本</a:t>
              </a:r>
              <a:endParaRPr lang="en-US" altLang="zh-CN" sz="2000" b="1" dirty="0">
                <a:solidFill>
                  <a:schemeClr val="tx1">
                    <a:lumMod val="75000"/>
                    <a:lumOff val="25000"/>
                  </a:schemeClr>
                </a:solidFill>
              </a:endParaRPr>
            </a:p>
          </p:txBody>
        </p:sp>
        <p:sp>
          <p:nvSpPr>
            <p:cNvPr id="61" name="Rectangle 60"/>
            <p:cNvSpPr/>
            <p:nvPr/>
          </p:nvSpPr>
          <p:spPr>
            <a:xfrm>
              <a:off x="1513650" y="1709867"/>
              <a:ext cx="4047778" cy="738664"/>
            </a:xfrm>
            <a:prstGeom prst="rect">
              <a:avLst/>
            </a:prstGeom>
          </p:spPr>
          <p:txBody>
            <a:bodyPr wrap="square">
              <a:spAutoFit/>
            </a:bodyPr>
            <a:lstStyle/>
            <a:p>
              <a:r>
                <a:rPr lang="en-GB" sz="1400">
                  <a:solidFill>
                    <a:schemeClr val="tx1">
                      <a:lumMod val="75000"/>
                      <a:lumOff val="25000"/>
                    </a:schemeClr>
                  </a:solidFill>
                </a:rPr>
                <a:t>Lorem ipsum dolor sit amet, consectetuer adipiscing elit, sed diam nonummy nibh euismod tincidunt </a:t>
              </a:r>
              <a:r>
                <a:rPr lang="en-GB" sz="1400" smtClean="0">
                  <a:solidFill>
                    <a:schemeClr val="tx1">
                      <a:lumMod val="75000"/>
                      <a:lumOff val="25000"/>
                    </a:schemeClr>
                  </a:solidFill>
                </a:rPr>
                <a:t>ut laoreet dolore magna aliquam erat volutpat</a:t>
              </a:r>
            </a:p>
          </p:txBody>
        </p:sp>
      </p:grpSp>
      <p:grpSp>
        <p:nvGrpSpPr>
          <p:cNvPr id="62" name="Group 61"/>
          <p:cNvGrpSpPr/>
          <p:nvPr/>
        </p:nvGrpSpPr>
        <p:grpSpPr>
          <a:xfrm>
            <a:off x="1617623" y="4955128"/>
            <a:ext cx="4047778" cy="1066388"/>
            <a:chOff x="1513650" y="1382143"/>
            <a:chExt cx="4047778" cy="1066388"/>
          </a:xfrm>
        </p:grpSpPr>
        <p:sp>
          <p:nvSpPr>
            <p:cNvPr id="63" name="TextBox 62"/>
            <p:cNvSpPr txBox="1"/>
            <p:nvPr/>
          </p:nvSpPr>
          <p:spPr>
            <a:xfrm>
              <a:off x="1513650" y="1382143"/>
              <a:ext cx="1733167" cy="400110"/>
            </a:xfrm>
            <a:prstGeom prst="rect">
              <a:avLst/>
            </a:prstGeom>
            <a:noFill/>
          </p:spPr>
          <p:txBody>
            <a:bodyPr wrap="none" rtlCol="0">
              <a:spAutoFit/>
            </a:bodyPr>
            <a:lstStyle/>
            <a:p>
              <a:r>
                <a:rPr lang="zh-CN" altLang="en-US" sz="2000" b="1" dirty="0">
                  <a:solidFill>
                    <a:schemeClr val="tx1">
                      <a:lumMod val="75000"/>
                      <a:lumOff val="25000"/>
                    </a:schemeClr>
                  </a:solidFill>
                </a:rPr>
                <a:t>点此替换文本</a:t>
              </a:r>
              <a:endParaRPr lang="en-US" altLang="zh-CN" sz="2000" b="1" dirty="0">
                <a:solidFill>
                  <a:schemeClr val="tx1">
                    <a:lumMod val="75000"/>
                    <a:lumOff val="25000"/>
                  </a:schemeClr>
                </a:solidFill>
              </a:endParaRPr>
            </a:p>
          </p:txBody>
        </p:sp>
        <p:sp>
          <p:nvSpPr>
            <p:cNvPr id="64" name="Rectangle 63"/>
            <p:cNvSpPr/>
            <p:nvPr/>
          </p:nvSpPr>
          <p:spPr>
            <a:xfrm>
              <a:off x="1513650" y="1709867"/>
              <a:ext cx="4047778" cy="738664"/>
            </a:xfrm>
            <a:prstGeom prst="rect">
              <a:avLst/>
            </a:prstGeom>
          </p:spPr>
          <p:txBody>
            <a:bodyPr wrap="square">
              <a:spAutoFit/>
            </a:bodyPr>
            <a:lstStyle/>
            <a:p>
              <a:r>
                <a:rPr lang="en-GB" sz="1400">
                  <a:solidFill>
                    <a:schemeClr val="tx1">
                      <a:lumMod val="75000"/>
                      <a:lumOff val="25000"/>
                    </a:schemeClr>
                  </a:solidFill>
                </a:rPr>
                <a:t>Lorem ipsum dolor sit amet, consectetuer adipiscing elit, sed diam nonummy nibh euismod tincidunt </a:t>
              </a:r>
              <a:r>
                <a:rPr lang="en-GB" sz="1400" smtClean="0">
                  <a:solidFill>
                    <a:schemeClr val="tx1">
                      <a:lumMod val="75000"/>
                      <a:lumOff val="25000"/>
                    </a:schemeClr>
                  </a:solidFill>
                </a:rPr>
                <a:t>ut laoreet dolore magna aliquam erat volutpat</a:t>
              </a:r>
            </a:p>
          </p:txBody>
        </p:sp>
      </p:grpSp>
    </p:spTree>
  </p:cSld>
  <p:clrMapOvr>
    <a:masterClrMapping/>
  </p:clrMapOvr>
  <p:transition advTm="5725">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500" fill="hold"/>
                                        <p:tgtEl>
                                          <p:spTgt spid="14"/>
                                        </p:tgtEl>
                                        <p:attrNameLst>
                                          <p:attrName>ppt_w</p:attrName>
                                        </p:attrNameLst>
                                      </p:cBhvr>
                                      <p:tavLst>
                                        <p:tav tm="0">
                                          <p:val>
                                            <p:fltVal val="0"/>
                                          </p:val>
                                        </p:tav>
                                        <p:tav tm="100000">
                                          <p:val>
                                            <p:strVal val="#ppt_w"/>
                                          </p:val>
                                        </p:tav>
                                      </p:tavLst>
                                    </p:anim>
                                    <p:anim calcmode="lin" valueType="num">
                                      <p:cBhvr>
                                        <p:cTn id="13" dur="500" fill="hold"/>
                                        <p:tgtEl>
                                          <p:spTgt spid="14"/>
                                        </p:tgtEl>
                                        <p:attrNameLst>
                                          <p:attrName>ppt_h</p:attrName>
                                        </p:attrNameLst>
                                      </p:cBhvr>
                                      <p:tavLst>
                                        <p:tav tm="0">
                                          <p:val>
                                            <p:fltVal val="0"/>
                                          </p:val>
                                        </p:tav>
                                        <p:tav tm="100000">
                                          <p:val>
                                            <p:strVal val="#ppt_h"/>
                                          </p:val>
                                        </p:tav>
                                      </p:tavLst>
                                    </p:anim>
                                    <p:animEffect transition="in" filter="fade">
                                      <p:cBhvr>
                                        <p:cTn id="14" dur="500"/>
                                        <p:tgtEl>
                                          <p:spTgt spid="14"/>
                                        </p:tgtEl>
                                      </p:cBhvr>
                                    </p:animEffect>
                                  </p:childTnLst>
                                </p:cTn>
                              </p:par>
                            </p:childTnLst>
                          </p:cTn>
                        </p:par>
                        <p:par>
                          <p:cTn id="15" fill="hold">
                            <p:stCondLst>
                              <p:cond delay="1000"/>
                            </p:stCondLst>
                            <p:childTnLst>
                              <p:par>
                                <p:cTn id="16" presetID="10" presetClass="entr" presetSubtype="0" fill="hold" nodeType="afterEffect">
                                  <p:stCondLst>
                                    <p:cond delay="0"/>
                                  </p:stCondLst>
                                  <p:childTnLst>
                                    <p:set>
                                      <p:cBhvr>
                                        <p:cTn id="17" dur="1" fill="hold">
                                          <p:stCondLst>
                                            <p:cond delay="0"/>
                                          </p:stCondLst>
                                        </p:cTn>
                                        <p:tgtEl>
                                          <p:spTgt spid="42"/>
                                        </p:tgtEl>
                                        <p:attrNameLst>
                                          <p:attrName>style.visibility</p:attrName>
                                        </p:attrNameLst>
                                      </p:cBhvr>
                                      <p:to>
                                        <p:strVal val="visible"/>
                                      </p:to>
                                    </p:set>
                                    <p:animEffect transition="in" filter="fade">
                                      <p:cBhvr>
                                        <p:cTn id="18" dur="500"/>
                                        <p:tgtEl>
                                          <p:spTgt spid="42"/>
                                        </p:tgtEl>
                                      </p:cBhvr>
                                    </p:animEffect>
                                  </p:childTnLst>
                                </p:cTn>
                              </p:par>
                            </p:childTnLst>
                          </p:cTn>
                        </p:par>
                        <p:par>
                          <p:cTn id="19" fill="hold">
                            <p:stCondLst>
                              <p:cond delay="1500"/>
                            </p:stCondLst>
                            <p:childTnLst>
                              <p:par>
                                <p:cTn id="20" presetID="10" presetClass="entr" presetSubtype="0" fill="hold" nodeType="afterEffect">
                                  <p:stCondLst>
                                    <p:cond delay="0"/>
                                  </p:stCondLst>
                                  <p:childTnLst>
                                    <p:set>
                                      <p:cBhvr>
                                        <p:cTn id="21" dur="1" fill="hold">
                                          <p:stCondLst>
                                            <p:cond delay="0"/>
                                          </p:stCondLst>
                                        </p:cTn>
                                        <p:tgtEl>
                                          <p:spTgt spid="52"/>
                                        </p:tgtEl>
                                        <p:attrNameLst>
                                          <p:attrName>style.visibility</p:attrName>
                                        </p:attrNameLst>
                                      </p:cBhvr>
                                      <p:to>
                                        <p:strVal val="visible"/>
                                      </p:to>
                                    </p:set>
                                    <p:animEffect transition="in" filter="fade">
                                      <p:cBhvr>
                                        <p:cTn id="22" dur="500"/>
                                        <p:tgtEl>
                                          <p:spTgt spid="52"/>
                                        </p:tgtEl>
                                      </p:cBhvr>
                                    </p:animEffect>
                                  </p:childTnLst>
                                </p:cTn>
                              </p:par>
                            </p:childTnLst>
                          </p:cTn>
                        </p:par>
                        <p:par>
                          <p:cTn id="23" fill="hold">
                            <p:stCondLst>
                              <p:cond delay="2000"/>
                            </p:stCondLst>
                            <p:childTnLst>
                              <p:par>
                                <p:cTn id="24" presetID="10" presetClass="entr" presetSubtype="0" fill="hold" nodeType="afterEffect">
                                  <p:stCondLst>
                                    <p:cond delay="0"/>
                                  </p:stCondLst>
                                  <p:childTnLst>
                                    <p:set>
                                      <p:cBhvr>
                                        <p:cTn id="25" dur="1" fill="hold">
                                          <p:stCondLst>
                                            <p:cond delay="0"/>
                                          </p:stCondLst>
                                        </p:cTn>
                                        <p:tgtEl>
                                          <p:spTgt spid="38"/>
                                        </p:tgtEl>
                                        <p:attrNameLst>
                                          <p:attrName>style.visibility</p:attrName>
                                        </p:attrNameLst>
                                      </p:cBhvr>
                                      <p:to>
                                        <p:strVal val="visible"/>
                                      </p:to>
                                    </p:set>
                                    <p:animEffect transition="in" filter="fade">
                                      <p:cBhvr>
                                        <p:cTn id="26" dur="500"/>
                                        <p:tgtEl>
                                          <p:spTgt spid="38"/>
                                        </p:tgtEl>
                                      </p:cBhvr>
                                    </p:animEffect>
                                  </p:childTnLst>
                                </p:cTn>
                              </p:par>
                            </p:childTnLst>
                          </p:cTn>
                        </p:par>
                        <p:par>
                          <p:cTn id="27" fill="hold">
                            <p:stCondLst>
                              <p:cond delay="2500"/>
                            </p:stCondLst>
                            <p:childTnLst>
                              <p:par>
                                <p:cTn id="28" presetID="10" presetClass="entr" presetSubtype="0" fill="hold" nodeType="afterEffect">
                                  <p:stCondLst>
                                    <p:cond delay="0"/>
                                  </p:stCondLst>
                                  <p:childTnLst>
                                    <p:set>
                                      <p:cBhvr>
                                        <p:cTn id="29" dur="1" fill="hold">
                                          <p:stCondLst>
                                            <p:cond delay="0"/>
                                          </p:stCondLst>
                                        </p:cTn>
                                        <p:tgtEl>
                                          <p:spTgt spid="53"/>
                                        </p:tgtEl>
                                        <p:attrNameLst>
                                          <p:attrName>style.visibility</p:attrName>
                                        </p:attrNameLst>
                                      </p:cBhvr>
                                      <p:to>
                                        <p:strVal val="visible"/>
                                      </p:to>
                                    </p:set>
                                    <p:animEffect transition="in" filter="fade">
                                      <p:cBhvr>
                                        <p:cTn id="30" dur="500"/>
                                        <p:tgtEl>
                                          <p:spTgt spid="53"/>
                                        </p:tgtEl>
                                      </p:cBhvr>
                                    </p:animEffect>
                                  </p:childTnLst>
                                </p:cTn>
                              </p:par>
                            </p:childTnLst>
                          </p:cTn>
                        </p:par>
                        <p:par>
                          <p:cTn id="31" fill="hold">
                            <p:stCondLst>
                              <p:cond delay="3000"/>
                            </p:stCondLst>
                            <p:childTnLst>
                              <p:par>
                                <p:cTn id="32" presetID="10" presetClass="entr" presetSubtype="0" fill="hold" nodeType="after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fade">
                                      <p:cBhvr>
                                        <p:cTn id="34" dur="500"/>
                                        <p:tgtEl>
                                          <p:spTgt spid="24"/>
                                        </p:tgtEl>
                                      </p:cBhvr>
                                    </p:animEffect>
                                  </p:childTnLst>
                                </p:cTn>
                              </p:par>
                            </p:childTnLst>
                          </p:cTn>
                        </p:par>
                        <p:par>
                          <p:cTn id="35" fill="hold">
                            <p:stCondLst>
                              <p:cond delay="3500"/>
                            </p:stCondLst>
                            <p:childTnLst>
                              <p:par>
                                <p:cTn id="36" presetID="10" presetClass="entr" presetSubtype="0" fill="hold" nodeType="afterEffect">
                                  <p:stCondLst>
                                    <p:cond delay="0"/>
                                  </p:stCondLst>
                                  <p:childTnLst>
                                    <p:set>
                                      <p:cBhvr>
                                        <p:cTn id="37" dur="1" fill="hold">
                                          <p:stCondLst>
                                            <p:cond delay="0"/>
                                          </p:stCondLst>
                                        </p:cTn>
                                        <p:tgtEl>
                                          <p:spTgt spid="59"/>
                                        </p:tgtEl>
                                        <p:attrNameLst>
                                          <p:attrName>style.visibility</p:attrName>
                                        </p:attrNameLst>
                                      </p:cBhvr>
                                      <p:to>
                                        <p:strVal val="visible"/>
                                      </p:to>
                                    </p:set>
                                    <p:animEffect transition="in" filter="fade">
                                      <p:cBhvr>
                                        <p:cTn id="38" dur="500"/>
                                        <p:tgtEl>
                                          <p:spTgt spid="59"/>
                                        </p:tgtEl>
                                      </p:cBhvr>
                                    </p:animEffect>
                                  </p:childTnLst>
                                </p:cTn>
                              </p:par>
                            </p:childTnLst>
                          </p:cTn>
                        </p:par>
                        <p:par>
                          <p:cTn id="39" fill="hold">
                            <p:stCondLst>
                              <p:cond delay="4000"/>
                            </p:stCondLst>
                            <p:childTnLst>
                              <p:par>
                                <p:cTn id="40" presetID="10" presetClass="entr" presetSubtype="0" fill="hold" nodeType="after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fade">
                                      <p:cBhvr>
                                        <p:cTn id="42" dur="500"/>
                                        <p:tgtEl>
                                          <p:spTgt spid="34"/>
                                        </p:tgtEl>
                                      </p:cBhvr>
                                    </p:animEffect>
                                  </p:childTnLst>
                                </p:cTn>
                              </p:par>
                            </p:childTnLst>
                          </p:cTn>
                        </p:par>
                        <p:par>
                          <p:cTn id="43" fill="hold">
                            <p:stCondLst>
                              <p:cond delay="4500"/>
                            </p:stCondLst>
                            <p:childTnLst>
                              <p:par>
                                <p:cTn id="44" presetID="10" presetClass="entr" presetSubtype="0" fill="hold" nodeType="afterEffect">
                                  <p:stCondLst>
                                    <p:cond delay="0"/>
                                  </p:stCondLst>
                                  <p:childTnLst>
                                    <p:set>
                                      <p:cBhvr>
                                        <p:cTn id="45" dur="1" fill="hold">
                                          <p:stCondLst>
                                            <p:cond delay="0"/>
                                          </p:stCondLst>
                                        </p:cTn>
                                        <p:tgtEl>
                                          <p:spTgt spid="62"/>
                                        </p:tgtEl>
                                        <p:attrNameLst>
                                          <p:attrName>style.visibility</p:attrName>
                                        </p:attrNameLst>
                                      </p:cBhvr>
                                      <p:to>
                                        <p:strVal val="visible"/>
                                      </p:to>
                                    </p:set>
                                    <p:animEffect transition="in" filter="fade">
                                      <p:cBhvr>
                                        <p:cTn id="46"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smtClean="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sp>
        <p:nvSpPr>
          <p:cNvPr id="18" name="Oval 65"/>
          <p:cNvSpPr>
            <a:spLocks noChangeArrowheads="1"/>
          </p:cNvSpPr>
          <p:nvPr/>
        </p:nvSpPr>
        <p:spPr bwMode="auto">
          <a:xfrm>
            <a:off x="3022388" y="6063489"/>
            <a:ext cx="5832648" cy="157182"/>
          </a:xfrm>
          <a:prstGeom prst="ellipse">
            <a:avLst/>
          </a:prstGeom>
          <a:gradFill rotWithShape="1">
            <a:gsLst>
              <a:gs pos="0">
                <a:srgbClr val="EEECE1">
                  <a:gamma/>
                  <a:shade val="46275"/>
                  <a:invGamma/>
                </a:srgbClr>
              </a:gs>
              <a:gs pos="100000">
                <a:srgbClr val="EEECE1">
                  <a:alpha val="0"/>
                </a:srgbClr>
              </a:gs>
            </a:gsLst>
            <a:path path="shape">
              <a:fillToRect l="50000" t="50000" r="50000" b="50000"/>
            </a:path>
          </a:gradFill>
          <a:ln w="9525">
            <a:noFill/>
            <a:rou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宋体" panose="02010600030101010101" pitchFamily="2" charset="-122"/>
            </a:endParaRPr>
          </a:p>
        </p:txBody>
      </p:sp>
      <p:grpSp>
        <p:nvGrpSpPr>
          <p:cNvPr id="10" name="Group 9"/>
          <p:cNvGrpSpPr/>
          <p:nvPr/>
        </p:nvGrpSpPr>
        <p:grpSpPr>
          <a:xfrm>
            <a:off x="3432214" y="1470837"/>
            <a:ext cx="5327571" cy="4668007"/>
            <a:chOff x="3432214" y="1470837"/>
            <a:chExt cx="5327571" cy="4668007"/>
          </a:xfrm>
        </p:grpSpPr>
        <p:grpSp>
          <p:nvGrpSpPr>
            <p:cNvPr id="4" name="组合 19"/>
            <p:cNvGrpSpPr/>
            <p:nvPr/>
          </p:nvGrpSpPr>
          <p:grpSpPr>
            <a:xfrm>
              <a:off x="3432214" y="1470837"/>
              <a:ext cx="5327571" cy="4664660"/>
              <a:chOff x="1764709" y="1052736"/>
              <a:chExt cx="6003614" cy="5256583"/>
            </a:xfrm>
          </p:grpSpPr>
          <p:sp>
            <p:nvSpPr>
              <p:cNvPr id="5" name="矩形 12"/>
              <p:cNvSpPr/>
              <p:nvPr/>
            </p:nvSpPr>
            <p:spPr>
              <a:xfrm>
                <a:off x="1900634" y="2582622"/>
                <a:ext cx="5632957" cy="350556"/>
              </a:xfrm>
              <a:custGeom>
                <a:avLst/>
                <a:gdLst>
                  <a:gd name="connsiteX0" fmla="*/ 0 w 4462612"/>
                  <a:gd name="connsiteY0" fmla="*/ 0 h 560203"/>
                  <a:gd name="connsiteX1" fmla="*/ 4462612 w 4462612"/>
                  <a:gd name="connsiteY1" fmla="*/ 0 h 560203"/>
                  <a:gd name="connsiteX2" fmla="*/ 4462612 w 4462612"/>
                  <a:gd name="connsiteY2" fmla="*/ 560203 h 560203"/>
                  <a:gd name="connsiteX3" fmla="*/ 0 w 4462612"/>
                  <a:gd name="connsiteY3" fmla="*/ 560203 h 560203"/>
                  <a:gd name="connsiteX4" fmla="*/ 0 w 4462612"/>
                  <a:gd name="connsiteY4" fmla="*/ 0 h 560203"/>
                  <a:gd name="connsiteX0-1" fmla="*/ 0 w 4462612"/>
                  <a:gd name="connsiteY0-2" fmla="*/ 0 h 560203"/>
                  <a:gd name="connsiteX1-3" fmla="*/ 4462612 w 4462612"/>
                  <a:gd name="connsiteY1-4" fmla="*/ 0 h 560203"/>
                  <a:gd name="connsiteX2-5" fmla="*/ 3770951 w 4462612"/>
                  <a:gd name="connsiteY2-6" fmla="*/ 548480 h 560203"/>
                  <a:gd name="connsiteX3-7" fmla="*/ 0 w 4462612"/>
                  <a:gd name="connsiteY3-8" fmla="*/ 560203 h 560203"/>
                  <a:gd name="connsiteX4-9" fmla="*/ 0 w 4462612"/>
                  <a:gd name="connsiteY4-10" fmla="*/ 0 h 560203"/>
                  <a:gd name="connsiteX0-11" fmla="*/ 527539 w 4990151"/>
                  <a:gd name="connsiteY0-12" fmla="*/ 0 h 571926"/>
                  <a:gd name="connsiteX1-13" fmla="*/ 4990151 w 4990151"/>
                  <a:gd name="connsiteY1-14" fmla="*/ 0 h 571926"/>
                  <a:gd name="connsiteX2-15" fmla="*/ 4298490 w 4990151"/>
                  <a:gd name="connsiteY2-16" fmla="*/ 548480 h 571926"/>
                  <a:gd name="connsiteX3-17" fmla="*/ 0 w 4990151"/>
                  <a:gd name="connsiteY3-18" fmla="*/ 571926 h 571926"/>
                  <a:gd name="connsiteX4-19" fmla="*/ 527539 w 4990151"/>
                  <a:gd name="connsiteY4-20" fmla="*/ 0 h 571926"/>
                  <a:gd name="connsiteX0-21" fmla="*/ 527539 w 4990151"/>
                  <a:gd name="connsiteY0-22" fmla="*/ 0 h 582700"/>
                  <a:gd name="connsiteX1-23" fmla="*/ 4990151 w 4990151"/>
                  <a:gd name="connsiteY1-24" fmla="*/ 0 h 582700"/>
                  <a:gd name="connsiteX2-25" fmla="*/ 4285302 w 4990151"/>
                  <a:gd name="connsiteY2-26" fmla="*/ 582700 h 582700"/>
                  <a:gd name="connsiteX3-27" fmla="*/ 0 w 4990151"/>
                  <a:gd name="connsiteY3-28" fmla="*/ 571926 h 582700"/>
                  <a:gd name="connsiteX4-29" fmla="*/ 527539 w 4990151"/>
                  <a:gd name="connsiteY4-30" fmla="*/ 0 h 582700"/>
                  <a:gd name="connsiteX0-31" fmla="*/ 409962 w 4872574"/>
                  <a:gd name="connsiteY0-32" fmla="*/ 0 h 582700"/>
                  <a:gd name="connsiteX1-33" fmla="*/ 4872574 w 4872574"/>
                  <a:gd name="connsiteY1-34" fmla="*/ 0 h 582700"/>
                  <a:gd name="connsiteX2-35" fmla="*/ 4167725 w 4872574"/>
                  <a:gd name="connsiteY2-36" fmla="*/ 582700 h 582700"/>
                  <a:gd name="connsiteX3-37" fmla="*/ 0 w 4872574"/>
                  <a:gd name="connsiteY3-38" fmla="*/ 571926 h 582700"/>
                  <a:gd name="connsiteX4-39" fmla="*/ 409962 w 4872574"/>
                  <a:gd name="connsiteY4-40" fmla="*/ 0 h 5827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872574" h="582700">
                    <a:moveTo>
                      <a:pt x="409962" y="0"/>
                    </a:moveTo>
                    <a:lnTo>
                      <a:pt x="4872574" y="0"/>
                    </a:lnTo>
                    <a:lnTo>
                      <a:pt x="4167725" y="582700"/>
                    </a:lnTo>
                    <a:lnTo>
                      <a:pt x="0" y="571926"/>
                    </a:lnTo>
                    <a:lnTo>
                      <a:pt x="409962" y="0"/>
                    </a:lnTo>
                    <a:close/>
                  </a:path>
                </a:pathLst>
              </a:custGeom>
              <a:solidFill>
                <a:srgbClr val="76AD38"/>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6" name="矩形 4"/>
              <p:cNvSpPr/>
              <p:nvPr/>
            </p:nvSpPr>
            <p:spPr>
              <a:xfrm>
                <a:off x="1764709" y="2920820"/>
                <a:ext cx="6003614" cy="1529886"/>
              </a:xfrm>
              <a:custGeom>
                <a:avLst/>
                <a:gdLst/>
                <a:ahLst/>
                <a:cxnLst/>
                <a:rect l="l" t="t" r="r" b="b"/>
                <a:pathLst>
                  <a:path w="6479700" h="1651206">
                    <a:moveTo>
                      <a:pt x="136084" y="0"/>
                    </a:moveTo>
                    <a:lnTo>
                      <a:pt x="6343617" y="0"/>
                    </a:lnTo>
                    <a:cubicBezTo>
                      <a:pt x="6432372" y="294354"/>
                      <a:pt x="6479700" y="606510"/>
                      <a:pt x="6479700" y="929719"/>
                    </a:cubicBezTo>
                    <a:cubicBezTo>
                      <a:pt x="6479700" y="1177787"/>
                      <a:pt x="6451820" y="1419344"/>
                      <a:pt x="6398058" y="1651206"/>
                    </a:cubicBezTo>
                    <a:lnTo>
                      <a:pt x="81642" y="1651206"/>
                    </a:lnTo>
                    <a:cubicBezTo>
                      <a:pt x="27880" y="1419344"/>
                      <a:pt x="0" y="1177787"/>
                      <a:pt x="0" y="929719"/>
                    </a:cubicBezTo>
                    <a:cubicBezTo>
                      <a:pt x="0" y="606510"/>
                      <a:pt x="47328" y="294354"/>
                      <a:pt x="136084" y="0"/>
                    </a:cubicBezTo>
                    <a:close/>
                  </a:path>
                </a:pathLst>
              </a:custGeom>
              <a:gradFill flip="none" rotWithShape="1">
                <a:gsLst>
                  <a:gs pos="99000">
                    <a:srgbClr val="76AD38"/>
                  </a:gs>
                  <a:gs pos="38000">
                    <a:srgbClr val="A2CA0C"/>
                  </a:gs>
                </a:gsLst>
                <a:path path="circle">
                  <a:fillToRect l="50000" t="50000" r="50000" b="50000"/>
                </a:path>
                <a:tileRect/>
              </a:gradFill>
              <a:ln w="25400" cap="flat" cmpd="sng" algn="ctr">
                <a:noFill/>
                <a:prstDash val="solid"/>
              </a:ln>
              <a:effectLst>
                <a:outerShdw blurRad="50800" dist="38100" dir="5400000" algn="t"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7" name="矩形 12"/>
              <p:cNvSpPr/>
              <p:nvPr/>
            </p:nvSpPr>
            <p:spPr>
              <a:xfrm>
                <a:off x="1937704" y="4450706"/>
                <a:ext cx="5756251" cy="353442"/>
              </a:xfrm>
              <a:custGeom>
                <a:avLst/>
                <a:gdLst>
                  <a:gd name="connsiteX0" fmla="*/ 0 w 4462612"/>
                  <a:gd name="connsiteY0" fmla="*/ 0 h 560203"/>
                  <a:gd name="connsiteX1" fmla="*/ 4462612 w 4462612"/>
                  <a:gd name="connsiteY1" fmla="*/ 0 h 560203"/>
                  <a:gd name="connsiteX2" fmla="*/ 4462612 w 4462612"/>
                  <a:gd name="connsiteY2" fmla="*/ 560203 h 560203"/>
                  <a:gd name="connsiteX3" fmla="*/ 0 w 4462612"/>
                  <a:gd name="connsiteY3" fmla="*/ 560203 h 560203"/>
                  <a:gd name="connsiteX4" fmla="*/ 0 w 4462612"/>
                  <a:gd name="connsiteY4" fmla="*/ 0 h 560203"/>
                  <a:gd name="connsiteX0-1" fmla="*/ 0 w 4462612"/>
                  <a:gd name="connsiteY0-2" fmla="*/ 0 h 560203"/>
                  <a:gd name="connsiteX1-3" fmla="*/ 4462612 w 4462612"/>
                  <a:gd name="connsiteY1-4" fmla="*/ 0 h 560203"/>
                  <a:gd name="connsiteX2-5" fmla="*/ 3770951 w 4462612"/>
                  <a:gd name="connsiteY2-6" fmla="*/ 548480 h 560203"/>
                  <a:gd name="connsiteX3-7" fmla="*/ 0 w 4462612"/>
                  <a:gd name="connsiteY3-8" fmla="*/ 560203 h 560203"/>
                  <a:gd name="connsiteX4-9" fmla="*/ 0 w 4462612"/>
                  <a:gd name="connsiteY4-10" fmla="*/ 0 h 560203"/>
                  <a:gd name="connsiteX0-11" fmla="*/ 527539 w 4990151"/>
                  <a:gd name="connsiteY0-12" fmla="*/ 0 h 571926"/>
                  <a:gd name="connsiteX1-13" fmla="*/ 4990151 w 4990151"/>
                  <a:gd name="connsiteY1-14" fmla="*/ 0 h 571926"/>
                  <a:gd name="connsiteX2-15" fmla="*/ 4298490 w 4990151"/>
                  <a:gd name="connsiteY2-16" fmla="*/ 548480 h 571926"/>
                  <a:gd name="connsiteX3-17" fmla="*/ 0 w 4990151"/>
                  <a:gd name="connsiteY3-18" fmla="*/ 571926 h 571926"/>
                  <a:gd name="connsiteX4-19" fmla="*/ 527539 w 4990151"/>
                  <a:gd name="connsiteY4-20" fmla="*/ 0 h 571926"/>
                  <a:gd name="connsiteX0-21" fmla="*/ 527539 w 4990151"/>
                  <a:gd name="connsiteY0-22" fmla="*/ 0 h 582700"/>
                  <a:gd name="connsiteX1-23" fmla="*/ 4990151 w 4990151"/>
                  <a:gd name="connsiteY1-24" fmla="*/ 0 h 582700"/>
                  <a:gd name="connsiteX2-25" fmla="*/ 4285302 w 4990151"/>
                  <a:gd name="connsiteY2-26" fmla="*/ 582700 h 582700"/>
                  <a:gd name="connsiteX3-27" fmla="*/ 0 w 4990151"/>
                  <a:gd name="connsiteY3-28" fmla="*/ 571926 h 582700"/>
                  <a:gd name="connsiteX4-29" fmla="*/ 527539 w 4990151"/>
                  <a:gd name="connsiteY4-30" fmla="*/ 0 h 582700"/>
                  <a:gd name="connsiteX0-31" fmla="*/ 484964 w 4947576"/>
                  <a:gd name="connsiteY0-32" fmla="*/ 0 h 582700"/>
                  <a:gd name="connsiteX1-33" fmla="*/ 4947576 w 4947576"/>
                  <a:gd name="connsiteY1-34" fmla="*/ 0 h 582700"/>
                  <a:gd name="connsiteX2-35" fmla="*/ 4242727 w 4947576"/>
                  <a:gd name="connsiteY2-36" fmla="*/ 582700 h 582700"/>
                  <a:gd name="connsiteX3-37" fmla="*/ 0 w 4947576"/>
                  <a:gd name="connsiteY3-38" fmla="*/ 571925 h 582700"/>
                  <a:gd name="connsiteX4-39" fmla="*/ 484964 w 4947576"/>
                  <a:gd name="connsiteY4-40" fmla="*/ 0 h 582700"/>
                  <a:gd name="connsiteX0-41" fmla="*/ 495608 w 4958220"/>
                  <a:gd name="connsiteY0-42" fmla="*/ 0 h 582700"/>
                  <a:gd name="connsiteX1-43" fmla="*/ 4958220 w 4958220"/>
                  <a:gd name="connsiteY1-44" fmla="*/ 0 h 582700"/>
                  <a:gd name="connsiteX2-45" fmla="*/ 4253371 w 4958220"/>
                  <a:gd name="connsiteY2-46" fmla="*/ 582700 h 582700"/>
                  <a:gd name="connsiteX3-47" fmla="*/ 0 w 4958220"/>
                  <a:gd name="connsiteY3-48" fmla="*/ 550815 h 582700"/>
                  <a:gd name="connsiteX4-49" fmla="*/ 495608 w 4958220"/>
                  <a:gd name="connsiteY4-50" fmla="*/ 0 h 582700"/>
                  <a:gd name="connsiteX0-51" fmla="*/ 495608 w 4958220"/>
                  <a:gd name="connsiteY0-52" fmla="*/ 0 h 582700"/>
                  <a:gd name="connsiteX1-53" fmla="*/ 4958220 w 4958220"/>
                  <a:gd name="connsiteY1-54" fmla="*/ 0 h 582700"/>
                  <a:gd name="connsiteX2-55" fmla="*/ 4253371 w 4958220"/>
                  <a:gd name="connsiteY2-56" fmla="*/ 582700 h 582700"/>
                  <a:gd name="connsiteX3-57" fmla="*/ 0 w 4958220"/>
                  <a:gd name="connsiteY3-58" fmla="*/ 550815 h 582700"/>
                  <a:gd name="connsiteX4-59" fmla="*/ 495608 w 4958220"/>
                  <a:gd name="connsiteY4-60" fmla="*/ 0 h 5827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958220" h="582700">
                    <a:moveTo>
                      <a:pt x="495608" y="0"/>
                    </a:moveTo>
                    <a:lnTo>
                      <a:pt x="4958220" y="0"/>
                    </a:lnTo>
                    <a:lnTo>
                      <a:pt x="4253371" y="582700"/>
                    </a:lnTo>
                    <a:lnTo>
                      <a:pt x="0" y="550815"/>
                    </a:lnTo>
                    <a:lnTo>
                      <a:pt x="495608" y="0"/>
                    </a:lnTo>
                    <a:close/>
                  </a:path>
                </a:pathLst>
              </a:custGeom>
              <a:solidFill>
                <a:srgbClr val="76AD38"/>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8" name="矩形 4"/>
              <p:cNvSpPr/>
              <p:nvPr/>
            </p:nvSpPr>
            <p:spPr>
              <a:xfrm>
                <a:off x="1999443" y="1052736"/>
                <a:ext cx="5534148" cy="1529886"/>
              </a:xfrm>
              <a:custGeom>
                <a:avLst/>
                <a:gdLst/>
                <a:ahLst/>
                <a:cxnLst/>
                <a:rect l="l" t="t" r="r" b="b"/>
                <a:pathLst>
                  <a:path w="5973005" h="1651206">
                    <a:moveTo>
                      <a:pt x="1566860" y="0"/>
                    </a:moveTo>
                    <a:lnTo>
                      <a:pt x="4406144" y="0"/>
                    </a:lnTo>
                    <a:cubicBezTo>
                      <a:pt x="5109269" y="339593"/>
                      <a:pt x="5668506" y="928551"/>
                      <a:pt x="5973005" y="1651206"/>
                    </a:cubicBezTo>
                    <a:lnTo>
                      <a:pt x="0" y="1651206"/>
                    </a:lnTo>
                    <a:cubicBezTo>
                      <a:pt x="304499" y="928551"/>
                      <a:pt x="863736" y="339593"/>
                      <a:pt x="1566860" y="0"/>
                    </a:cubicBezTo>
                    <a:close/>
                  </a:path>
                </a:pathLst>
              </a:custGeom>
              <a:gradFill flip="none" rotWithShape="1">
                <a:gsLst>
                  <a:gs pos="99000">
                    <a:srgbClr val="76AD38"/>
                  </a:gs>
                  <a:gs pos="38000">
                    <a:srgbClr val="A2CA0C"/>
                  </a:gs>
                </a:gsLst>
                <a:path path="circle">
                  <a:fillToRect l="50000" t="50000" r="50000" b="50000"/>
                </a:path>
                <a:tileRect/>
              </a:gradFill>
              <a:ln w="25400" cap="flat" cmpd="sng" algn="ctr">
                <a:noFill/>
                <a:prstDash val="solid"/>
              </a:ln>
              <a:effectLst>
                <a:outerShdw blurRad="50800" dist="38100" dir="5400000" algn="t"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9" name="矩形 4"/>
              <p:cNvSpPr/>
              <p:nvPr/>
            </p:nvSpPr>
            <p:spPr>
              <a:xfrm>
                <a:off x="1937933" y="4779433"/>
                <a:ext cx="5657166" cy="1529886"/>
              </a:xfrm>
              <a:custGeom>
                <a:avLst/>
                <a:gdLst/>
                <a:ahLst/>
                <a:cxnLst/>
                <a:rect l="l" t="t" r="r" b="b"/>
                <a:pathLst>
                  <a:path w="6105779" h="1651206">
                    <a:moveTo>
                      <a:pt x="0" y="0"/>
                    </a:moveTo>
                    <a:lnTo>
                      <a:pt x="6105779" y="0"/>
                    </a:lnTo>
                    <a:cubicBezTo>
                      <a:pt x="5867381" y="687291"/>
                      <a:pt x="5401050" y="1267480"/>
                      <a:pt x="4796909" y="1651206"/>
                    </a:cubicBezTo>
                    <a:lnTo>
                      <a:pt x="1308869" y="1651206"/>
                    </a:lnTo>
                    <a:cubicBezTo>
                      <a:pt x="704729" y="1267480"/>
                      <a:pt x="238398" y="687291"/>
                      <a:pt x="0" y="0"/>
                    </a:cubicBezTo>
                    <a:close/>
                  </a:path>
                </a:pathLst>
              </a:custGeom>
              <a:gradFill flip="none" rotWithShape="1">
                <a:gsLst>
                  <a:gs pos="99000">
                    <a:srgbClr val="76AD38"/>
                  </a:gs>
                  <a:gs pos="38000">
                    <a:srgbClr val="A2CA0C"/>
                  </a:gs>
                </a:gsLst>
                <a:path path="circle">
                  <a:fillToRect l="50000" t="50000" r="50000" b="50000"/>
                </a:path>
                <a:tileRect/>
              </a:gradFill>
              <a:ln w="25400" cap="flat" cmpd="sng" algn="ctr">
                <a:noFill/>
                <a:prstDash val="solid"/>
              </a:ln>
              <a:effectLst>
                <a:outerShdw blurRad="50800" dist="38100" dir="5400000" algn="t"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grpSp>
        <p:grpSp>
          <p:nvGrpSpPr>
            <p:cNvPr id="21" name="Group 20"/>
            <p:cNvGrpSpPr/>
            <p:nvPr/>
          </p:nvGrpSpPr>
          <p:grpSpPr>
            <a:xfrm>
              <a:off x="5906902" y="1636955"/>
              <a:ext cx="406400" cy="464344"/>
              <a:chOff x="9174163" y="2577307"/>
              <a:chExt cx="406400" cy="464344"/>
            </a:xfrm>
            <a:solidFill>
              <a:schemeClr val="bg2"/>
            </a:solidFill>
          </p:grpSpPr>
          <p:sp>
            <p:nvSpPr>
              <p:cNvPr id="22" name="AutoShape 48"/>
              <p:cNvSpPr/>
              <p:nvPr/>
            </p:nvSpPr>
            <p:spPr bwMode="auto">
              <a:xfrm>
                <a:off x="9174163" y="2577307"/>
                <a:ext cx="406400"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425"/>
                    </a:moveTo>
                    <a:cubicBezTo>
                      <a:pt x="5687" y="7425"/>
                      <a:pt x="1542" y="6064"/>
                      <a:pt x="1542" y="4387"/>
                    </a:cubicBezTo>
                    <a:cubicBezTo>
                      <a:pt x="1542" y="2709"/>
                      <a:pt x="5687" y="1350"/>
                      <a:pt x="10800" y="1350"/>
                    </a:cubicBezTo>
                    <a:cubicBezTo>
                      <a:pt x="15912" y="1350"/>
                      <a:pt x="20057" y="2709"/>
                      <a:pt x="20057" y="4387"/>
                    </a:cubicBezTo>
                    <a:cubicBezTo>
                      <a:pt x="20057" y="6064"/>
                      <a:pt x="15912" y="7425"/>
                      <a:pt x="10800" y="7425"/>
                    </a:cubicBezTo>
                    <a:moveTo>
                      <a:pt x="20057" y="9112"/>
                    </a:moveTo>
                    <a:lnTo>
                      <a:pt x="20054" y="9112"/>
                    </a:lnTo>
                    <a:cubicBezTo>
                      <a:pt x="20054" y="9119"/>
                      <a:pt x="20057" y="9127"/>
                      <a:pt x="20057" y="9133"/>
                    </a:cubicBezTo>
                    <a:cubicBezTo>
                      <a:pt x="20057" y="10800"/>
                      <a:pt x="15912" y="12150"/>
                      <a:pt x="10800" y="12150"/>
                    </a:cubicBezTo>
                    <a:cubicBezTo>
                      <a:pt x="5687" y="12150"/>
                      <a:pt x="1542" y="10800"/>
                      <a:pt x="1542" y="9133"/>
                    </a:cubicBezTo>
                    <a:cubicBezTo>
                      <a:pt x="1542" y="9127"/>
                      <a:pt x="1545" y="9119"/>
                      <a:pt x="1545" y="9112"/>
                    </a:cubicBezTo>
                    <a:lnTo>
                      <a:pt x="1542" y="9112"/>
                    </a:lnTo>
                    <a:lnTo>
                      <a:pt x="1542" y="6793"/>
                    </a:lnTo>
                    <a:cubicBezTo>
                      <a:pt x="3564" y="8140"/>
                      <a:pt x="7271" y="8774"/>
                      <a:pt x="10800" y="8774"/>
                    </a:cubicBezTo>
                    <a:cubicBezTo>
                      <a:pt x="14328" y="8774"/>
                      <a:pt x="18035" y="8140"/>
                      <a:pt x="20057" y="6793"/>
                    </a:cubicBezTo>
                    <a:cubicBezTo>
                      <a:pt x="20057" y="6793"/>
                      <a:pt x="20057" y="9112"/>
                      <a:pt x="20057" y="9112"/>
                    </a:cubicBezTo>
                    <a:close/>
                    <a:moveTo>
                      <a:pt x="20057" y="13162"/>
                    </a:moveTo>
                    <a:lnTo>
                      <a:pt x="20054" y="13162"/>
                    </a:lnTo>
                    <a:cubicBezTo>
                      <a:pt x="20054" y="13169"/>
                      <a:pt x="20057" y="13177"/>
                      <a:pt x="20057" y="13183"/>
                    </a:cubicBezTo>
                    <a:cubicBezTo>
                      <a:pt x="20057" y="14850"/>
                      <a:pt x="15912" y="16200"/>
                      <a:pt x="10800" y="16200"/>
                    </a:cubicBezTo>
                    <a:cubicBezTo>
                      <a:pt x="5687" y="16200"/>
                      <a:pt x="1542" y="14850"/>
                      <a:pt x="1542" y="13183"/>
                    </a:cubicBezTo>
                    <a:cubicBezTo>
                      <a:pt x="1542" y="13177"/>
                      <a:pt x="1545" y="13169"/>
                      <a:pt x="1545" y="13162"/>
                    </a:cubicBezTo>
                    <a:lnTo>
                      <a:pt x="1542" y="13162"/>
                    </a:lnTo>
                    <a:lnTo>
                      <a:pt x="1542" y="10640"/>
                    </a:lnTo>
                    <a:cubicBezTo>
                      <a:pt x="3136" y="12077"/>
                      <a:pt x="6982" y="12825"/>
                      <a:pt x="10800" y="12825"/>
                    </a:cubicBezTo>
                    <a:cubicBezTo>
                      <a:pt x="14617" y="12825"/>
                      <a:pt x="18463" y="12077"/>
                      <a:pt x="20057" y="10640"/>
                    </a:cubicBezTo>
                    <a:cubicBezTo>
                      <a:pt x="20057" y="10640"/>
                      <a:pt x="20057" y="13162"/>
                      <a:pt x="20057" y="13162"/>
                    </a:cubicBezTo>
                    <a:close/>
                    <a:moveTo>
                      <a:pt x="20057" y="17212"/>
                    </a:moveTo>
                    <a:cubicBezTo>
                      <a:pt x="20057" y="18889"/>
                      <a:pt x="15912" y="20249"/>
                      <a:pt x="10800" y="20249"/>
                    </a:cubicBezTo>
                    <a:cubicBezTo>
                      <a:pt x="5687" y="20249"/>
                      <a:pt x="1542" y="18889"/>
                      <a:pt x="1542" y="17212"/>
                    </a:cubicBezTo>
                    <a:lnTo>
                      <a:pt x="1542" y="14690"/>
                    </a:lnTo>
                    <a:cubicBezTo>
                      <a:pt x="3136" y="16127"/>
                      <a:pt x="6982" y="16875"/>
                      <a:pt x="10800" y="16875"/>
                    </a:cubicBezTo>
                    <a:cubicBezTo>
                      <a:pt x="14617" y="16875"/>
                      <a:pt x="18463" y="16127"/>
                      <a:pt x="20057" y="14690"/>
                    </a:cubicBezTo>
                    <a:cubicBezTo>
                      <a:pt x="20057" y="14690"/>
                      <a:pt x="20057" y="17212"/>
                      <a:pt x="20057" y="17212"/>
                    </a:cubicBezTo>
                    <a:close/>
                    <a:moveTo>
                      <a:pt x="10800" y="0"/>
                    </a:moveTo>
                    <a:cubicBezTo>
                      <a:pt x="5598" y="0"/>
                      <a:pt x="0" y="1372"/>
                      <a:pt x="0" y="4387"/>
                    </a:cubicBezTo>
                    <a:lnTo>
                      <a:pt x="0" y="17212"/>
                    </a:lnTo>
                    <a:cubicBezTo>
                      <a:pt x="0" y="20226"/>
                      <a:pt x="5598" y="21599"/>
                      <a:pt x="10800" y="21599"/>
                    </a:cubicBezTo>
                    <a:cubicBezTo>
                      <a:pt x="16001" y="21599"/>
                      <a:pt x="21599" y="20226"/>
                      <a:pt x="21599" y="17212"/>
                    </a:cubicBezTo>
                    <a:lnTo>
                      <a:pt x="21599" y="4387"/>
                    </a:lnTo>
                    <a:cubicBezTo>
                      <a:pt x="21599" y="1372"/>
                      <a:pt x="16001"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23" name="AutoShape 49"/>
              <p:cNvSpPr/>
              <p:nvPr/>
            </p:nvSpPr>
            <p:spPr bwMode="auto">
              <a:xfrm>
                <a:off x="9493250" y="2940050"/>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24" name="AutoShape 50"/>
              <p:cNvSpPr/>
              <p:nvPr/>
            </p:nvSpPr>
            <p:spPr bwMode="auto">
              <a:xfrm>
                <a:off x="9493250" y="2852738"/>
                <a:ext cx="29369"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25" name="AutoShape 51"/>
              <p:cNvSpPr/>
              <p:nvPr/>
            </p:nvSpPr>
            <p:spPr bwMode="auto">
              <a:xfrm>
                <a:off x="9493250" y="2765425"/>
                <a:ext cx="29369"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nvGrpSpPr>
            <p:cNvPr id="26" name="Group 25"/>
            <p:cNvGrpSpPr/>
            <p:nvPr/>
          </p:nvGrpSpPr>
          <p:grpSpPr>
            <a:xfrm>
              <a:off x="5877930" y="3233174"/>
              <a:ext cx="464344" cy="464344"/>
              <a:chOff x="7287419" y="2577307"/>
              <a:chExt cx="464344" cy="464344"/>
            </a:xfrm>
            <a:solidFill>
              <a:schemeClr val="bg2"/>
            </a:solidFill>
          </p:grpSpPr>
          <p:sp>
            <p:nvSpPr>
              <p:cNvPr id="27" name="AutoShape 56"/>
              <p:cNvSpPr/>
              <p:nvPr/>
            </p:nvSpPr>
            <p:spPr bwMode="auto">
              <a:xfrm>
                <a:off x="7287419" y="257730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28" name="AutoShape 57"/>
              <p:cNvSpPr/>
              <p:nvPr/>
            </p:nvSpPr>
            <p:spPr bwMode="auto">
              <a:xfrm>
                <a:off x="7606507" y="257730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29" name="AutoShape 58"/>
              <p:cNvSpPr/>
              <p:nvPr/>
            </p:nvSpPr>
            <p:spPr bwMode="auto">
              <a:xfrm>
                <a:off x="7446963" y="2577307"/>
                <a:ext cx="145257"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15416"/>
                    </a:moveTo>
                    <a:cubicBezTo>
                      <a:pt x="16954" y="15452"/>
                      <a:pt x="16923" y="15487"/>
                      <a:pt x="16883" y="15523"/>
                    </a:cubicBezTo>
                    <a:cubicBezTo>
                      <a:pt x="16677" y="15701"/>
                      <a:pt x="16414" y="15870"/>
                      <a:pt x="16066" y="16020"/>
                    </a:cubicBezTo>
                    <a:cubicBezTo>
                      <a:pt x="16057" y="16024"/>
                      <a:pt x="16044" y="16027"/>
                      <a:pt x="16038" y="16031"/>
                    </a:cubicBezTo>
                    <a:cubicBezTo>
                      <a:pt x="15662" y="16192"/>
                      <a:pt x="15214" y="16334"/>
                      <a:pt x="14705" y="16454"/>
                    </a:cubicBezTo>
                    <a:cubicBezTo>
                      <a:pt x="14697" y="16457"/>
                      <a:pt x="14692" y="16458"/>
                      <a:pt x="14686" y="16459"/>
                    </a:cubicBezTo>
                    <a:cubicBezTo>
                      <a:pt x="14163" y="16582"/>
                      <a:pt x="13584" y="16681"/>
                      <a:pt x="12960" y="16749"/>
                    </a:cubicBezTo>
                    <a:cubicBezTo>
                      <a:pt x="12279" y="16826"/>
                      <a:pt x="11560" y="16875"/>
                      <a:pt x="10800" y="16875"/>
                    </a:cubicBezTo>
                    <a:cubicBezTo>
                      <a:pt x="10037" y="16875"/>
                      <a:pt x="9318" y="16826"/>
                      <a:pt x="8640" y="16749"/>
                    </a:cubicBezTo>
                    <a:cubicBezTo>
                      <a:pt x="8016" y="16681"/>
                      <a:pt x="7435" y="16582"/>
                      <a:pt x="6914" y="16459"/>
                    </a:cubicBezTo>
                    <a:cubicBezTo>
                      <a:pt x="6908" y="16458"/>
                      <a:pt x="6901" y="16457"/>
                      <a:pt x="6893" y="16454"/>
                    </a:cubicBezTo>
                    <a:cubicBezTo>
                      <a:pt x="6385" y="16334"/>
                      <a:pt x="5937" y="16192"/>
                      <a:pt x="5562" y="16031"/>
                    </a:cubicBezTo>
                    <a:cubicBezTo>
                      <a:pt x="5553" y="16027"/>
                      <a:pt x="5541" y="16024"/>
                      <a:pt x="5531" y="16020"/>
                    </a:cubicBezTo>
                    <a:cubicBezTo>
                      <a:pt x="5184" y="15870"/>
                      <a:pt x="4921" y="15701"/>
                      <a:pt x="4715" y="15523"/>
                    </a:cubicBezTo>
                    <a:cubicBezTo>
                      <a:pt x="4676" y="15487"/>
                      <a:pt x="4644" y="15452"/>
                      <a:pt x="4612" y="15416"/>
                    </a:cubicBezTo>
                    <a:cubicBezTo>
                      <a:pt x="4437" y="15236"/>
                      <a:pt x="4320" y="15047"/>
                      <a:pt x="4320" y="14850"/>
                    </a:cubicBezTo>
                    <a:cubicBezTo>
                      <a:pt x="4320" y="14650"/>
                      <a:pt x="4437" y="14462"/>
                      <a:pt x="4612" y="14281"/>
                    </a:cubicBezTo>
                    <a:cubicBezTo>
                      <a:pt x="4644" y="14246"/>
                      <a:pt x="4676" y="14210"/>
                      <a:pt x="4715" y="14176"/>
                    </a:cubicBezTo>
                    <a:cubicBezTo>
                      <a:pt x="4921" y="13998"/>
                      <a:pt x="5184" y="13829"/>
                      <a:pt x="5531" y="13677"/>
                    </a:cubicBezTo>
                    <a:cubicBezTo>
                      <a:pt x="5541" y="13674"/>
                      <a:pt x="5553" y="13671"/>
                      <a:pt x="5562" y="13667"/>
                    </a:cubicBezTo>
                    <a:cubicBezTo>
                      <a:pt x="5937" y="13507"/>
                      <a:pt x="6385" y="13364"/>
                      <a:pt x="6893" y="13244"/>
                    </a:cubicBezTo>
                    <a:cubicBezTo>
                      <a:pt x="6901" y="13242"/>
                      <a:pt x="6908" y="13240"/>
                      <a:pt x="6914" y="13238"/>
                    </a:cubicBezTo>
                    <a:cubicBezTo>
                      <a:pt x="7435" y="13117"/>
                      <a:pt x="8016" y="13018"/>
                      <a:pt x="8640" y="12948"/>
                    </a:cubicBezTo>
                    <a:cubicBezTo>
                      <a:pt x="9318" y="12873"/>
                      <a:pt x="10037" y="12825"/>
                      <a:pt x="10800" y="12825"/>
                    </a:cubicBezTo>
                    <a:cubicBezTo>
                      <a:pt x="11560" y="12825"/>
                      <a:pt x="12279" y="12873"/>
                      <a:pt x="12960" y="12948"/>
                    </a:cubicBezTo>
                    <a:cubicBezTo>
                      <a:pt x="13584" y="13018"/>
                      <a:pt x="14163" y="13117"/>
                      <a:pt x="14686" y="13238"/>
                    </a:cubicBezTo>
                    <a:cubicBezTo>
                      <a:pt x="14692" y="13240"/>
                      <a:pt x="14697" y="13242"/>
                      <a:pt x="14705" y="13244"/>
                    </a:cubicBezTo>
                    <a:cubicBezTo>
                      <a:pt x="15214" y="13364"/>
                      <a:pt x="15662" y="13507"/>
                      <a:pt x="16038" y="13667"/>
                    </a:cubicBezTo>
                    <a:cubicBezTo>
                      <a:pt x="16044" y="13671"/>
                      <a:pt x="16057" y="13674"/>
                      <a:pt x="16066" y="13677"/>
                    </a:cubicBezTo>
                    <a:cubicBezTo>
                      <a:pt x="16414" y="13829"/>
                      <a:pt x="16677" y="13998"/>
                      <a:pt x="16883" y="14176"/>
                    </a:cubicBezTo>
                    <a:cubicBezTo>
                      <a:pt x="16923" y="14210"/>
                      <a:pt x="16954" y="14246"/>
                      <a:pt x="16988" y="14281"/>
                    </a:cubicBezTo>
                    <a:cubicBezTo>
                      <a:pt x="17161" y="14462"/>
                      <a:pt x="17280" y="14650"/>
                      <a:pt x="17280" y="14850"/>
                    </a:cubicBezTo>
                    <a:cubicBezTo>
                      <a:pt x="17280" y="15047"/>
                      <a:pt x="17161" y="15236"/>
                      <a:pt x="16988" y="15416"/>
                    </a:cubicBezTo>
                    <a:moveTo>
                      <a:pt x="12960" y="19575"/>
                    </a:moveTo>
                    <a:cubicBezTo>
                      <a:pt x="12960" y="19948"/>
                      <a:pt x="11992" y="20249"/>
                      <a:pt x="10800" y="20249"/>
                    </a:cubicBezTo>
                    <a:cubicBezTo>
                      <a:pt x="9606" y="20249"/>
                      <a:pt x="8640" y="19948"/>
                      <a:pt x="8640" y="19575"/>
                    </a:cubicBezTo>
                    <a:lnTo>
                      <a:pt x="8640" y="18156"/>
                    </a:lnTo>
                    <a:cubicBezTo>
                      <a:pt x="9338" y="18201"/>
                      <a:pt x="10059" y="18225"/>
                      <a:pt x="10800" y="18225"/>
                    </a:cubicBezTo>
                    <a:cubicBezTo>
                      <a:pt x="11541" y="18225"/>
                      <a:pt x="12262" y="18201"/>
                      <a:pt x="12960" y="18156"/>
                    </a:cubicBezTo>
                    <a:cubicBezTo>
                      <a:pt x="12960" y="18156"/>
                      <a:pt x="12960" y="19575"/>
                      <a:pt x="12960" y="19575"/>
                    </a:cubicBezTo>
                    <a:close/>
                    <a:moveTo>
                      <a:pt x="8640" y="2025"/>
                    </a:moveTo>
                    <a:cubicBezTo>
                      <a:pt x="8640" y="1651"/>
                      <a:pt x="9606" y="1350"/>
                      <a:pt x="10800" y="1350"/>
                    </a:cubicBezTo>
                    <a:cubicBezTo>
                      <a:pt x="11992" y="1350"/>
                      <a:pt x="12960" y="1651"/>
                      <a:pt x="12960" y="2025"/>
                    </a:cubicBezTo>
                    <a:lnTo>
                      <a:pt x="12960" y="11542"/>
                    </a:lnTo>
                    <a:cubicBezTo>
                      <a:pt x="12262" y="11498"/>
                      <a:pt x="11541" y="11475"/>
                      <a:pt x="10800" y="11475"/>
                    </a:cubicBezTo>
                    <a:cubicBezTo>
                      <a:pt x="10059" y="11475"/>
                      <a:pt x="9338" y="11498"/>
                      <a:pt x="8640" y="11542"/>
                    </a:cubicBezTo>
                    <a:cubicBezTo>
                      <a:pt x="8640" y="11542"/>
                      <a:pt x="8640" y="2025"/>
                      <a:pt x="8640" y="2025"/>
                    </a:cubicBezTo>
                    <a:close/>
                    <a:moveTo>
                      <a:pt x="17280" y="12164"/>
                    </a:moveTo>
                    <a:lnTo>
                      <a:pt x="17280" y="2025"/>
                    </a:lnTo>
                    <a:cubicBezTo>
                      <a:pt x="17280" y="908"/>
                      <a:pt x="14373" y="0"/>
                      <a:pt x="10800" y="0"/>
                    </a:cubicBezTo>
                    <a:cubicBezTo>
                      <a:pt x="7225" y="0"/>
                      <a:pt x="4320" y="908"/>
                      <a:pt x="4320" y="2025"/>
                    </a:cubicBezTo>
                    <a:lnTo>
                      <a:pt x="4320" y="12164"/>
                    </a:lnTo>
                    <a:cubicBezTo>
                      <a:pt x="1710" y="12781"/>
                      <a:pt x="0" y="13749"/>
                      <a:pt x="0" y="14850"/>
                    </a:cubicBezTo>
                    <a:cubicBezTo>
                      <a:pt x="0" y="15950"/>
                      <a:pt x="1710" y="16918"/>
                      <a:pt x="4320" y="17534"/>
                    </a:cubicBezTo>
                    <a:lnTo>
                      <a:pt x="4320" y="19575"/>
                    </a:lnTo>
                    <a:cubicBezTo>
                      <a:pt x="4320" y="20691"/>
                      <a:pt x="7225" y="21599"/>
                      <a:pt x="10800" y="21599"/>
                    </a:cubicBezTo>
                    <a:cubicBezTo>
                      <a:pt x="14373" y="21599"/>
                      <a:pt x="17280" y="20691"/>
                      <a:pt x="17280" y="19575"/>
                    </a:cubicBezTo>
                    <a:lnTo>
                      <a:pt x="17280" y="17534"/>
                    </a:lnTo>
                    <a:cubicBezTo>
                      <a:pt x="19889" y="16918"/>
                      <a:pt x="21600" y="15950"/>
                      <a:pt x="21600" y="14850"/>
                    </a:cubicBezTo>
                    <a:cubicBezTo>
                      <a:pt x="21600" y="13749"/>
                      <a:pt x="19889" y="12781"/>
                      <a:pt x="17280" y="1216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nvGrpSpPr>
            <p:cNvPr id="30" name="Group 29"/>
            <p:cNvGrpSpPr/>
            <p:nvPr/>
          </p:nvGrpSpPr>
          <p:grpSpPr>
            <a:xfrm>
              <a:off x="5834671" y="4935836"/>
              <a:ext cx="434975" cy="464344"/>
              <a:chOff x="9159875" y="1647825"/>
              <a:chExt cx="434975" cy="464344"/>
            </a:xfrm>
            <a:solidFill>
              <a:schemeClr val="bg2"/>
            </a:solidFill>
          </p:grpSpPr>
          <p:sp>
            <p:nvSpPr>
              <p:cNvPr id="31" name="AutoShape 78"/>
              <p:cNvSpPr/>
              <p:nvPr/>
            </p:nvSpPr>
            <p:spPr bwMode="auto">
              <a:xfrm>
                <a:off x="9159875" y="1647825"/>
                <a:ext cx="434975"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18900"/>
                    </a:moveTo>
                    <a:cubicBezTo>
                      <a:pt x="20160" y="19643"/>
                      <a:pt x="19513" y="20249"/>
                      <a:pt x="18720" y="20249"/>
                    </a:cubicBezTo>
                    <a:lnTo>
                      <a:pt x="2880" y="20249"/>
                    </a:lnTo>
                    <a:cubicBezTo>
                      <a:pt x="2086" y="20249"/>
                      <a:pt x="1440" y="19643"/>
                      <a:pt x="1440" y="18900"/>
                    </a:cubicBezTo>
                    <a:lnTo>
                      <a:pt x="1440" y="2700"/>
                    </a:lnTo>
                    <a:cubicBezTo>
                      <a:pt x="1440" y="1955"/>
                      <a:pt x="2086" y="1350"/>
                      <a:pt x="2880" y="1350"/>
                    </a:cubicBezTo>
                    <a:lnTo>
                      <a:pt x="18720" y="1350"/>
                    </a:lnTo>
                    <a:cubicBezTo>
                      <a:pt x="19513" y="1350"/>
                      <a:pt x="20160" y="1955"/>
                      <a:pt x="20160" y="2700"/>
                    </a:cubicBezTo>
                    <a:cubicBezTo>
                      <a:pt x="20160" y="2700"/>
                      <a:pt x="20160" y="18900"/>
                      <a:pt x="20160" y="18900"/>
                    </a:cubicBezTo>
                    <a:close/>
                    <a:moveTo>
                      <a:pt x="18720" y="0"/>
                    </a:moveTo>
                    <a:lnTo>
                      <a:pt x="2880" y="0"/>
                    </a:lnTo>
                    <a:cubicBezTo>
                      <a:pt x="1289" y="0"/>
                      <a:pt x="0" y="1208"/>
                      <a:pt x="0" y="2700"/>
                    </a:cubicBezTo>
                    <a:lnTo>
                      <a:pt x="0" y="18900"/>
                    </a:lnTo>
                    <a:cubicBezTo>
                      <a:pt x="0" y="20391"/>
                      <a:pt x="1289" y="21599"/>
                      <a:pt x="2880" y="21599"/>
                    </a:cubicBezTo>
                    <a:lnTo>
                      <a:pt x="18720" y="21599"/>
                    </a:lnTo>
                    <a:cubicBezTo>
                      <a:pt x="20310" y="21599"/>
                      <a:pt x="21599" y="20391"/>
                      <a:pt x="21599" y="18900"/>
                    </a:cubicBezTo>
                    <a:lnTo>
                      <a:pt x="21599" y="2700"/>
                    </a:lnTo>
                    <a:cubicBezTo>
                      <a:pt x="21599" y="1208"/>
                      <a:pt x="20310" y="0"/>
                      <a:pt x="1872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32" name="AutoShape 79"/>
              <p:cNvSpPr/>
              <p:nvPr/>
            </p:nvSpPr>
            <p:spPr bwMode="auto">
              <a:xfrm>
                <a:off x="9217819" y="1705769"/>
                <a:ext cx="319088" cy="2905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18" y="20519"/>
                    </a:moveTo>
                    <a:lnTo>
                      <a:pt x="14053" y="16248"/>
                    </a:lnTo>
                    <a:lnTo>
                      <a:pt x="16690" y="12959"/>
                    </a:lnTo>
                    <a:lnTo>
                      <a:pt x="20618" y="17689"/>
                    </a:lnTo>
                    <a:lnTo>
                      <a:pt x="20618" y="20519"/>
                    </a:lnTo>
                    <a:cubicBezTo>
                      <a:pt x="20618" y="20519"/>
                      <a:pt x="17418" y="20519"/>
                      <a:pt x="17418" y="20519"/>
                    </a:cubicBezTo>
                    <a:close/>
                    <a:moveTo>
                      <a:pt x="981" y="11446"/>
                    </a:moveTo>
                    <a:lnTo>
                      <a:pt x="4909" y="6479"/>
                    </a:lnTo>
                    <a:lnTo>
                      <a:pt x="12828" y="16353"/>
                    </a:lnTo>
                    <a:lnTo>
                      <a:pt x="13398" y="17064"/>
                    </a:lnTo>
                    <a:lnTo>
                      <a:pt x="16109" y="20519"/>
                    </a:lnTo>
                    <a:lnTo>
                      <a:pt x="981" y="20519"/>
                    </a:lnTo>
                    <a:cubicBezTo>
                      <a:pt x="981" y="20519"/>
                      <a:pt x="981" y="11446"/>
                      <a:pt x="981" y="11446"/>
                    </a:cubicBezTo>
                    <a:close/>
                    <a:moveTo>
                      <a:pt x="20618" y="1080"/>
                    </a:moveTo>
                    <a:lnTo>
                      <a:pt x="20618" y="16058"/>
                    </a:lnTo>
                    <a:lnTo>
                      <a:pt x="17427" y="12244"/>
                    </a:lnTo>
                    <a:cubicBezTo>
                      <a:pt x="17240" y="12012"/>
                      <a:pt x="16972" y="11879"/>
                      <a:pt x="16690" y="11879"/>
                    </a:cubicBezTo>
                    <a:cubicBezTo>
                      <a:pt x="16409" y="11879"/>
                      <a:pt x="16141" y="12012"/>
                      <a:pt x="15954" y="12244"/>
                    </a:cubicBezTo>
                    <a:lnTo>
                      <a:pt x="13399" y="15432"/>
                    </a:lnTo>
                    <a:lnTo>
                      <a:pt x="5645" y="5764"/>
                    </a:lnTo>
                    <a:cubicBezTo>
                      <a:pt x="5458" y="5532"/>
                      <a:pt x="5190" y="5400"/>
                      <a:pt x="4909" y="5400"/>
                    </a:cubicBezTo>
                    <a:cubicBezTo>
                      <a:pt x="4627" y="5400"/>
                      <a:pt x="4359" y="5532"/>
                      <a:pt x="4172" y="5764"/>
                    </a:cubicBezTo>
                    <a:lnTo>
                      <a:pt x="981" y="9812"/>
                    </a:lnTo>
                    <a:lnTo>
                      <a:pt x="981" y="1080"/>
                    </a:lnTo>
                    <a:cubicBezTo>
                      <a:pt x="981" y="1080"/>
                      <a:pt x="20618" y="1080"/>
                      <a:pt x="20618" y="1080"/>
                    </a:cubicBezTo>
                    <a:close/>
                    <a:moveTo>
                      <a:pt x="20618" y="0"/>
                    </a:moveTo>
                    <a:lnTo>
                      <a:pt x="981" y="0"/>
                    </a:lnTo>
                    <a:cubicBezTo>
                      <a:pt x="439" y="0"/>
                      <a:pt x="0" y="483"/>
                      <a:pt x="0" y="1080"/>
                    </a:cubicBezTo>
                    <a:lnTo>
                      <a:pt x="0" y="20519"/>
                    </a:lnTo>
                    <a:cubicBezTo>
                      <a:pt x="0" y="21116"/>
                      <a:pt x="439" y="21599"/>
                      <a:pt x="981" y="21599"/>
                    </a:cubicBezTo>
                    <a:lnTo>
                      <a:pt x="20618" y="21599"/>
                    </a:lnTo>
                    <a:cubicBezTo>
                      <a:pt x="21160" y="21599"/>
                      <a:pt x="21600" y="21116"/>
                      <a:pt x="21600" y="20519"/>
                    </a:cubicBezTo>
                    <a:lnTo>
                      <a:pt x="21600" y="1080"/>
                    </a:lnTo>
                    <a:cubicBezTo>
                      <a:pt x="21600" y="483"/>
                      <a:pt x="21160" y="0"/>
                      <a:pt x="20618"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33" name="AutoShape 80"/>
              <p:cNvSpPr/>
              <p:nvPr/>
            </p:nvSpPr>
            <p:spPr bwMode="auto">
              <a:xfrm>
                <a:off x="9391650" y="1749425"/>
                <a:ext cx="87313"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3600"/>
                    </a:moveTo>
                    <a:cubicBezTo>
                      <a:pt x="14769" y="3600"/>
                      <a:pt x="17999" y="6827"/>
                      <a:pt x="17999" y="10800"/>
                    </a:cubicBezTo>
                    <a:cubicBezTo>
                      <a:pt x="17999" y="14769"/>
                      <a:pt x="14769" y="18000"/>
                      <a:pt x="10800" y="18000"/>
                    </a:cubicBezTo>
                    <a:cubicBezTo>
                      <a:pt x="6830" y="18000"/>
                      <a:pt x="3600" y="14769"/>
                      <a:pt x="3600" y="10800"/>
                    </a:cubicBezTo>
                    <a:cubicBezTo>
                      <a:pt x="3600" y="6827"/>
                      <a:pt x="6830" y="3600"/>
                      <a:pt x="10800" y="3600"/>
                    </a:cubicBezTo>
                    <a:moveTo>
                      <a:pt x="10800" y="21599"/>
                    </a:moveTo>
                    <a:cubicBezTo>
                      <a:pt x="16766" y="21599"/>
                      <a:pt x="21600" y="16762"/>
                      <a:pt x="21600" y="10800"/>
                    </a:cubicBezTo>
                    <a:cubicBezTo>
                      <a:pt x="21600" y="4833"/>
                      <a:pt x="16766" y="0"/>
                      <a:pt x="10800" y="0"/>
                    </a:cubicBezTo>
                    <a:cubicBezTo>
                      <a:pt x="4833" y="0"/>
                      <a:pt x="0" y="4833"/>
                      <a:pt x="0" y="10800"/>
                    </a:cubicBezTo>
                    <a:cubicBezTo>
                      <a:pt x="0" y="16762"/>
                      <a:pt x="4833"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sp>
          <p:nvSpPr>
            <p:cNvPr id="34" name="Rectangle 33"/>
            <p:cNvSpPr/>
            <p:nvPr/>
          </p:nvSpPr>
          <p:spPr>
            <a:xfrm>
              <a:off x="4514148" y="5400180"/>
              <a:ext cx="3163703" cy="738664"/>
            </a:xfrm>
            <a:prstGeom prst="rect">
              <a:avLst/>
            </a:prstGeom>
          </p:spPr>
          <p:txBody>
            <a:bodyPr wrap="square">
              <a:spAutoFit/>
            </a:bodyPr>
            <a:lstStyle/>
            <a:p>
              <a:pPr algn="ctr"/>
              <a:r>
                <a:rPr lang="en-GB" sz="1400">
                  <a:solidFill>
                    <a:schemeClr val="bg2"/>
                  </a:solidFill>
                </a:rPr>
                <a:t>Lorem ipsum dolor sit amet, consectetuer adipiscing elit, sed diam nonummy </a:t>
              </a:r>
              <a:r>
                <a:rPr lang="en-GB" sz="1400" smtClean="0">
                  <a:solidFill>
                    <a:schemeClr val="bg2"/>
                  </a:solidFill>
                </a:rPr>
                <a:t>nibh</a:t>
              </a:r>
              <a:endParaRPr lang="en-GB" sz="1400">
                <a:solidFill>
                  <a:schemeClr val="bg2"/>
                </a:solidFill>
              </a:endParaRPr>
            </a:p>
          </p:txBody>
        </p:sp>
        <p:sp>
          <p:nvSpPr>
            <p:cNvPr id="35" name="Rectangle 34"/>
            <p:cNvSpPr/>
            <p:nvPr/>
          </p:nvSpPr>
          <p:spPr>
            <a:xfrm>
              <a:off x="4528250" y="2091237"/>
              <a:ext cx="3163703" cy="738664"/>
            </a:xfrm>
            <a:prstGeom prst="rect">
              <a:avLst/>
            </a:prstGeom>
          </p:spPr>
          <p:txBody>
            <a:bodyPr wrap="square">
              <a:spAutoFit/>
            </a:bodyPr>
            <a:lstStyle/>
            <a:p>
              <a:pPr algn="ctr"/>
              <a:r>
                <a:rPr lang="en-GB" sz="1400">
                  <a:solidFill>
                    <a:schemeClr val="bg2"/>
                  </a:solidFill>
                </a:rPr>
                <a:t>Lorem ipsum dolor sit amet, consectetuer adipiscing elit, sed diam nonummy </a:t>
              </a:r>
              <a:r>
                <a:rPr lang="en-GB" sz="1400" smtClean="0">
                  <a:solidFill>
                    <a:schemeClr val="bg2"/>
                  </a:solidFill>
                </a:rPr>
                <a:t>nibh</a:t>
              </a:r>
              <a:endParaRPr lang="en-GB" sz="1400">
                <a:solidFill>
                  <a:schemeClr val="bg2"/>
                </a:solidFill>
              </a:endParaRPr>
            </a:p>
          </p:txBody>
        </p:sp>
        <p:sp>
          <p:nvSpPr>
            <p:cNvPr id="36" name="Rectangle 35"/>
            <p:cNvSpPr/>
            <p:nvPr/>
          </p:nvSpPr>
          <p:spPr>
            <a:xfrm>
              <a:off x="3919497" y="3728917"/>
              <a:ext cx="4353005" cy="738664"/>
            </a:xfrm>
            <a:prstGeom prst="rect">
              <a:avLst/>
            </a:prstGeom>
          </p:spPr>
          <p:txBody>
            <a:bodyPr wrap="square">
              <a:spAutoFit/>
            </a:bodyPr>
            <a:lstStyle/>
            <a:p>
              <a:pPr algn="ctr"/>
              <a:r>
                <a:rPr lang="en-GB" sz="1400">
                  <a:solidFill>
                    <a:schemeClr val="bg2"/>
                  </a:solidFill>
                </a:rPr>
                <a:t>Lorem ipsum dolor sit amet, consectetuer adipiscing elit, sed diam nonummy nibh euismod tincidunt ut laoreet dolore magna aliquam erat volutpat. </a:t>
              </a:r>
            </a:p>
          </p:txBody>
        </p:sp>
      </p:grpSp>
      <p:cxnSp>
        <p:nvCxnSpPr>
          <p:cNvPr id="38" name="Straight Connector 37"/>
          <p:cNvCxnSpPr/>
          <p:nvPr/>
        </p:nvCxnSpPr>
        <p:spPr>
          <a:xfrm>
            <a:off x="2053883" y="1915729"/>
            <a:ext cx="1997612"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459530" y="1433520"/>
            <a:ext cx="1534394" cy="923330"/>
          </a:xfrm>
          <a:prstGeom prst="rect">
            <a:avLst/>
          </a:prstGeom>
          <a:noFill/>
        </p:spPr>
        <p:txBody>
          <a:bodyPr wrap="none" rtlCol="0">
            <a:spAutoFit/>
          </a:bodyPr>
          <a:lstStyle/>
          <a:p>
            <a:r>
              <a:rPr lang="en-US" sz="5400" smtClean="0">
                <a:solidFill>
                  <a:schemeClr val="tx1">
                    <a:lumMod val="75000"/>
                    <a:lumOff val="25000"/>
                  </a:schemeClr>
                </a:solidFill>
                <a:latin typeface="+mj-lt"/>
              </a:rPr>
              <a:t>95%</a:t>
            </a:r>
          </a:p>
        </p:txBody>
      </p:sp>
      <p:sp>
        <p:nvSpPr>
          <p:cNvPr id="40" name="Rectangle 39"/>
          <p:cNvSpPr/>
          <p:nvPr/>
        </p:nvSpPr>
        <p:spPr>
          <a:xfrm>
            <a:off x="464324" y="2207311"/>
            <a:ext cx="3074221" cy="954107"/>
          </a:xfrm>
          <a:prstGeom prst="rect">
            <a:avLst/>
          </a:prstGeom>
        </p:spPr>
        <p:txBody>
          <a:bodyPr wrap="square">
            <a:spAutoFit/>
          </a:bodyPr>
          <a:lstStyle/>
          <a:p>
            <a:r>
              <a:rPr lang="en-GB" sz="1400">
                <a:solidFill>
                  <a:schemeClr val="tx1">
                    <a:lumMod val="75000"/>
                    <a:lumOff val="25000"/>
                  </a:schemeClr>
                </a:solidFill>
              </a:rPr>
              <a:t>Lorem ipsum dolor sit amet, consectetuer adipiscing elit, sed diam nonummy nibh euismod tincidunt ut laoreet </a:t>
            </a:r>
            <a:r>
              <a:rPr lang="en-GB" sz="1400" smtClean="0">
                <a:solidFill>
                  <a:schemeClr val="tx1">
                    <a:lumMod val="75000"/>
                    <a:lumOff val="25000"/>
                  </a:schemeClr>
                </a:solidFill>
              </a:rPr>
              <a:t>dolore</a:t>
            </a:r>
          </a:p>
        </p:txBody>
      </p:sp>
      <p:cxnSp>
        <p:nvCxnSpPr>
          <p:cNvPr id="41" name="Straight Connector 40"/>
          <p:cNvCxnSpPr/>
          <p:nvPr/>
        </p:nvCxnSpPr>
        <p:spPr>
          <a:xfrm>
            <a:off x="8855036" y="3320152"/>
            <a:ext cx="1499371"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10426387" y="2858487"/>
            <a:ext cx="1534394" cy="923330"/>
          </a:xfrm>
          <a:prstGeom prst="rect">
            <a:avLst/>
          </a:prstGeom>
          <a:noFill/>
        </p:spPr>
        <p:txBody>
          <a:bodyPr wrap="none" rtlCol="0">
            <a:spAutoFit/>
          </a:bodyPr>
          <a:lstStyle/>
          <a:p>
            <a:r>
              <a:rPr lang="en-US" sz="5400" smtClean="0">
                <a:solidFill>
                  <a:schemeClr val="tx1">
                    <a:lumMod val="75000"/>
                    <a:lumOff val="25000"/>
                  </a:schemeClr>
                </a:solidFill>
                <a:latin typeface="+mj-lt"/>
              </a:rPr>
              <a:t>78%</a:t>
            </a:r>
          </a:p>
        </p:txBody>
      </p:sp>
      <p:sp>
        <p:nvSpPr>
          <p:cNvPr id="45" name="Rectangle 44"/>
          <p:cNvSpPr/>
          <p:nvPr/>
        </p:nvSpPr>
        <p:spPr>
          <a:xfrm>
            <a:off x="8886560" y="3602305"/>
            <a:ext cx="3074221" cy="954107"/>
          </a:xfrm>
          <a:prstGeom prst="rect">
            <a:avLst/>
          </a:prstGeom>
        </p:spPr>
        <p:txBody>
          <a:bodyPr wrap="square">
            <a:spAutoFit/>
          </a:bodyPr>
          <a:lstStyle/>
          <a:p>
            <a:pPr algn="r"/>
            <a:r>
              <a:rPr lang="en-GB" sz="1400">
                <a:solidFill>
                  <a:schemeClr val="tx1">
                    <a:lumMod val="75000"/>
                    <a:lumOff val="25000"/>
                  </a:schemeClr>
                </a:solidFill>
              </a:rPr>
              <a:t>Lorem ipsum dolor sit </a:t>
            </a:r>
            <a:r>
              <a:rPr lang="en-GB" sz="1400" smtClean="0">
                <a:solidFill>
                  <a:schemeClr val="tx1">
                    <a:lumMod val="75000"/>
                    <a:lumOff val="25000"/>
                  </a:schemeClr>
                </a:solidFill>
              </a:rPr>
              <a:t>amet </a:t>
            </a:r>
            <a:r>
              <a:rPr lang="en-GB" sz="1400">
                <a:solidFill>
                  <a:schemeClr val="tx1">
                    <a:lumMod val="75000"/>
                    <a:lumOff val="25000"/>
                  </a:schemeClr>
                </a:solidFill>
              </a:rPr>
              <a:t>consectetuer adipiscing elit, sed diam nonummy nibh euismod tincidunt ut laoreet </a:t>
            </a:r>
            <a:r>
              <a:rPr lang="en-GB" sz="1400" smtClean="0">
                <a:solidFill>
                  <a:schemeClr val="tx1">
                    <a:lumMod val="75000"/>
                    <a:lumOff val="25000"/>
                  </a:schemeClr>
                </a:solidFill>
              </a:rPr>
              <a:t>dolore</a:t>
            </a:r>
          </a:p>
        </p:txBody>
      </p:sp>
      <p:sp>
        <p:nvSpPr>
          <p:cNvPr id="49" name="TextBox 48"/>
          <p:cNvSpPr txBox="1"/>
          <p:nvPr/>
        </p:nvSpPr>
        <p:spPr>
          <a:xfrm>
            <a:off x="467040" y="4332827"/>
            <a:ext cx="1534394" cy="923330"/>
          </a:xfrm>
          <a:prstGeom prst="rect">
            <a:avLst/>
          </a:prstGeom>
          <a:noFill/>
        </p:spPr>
        <p:txBody>
          <a:bodyPr wrap="none" rtlCol="0">
            <a:spAutoFit/>
          </a:bodyPr>
          <a:lstStyle/>
          <a:p>
            <a:r>
              <a:rPr lang="en-US" sz="5400" smtClean="0">
                <a:solidFill>
                  <a:schemeClr val="tx1">
                    <a:lumMod val="75000"/>
                    <a:lumOff val="25000"/>
                  </a:schemeClr>
                </a:solidFill>
                <a:latin typeface="+mj-lt"/>
              </a:rPr>
              <a:t>55%</a:t>
            </a:r>
          </a:p>
        </p:txBody>
      </p:sp>
      <p:sp>
        <p:nvSpPr>
          <p:cNvPr id="50" name="Rectangle 49"/>
          <p:cNvSpPr/>
          <p:nvPr/>
        </p:nvSpPr>
        <p:spPr>
          <a:xfrm>
            <a:off x="508186" y="5097464"/>
            <a:ext cx="3074221" cy="954107"/>
          </a:xfrm>
          <a:prstGeom prst="rect">
            <a:avLst/>
          </a:prstGeom>
        </p:spPr>
        <p:txBody>
          <a:bodyPr wrap="square">
            <a:spAutoFit/>
          </a:bodyPr>
          <a:lstStyle/>
          <a:p>
            <a:r>
              <a:rPr lang="en-GB" sz="1400">
                <a:solidFill>
                  <a:schemeClr val="tx1">
                    <a:lumMod val="75000"/>
                    <a:lumOff val="25000"/>
                  </a:schemeClr>
                </a:solidFill>
              </a:rPr>
              <a:t>Lorem ipsum dolor sit amet, consectetuer adipiscing elit, sed diam nonummy nibh euismod tincidunt ut laoreet </a:t>
            </a:r>
            <a:r>
              <a:rPr lang="en-GB" sz="1400" smtClean="0">
                <a:solidFill>
                  <a:schemeClr val="tx1">
                    <a:lumMod val="75000"/>
                    <a:lumOff val="25000"/>
                  </a:schemeClr>
                </a:solidFill>
              </a:rPr>
              <a:t>dolore</a:t>
            </a:r>
          </a:p>
        </p:txBody>
      </p:sp>
      <p:cxnSp>
        <p:nvCxnSpPr>
          <p:cNvPr id="51" name="Straight Connector 50"/>
          <p:cNvCxnSpPr/>
          <p:nvPr/>
        </p:nvCxnSpPr>
        <p:spPr>
          <a:xfrm>
            <a:off x="2001434" y="4939144"/>
            <a:ext cx="1537111"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Tm="6318">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par>
                          <p:cTn id="13" fill="hold">
                            <p:stCondLst>
                              <p:cond delay="1000"/>
                            </p:stCondLst>
                            <p:childTnLst>
                              <p:par>
                                <p:cTn id="14" presetID="22" presetClass="entr" presetSubtype="2" fill="hold" nodeType="afterEffect">
                                  <p:stCondLst>
                                    <p:cond delay="0"/>
                                  </p:stCondLst>
                                  <p:childTnLst>
                                    <p:set>
                                      <p:cBhvr>
                                        <p:cTn id="15" dur="1" fill="hold">
                                          <p:stCondLst>
                                            <p:cond delay="0"/>
                                          </p:stCondLst>
                                        </p:cTn>
                                        <p:tgtEl>
                                          <p:spTgt spid="38"/>
                                        </p:tgtEl>
                                        <p:attrNameLst>
                                          <p:attrName>style.visibility</p:attrName>
                                        </p:attrNameLst>
                                      </p:cBhvr>
                                      <p:to>
                                        <p:strVal val="visible"/>
                                      </p:to>
                                    </p:set>
                                    <p:animEffect transition="in" filter="wipe(right)">
                                      <p:cBhvr>
                                        <p:cTn id="16" dur="500"/>
                                        <p:tgtEl>
                                          <p:spTgt spid="38"/>
                                        </p:tgtEl>
                                      </p:cBhvr>
                                    </p:animEffect>
                                  </p:childTnLst>
                                </p:cTn>
                              </p:par>
                            </p:childTnLst>
                          </p:cTn>
                        </p:par>
                        <p:par>
                          <p:cTn id="17" fill="hold">
                            <p:stCondLst>
                              <p:cond delay="1500"/>
                            </p:stCondLst>
                            <p:childTnLst>
                              <p:par>
                                <p:cTn id="18" presetID="10" presetClass="entr" presetSubtype="0" fill="hold" grpId="0" nodeType="after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fade">
                                      <p:cBhvr>
                                        <p:cTn id="20" dur="500"/>
                                        <p:tgtEl>
                                          <p:spTgt spid="39"/>
                                        </p:tgtEl>
                                      </p:cBhvr>
                                    </p:animEffect>
                                  </p:childTnLst>
                                </p:cTn>
                              </p:par>
                            </p:childTnLst>
                          </p:cTn>
                        </p:par>
                        <p:par>
                          <p:cTn id="21" fill="hold">
                            <p:stCondLst>
                              <p:cond delay="2000"/>
                            </p:stCondLst>
                            <p:childTnLst>
                              <p:par>
                                <p:cTn id="22" presetID="22" presetClass="entr" presetSubtype="8" fill="hold" grpId="0" nodeType="afterEffect">
                                  <p:stCondLst>
                                    <p:cond delay="0"/>
                                  </p:stCondLst>
                                  <p:childTnLst>
                                    <p:set>
                                      <p:cBhvr>
                                        <p:cTn id="23" dur="1" fill="hold">
                                          <p:stCondLst>
                                            <p:cond delay="0"/>
                                          </p:stCondLst>
                                        </p:cTn>
                                        <p:tgtEl>
                                          <p:spTgt spid="40"/>
                                        </p:tgtEl>
                                        <p:attrNameLst>
                                          <p:attrName>style.visibility</p:attrName>
                                        </p:attrNameLst>
                                      </p:cBhvr>
                                      <p:to>
                                        <p:strVal val="visible"/>
                                      </p:to>
                                    </p:set>
                                    <p:animEffect transition="in" filter="wipe(left)">
                                      <p:cBhvr>
                                        <p:cTn id="24" dur="500"/>
                                        <p:tgtEl>
                                          <p:spTgt spid="40"/>
                                        </p:tgtEl>
                                      </p:cBhvr>
                                    </p:animEffect>
                                  </p:childTnLst>
                                </p:cTn>
                              </p:par>
                            </p:childTnLst>
                          </p:cTn>
                        </p:par>
                        <p:par>
                          <p:cTn id="25" fill="hold">
                            <p:stCondLst>
                              <p:cond delay="2500"/>
                            </p:stCondLst>
                            <p:childTnLst>
                              <p:par>
                                <p:cTn id="26" presetID="22" presetClass="entr" presetSubtype="2" fill="hold" nodeType="afterEffect">
                                  <p:stCondLst>
                                    <p:cond delay="0"/>
                                  </p:stCondLst>
                                  <p:childTnLst>
                                    <p:set>
                                      <p:cBhvr>
                                        <p:cTn id="27" dur="1" fill="hold">
                                          <p:stCondLst>
                                            <p:cond delay="0"/>
                                          </p:stCondLst>
                                        </p:cTn>
                                        <p:tgtEl>
                                          <p:spTgt spid="51"/>
                                        </p:tgtEl>
                                        <p:attrNameLst>
                                          <p:attrName>style.visibility</p:attrName>
                                        </p:attrNameLst>
                                      </p:cBhvr>
                                      <p:to>
                                        <p:strVal val="visible"/>
                                      </p:to>
                                    </p:set>
                                    <p:animEffect transition="in" filter="wipe(right)">
                                      <p:cBhvr>
                                        <p:cTn id="28" dur="500"/>
                                        <p:tgtEl>
                                          <p:spTgt spid="51"/>
                                        </p:tgtEl>
                                      </p:cBhvr>
                                    </p:animEffect>
                                  </p:childTnLst>
                                </p:cTn>
                              </p:par>
                            </p:childTnLst>
                          </p:cTn>
                        </p:par>
                        <p:par>
                          <p:cTn id="29" fill="hold">
                            <p:stCondLst>
                              <p:cond delay="3000"/>
                            </p:stCondLst>
                            <p:childTnLst>
                              <p:par>
                                <p:cTn id="30" presetID="10" presetClass="entr" presetSubtype="0" fill="hold" grpId="0" nodeType="afterEffect">
                                  <p:stCondLst>
                                    <p:cond delay="0"/>
                                  </p:stCondLst>
                                  <p:childTnLst>
                                    <p:set>
                                      <p:cBhvr>
                                        <p:cTn id="31" dur="1" fill="hold">
                                          <p:stCondLst>
                                            <p:cond delay="0"/>
                                          </p:stCondLst>
                                        </p:cTn>
                                        <p:tgtEl>
                                          <p:spTgt spid="49"/>
                                        </p:tgtEl>
                                        <p:attrNameLst>
                                          <p:attrName>style.visibility</p:attrName>
                                        </p:attrNameLst>
                                      </p:cBhvr>
                                      <p:to>
                                        <p:strVal val="visible"/>
                                      </p:to>
                                    </p:set>
                                    <p:animEffect transition="in" filter="fade">
                                      <p:cBhvr>
                                        <p:cTn id="32" dur="500"/>
                                        <p:tgtEl>
                                          <p:spTgt spid="49"/>
                                        </p:tgtEl>
                                      </p:cBhvr>
                                    </p:animEffect>
                                  </p:childTnLst>
                                </p:cTn>
                              </p:par>
                            </p:childTnLst>
                          </p:cTn>
                        </p:par>
                        <p:par>
                          <p:cTn id="33" fill="hold">
                            <p:stCondLst>
                              <p:cond delay="3500"/>
                            </p:stCondLst>
                            <p:childTnLst>
                              <p:par>
                                <p:cTn id="34" presetID="22" presetClass="entr" presetSubtype="8" fill="hold" grpId="0" nodeType="afterEffect">
                                  <p:stCondLst>
                                    <p:cond delay="0"/>
                                  </p:stCondLst>
                                  <p:childTnLst>
                                    <p:set>
                                      <p:cBhvr>
                                        <p:cTn id="35" dur="1" fill="hold">
                                          <p:stCondLst>
                                            <p:cond delay="0"/>
                                          </p:stCondLst>
                                        </p:cTn>
                                        <p:tgtEl>
                                          <p:spTgt spid="50"/>
                                        </p:tgtEl>
                                        <p:attrNameLst>
                                          <p:attrName>style.visibility</p:attrName>
                                        </p:attrNameLst>
                                      </p:cBhvr>
                                      <p:to>
                                        <p:strVal val="visible"/>
                                      </p:to>
                                    </p:set>
                                    <p:animEffect transition="in" filter="wipe(left)">
                                      <p:cBhvr>
                                        <p:cTn id="36" dur="500"/>
                                        <p:tgtEl>
                                          <p:spTgt spid="50"/>
                                        </p:tgtEl>
                                      </p:cBhvr>
                                    </p:animEffect>
                                  </p:childTnLst>
                                </p:cTn>
                              </p:par>
                            </p:childTnLst>
                          </p:cTn>
                        </p:par>
                        <p:par>
                          <p:cTn id="37" fill="hold">
                            <p:stCondLst>
                              <p:cond delay="4000"/>
                            </p:stCondLst>
                            <p:childTnLst>
                              <p:par>
                                <p:cTn id="38" presetID="22" presetClass="entr" presetSubtype="8" fill="hold" nodeType="afterEffect">
                                  <p:stCondLst>
                                    <p:cond delay="0"/>
                                  </p:stCondLst>
                                  <p:childTnLst>
                                    <p:set>
                                      <p:cBhvr>
                                        <p:cTn id="39" dur="1" fill="hold">
                                          <p:stCondLst>
                                            <p:cond delay="0"/>
                                          </p:stCondLst>
                                        </p:cTn>
                                        <p:tgtEl>
                                          <p:spTgt spid="41"/>
                                        </p:tgtEl>
                                        <p:attrNameLst>
                                          <p:attrName>style.visibility</p:attrName>
                                        </p:attrNameLst>
                                      </p:cBhvr>
                                      <p:to>
                                        <p:strVal val="visible"/>
                                      </p:to>
                                    </p:set>
                                    <p:animEffect transition="in" filter="wipe(left)">
                                      <p:cBhvr>
                                        <p:cTn id="40" dur="500"/>
                                        <p:tgtEl>
                                          <p:spTgt spid="41"/>
                                        </p:tgtEl>
                                      </p:cBhvr>
                                    </p:animEffect>
                                  </p:childTnLst>
                                </p:cTn>
                              </p:par>
                            </p:childTnLst>
                          </p:cTn>
                        </p:par>
                        <p:par>
                          <p:cTn id="41" fill="hold">
                            <p:stCondLst>
                              <p:cond delay="4500"/>
                            </p:stCondLst>
                            <p:childTnLst>
                              <p:par>
                                <p:cTn id="42" presetID="10" presetClass="entr" presetSubtype="0" fill="hold" grpId="0" nodeType="afterEffect">
                                  <p:stCondLst>
                                    <p:cond delay="0"/>
                                  </p:stCondLst>
                                  <p:childTnLst>
                                    <p:set>
                                      <p:cBhvr>
                                        <p:cTn id="43" dur="1" fill="hold">
                                          <p:stCondLst>
                                            <p:cond delay="0"/>
                                          </p:stCondLst>
                                        </p:cTn>
                                        <p:tgtEl>
                                          <p:spTgt spid="44"/>
                                        </p:tgtEl>
                                        <p:attrNameLst>
                                          <p:attrName>style.visibility</p:attrName>
                                        </p:attrNameLst>
                                      </p:cBhvr>
                                      <p:to>
                                        <p:strVal val="visible"/>
                                      </p:to>
                                    </p:set>
                                    <p:animEffect transition="in" filter="fade">
                                      <p:cBhvr>
                                        <p:cTn id="44" dur="500"/>
                                        <p:tgtEl>
                                          <p:spTgt spid="44"/>
                                        </p:tgtEl>
                                      </p:cBhvr>
                                    </p:animEffect>
                                  </p:childTnLst>
                                </p:cTn>
                              </p:par>
                            </p:childTnLst>
                          </p:cTn>
                        </p:par>
                        <p:par>
                          <p:cTn id="45" fill="hold">
                            <p:stCondLst>
                              <p:cond delay="5000"/>
                            </p:stCondLst>
                            <p:childTnLst>
                              <p:par>
                                <p:cTn id="46" presetID="22" presetClass="entr" presetSubtype="2" fill="hold" nodeType="afterEffect">
                                  <p:stCondLst>
                                    <p:cond delay="0"/>
                                  </p:stCondLst>
                                  <p:childTnLst>
                                    <p:set>
                                      <p:cBhvr>
                                        <p:cTn id="47" dur="1" fill="hold">
                                          <p:stCondLst>
                                            <p:cond delay="0"/>
                                          </p:stCondLst>
                                        </p:cTn>
                                        <p:tgtEl>
                                          <p:spTgt spid="45">
                                            <p:txEl>
                                              <p:pRg st="0" end="0"/>
                                            </p:txEl>
                                          </p:spTgt>
                                        </p:tgtEl>
                                        <p:attrNameLst>
                                          <p:attrName>style.visibility</p:attrName>
                                        </p:attrNameLst>
                                      </p:cBhvr>
                                      <p:to>
                                        <p:strVal val="visible"/>
                                      </p:to>
                                    </p:set>
                                    <p:animEffect transition="in" filter="wipe(right)">
                                      <p:cBhvr>
                                        <p:cTn id="48" dur="500"/>
                                        <p:tgtEl>
                                          <p:spTgt spid="4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39" grpId="0"/>
      <p:bldP spid="40" grpId="0"/>
      <p:bldP spid="44" grpId="0"/>
      <p:bldP spid="49" grpId="0"/>
      <p:bldP spid="5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smtClean="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45" name="Group 44"/>
          <p:cNvGrpSpPr/>
          <p:nvPr/>
        </p:nvGrpSpPr>
        <p:grpSpPr>
          <a:xfrm>
            <a:off x="2352918" y="1424580"/>
            <a:ext cx="7486162" cy="2999475"/>
            <a:chOff x="2352918" y="1665245"/>
            <a:chExt cx="7486162" cy="2999475"/>
          </a:xfrm>
        </p:grpSpPr>
        <p:grpSp>
          <p:nvGrpSpPr>
            <p:cNvPr id="4" name="组合 24"/>
            <p:cNvGrpSpPr/>
            <p:nvPr/>
          </p:nvGrpSpPr>
          <p:grpSpPr>
            <a:xfrm>
              <a:off x="2352918" y="1665245"/>
              <a:ext cx="7486162" cy="2999475"/>
              <a:chOff x="676473" y="1966391"/>
              <a:chExt cx="7783959" cy="3118793"/>
            </a:xfrm>
          </p:grpSpPr>
          <p:sp>
            <p:nvSpPr>
              <p:cNvPr id="5" name="椭圆 6"/>
              <p:cNvSpPr/>
              <p:nvPr/>
            </p:nvSpPr>
            <p:spPr>
              <a:xfrm>
                <a:off x="676473" y="4345276"/>
                <a:ext cx="1479817" cy="739908"/>
              </a:xfrm>
              <a:custGeom>
                <a:avLst/>
                <a:gdLst/>
                <a:ahLst/>
                <a:cxnLst/>
                <a:rect l="l" t="t" r="r" b="b"/>
                <a:pathLst>
                  <a:path w="1296144" h="648072">
                    <a:moveTo>
                      <a:pt x="0" y="0"/>
                    </a:moveTo>
                    <a:lnTo>
                      <a:pt x="171519" y="0"/>
                    </a:lnTo>
                    <a:cubicBezTo>
                      <a:pt x="171519" y="263193"/>
                      <a:pt x="384879" y="476553"/>
                      <a:pt x="648072" y="476553"/>
                    </a:cubicBezTo>
                    <a:cubicBezTo>
                      <a:pt x="911265" y="476553"/>
                      <a:pt x="1124625" y="263193"/>
                      <a:pt x="1124625" y="0"/>
                    </a:cubicBezTo>
                    <a:lnTo>
                      <a:pt x="1296144" y="0"/>
                    </a:lnTo>
                    <a:cubicBezTo>
                      <a:pt x="1296144" y="357920"/>
                      <a:pt x="1005992" y="648072"/>
                      <a:pt x="648072" y="648072"/>
                    </a:cubicBezTo>
                    <a:cubicBezTo>
                      <a:pt x="290152" y="648072"/>
                      <a:pt x="0" y="357920"/>
                      <a:pt x="0" y="0"/>
                    </a:cubicBezTo>
                    <a:close/>
                  </a:path>
                </a:pathLst>
              </a:custGeom>
              <a:solidFill>
                <a:srgbClr val="A2CA0C"/>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39700" h="127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6" name="椭圆 6"/>
              <p:cNvSpPr/>
              <p:nvPr/>
            </p:nvSpPr>
            <p:spPr>
              <a:xfrm>
                <a:off x="2773106" y="4345276"/>
                <a:ext cx="1479817" cy="739908"/>
              </a:xfrm>
              <a:custGeom>
                <a:avLst/>
                <a:gdLst/>
                <a:ahLst/>
                <a:cxnLst/>
                <a:rect l="l" t="t" r="r" b="b"/>
                <a:pathLst>
                  <a:path w="1296144" h="648072">
                    <a:moveTo>
                      <a:pt x="0" y="0"/>
                    </a:moveTo>
                    <a:lnTo>
                      <a:pt x="171519" y="0"/>
                    </a:lnTo>
                    <a:cubicBezTo>
                      <a:pt x="171519" y="263193"/>
                      <a:pt x="384879" y="476553"/>
                      <a:pt x="648072" y="476553"/>
                    </a:cubicBezTo>
                    <a:cubicBezTo>
                      <a:pt x="911265" y="476553"/>
                      <a:pt x="1124625" y="263193"/>
                      <a:pt x="1124625" y="0"/>
                    </a:cubicBezTo>
                    <a:lnTo>
                      <a:pt x="1296144" y="0"/>
                    </a:lnTo>
                    <a:cubicBezTo>
                      <a:pt x="1296144" y="357920"/>
                      <a:pt x="1005992" y="648072"/>
                      <a:pt x="648072" y="648072"/>
                    </a:cubicBezTo>
                    <a:cubicBezTo>
                      <a:pt x="290152" y="648072"/>
                      <a:pt x="0" y="357920"/>
                      <a:pt x="0" y="0"/>
                    </a:cubicBezTo>
                    <a:close/>
                  </a:path>
                </a:pathLst>
              </a:custGeom>
              <a:solidFill>
                <a:srgbClr val="76AD38"/>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39700" h="127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7" name="椭圆 6"/>
              <p:cNvSpPr/>
              <p:nvPr/>
            </p:nvSpPr>
            <p:spPr>
              <a:xfrm>
                <a:off x="4869739" y="4345276"/>
                <a:ext cx="1479817" cy="739908"/>
              </a:xfrm>
              <a:custGeom>
                <a:avLst/>
                <a:gdLst/>
                <a:ahLst/>
                <a:cxnLst/>
                <a:rect l="l" t="t" r="r" b="b"/>
                <a:pathLst>
                  <a:path w="1296144" h="648072">
                    <a:moveTo>
                      <a:pt x="0" y="0"/>
                    </a:moveTo>
                    <a:lnTo>
                      <a:pt x="171519" y="0"/>
                    </a:lnTo>
                    <a:cubicBezTo>
                      <a:pt x="171519" y="263193"/>
                      <a:pt x="384879" y="476553"/>
                      <a:pt x="648072" y="476553"/>
                    </a:cubicBezTo>
                    <a:cubicBezTo>
                      <a:pt x="911265" y="476553"/>
                      <a:pt x="1124625" y="263193"/>
                      <a:pt x="1124625" y="0"/>
                    </a:cubicBezTo>
                    <a:lnTo>
                      <a:pt x="1296144" y="0"/>
                    </a:lnTo>
                    <a:cubicBezTo>
                      <a:pt x="1296144" y="357920"/>
                      <a:pt x="1005992" y="648072"/>
                      <a:pt x="648072" y="648072"/>
                    </a:cubicBezTo>
                    <a:cubicBezTo>
                      <a:pt x="290152" y="648072"/>
                      <a:pt x="0" y="357920"/>
                      <a:pt x="0" y="0"/>
                    </a:cubicBezTo>
                    <a:close/>
                  </a:path>
                </a:pathLst>
              </a:custGeom>
              <a:solidFill>
                <a:srgbClr val="A2CA0C"/>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39700" h="127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8" name="椭圆 13"/>
              <p:cNvSpPr/>
              <p:nvPr/>
            </p:nvSpPr>
            <p:spPr>
              <a:xfrm>
                <a:off x="678709" y="1988841"/>
                <a:ext cx="4404264" cy="2288491"/>
              </a:xfrm>
              <a:custGeom>
                <a:avLst/>
                <a:gdLst/>
                <a:ahLst/>
                <a:cxnLst/>
                <a:rect l="l" t="t" r="r" b="b"/>
                <a:pathLst>
                  <a:path w="3672408" h="1908212">
                    <a:moveTo>
                      <a:pt x="1836204" y="0"/>
                    </a:moveTo>
                    <a:cubicBezTo>
                      <a:pt x="2850311" y="0"/>
                      <a:pt x="3672408" y="822097"/>
                      <a:pt x="3672408" y="1836204"/>
                    </a:cubicBezTo>
                    <a:lnTo>
                      <a:pt x="3668772" y="1908212"/>
                    </a:lnTo>
                    <a:lnTo>
                      <a:pt x="3488752" y="1908212"/>
                    </a:lnTo>
                    <a:cubicBezTo>
                      <a:pt x="3491871" y="1884397"/>
                      <a:pt x="3492388" y="1860361"/>
                      <a:pt x="3492388" y="1836204"/>
                    </a:cubicBezTo>
                    <a:cubicBezTo>
                      <a:pt x="3492388" y="921519"/>
                      <a:pt x="2750889" y="180020"/>
                      <a:pt x="1836204" y="180020"/>
                    </a:cubicBezTo>
                    <a:cubicBezTo>
                      <a:pt x="921519" y="180020"/>
                      <a:pt x="180020" y="921519"/>
                      <a:pt x="180020" y="1836204"/>
                    </a:cubicBezTo>
                    <a:lnTo>
                      <a:pt x="183656" y="1908212"/>
                    </a:lnTo>
                    <a:lnTo>
                      <a:pt x="3636" y="1908212"/>
                    </a:lnTo>
                    <a:cubicBezTo>
                      <a:pt x="466" y="1884382"/>
                      <a:pt x="0" y="1860347"/>
                      <a:pt x="0" y="1836204"/>
                    </a:cubicBezTo>
                    <a:cubicBezTo>
                      <a:pt x="0" y="822097"/>
                      <a:pt x="822097" y="0"/>
                      <a:pt x="1836204" y="0"/>
                    </a:cubicBezTo>
                    <a:close/>
                  </a:path>
                </a:pathLst>
              </a:custGeom>
              <a:solidFill>
                <a:srgbClr val="A2CA0C"/>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39700" h="127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9" name="椭圆 6"/>
              <p:cNvSpPr/>
              <p:nvPr/>
            </p:nvSpPr>
            <p:spPr>
              <a:xfrm>
                <a:off x="6966374" y="4345276"/>
                <a:ext cx="1479817" cy="739908"/>
              </a:xfrm>
              <a:custGeom>
                <a:avLst/>
                <a:gdLst/>
                <a:ahLst/>
                <a:cxnLst/>
                <a:rect l="l" t="t" r="r" b="b"/>
                <a:pathLst>
                  <a:path w="1296144" h="648072">
                    <a:moveTo>
                      <a:pt x="0" y="0"/>
                    </a:moveTo>
                    <a:lnTo>
                      <a:pt x="171519" y="0"/>
                    </a:lnTo>
                    <a:cubicBezTo>
                      <a:pt x="171519" y="263193"/>
                      <a:pt x="384879" y="476553"/>
                      <a:pt x="648072" y="476553"/>
                    </a:cubicBezTo>
                    <a:cubicBezTo>
                      <a:pt x="911265" y="476553"/>
                      <a:pt x="1124625" y="263193"/>
                      <a:pt x="1124625" y="0"/>
                    </a:cubicBezTo>
                    <a:lnTo>
                      <a:pt x="1296144" y="0"/>
                    </a:lnTo>
                    <a:cubicBezTo>
                      <a:pt x="1296144" y="357920"/>
                      <a:pt x="1005992" y="648072"/>
                      <a:pt x="648072" y="648072"/>
                    </a:cubicBezTo>
                    <a:cubicBezTo>
                      <a:pt x="290152" y="648072"/>
                      <a:pt x="0" y="357920"/>
                      <a:pt x="0" y="0"/>
                    </a:cubicBezTo>
                    <a:close/>
                  </a:path>
                </a:pathLst>
              </a:custGeom>
              <a:solidFill>
                <a:srgbClr val="76AD38"/>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39700" h="127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10" name="椭圆 13"/>
              <p:cNvSpPr/>
              <p:nvPr/>
            </p:nvSpPr>
            <p:spPr>
              <a:xfrm>
                <a:off x="2758865" y="1988840"/>
                <a:ext cx="4404264" cy="2288490"/>
              </a:xfrm>
              <a:custGeom>
                <a:avLst/>
                <a:gdLst/>
                <a:ahLst/>
                <a:cxnLst/>
                <a:rect l="l" t="t" r="r" b="b"/>
                <a:pathLst>
                  <a:path w="3672408" h="1908212">
                    <a:moveTo>
                      <a:pt x="1836204" y="0"/>
                    </a:moveTo>
                    <a:cubicBezTo>
                      <a:pt x="2850311" y="0"/>
                      <a:pt x="3672408" y="822097"/>
                      <a:pt x="3672408" y="1836204"/>
                    </a:cubicBezTo>
                    <a:lnTo>
                      <a:pt x="3668772" y="1908212"/>
                    </a:lnTo>
                    <a:lnTo>
                      <a:pt x="3488752" y="1908212"/>
                    </a:lnTo>
                    <a:cubicBezTo>
                      <a:pt x="3491871" y="1884397"/>
                      <a:pt x="3492388" y="1860361"/>
                      <a:pt x="3492388" y="1836204"/>
                    </a:cubicBezTo>
                    <a:cubicBezTo>
                      <a:pt x="3492388" y="921519"/>
                      <a:pt x="2750889" y="180020"/>
                      <a:pt x="1836204" y="180020"/>
                    </a:cubicBezTo>
                    <a:cubicBezTo>
                      <a:pt x="921519" y="180020"/>
                      <a:pt x="180020" y="921519"/>
                      <a:pt x="180020" y="1836204"/>
                    </a:cubicBezTo>
                    <a:lnTo>
                      <a:pt x="183656" y="1908212"/>
                    </a:lnTo>
                    <a:lnTo>
                      <a:pt x="3636" y="1908212"/>
                    </a:lnTo>
                    <a:cubicBezTo>
                      <a:pt x="466" y="1884382"/>
                      <a:pt x="0" y="1860347"/>
                      <a:pt x="0" y="1836204"/>
                    </a:cubicBezTo>
                    <a:cubicBezTo>
                      <a:pt x="0" y="822097"/>
                      <a:pt x="822097" y="0"/>
                      <a:pt x="1836204" y="0"/>
                    </a:cubicBezTo>
                    <a:close/>
                  </a:path>
                </a:pathLst>
              </a:custGeom>
              <a:solidFill>
                <a:srgbClr val="76AD38"/>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39700" h="127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11" name="椭圆 13"/>
              <p:cNvSpPr/>
              <p:nvPr/>
            </p:nvSpPr>
            <p:spPr>
              <a:xfrm>
                <a:off x="4056168" y="1988840"/>
                <a:ext cx="4404264" cy="2288490"/>
              </a:xfrm>
              <a:custGeom>
                <a:avLst/>
                <a:gdLst/>
                <a:ahLst/>
                <a:cxnLst/>
                <a:rect l="l" t="t" r="r" b="b"/>
                <a:pathLst>
                  <a:path w="3672408" h="1908212">
                    <a:moveTo>
                      <a:pt x="1836204" y="0"/>
                    </a:moveTo>
                    <a:cubicBezTo>
                      <a:pt x="2850311" y="0"/>
                      <a:pt x="3672408" y="822097"/>
                      <a:pt x="3672408" y="1836204"/>
                    </a:cubicBezTo>
                    <a:lnTo>
                      <a:pt x="3668772" y="1908212"/>
                    </a:lnTo>
                    <a:lnTo>
                      <a:pt x="3488752" y="1908212"/>
                    </a:lnTo>
                    <a:cubicBezTo>
                      <a:pt x="3491871" y="1884397"/>
                      <a:pt x="3492388" y="1860361"/>
                      <a:pt x="3492388" y="1836204"/>
                    </a:cubicBezTo>
                    <a:cubicBezTo>
                      <a:pt x="3492388" y="921519"/>
                      <a:pt x="2750889" y="180020"/>
                      <a:pt x="1836204" y="180020"/>
                    </a:cubicBezTo>
                    <a:cubicBezTo>
                      <a:pt x="921519" y="180020"/>
                      <a:pt x="180020" y="921519"/>
                      <a:pt x="180020" y="1836204"/>
                    </a:cubicBezTo>
                    <a:lnTo>
                      <a:pt x="183656" y="1908212"/>
                    </a:lnTo>
                    <a:lnTo>
                      <a:pt x="3636" y="1908212"/>
                    </a:lnTo>
                    <a:cubicBezTo>
                      <a:pt x="466" y="1884382"/>
                      <a:pt x="0" y="1860347"/>
                      <a:pt x="0" y="1836204"/>
                    </a:cubicBezTo>
                    <a:cubicBezTo>
                      <a:pt x="0" y="822097"/>
                      <a:pt x="822097" y="0"/>
                      <a:pt x="1836204" y="0"/>
                    </a:cubicBezTo>
                    <a:close/>
                  </a:path>
                </a:pathLst>
              </a:custGeom>
              <a:solidFill>
                <a:srgbClr val="76AD38"/>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39700" h="127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12" name="椭圆 13"/>
              <p:cNvSpPr/>
              <p:nvPr/>
            </p:nvSpPr>
            <p:spPr>
              <a:xfrm>
                <a:off x="1945008" y="1966391"/>
                <a:ext cx="4404264" cy="2288490"/>
              </a:xfrm>
              <a:custGeom>
                <a:avLst/>
                <a:gdLst/>
                <a:ahLst/>
                <a:cxnLst/>
                <a:rect l="l" t="t" r="r" b="b"/>
                <a:pathLst>
                  <a:path w="3672408" h="1908212">
                    <a:moveTo>
                      <a:pt x="1836204" y="0"/>
                    </a:moveTo>
                    <a:cubicBezTo>
                      <a:pt x="2850311" y="0"/>
                      <a:pt x="3672408" y="822097"/>
                      <a:pt x="3672408" y="1836204"/>
                    </a:cubicBezTo>
                    <a:lnTo>
                      <a:pt x="3668772" y="1908212"/>
                    </a:lnTo>
                    <a:lnTo>
                      <a:pt x="3488752" y="1908212"/>
                    </a:lnTo>
                    <a:cubicBezTo>
                      <a:pt x="3491871" y="1884397"/>
                      <a:pt x="3492388" y="1860361"/>
                      <a:pt x="3492388" y="1836204"/>
                    </a:cubicBezTo>
                    <a:cubicBezTo>
                      <a:pt x="3492388" y="921519"/>
                      <a:pt x="2750889" y="180020"/>
                      <a:pt x="1836204" y="180020"/>
                    </a:cubicBezTo>
                    <a:cubicBezTo>
                      <a:pt x="921519" y="180020"/>
                      <a:pt x="180020" y="921519"/>
                      <a:pt x="180020" y="1836204"/>
                    </a:cubicBezTo>
                    <a:lnTo>
                      <a:pt x="183656" y="1908212"/>
                    </a:lnTo>
                    <a:lnTo>
                      <a:pt x="3636" y="1908212"/>
                    </a:lnTo>
                    <a:cubicBezTo>
                      <a:pt x="466" y="1884382"/>
                      <a:pt x="0" y="1860347"/>
                      <a:pt x="0" y="1836204"/>
                    </a:cubicBezTo>
                    <a:cubicBezTo>
                      <a:pt x="0" y="822097"/>
                      <a:pt x="822097" y="0"/>
                      <a:pt x="1836204" y="0"/>
                    </a:cubicBezTo>
                    <a:close/>
                  </a:path>
                </a:pathLst>
              </a:custGeom>
              <a:solidFill>
                <a:srgbClr val="A2CA0C"/>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39700" h="127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13" name="椭圆 33"/>
              <p:cNvSpPr/>
              <p:nvPr/>
            </p:nvSpPr>
            <p:spPr>
              <a:xfrm>
                <a:off x="958615" y="3891920"/>
                <a:ext cx="912706" cy="912706"/>
              </a:xfrm>
              <a:prstGeom prst="ellipse">
                <a:avLst/>
              </a:prstGeom>
              <a:solidFill>
                <a:srgbClr val="A2CA0C"/>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14" name="椭圆 34"/>
              <p:cNvSpPr/>
              <p:nvPr/>
            </p:nvSpPr>
            <p:spPr>
              <a:xfrm>
                <a:off x="3068536" y="3900798"/>
                <a:ext cx="912706" cy="912706"/>
              </a:xfrm>
              <a:prstGeom prst="ellipse">
                <a:avLst/>
              </a:prstGeom>
              <a:solidFill>
                <a:srgbClr val="76AD38"/>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3" name="椭圆 35"/>
              <p:cNvSpPr/>
              <p:nvPr/>
            </p:nvSpPr>
            <p:spPr>
              <a:xfrm>
                <a:off x="5153294" y="3900798"/>
                <a:ext cx="912706" cy="912706"/>
              </a:xfrm>
              <a:prstGeom prst="ellipse">
                <a:avLst/>
              </a:prstGeom>
              <a:solidFill>
                <a:srgbClr val="A2CA0C"/>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16" name="椭圆 36"/>
              <p:cNvSpPr/>
              <p:nvPr/>
            </p:nvSpPr>
            <p:spPr>
              <a:xfrm>
                <a:off x="7249929" y="3888923"/>
                <a:ext cx="912706" cy="912706"/>
              </a:xfrm>
              <a:prstGeom prst="ellipse">
                <a:avLst/>
              </a:prstGeom>
              <a:solidFill>
                <a:srgbClr val="76AD38"/>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grpSp>
        <p:grpSp>
          <p:nvGrpSpPr>
            <p:cNvPr id="19" name="Group 18"/>
            <p:cNvGrpSpPr/>
            <p:nvPr/>
          </p:nvGrpSpPr>
          <p:grpSpPr>
            <a:xfrm>
              <a:off x="8878895" y="3720550"/>
              <a:ext cx="464344" cy="465138"/>
              <a:chOff x="9145588" y="4435475"/>
              <a:chExt cx="464344" cy="465138"/>
            </a:xfrm>
            <a:solidFill>
              <a:schemeClr val="bg2"/>
            </a:solidFill>
          </p:grpSpPr>
          <p:sp>
            <p:nvSpPr>
              <p:cNvPr id="20" name="AutoShape 7"/>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21"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22"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23"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24"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25"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26"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27"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28"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grpSp>
        <p:sp>
          <p:nvSpPr>
            <p:cNvPr id="29" name="AutoShape 59"/>
            <p:cNvSpPr/>
            <p:nvPr/>
          </p:nvSpPr>
          <p:spPr bwMode="auto">
            <a:xfrm>
              <a:off x="6864791" y="3772530"/>
              <a:ext cx="465138" cy="464344"/>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chemeClr val="bg2"/>
            </a:solid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grpSp>
          <p:nvGrpSpPr>
            <p:cNvPr id="30" name="Group 29"/>
            <p:cNvGrpSpPr/>
            <p:nvPr/>
          </p:nvGrpSpPr>
          <p:grpSpPr>
            <a:xfrm>
              <a:off x="4860188" y="3776023"/>
              <a:ext cx="464344" cy="464344"/>
              <a:chOff x="4439444" y="1652588"/>
              <a:chExt cx="464344" cy="464344"/>
            </a:xfrm>
            <a:solidFill>
              <a:schemeClr val="bg2"/>
            </a:solidFill>
          </p:grpSpPr>
          <p:sp>
            <p:nvSpPr>
              <p:cNvPr id="31" name="AutoShape 136"/>
              <p:cNvSpPr/>
              <p:nvPr/>
            </p:nvSpPr>
            <p:spPr bwMode="auto">
              <a:xfrm>
                <a:off x="4686300" y="1710532"/>
                <a:ext cx="1524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32" name="AutoShape 137"/>
              <p:cNvSpPr/>
              <p:nvPr/>
            </p:nvSpPr>
            <p:spPr bwMode="auto">
              <a:xfrm>
                <a:off x="4439444" y="1652588"/>
                <a:ext cx="464344" cy="464344"/>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33" name="AutoShape 138"/>
              <p:cNvSpPr/>
              <p:nvPr/>
            </p:nvSpPr>
            <p:spPr bwMode="auto">
              <a:xfrm>
                <a:off x="4686300" y="1652588"/>
                <a:ext cx="217488" cy="217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grpSp>
        <p:grpSp>
          <p:nvGrpSpPr>
            <p:cNvPr id="34" name="Group 33"/>
            <p:cNvGrpSpPr/>
            <p:nvPr/>
          </p:nvGrpSpPr>
          <p:grpSpPr>
            <a:xfrm>
              <a:off x="2832347" y="3783168"/>
              <a:ext cx="464344" cy="362744"/>
              <a:chOff x="2581275" y="1710532"/>
              <a:chExt cx="464344" cy="362744"/>
            </a:xfrm>
            <a:solidFill>
              <a:schemeClr val="bg2"/>
            </a:solidFill>
          </p:grpSpPr>
          <p:sp>
            <p:nvSpPr>
              <p:cNvPr id="35" name="AutoShape 140"/>
              <p:cNvSpPr/>
              <p:nvPr/>
            </p:nvSpPr>
            <p:spPr bwMode="auto">
              <a:xfrm>
                <a:off x="2639219" y="1768475"/>
                <a:ext cx="290513" cy="235744"/>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36" name="AutoShape 141"/>
              <p:cNvSpPr/>
              <p:nvPr/>
            </p:nvSpPr>
            <p:spPr bwMode="auto">
              <a:xfrm>
                <a:off x="2581275" y="1710532"/>
                <a:ext cx="464344" cy="362744"/>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37" name="AutoShape 142"/>
              <p:cNvSpPr/>
              <p:nvPr/>
            </p:nvSpPr>
            <p:spPr bwMode="auto">
              <a:xfrm>
                <a:off x="2944019" y="1783557"/>
                <a:ext cx="43656"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38" name="AutoShape 143"/>
              <p:cNvSpPr/>
              <p:nvPr/>
            </p:nvSpPr>
            <p:spPr bwMode="auto">
              <a:xfrm>
                <a:off x="2929732" y="1971675"/>
                <a:ext cx="57944" cy="150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39" name="AutoShape 144"/>
              <p:cNvSpPr/>
              <p:nvPr/>
            </p:nvSpPr>
            <p:spPr bwMode="auto">
              <a:xfrm>
                <a:off x="2944019" y="1928019"/>
                <a:ext cx="58738"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40" name="AutoShape 145"/>
              <p:cNvSpPr/>
              <p:nvPr/>
            </p:nvSpPr>
            <p:spPr bwMode="auto">
              <a:xfrm>
                <a:off x="2944019" y="1885157"/>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41" name="AutoShape 146"/>
              <p:cNvSpPr/>
              <p:nvPr/>
            </p:nvSpPr>
            <p:spPr bwMode="auto">
              <a:xfrm>
                <a:off x="2697957" y="1826419"/>
                <a:ext cx="86519" cy="61119"/>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grpSp>
        <p:nvGrpSpPr>
          <p:cNvPr id="44" name="Group 43"/>
          <p:cNvGrpSpPr/>
          <p:nvPr/>
        </p:nvGrpSpPr>
        <p:grpSpPr>
          <a:xfrm>
            <a:off x="2196576" y="4515247"/>
            <a:ext cx="1733168" cy="1491205"/>
            <a:chOff x="2196576" y="4755912"/>
            <a:chExt cx="1733168" cy="1491205"/>
          </a:xfrm>
        </p:grpSpPr>
        <p:sp>
          <p:nvSpPr>
            <p:cNvPr id="42" name="TextBox 41"/>
            <p:cNvSpPr txBox="1"/>
            <p:nvPr/>
          </p:nvSpPr>
          <p:spPr>
            <a:xfrm>
              <a:off x="2196576" y="4755912"/>
              <a:ext cx="1733168" cy="400110"/>
            </a:xfrm>
            <a:prstGeom prst="rect">
              <a:avLst/>
            </a:prstGeom>
            <a:noFill/>
          </p:spPr>
          <p:txBody>
            <a:bodyPr wrap="none" rtlCol="0">
              <a:spAutoFit/>
            </a:bodyPr>
            <a:lstStyle/>
            <a:p>
              <a:pPr algn="ctr"/>
              <a:r>
                <a:rPr lang="zh-CN" altLang="en-US" sz="2000" b="1" dirty="0" smtClean="0">
                  <a:solidFill>
                    <a:schemeClr val="tx1">
                      <a:lumMod val="75000"/>
                      <a:lumOff val="25000"/>
                    </a:schemeClr>
                  </a:solidFill>
                </a:rPr>
                <a:t>点此替换文本</a:t>
              </a:r>
              <a:endParaRPr lang="en-US" sz="2000" b="1" dirty="0" smtClean="0">
                <a:solidFill>
                  <a:schemeClr val="tx1">
                    <a:lumMod val="75000"/>
                    <a:lumOff val="25000"/>
                  </a:schemeClr>
                </a:solidFill>
              </a:endParaRPr>
            </a:p>
          </p:txBody>
        </p:sp>
        <p:sp>
          <p:nvSpPr>
            <p:cNvPr id="43" name="Rectangle 42"/>
            <p:cNvSpPr/>
            <p:nvPr/>
          </p:nvSpPr>
          <p:spPr>
            <a:xfrm>
              <a:off x="2270668" y="5077566"/>
              <a:ext cx="1584983" cy="1169551"/>
            </a:xfrm>
            <a:prstGeom prst="rect">
              <a:avLst/>
            </a:prstGeom>
          </p:spPr>
          <p:txBody>
            <a:bodyPr wrap="square">
              <a:spAutoFit/>
            </a:bodyPr>
            <a:lstStyle/>
            <a:p>
              <a:pPr algn="ctr"/>
              <a:r>
                <a:rPr lang="en-GB" sz="1400">
                  <a:solidFill>
                    <a:schemeClr val="tx1">
                      <a:lumMod val="75000"/>
                      <a:lumOff val="25000"/>
                    </a:schemeClr>
                  </a:solidFill>
                </a:rPr>
                <a:t>Lorem ipsum dolor </a:t>
              </a:r>
              <a:r>
                <a:rPr lang="en-GB" sz="1400" smtClean="0">
                  <a:solidFill>
                    <a:schemeClr val="tx1">
                      <a:lumMod val="75000"/>
                      <a:lumOff val="25000"/>
                    </a:schemeClr>
                  </a:solidFill>
                </a:rPr>
                <a:t> </a:t>
              </a:r>
              <a:r>
                <a:rPr lang="en-GB" sz="1400">
                  <a:solidFill>
                    <a:schemeClr val="tx1">
                      <a:lumMod val="75000"/>
                      <a:lumOff val="25000"/>
                    </a:schemeClr>
                  </a:solidFill>
                </a:rPr>
                <a:t>consectetuer adipiscing </a:t>
              </a:r>
              <a:r>
                <a:rPr lang="en-GB" sz="1400" smtClean="0">
                  <a:solidFill>
                    <a:schemeClr val="tx1">
                      <a:lumMod val="75000"/>
                      <a:lumOff val="25000"/>
                    </a:schemeClr>
                  </a:solidFill>
                </a:rPr>
                <a:t>elit, sed diam nonummy</a:t>
              </a:r>
            </a:p>
            <a:p>
              <a:pPr algn="ctr"/>
              <a:r>
                <a:rPr lang="en-US" sz="1400" smtClean="0">
                  <a:solidFill>
                    <a:schemeClr val="tx1">
                      <a:lumMod val="75000"/>
                      <a:lumOff val="25000"/>
                    </a:schemeClr>
                  </a:solidFill>
                </a:rPr>
                <a:t>amet</a:t>
              </a:r>
            </a:p>
          </p:txBody>
        </p:sp>
      </p:grpSp>
      <p:grpSp>
        <p:nvGrpSpPr>
          <p:cNvPr id="48" name="Group 47"/>
          <p:cNvGrpSpPr/>
          <p:nvPr/>
        </p:nvGrpSpPr>
        <p:grpSpPr>
          <a:xfrm>
            <a:off x="4214357" y="4515247"/>
            <a:ext cx="1733167" cy="1491205"/>
            <a:chOff x="2196578" y="4755912"/>
            <a:chExt cx="1733167" cy="1491205"/>
          </a:xfrm>
        </p:grpSpPr>
        <p:sp>
          <p:nvSpPr>
            <p:cNvPr id="49" name="TextBox 48"/>
            <p:cNvSpPr txBox="1"/>
            <p:nvPr/>
          </p:nvSpPr>
          <p:spPr>
            <a:xfrm>
              <a:off x="2196578" y="4755912"/>
              <a:ext cx="1733167" cy="400110"/>
            </a:xfrm>
            <a:prstGeom prst="rect">
              <a:avLst/>
            </a:prstGeom>
            <a:noFill/>
          </p:spPr>
          <p:txBody>
            <a:bodyPr wrap="none" rtlCol="0">
              <a:spAutoFit/>
            </a:bodyPr>
            <a:lstStyle/>
            <a:p>
              <a:pPr algn="ctr"/>
              <a:r>
                <a:rPr lang="zh-CN" altLang="en-US" sz="2000" b="1" dirty="0">
                  <a:solidFill>
                    <a:schemeClr val="tx1">
                      <a:lumMod val="75000"/>
                      <a:lumOff val="25000"/>
                    </a:schemeClr>
                  </a:solidFill>
                </a:rPr>
                <a:t>点此替换文本</a:t>
              </a:r>
              <a:endParaRPr lang="en-US" altLang="zh-CN" sz="2000" b="1" dirty="0">
                <a:solidFill>
                  <a:schemeClr val="tx1">
                    <a:lumMod val="75000"/>
                    <a:lumOff val="25000"/>
                  </a:schemeClr>
                </a:solidFill>
              </a:endParaRPr>
            </a:p>
          </p:txBody>
        </p:sp>
        <p:sp>
          <p:nvSpPr>
            <p:cNvPr id="50" name="Rectangle 49"/>
            <p:cNvSpPr/>
            <p:nvPr/>
          </p:nvSpPr>
          <p:spPr>
            <a:xfrm>
              <a:off x="2270668" y="5077566"/>
              <a:ext cx="1584983" cy="1169551"/>
            </a:xfrm>
            <a:prstGeom prst="rect">
              <a:avLst/>
            </a:prstGeom>
          </p:spPr>
          <p:txBody>
            <a:bodyPr wrap="square">
              <a:spAutoFit/>
            </a:bodyPr>
            <a:lstStyle/>
            <a:p>
              <a:pPr algn="ctr"/>
              <a:r>
                <a:rPr lang="en-GB" sz="1400">
                  <a:solidFill>
                    <a:schemeClr val="tx1">
                      <a:lumMod val="75000"/>
                      <a:lumOff val="25000"/>
                    </a:schemeClr>
                  </a:solidFill>
                </a:rPr>
                <a:t>Lorem ipsum dolor </a:t>
              </a:r>
              <a:r>
                <a:rPr lang="en-GB" sz="1400" smtClean="0">
                  <a:solidFill>
                    <a:schemeClr val="tx1">
                      <a:lumMod val="75000"/>
                      <a:lumOff val="25000"/>
                    </a:schemeClr>
                  </a:solidFill>
                </a:rPr>
                <a:t> </a:t>
              </a:r>
              <a:r>
                <a:rPr lang="en-GB" sz="1400">
                  <a:solidFill>
                    <a:schemeClr val="tx1">
                      <a:lumMod val="75000"/>
                      <a:lumOff val="25000"/>
                    </a:schemeClr>
                  </a:solidFill>
                </a:rPr>
                <a:t>consectetuer adipiscing </a:t>
              </a:r>
              <a:r>
                <a:rPr lang="en-GB" sz="1400" smtClean="0">
                  <a:solidFill>
                    <a:schemeClr val="tx1">
                      <a:lumMod val="75000"/>
                      <a:lumOff val="25000"/>
                    </a:schemeClr>
                  </a:solidFill>
                </a:rPr>
                <a:t>elit, sed diam nonummy</a:t>
              </a:r>
            </a:p>
            <a:p>
              <a:pPr algn="ctr"/>
              <a:r>
                <a:rPr lang="en-US" sz="1400" smtClean="0">
                  <a:solidFill>
                    <a:schemeClr val="tx1">
                      <a:lumMod val="75000"/>
                      <a:lumOff val="25000"/>
                    </a:schemeClr>
                  </a:solidFill>
                </a:rPr>
                <a:t>amet</a:t>
              </a:r>
            </a:p>
          </p:txBody>
        </p:sp>
      </p:grpSp>
      <p:grpSp>
        <p:nvGrpSpPr>
          <p:cNvPr id="51" name="Group 50"/>
          <p:cNvGrpSpPr/>
          <p:nvPr/>
        </p:nvGrpSpPr>
        <p:grpSpPr>
          <a:xfrm>
            <a:off x="6230779" y="4515247"/>
            <a:ext cx="1733167" cy="1491205"/>
            <a:chOff x="2196579" y="4755912"/>
            <a:chExt cx="1733167" cy="1491205"/>
          </a:xfrm>
        </p:grpSpPr>
        <p:sp>
          <p:nvSpPr>
            <p:cNvPr id="52" name="TextBox 51"/>
            <p:cNvSpPr txBox="1"/>
            <p:nvPr/>
          </p:nvSpPr>
          <p:spPr>
            <a:xfrm>
              <a:off x="2196579" y="4755912"/>
              <a:ext cx="1733167" cy="400110"/>
            </a:xfrm>
            <a:prstGeom prst="rect">
              <a:avLst/>
            </a:prstGeom>
            <a:noFill/>
          </p:spPr>
          <p:txBody>
            <a:bodyPr wrap="none" rtlCol="0">
              <a:spAutoFit/>
            </a:bodyPr>
            <a:lstStyle/>
            <a:p>
              <a:pPr algn="ctr"/>
              <a:r>
                <a:rPr lang="zh-CN" altLang="en-US" sz="2000" b="1" dirty="0">
                  <a:solidFill>
                    <a:schemeClr val="tx1">
                      <a:lumMod val="75000"/>
                      <a:lumOff val="25000"/>
                    </a:schemeClr>
                  </a:solidFill>
                </a:rPr>
                <a:t>点此替换文本</a:t>
              </a:r>
              <a:endParaRPr lang="en-US" altLang="zh-CN" sz="2000" b="1" dirty="0">
                <a:solidFill>
                  <a:schemeClr val="tx1">
                    <a:lumMod val="75000"/>
                    <a:lumOff val="25000"/>
                  </a:schemeClr>
                </a:solidFill>
              </a:endParaRPr>
            </a:p>
          </p:txBody>
        </p:sp>
        <p:sp>
          <p:nvSpPr>
            <p:cNvPr id="53" name="Rectangle 52"/>
            <p:cNvSpPr/>
            <p:nvPr/>
          </p:nvSpPr>
          <p:spPr>
            <a:xfrm>
              <a:off x="2270668" y="5077566"/>
              <a:ext cx="1584983" cy="1169551"/>
            </a:xfrm>
            <a:prstGeom prst="rect">
              <a:avLst/>
            </a:prstGeom>
          </p:spPr>
          <p:txBody>
            <a:bodyPr wrap="square">
              <a:spAutoFit/>
            </a:bodyPr>
            <a:lstStyle/>
            <a:p>
              <a:pPr algn="ctr"/>
              <a:r>
                <a:rPr lang="en-GB" sz="1400">
                  <a:solidFill>
                    <a:schemeClr val="tx1">
                      <a:lumMod val="75000"/>
                      <a:lumOff val="25000"/>
                    </a:schemeClr>
                  </a:solidFill>
                </a:rPr>
                <a:t>Lorem ipsum dolor </a:t>
              </a:r>
              <a:r>
                <a:rPr lang="en-GB" sz="1400" smtClean="0">
                  <a:solidFill>
                    <a:schemeClr val="tx1">
                      <a:lumMod val="75000"/>
                      <a:lumOff val="25000"/>
                    </a:schemeClr>
                  </a:solidFill>
                </a:rPr>
                <a:t> </a:t>
              </a:r>
              <a:r>
                <a:rPr lang="en-GB" sz="1400">
                  <a:solidFill>
                    <a:schemeClr val="tx1">
                      <a:lumMod val="75000"/>
                      <a:lumOff val="25000"/>
                    </a:schemeClr>
                  </a:solidFill>
                </a:rPr>
                <a:t>consectetuer adipiscing </a:t>
              </a:r>
              <a:r>
                <a:rPr lang="en-GB" sz="1400" smtClean="0">
                  <a:solidFill>
                    <a:schemeClr val="tx1">
                      <a:lumMod val="75000"/>
                      <a:lumOff val="25000"/>
                    </a:schemeClr>
                  </a:solidFill>
                </a:rPr>
                <a:t>elit, sed diam nonummy</a:t>
              </a:r>
            </a:p>
            <a:p>
              <a:pPr algn="ctr"/>
              <a:r>
                <a:rPr lang="en-US" sz="1400" smtClean="0">
                  <a:solidFill>
                    <a:schemeClr val="tx1">
                      <a:lumMod val="75000"/>
                      <a:lumOff val="25000"/>
                    </a:schemeClr>
                  </a:solidFill>
                </a:rPr>
                <a:t>amet</a:t>
              </a:r>
            </a:p>
          </p:txBody>
        </p:sp>
      </p:grpSp>
      <p:grpSp>
        <p:nvGrpSpPr>
          <p:cNvPr id="54" name="Group 53"/>
          <p:cNvGrpSpPr/>
          <p:nvPr/>
        </p:nvGrpSpPr>
        <p:grpSpPr>
          <a:xfrm>
            <a:off x="8244088" y="4515247"/>
            <a:ext cx="1733168" cy="1491205"/>
            <a:chOff x="2196579" y="4755912"/>
            <a:chExt cx="1733168" cy="1491205"/>
          </a:xfrm>
        </p:grpSpPr>
        <p:sp>
          <p:nvSpPr>
            <p:cNvPr id="55" name="TextBox 54"/>
            <p:cNvSpPr txBox="1"/>
            <p:nvPr/>
          </p:nvSpPr>
          <p:spPr>
            <a:xfrm>
              <a:off x="2196579" y="4755912"/>
              <a:ext cx="1733168" cy="400110"/>
            </a:xfrm>
            <a:prstGeom prst="rect">
              <a:avLst/>
            </a:prstGeom>
            <a:noFill/>
          </p:spPr>
          <p:txBody>
            <a:bodyPr wrap="none" rtlCol="0">
              <a:spAutoFit/>
            </a:bodyPr>
            <a:lstStyle/>
            <a:p>
              <a:pPr algn="ctr"/>
              <a:r>
                <a:rPr lang="zh-CN" altLang="en-US" sz="2000" b="1" dirty="0">
                  <a:solidFill>
                    <a:schemeClr val="tx1">
                      <a:lumMod val="75000"/>
                      <a:lumOff val="25000"/>
                    </a:schemeClr>
                  </a:solidFill>
                </a:rPr>
                <a:t>点此替换文本</a:t>
              </a:r>
              <a:endParaRPr lang="en-US" altLang="zh-CN" sz="2000" b="1" dirty="0">
                <a:solidFill>
                  <a:schemeClr val="tx1">
                    <a:lumMod val="75000"/>
                    <a:lumOff val="25000"/>
                  </a:schemeClr>
                </a:solidFill>
              </a:endParaRPr>
            </a:p>
          </p:txBody>
        </p:sp>
        <p:sp>
          <p:nvSpPr>
            <p:cNvPr id="56" name="Rectangle 55"/>
            <p:cNvSpPr/>
            <p:nvPr/>
          </p:nvSpPr>
          <p:spPr>
            <a:xfrm>
              <a:off x="2270668" y="5077566"/>
              <a:ext cx="1584983" cy="1169551"/>
            </a:xfrm>
            <a:prstGeom prst="rect">
              <a:avLst/>
            </a:prstGeom>
          </p:spPr>
          <p:txBody>
            <a:bodyPr wrap="square">
              <a:spAutoFit/>
            </a:bodyPr>
            <a:lstStyle/>
            <a:p>
              <a:pPr algn="ctr"/>
              <a:r>
                <a:rPr lang="en-GB" sz="1400">
                  <a:solidFill>
                    <a:schemeClr val="tx1">
                      <a:lumMod val="75000"/>
                      <a:lumOff val="25000"/>
                    </a:schemeClr>
                  </a:solidFill>
                </a:rPr>
                <a:t>Lorem ipsum dolor </a:t>
              </a:r>
              <a:r>
                <a:rPr lang="en-GB" sz="1400" smtClean="0">
                  <a:solidFill>
                    <a:schemeClr val="tx1">
                      <a:lumMod val="75000"/>
                      <a:lumOff val="25000"/>
                    </a:schemeClr>
                  </a:solidFill>
                </a:rPr>
                <a:t> </a:t>
              </a:r>
              <a:r>
                <a:rPr lang="en-GB" sz="1400">
                  <a:solidFill>
                    <a:schemeClr val="tx1">
                      <a:lumMod val="75000"/>
                      <a:lumOff val="25000"/>
                    </a:schemeClr>
                  </a:solidFill>
                </a:rPr>
                <a:t>consectetuer adipiscing </a:t>
              </a:r>
              <a:r>
                <a:rPr lang="en-GB" sz="1400" smtClean="0">
                  <a:solidFill>
                    <a:schemeClr val="tx1">
                      <a:lumMod val="75000"/>
                      <a:lumOff val="25000"/>
                    </a:schemeClr>
                  </a:solidFill>
                </a:rPr>
                <a:t>elit, sed diam nonummy</a:t>
              </a:r>
            </a:p>
            <a:p>
              <a:pPr algn="ctr"/>
              <a:r>
                <a:rPr lang="en-US" sz="1400" smtClean="0">
                  <a:solidFill>
                    <a:schemeClr val="tx1">
                      <a:lumMod val="75000"/>
                      <a:lumOff val="25000"/>
                    </a:schemeClr>
                  </a:solidFill>
                </a:rPr>
                <a:t>amet</a:t>
              </a:r>
            </a:p>
          </p:txBody>
        </p:sp>
      </p:grpSp>
    </p:spTree>
  </p:cSld>
  <p:clrMapOvr>
    <a:masterClrMapping/>
  </p:clrMapOvr>
  <p:transition advTm="4415">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47" presetClass="entr" presetSubtype="0" fill="hold" nodeType="afterEffect">
                                  <p:stCondLst>
                                    <p:cond delay="0"/>
                                  </p:stCondLst>
                                  <p:childTnLst>
                                    <p:set>
                                      <p:cBhvr>
                                        <p:cTn id="11" dur="1" fill="hold">
                                          <p:stCondLst>
                                            <p:cond delay="0"/>
                                          </p:stCondLst>
                                        </p:cTn>
                                        <p:tgtEl>
                                          <p:spTgt spid="45"/>
                                        </p:tgtEl>
                                        <p:attrNameLst>
                                          <p:attrName>style.visibility</p:attrName>
                                        </p:attrNameLst>
                                      </p:cBhvr>
                                      <p:to>
                                        <p:strVal val="visible"/>
                                      </p:to>
                                    </p:set>
                                    <p:animEffect transition="in" filter="fade">
                                      <p:cBhvr>
                                        <p:cTn id="12" dur="1000"/>
                                        <p:tgtEl>
                                          <p:spTgt spid="45"/>
                                        </p:tgtEl>
                                      </p:cBhvr>
                                    </p:animEffect>
                                    <p:anim calcmode="lin" valueType="num">
                                      <p:cBhvr>
                                        <p:cTn id="13" dur="1000" fill="hold"/>
                                        <p:tgtEl>
                                          <p:spTgt spid="45"/>
                                        </p:tgtEl>
                                        <p:attrNameLst>
                                          <p:attrName>ppt_x</p:attrName>
                                        </p:attrNameLst>
                                      </p:cBhvr>
                                      <p:tavLst>
                                        <p:tav tm="0">
                                          <p:val>
                                            <p:strVal val="#ppt_x"/>
                                          </p:val>
                                        </p:tav>
                                        <p:tav tm="100000">
                                          <p:val>
                                            <p:strVal val="#ppt_x"/>
                                          </p:val>
                                        </p:tav>
                                      </p:tavLst>
                                    </p:anim>
                                    <p:anim calcmode="lin" valueType="num">
                                      <p:cBhvr>
                                        <p:cTn id="14" dur="1000" fill="hold"/>
                                        <p:tgtEl>
                                          <p:spTgt spid="45"/>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10" presetClass="entr" presetSubtype="0" fill="hold" nodeType="afterEffect">
                                  <p:stCondLst>
                                    <p:cond delay="0"/>
                                  </p:stCondLst>
                                  <p:childTnLst>
                                    <p:set>
                                      <p:cBhvr>
                                        <p:cTn id="17" dur="1" fill="hold">
                                          <p:stCondLst>
                                            <p:cond delay="0"/>
                                          </p:stCondLst>
                                        </p:cTn>
                                        <p:tgtEl>
                                          <p:spTgt spid="44"/>
                                        </p:tgtEl>
                                        <p:attrNameLst>
                                          <p:attrName>style.visibility</p:attrName>
                                        </p:attrNameLst>
                                      </p:cBhvr>
                                      <p:to>
                                        <p:strVal val="visible"/>
                                      </p:to>
                                    </p:set>
                                    <p:animEffect transition="in" filter="fade">
                                      <p:cBhvr>
                                        <p:cTn id="18" dur="500"/>
                                        <p:tgtEl>
                                          <p:spTgt spid="44"/>
                                        </p:tgtEl>
                                      </p:cBhvr>
                                    </p:animEffect>
                                  </p:childTnLst>
                                </p:cTn>
                              </p:par>
                            </p:childTnLst>
                          </p:cTn>
                        </p:par>
                        <p:par>
                          <p:cTn id="19" fill="hold">
                            <p:stCondLst>
                              <p:cond delay="2000"/>
                            </p:stCondLst>
                            <p:childTnLst>
                              <p:par>
                                <p:cTn id="20" presetID="10" presetClass="entr" presetSubtype="0" fill="hold" nodeType="afterEffect">
                                  <p:stCondLst>
                                    <p:cond delay="0"/>
                                  </p:stCondLst>
                                  <p:childTnLst>
                                    <p:set>
                                      <p:cBhvr>
                                        <p:cTn id="21" dur="1" fill="hold">
                                          <p:stCondLst>
                                            <p:cond delay="0"/>
                                          </p:stCondLst>
                                        </p:cTn>
                                        <p:tgtEl>
                                          <p:spTgt spid="48"/>
                                        </p:tgtEl>
                                        <p:attrNameLst>
                                          <p:attrName>style.visibility</p:attrName>
                                        </p:attrNameLst>
                                      </p:cBhvr>
                                      <p:to>
                                        <p:strVal val="visible"/>
                                      </p:to>
                                    </p:set>
                                    <p:animEffect transition="in" filter="fade">
                                      <p:cBhvr>
                                        <p:cTn id="22" dur="500"/>
                                        <p:tgtEl>
                                          <p:spTgt spid="48"/>
                                        </p:tgtEl>
                                      </p:cBhvr>
                                    </p:animEffect>
                                  </p:childTnLst>
                                </p:cTn>
                              </p:par>
                            </p:childTnLst>
                          </p:cTn>
                        </p:par>
                        <p:par>
                          <p:cTn id="23" fill="hold">
                            <p:stCondLst>
                              <p:cond delay="2500"/>
                            </p:stCondLst>
                            <p:childTnLst>
                              <p:par>
                                <p:cTn id="24" presetID="10" presetClass="entr" presetSubtype="0" fill="hold" nodeType="afterEffect">
                                  <p:stCondLst>
                                    <p:cond delay="0"/>
                                  </p:stCondLst>
                                  <p:childTnLst>
                                    <p:set>
                                      <p:cBhvr>
                                        <p:cTn id="25" dur="1" fill="hold">
                                          <p:stCondLst>
                                            <p:cond delay="0"/>
                                          </p:stCondLst>
                                        </p:cTn>
                                        <p:tgtEl>
                                          <p:spTgt spid="51"/>
                                        </p:tgtEl>
                                        <p:attrNameLst>
                                          <p:attrName>style.visibility</p:attrName>
                                        </p:attrNameLst>
                                      </p:cBhvr>
                                      <p:to>
                                        <p:strVal val="visible"/>
                                      </p:to>
                                    </p:set>
                                    <p:animEffect transition="in" filter="fade">
                                      <p:cBhvr>
                                        <p:cTn id="26" dur="500"/>
                                        <p:tgtEl>
                                          <p:spTgt spid="51"/>
                                        </p:tgtEl>
                                      </p:cBhvr>
                                    </p:animEffect>
                                  </p:childTnLst>
                                </p:cTn>
                              </p:par>
                            </p:childTnLst>
                          </p:cTn>
                        </p:par>
                        <p:par>
                          <p:cTn id="27" fill="hold">
                            <p:stCondLst>
                              <p:cond delay="3000"/>
                            </p:stCondLst>
                            <p:childTnLst>
                              <p:par>
                                <p:cTn id="28" presetID="10" presetClass="entr" presetSubtype="0" fill="hold" nodeType="afterEffect">
                                  <p:stCondLst>
                                    <p:cond delay="0"/>
                                  </p:stCondLst>
                                  <p:childTnLst>
                                    <p:set>
                                      <p:cBhvr>
                                        <p:cTn id="29" dur="1" fill="hold">
                                          <p:stCondLst>
                                            <p:cond delay="0"/>
                                          </p:stCondLst>
                                        </p:cTn>
                                        <p:tgtEl>
                                          <p:spTgt spid="54"/>
                                        </p:tgtEl>
                                        <p:attrNameLst>
                                          <p:attrName>style.visibility</p:attrName>
                                        </p:attrNameLst>
                                      </p:cBhvr>
                                      <p:to>
                                        <p:strVal val="visible"/>
                                      </p:to>
                                    </p:set>
                                    <p:animEffect transition="in" filter="fade">
                                      <p:cBhvr>
                                        <p:cTn id="30"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smtClean="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sp>
        <p:nvSpPr>
          <p:cNvPr id="7" name="Round Diagonal Corner Rectangle 6"/>
          <p:cNvSpPr/>
          <p:nvPr/>
        </p:nvSpPr>
        <p:spPr>
          <a:xfrm flipV="1">
            <a:off x="3285455" y="3911116"/>
            <a:ext cx="2743398" cy="2156108"/>
          </a:xfrm>
          <a:prstGeom prst="round2DiagRect">
            <a:avLst>
              <a:gd name="adj1" fmla="val 30369"/>
              <a:gd name="adj2" fmla="val 0"/>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ound Diagonal Corner Rectangle 13"/>
          <p:cNvSpPr/>
          <p:nvPr/>
        </p:nvSpPr>
        <p:spPr>
          <a:xfrm flipH="1" flipV="1">
            <a:off x="6163147" y="3911116"/>
            <a:ext cx="2743398" cy="2156108"/>
          </a:xfrm>
          <a:prstGeom prst="round2DiagRect">
            <a:avLst>
              <a:gd name="adj1" fmla="val 30369"/>
              <a:gd name="adj2" fmla="val 0"/>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ound Diagonal Corner Rectangle 19"/>
          <p:cNvSpPr/>
          <p:nvPr/>
        </p:nvSpPr>
        <p:spPr>
          <a:xfrm flipH="1">
            <a:off x="6163147" y="1632150"/>
            <a:ext cx="2743398" cy="2156108"/>
          </a:xfrm>
          <a:prstGeom prst="round2DiagRect">
            <a:avLst>
              <a:gd name="adj1" fmla="val 30369"/>
              <a:gd name="adj2" fmla="val 0"/>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ound Diagonal Corner Rectangle 25"/>
          <p:cNvSpPr/>
          <p:nvPr/>
        </p:nvSpPr>
        <p:spPr>
          <a:xfrm>
            <a:off x="3285455" y="1632150"/>
            <a:ext cx="2743398" cy="2156108"/>
          </a:xfrm>
          <a:prstGeom prst="round2DiagRect">
            <a:avLst>
              <a:gd name="adj1" fmla="val 30369"/>
              <a:gd name="adj2" fmla="val 0"/>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9" name="Group 28"/>
          <p:cNvGrpSpPr/>
          <p:nvPr/>
        </p:nvGrpSpPr>
        <p:grpSpPr>
          <a:xfrm>
            <a:off x="5115951" y="2869638"/>
            <a:ext cx="1960098" cy="1960098"/>
            <a:chOff x="5115951" y="2869638"/>
            <a:chExt cx="1960098" cy="1960098"/>
          </a:xfrm>
        </p:grpSpPr>
        <p:sp>
          <p:nvSpPr>
            <p:cNvPr id="30" name="Oval 29"/>
            <p:cNvSpPr/>
            <p:nvPr/>
          </p:nvSpPr>
          <p:spPr>
            <a:xfrm>
              <a:off x="5115951" y="2869638"/>
              <a:ext cx="1960098" cy="1960098"/>
            </a:xfrm>
            <a:prstGeom prst="ellipse">
              <a:avLst/>
            </a:prstGeom>
            <a:solidFill>
              <a:schemeClr val="bg1">
                <a:alpha val="6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Freeform 30"/>
            <p:cNvSpPr>
              <a:spLocks noEditPoints="1"/>
            </p:cNvSpPr>
            <p:nvPr/>
          </p:nvSpPr>
          <p:spPr bwMode="auto">
            <a:xfrm>
              <a:off x="5803263" y="3214932"/>
              <a:ext cx="585475" cy="598562"/>
            </a:xfrm>
            <a:custGeom>
              <a:avLst/>
              <a:gdLst>
                <a:gd name="T0" fmla="*/ 203 w 360"/>
                <a:gd name="T1" fmla="*/ 271 h 368"/>
                <a:gd name="T2" fmla="*/ 261 w 360"/>
                <a:gd name="T3" fmla="*/ 202 h 368"/>
                <a:gd name="T4" fmla="*/ 360 w 360"/>
                <a:gd name="T5" fmla="*/ 51 h 368"/>
                <a:gd name="T6" fmla="*/ 346 w 360"/>
                <a:gd name="T7" fmla="*/ 37 h 368"/>
                <a:gd name="T8" fmla="*/ 277 w 360"/>
                <a:gd name="T9" fmla="*/ 37 h 368"/>
                <a:gd name="T10" fmla="*/ 180 w 360"/>
                <a:gd name="T11" fmla="*/ 0 h 368"/>
                <a:gd name="T12" fmla="*/ 83 w 360"/>
                <a:gd name="T13" fmla="*/ 37 h 368"/>
                <a:gd name="T14" fmla="*/ 14 w 360"/>
                <a:gd name="T15" fmla="*/ 37 h 368"/>
                <a:gd name="T16" fmla="*/ 0 w 360"/>
                <a:gd name="T17" fmla="*/ 51 h 368"/>
                <a:gd name="T18" fmla="*/ 98 w 360"/>
                <a:gd name="T19" fmla="*/ 202 h 368"/>
                <a:gd name="T20" fmla="*/ 156 w 360"/>
                <a:gd name="T21" fmla="*/ 271 h 368"/>
                <a:gd name="T22" fmla="*/ 156 w 360"/>
                <a:gd name="T23" fmla="*/ 297 h 368"/>
                <a:gd name="T24" fmla="*/ 91 w 360"/>
                <a:gd name="T25" fmla="*/ 332 h 368"/>
                <a:gd name="T26" fmla="*/ 180 w 360"/>
                <a:gd name="T27" fmla="*/ 368 h 368"/>
                <a:gd name="T28" fmla="*/ 269 w 360"/>
                <a:gd name="T29" fmla="*/ 332 h 368"/>
                <a:gd name="T30" fmla="*/ 203 w 360"/>
                <a:gd name="T31" fmla="*/ 297 h 368"/>
                <a:gd name="T32" fmla="*/ 203 w 360"/>
                <a:gd name="T33" fmla="*/ 271 h 368"/>
                <a:gd name="T34" fmla="*/ 259 w 360"/>
                <a:gd name="T35" fmla="*/ 170 h 368"/>
                <a:gd name="T36" fmla="*/ 281 w 360"/>
                <a:gd name="T37" fmla="*/ 65 h 368"/>
                <a:gd name="T38" fmla="*/ 331 w 360"/>
                <a:gd name="T39" fmla="*/ 65 h 368"/>
                <a:gd name="T40" fmla="*/ 259 w 360"/>
                <a:gd name="T41" fmla="*/ 170 h 368"/>
                <a:gd name="T42" fmla="*/ 180 w 360"/>
                <a:gd name="T43" fmla="*/ 24 h 368"/>
                <a:gd name="T44" fmla="*/ 256 w 360"/>
                <a:gd name="T45" fmla="*/ 55 h 368"/>
                <a:gd name="T46" fmla="*/ 180 w 360"/>
                <a:gd name="T47" fmla="*/ 86 h 368"/>
                <a:gd name="T48" fmla="*/ 104 w 360"/>
                <a:gd name="T49" fmla="*/ 55 h 368"/>
                <a:gd name="T50" fmla="*/ 180 w 360"/>
                <a:gd name="T51" fmla="*/ 24 h 368"/>
                <a:gd name="T52" fmla="*/ 29 w 360"/>
                <a:gd name="T53" fmla="*/ 65 h 368"/>
                <a:gd name="T54" fmla="*/ 79 w 360"/>
                <a:gd name="T55" fmla="*/ 65 h 368"/>
                <a:gd name="T56" fmla="*/ 101 w 360"/>
                <a:gd name="T57" fmla="*/ 170 h 368"/>
                <a:gd name="T58" fmla="*/ 29 w 360"/>
                <a:gd name="T59" fmla="*/ 65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60" h="368">
                  <a:moveTo>
                    <a:pt x="203" y="271"/>
                  </a:moveTo>
                  <a:cubicBezTo>
                    <a:pt x="203" y="242"/>
                    <a:pt x="225" y="226"/>
                    <a:pt x="261" y="202"/>
                  </a:cubicBezTo>
                  <a:cubicBezTo>
                    <a:pt x="305" y="173"/>
                    <a:pt x="360" y="137"/>
                    <a:pt x="360" y="51"/>
                  </a:cubicBezTo>
                  <a:cubicBezTo>
                    <a:pt x="360" y="43"/>
                    <a:pt x="353" y="37"/>
                    <a:pt x="346" y="37"/>
                  </a:cubicBezTo>
                  <a:cubicBezTo>
                    <a:pt x="277" y="37"/>
                    <a:pt x="277" y="37"/>
                    <a:pt x="277" y="37"/>
                  </a:cubicBezTo>
                  <a:cubicBezTo>
                    <a:pt x="267" y="19"/>
                    <a:pt x="238" y="0"/>
                    <a:pt x="180" y="0"/>
                  </a:cubicBezTo>
                  <a:cubicBezTo>
                    <a:pt x="121" y="0"/>
                    <a:pt x="92" y="19"/>
                    <a:pt x="83" y="37"/>
                  </a:cubicBezTo>
                  <a:cubicBezTo>
                    <a:pt x="14" y="37"/>
                    <a:pt x="14" y="37"/>
                    <a:pt x="14" y="37"/>
                  </a:cubicBezTo>
                  <a:cubicBezTo>
                    <a:pt x="6" y="37"/>
                    <a:pt x="0" y="43"/>
                    <a:pt x="0" y="51"/>
                  </a:cubicBezTo>
                  <a:cubicBezTo>
                    <a:pt x="0" y="137"/>
                    <a:pt x="54" y="173"/>
                    <a:pt x="98" y="202"/>
                  </a:cubicBezTo>
                  <a:cubicBezTo>
                    <a:pt x="134" y="226"/>
                    <a:pt x="156" y="242"/>
                    <a:pt x="156" y="271"/>
                  </a:cubicBezTo>
                  <a:cubicBezTo>
                    <a:pt x="156" y="297"/>
                    <a:pt x="156" y="297"/>
                    <a:pt x="156" y="297"/>
                  </a:cubicBezTo>
                  <a:cubicBezTo>
                    <a:pt x="118" y="301"/>
                    <a:pt x="91" y="315"/>
                    <a:pt x="91" y="332"/>
                  </a:cubicBezTo>
                  <a:cubicBezTo>
                    <a:pt x="91" y="352"/>
                    <a:pt x="131" y="368"/>
                    <a:pt x="180" y="368"/>
                  </a:cubicBezTo>
                  <a:cubicBezTo>
                    <a:pt x="229" y="368"/>
                    <a:pt x="269" y="352"/>
                    <a:pt x="269" y="332"/>
                  </a:cubicBezTo>
                  <a:cubicBezTo>
                    <a:pt x="269" y="315"/>
                    <a:pt x="241" y="301"/>
                    <a:pt x="203" y="297"/>
                  </a:cubicBezTo>
                  <a:lnTo>
                    <a:pt x="203" y="271"/>
                  </a:lnTo>
                  <a:close/>
                  <a:moveTo>
                    <a:pt x="259" y="170"/>
                  </a:moveTo>
                  <a:cubicBezTo>
                    <a:pt x="270" y="146"/>
                    <a:pt x="279" y="113"/>
                    <a:pt x="281" y="65"/>
                  </a:cubicBezTo>
                  <a:cubicBezTo>
                    <a:pt x="331" y="65"/>
                    <a:pt x="331" y="65"/>
                    <a:pt x="331" y="65"/>
                  </a:cubicBezTo>
                  <a:cubicBezTo>
                    <a:pt x="326" y="119"/>
                    <a:pt x="294" y="146"/>
                    <a:pt x="259" y="170"/>
                  </a:cubicBezTo>
                  <a:close/>
                  <a:moveTo>
                    <a:pt x="180" y="24"/>
                  </a:moveTo>
                  <a:cubicBezTo>
                    <a:pt x="234" y="24"/>
                    <a:pt x="256" y="47"/>
                    <a:pt x="256" y="55"/>
                  </a:cubicBezTo>
                  <a:cubicBezTo>
                    <a:pt x="256" y="63"/>
                    <a:pt x="234" y="86"/>
                    <a:pt x="180" y="86"/>
                  </a:cubicBezTo>
                  <a:cubicBezTo>
                    <a:pt x="125" y="86"/>
                    <a:pt x="104" y="63"/>
                    <a:pt x="104" y="55"/>
                  </a:cubicBezTo>
                  <a:cubicBezTo>
                    <a:pt x="104" y="47"/>
                    <a:pt x="125" y="24"/>
                    <a:pt x="180" y="24"/>
                  </a:cubicBezTo>
                  <a:close/>
                  <a:moveTo>
                    <a:pt x="29" y="65"/>
                  </a:moveTo>
                  <a:cubicBezTo>
                    <a:pt x="79" y="65"/>
                    <a:pt x="79" y="65"/>
                    <a:pt x="79" y="65"/>
                  </a:cubicBezTo>
                  <a:cubicBezTo>
                    <a:pt x="80" y="113"/>
                    <a:pt x="89" y="146"/>
                    <a:pt x="101" y="170"/>
                  </a:cubicBezTo>
                  <a:cubicBezTo>
                    <a:pt x="66" y="146"/>
                    <a:pt x="33" y="119"/>
                    <a:pt x="29" y="65"/>
                  </a:cubicBezTo>
                  <a:close/>
                </a:path>
              </a:pathLst>
            </a:custGeom>
            <a:solidFill>
              <a:schemeClr val="accent6"/>
            </a:solidFill>
            <a:ln>
              <a:noFill/>
            </a:ln>
          </p:spPr>
          <p:txBody>
            <a:bodyPr vert="horz" wrap="square" lIns="91440" tIns="45720" rIns="91440" bIns="45720" numCol="1" anchor="t" anchorCtr="0" compatLnSpc="1"/>
            <a:lstStyle/>
            <a:p>
              <a:endParaRPr lang="en-US" dirty="0"/>
            </a:p>
          </p:txBody>
        </p:sp>
        <p:sp>
          <p:nvSpPr>
            <p:cNvPr id="32" name="TextBox 31"/>
            <p:cNvSpPr txBox="1"/>
            <p:nvPr/>
          </p:nvSpPr>
          <p:spPr>
            <a:xfrm>
              <a:off x="5344833" y="3876342"/>
              <a:ext cx="1502334" cy="461665"/>
            </a:xfrm>
            <a:prstGeom prst="rect">
              <a:avLst/>
            </a:prstGeom>
            <a:noFill/>
          </p:spPr>
          <p:txBody>
            <a:bodyPr wrap="none" rtlCol="0">
              <a:spAutoFit/>
            </a:bodyPr>
            <a:lstStyle/>
            <a:p>
              <a:r>
                <a:rPr lang="en-US" sz="2400" smtClean="0">
                  <a:latin typeface="+mj-lt"/>
                </a:rPr>
                <a:t>SUCCESS</a:t>
              </a:r>
              <a:endParaRPr lang="en-GB" sz="2400">
                <a:latin typeface="+mj-lt"/>
              </a:endParaRPr>
            </a:p>
          </p:txBody>
        </p:sp>
      </p:grpSp>
      <p:grpSp>
        <p:nvGrpSpPr>
          <p:cNvPr id="33" name="Group 32"/>
          <p:cNvGrpSpPr/>
          <p:nvPr/>
        </p:nvGrpSpPr>
        <p:grpSpPr>
          <a:xfrm>
            <a:off x="167776" y="4338007"/>
            <a:ext cx="3070022" cy="1302325"/>
            <a:chOff x="8716043" y="2874498"/>
            <a:chExt cx="3070022" cy="1302325"/>
          </a:xfrm>
        </p:grpSpPr>
        <p:sp>
          <p:nvSpPr>
            <p:cNvPr id="34" name="TextBox 33"/>
            <p:cNvSpPr txBox="1"/>
            <p:nvPr/>
          </p:nvSpPr>
          <p:spPr>
            <a:xfrm>
              <a:off x="8716043" y="3222716"/>
              <a:ext cx="3070021" cy="954107"/>
            </a:xfrm>
            <a:prstGeom prst="rect">
              <a:avLst/>
            </a:prstGeom>
            <a:noFill/>
          </p:spPr>
          <p:txBody>
            <a:bodyPr wrap="square" rtlCol="0">
              <a:spAutoFit/>
            </a:bodyPr>
            <a:lstStyle/>
            <a:p>
              <a:pPr algn="r"/>
              <a:r>
                <a:rPr lang="en-GB" sz="1400" smtClean="0">
                  <a:solidFill>
                    <a:schemeClr val="tx1">
                      <a:lumMod val="75000"/>
                      <a:lumOff val="25000"/>
                    </a:schemeClr>
                  </a:solidFill>
                </a:rPr>
                <a:t>Lorem </a:t>
              </a:r>
              <a:r>
                <a:rPr lang="en-GB" sz="1400">
                  <a:solidFill>
                    <a:schemeClr val="tx1">
                      <a:lumMod val="75000"/>
                      <a:lumOff val="25000"/>
                    </a:schemeClr>
                  </a:solidFill>
                </a:rPr>
                <a:t>ipsum dolor sit amet, consectetur adipiscing elit, sed do eiusmod tempor incididunt ut labore et dolore magna aliqua. </a:t>
              </a:r>
            </a:p>
          </p:txBody>
        </p:sp>
        <p:sp>
          <p:nvSpPr>
            <p:cNvPr id="35" name="TextBox 34"/>
            <p:cNvSpPr txBox="1"/>
            <p:nvPr/>
          </p:nvSpPr>
          <p:spPr>
            <a:xfrm>
              <a:off x="10052898" y="2874498"/>
              <a:ext cx="1733167" cy="400110"/>
            </a:xfrm>
            <a:prstGeom prst="rect">
              <a:avLst/>
            </a:prstGeom>
            <a:noFill/>
          </p:spPr>
          <p:txBody>
            <a:bodyPr wrap="none" rtlCol="0">
              <a:spAutoFit/>
            </a:bodyPr>
            <a:lstStyle/>
            <a:p>
              <a:pPr algn="r"/>
              <a:r>
                <a:rPr lang="zh-CN" altLang="en-US" sz="2000" b="1" dirty="0">
                  <a:solidFill>
                    <a:schemeClr val="tx1">
                      <a:lumMod val="75000"/>
                      <a:lumOff val="25000"/>
                    </a:schemeClr>
                  </a:solidFill>
                </a:rPr>
                <a:t>点此替换文本</a:t>
              </a:r>
              <a:endParaRPr lang="en-US" altLang="zh-CN" sz="2000" b="1" dirty="0">
                <a:solidFill>
                  <a:schemeClr val="tx1">
                    <a:lumMod val="75000"/>
                    <a:lumOff val="25000"/>
                  </a:schemeClr>
                </a:solidFill>
              </a:endParaRPr>
            </a:p>
          </p:txBody>
        </p:sp>
      </p:grpSp>
      <p:grpSp>
        <p:nvGrpSpPr>
          <p:cNvPr id="36" name="Group 35"/>
          <p:cNvGrpSpPr/>
          <p:nvPr/>
        </p:nvGrpSpPr>
        <p:grpSpPr>
          <a:xfrm>
            <a:off x="167262" y="2102689"/>
            <a:ext cx="3070022" cy="1302325"/>
            <a:chOff x="8716043" y="2874498"/>
            <a:chExt cx="3070022" cy="1302325"/>
          </a:xfrm>
        </p:grpSpPr>
        <p:sp>
          <p:nvSpPr>
            <p:cNvPr id="37" name="TextBox 36"/>
            <p:cNvSpPr txBox="1"/>
            <p:nvPr/>
          </p:nvSpPr>
          <p:spPr>
            <a:xfrm>
              <a:off x="8716043" y="3222716"/>
              <a:ext cx="3070021" cy="954107"/>
            </a:xfrm>
            <a:prstGeom prst="rect">
              <a:avLst/>
            </a:prstGeom>
            <a:noFill/>
          </p:spPr>
          <p:txBody>
            <a:bodyPr wrap="square" rtlCol="0">
              <a:spAutoFit/>
            </a:bodyPr>
            <a:lstStyle/>
            <a:p>
              <a:pPr algn="r"/>
              <a:r>
                <a:rPr lang="en-GB" sz="1400" smtClean="0">
                  <a:solidFill>
                    <a:schemeClr val="tx1">
                      <a:lumMod val="75000"/>
                      <a:lumOff val="25000"/>
                    </a:schemeClr>
                  </a:solidFill>
                </a:rPr>
                <a:t>Lorem </a:t>
              </a:r>
              <a:r>
                <a:rPr lang="en-GB" sz="1400">
                  <a:solidFill>
                    <a:schemeClr val="tx1">
                      <a:lumMod val="75000"/>
                      <a:lumOff val="25000"/>
                    </a:schemeClr>
                  </a:solidFill>
                </a:rPr>
                <a:t>ipsum dolor sit amet, consectetur adipiscing elit, sed do eiusmod tempor incididunt ut labore et dolore magna aliqua. </a:t>
              </a:r>
            </a:p>
          </p:txBody>
        </p:sp>
        <p:sp>
          <p:nvSpPr>
            <p:cNvPr id="38" name="TextBox 37"/>
            <p:cNvSpPr txBox="1"/>
            <p:nvPr/>
          </p:nvSpPr>
          <p:spPr>
            <a:xfrm>
              <a:off x="10034367" y="2874498"/>
              <a:ext cx="1751698" cy="400110"/>
            </a:xfrm>
            <a:prstGeom prst="rect">
              <a:avLst/>
            </a:prstGeom>
            <a:noFill/>
          </p:spPr>
          <p:txBody>
            <a:bodyPr wrap="none" rtlCol="0">
              <a:spAutoFit/>
            </a:bodyPr>
            <a:lstStyle/>
            <a:p>
              <a:pPr algn="r"/>
              <a:r>
                <a:rPr lang="zh-CN" altLang="en-US" sz="2000" b="1" dirty="0" smtClean="0">
                  <a:solidFill>
                    <a:schemeClr val="tx1">
                      <a:lumMod val="75000"/>
                      <a:lumOff val="25000"/>
                    </a:schemeClr>
                  </a:solidFill>
                </a:rPr>
                <a:t>点此替换文本</a:t>
              </a:r>
              <a:endParaRPr lang="en-US" sz="2000" b="1" dirty="0" smtClean="0">
                <a:solidFill>
                  <a:schemeClr val="tx1">
                    <a:lumMod val="75000"/>
                    <a:lumOff val="25000"/>
                  </a:schemeClr>
                </a:solidFill>
              </a:endParaRPr>
            </a:p>
          </p:txBody>
        </p:sp>
      </p:grpSp>
      <p:grpSp>
        <p:nvGrpSpPr>
          <p:cNvPr id="39" name="Group 38"/>
          <p:cNvGrpSpPr/>
          <p:nvPr/>
        </p:nvGrpSpPr>
        <p:grpSpPr>
          <a:xfrm>
            <a:off x="9026451" y="4338007"/>
            <a:ext cx="2931087" cy="1302325"/>
            <a:chOff x="8596287" y="2874498"/>
            <a:chExt cx="2931087" cy="1302325"/>
          </a:xfrm>
        </p:grpSpPr>
        <p:sp>
          <p:nvSpPr>
            <p:cNvPr id="40" name="TextBox 39"/>
            <p:cNvSpPr txBox="1"/>
            <p:nvPr/>
          </p:nvSpPr>
          <p:spPr>
            <a:xfrm>
              <a:off x="8596287" y="3222716"/>
              <a:ext cx="2931087" cy="954107"/>
            </a:xfrm>
            <a:prstGeom prst="rect">
              <a:avLst/>
            </a:prstGeom>
            <a:noFill/>
          </p:spPr>
          <p:txBody>
            <a:bodyPr wrap="square" rtlCol="0">
              <a:spAutoFit/>
            </a:bodyPr>
            <a:lstStyle/>
            <a:p>
              <a:r>
                <a:rPr lang="en-GB" sz="1400" smtClean="0">
                  <a:solidFill>
                    <a:schemeClr val="tx1">
                      <a:lumMod val="75000"/>
                      <a:lumOff val="25000"/>
                    </a:schemeClr>
                  </a:solidFill>
                </a:rPr>
                <a:t>Lorem </a:t>
              </a:r>
              <a:r>
                <a:rPr lang="en-GB" sz="1400">
                  <a:solidFill>
                    <a:schemeClr val="tx1">
                      <a:lumMod val="75000"/>
                      <a:lumOff val="25000"/>
                    </a:schemeClr>
                  </a:solidFill>
                </a:rPr>
                <a:t>ipsum dolor sit amet, consectetur adipiscing elit, sed do eiusmod tempor incididunt ut labore et dolore magna aliqua. </a:t>
              </a:r>
            </a:p>
          </p:txBody>
        </p:sp>
        <p:sp>
          <p:nvSpPr>
            <p:cNvPr id="41" name="TextBox 40"/>
            <p:cNvSpPr txBox="1"/>
            <p:nvPr/>
          </p:nvSpPr>
          <p:spPr>
            <a:xfrm>
              <a:off x="8596287" y="2874498"/>
              <a:ext cx="1733167" cy="400110"/>
            </a:xfrm>
            <a:prstGeom prst="rect">
              <a:avLst/>
            </a:prstGeom>
            <a:noFill/>
          </p:spPr>
          <p:txBody>
            <a:bodyPr wrap="none" rtlCol="0">
              <a:spAutoFit/>
            </a:bodyPr>
            <a:lstStyle/>
            <a:p>
              <a:r>
                <a:rPr lang="zh-CN" altLang="en-US" sz="2000" b="1" dirty="0">
                  <a:solidFill>
                    <a:schemeClr val="tx1">
                      <a:lumMod val="75000"/>
                      <a:lumOff val="25000"/>
                    </a:schemeClr>
                  </a:solidFill>
                </a:rPr>
                <a:t>点此替换文本</a:t>
              </a:r>
              <a:endParaRPr lang="en-US" altLang="zh-CN" sz="2000" b="1" dirty="0">
                <a:solidFill>
                  <a:schemeClr val="tx1">
                    <a:lumMod val="75000"/>
                    <a:lumOff val="25000"/>
                  </a:schemeClr>
                </a:solidFill>
              </a:endParaRPr>
            </a:p>
          </p:txBody>
        </p:sp>
      </p:grpSp>
      <p:grpSp>
        <p:nvGrpSpPr>
          <p:cNvPr id="42" name="Group 41"/>
          <p:cNvGrpSpPr/>
          <p:nvPr/>
        </p:nvGrpSpPr>
        <p:grpSpPr>
          <a:xfrm>
            <a:off x="9005021" y="2059041"/>
            <a:ext cx="2778670" cy="1302325"/>
            <a:chOff x="8596287" y="2874498"/>
            <a:chExt cx="2778670" cy="1302325"/>
          </a:xfrm>
        </p:grpSpPr>
        <p:sp>
          <p:nvSpPr>
            <p:cNvPr id="43" name="TextBox 42"/>
            <p:cNvSpPr txBox="1"/>
            <p:nvPr/>
          </p:nvSpPr>
          <p:spPr>
            <a:xfrm>
              <a:off x="8596287" y="3222716"/>
              <a:ext cx="2778670" cy="954107"/>
            </a:xfrm>
            <a:prstGeom prst="rect">
              <a:avLst/>
            </a:prstGeom>
            <a:noFill/>
          </p:spPr>
          <p:txBody>
            <a:bodyPr wrap="square" rtlCol="0">
              <a:spAutoFit/>
            </a:bodyPr>
            <a:lstStyle/>
            <a:p>
              <a:r>
                <a:rPr lang="en-GB" sz="1400" smtClean="0">
                  <a:solidFill>
                    <a:schemeClr val="tx1">
                      <a:lumMod val="75000"/>
                      <a:lumOff val="25000"/>
                    </a:schemeClr>
                  </a:solidFill>
                </a:rPr>
                <a:t>Lorem </a:t>
              </a:r>
              <a:r>
                <a:rPr lang="en-GB" sz="1400">
                  <a:solidFill>
                    <a:schemeClr val="tx1">
                      <a:lumMod val="75000"/>
                      <a:lumOff val="25000"/>
                    </a:schemeClr>
                  </a:solidFill>
                </a:rPr>
                <a:t>ipsum dolor sit amet, consectetur adipiscing elit, sed do eiusmod tempor incididunt ut labore et dolore magna aliqua. </a:t>
              </a:r>
            </a:p>
          </p:txBody>
        </p:sp>
        <p:sp>
          <p:nvSpPr>
            <p:cNvPr id="44" name="TextBox 43"/>
            <p:cNvSpPr txBox="1"/>
            <p:nvPr/>
          </p:nvSpPr>
          <p:spPr>
            <a:xfrm>
              <a:off x="8596287" y="2874498"/>
              <a:ext cx="1733167" cy="400110"/>
            </a:xfrm>
            <a:prstGeom prst="rect">
              <a:avLst/>
            </a:prstGeom>
            <a:noFill/>
          </p:spPr>
          <p:txBody>
            <a:bodyPr wrap="none" rtlCol="0">
              <a:spAutoFit/>
            </a:bodyPr>
            <a:lstStyle/>
            <a:p>
              <a:r>
                <a:rPr lang="zh-CN" altLang="en-US" sz="2000" b="1" dirty="0" smtClean="0">
                  <a:solidFill>
                    <a:schemeClr val="tx1">
                      <a:lumMod val="75000"/>
                      <a:lumOff val="25000"/>
                    </a:schemeClr>
                  </a:solidFill>
                </a:rPr>
                <a:t>点此替换文本</a:t>
              </a:r>
              <a:endParaRPr lang="en-US" sz="2000" b="1" dirty="0" smtClean="0">
                <a:solidFill>
                  <a:schemeClr val="tx1">
                    <a:lumMod val="75000"/>
                    <a:lumOff val="25000"/>
                  </a:schemeClr>
                </a:solidFill>
              </a:endParaRPr>
            </a:p>
          </p:txBody>
        </p:sp>
      </p:grpSp>
      <p:sp>
        <p:nvSpPr>
          <p:cNvPr id="4" name="Rectangle 3"/>
          <p:cNvSpPr/>
          <p:nvPr/>
        </p:nvSpPr>
        <p:spPr>
          <a:xfrm>
            <a:off x="3588998" y="2129957"/>
            <a:ext cx="2136311" cy="1169551"/>
          </a:xfrm>
          <a:prstGeom prst="rect">
            <a:avLst/>
          </a:prstGeom>
        </p:spPr>
        <p:txBody>
          <a:bodyPr wrap="square">
            <a:spAutoFit/>
          </a:bodyPr>
          <a:lstStyle/>
          <a:p>
            <a:pPr algn="ctr"/>
            <a:r>
              <a:rPr lang="en-GB" sz="1400">
                <a:solidFill>
                  <a:schemeClr val="bg2"/>
                </a:solidFill>
              </a:rPr>
              <a:t>Lorem ipsum dolor sit amet, consectetuer adipiscing elit, sed diam nonummy nibh </a:t>
            </a:r>
            <a:endParaRPr lang="en-GB" sz="1400" smtClean="0">
              <a:solidFill>
                <a:schemeClr val="bg2"/>
              </a:solidFill>
            </a:endParaRPr>
          </a:p>
          <a:p>
            <a:pPr algn="ctr"/>
            <a:r>
              <a:rPr lang="en-GB" sz="1400" smtClean="0">
                <a:solidFill>
                  <a:schemeClr val="bg2"/>
                </a:solidFill>
              </a:rPr>
              <a:t>tincidunt</a:t>
            </a:r>
            <a:endParaRPr lang="en-GB" sz="1400">
              <a:solidFill>
                <a:schemeClr val="bg2"/>
              </a:solidFill>
            </a:endParaRPr>
          </a:p>
        </p:txBody>
      </p:sp>
      <p:sp>
        <p:nvSpPr>
          <p:cNvPr id="69" name="Rectangle 68"/>
          <p:cNvSpPr/>
          <p:nvPr/>
        </p:nvSpPr>
        <p:spPr>
          <a:xfrm>
            <a:off x="6466690" y="2129957"/>
            <a:ext cx="2136311" cy="1169551"/>
          </a:xfrm>
          <a:prstGeom prst="rect">
            <a:avLst/>
          </a:prstGeom>
        </p:spPr>
        <p:txBody>
          <a:bodyPr wrap="square">
            <a:spAutoFit/>
          </a:bodyPr>
          <a:lstStyle/>
          <a:p>
            <a:pPr algn="ctr"/>
            <a:r>
              <a:rPr lang="en-GB" sz="1400">
                <a:solidFill>
                  <a:schemeClr val="bg2"/>
                </a:solidFill>
              </a:rPr>
              <a:t>Lorem ipsum dolor sit amet, consectetuer adipiscing elit, sed diam nonummy nibh </a:t>
            </a:r>
            <a:endParaRPr lang="en-GB" sz="1400" smtClean="0">
              <a:solidFill>
                <a:schemeClr val="bg2"/>
              </a:solidFill>
            </a:endParaRPr>
          </a:p>
          <a:p>
            <a:pPr algn="ctr"/>
            <a:r>
              <a:rPr lang="en-GB" sz="1400" smtClean="0">
                <a:solidFill>
                  <a:schemeClr val="bg2"/>
                </a:solidFill>
              </a:rPr>
              <a:t>tincidunt</a:t>
            </a:r>
            <a:endParaRPr lang="en-GB" sz="1400">
              <a:solidFill>
                <a:schemeClr val="bg2"/>
              </a:solidFill>
            </a:endParaRPr>
          </a:p>
        </p:txBody>
      </p:sp>
      <p:sp>
        <p:nvSpPr>
          <p:cNvPr id="70" name="Rectangle 69"/>
          <p:cNvSpPr/>
          <p:nvPr/>
        </p:nvSpPr>
        <p:spPr>
          <a:xfrm>
            <a:off x="6466690" y="4686225"/>
            <a:ext cx="2136311" cy="1169551"/>
          </a:xfrm>
          <a:prstGeom prst="rect">
            <a:avLst/>
          </a:prstGeom>
        </p:spPr>
        <p:txBody>
          <a:bodyPr wrap="square">
            <a:spAutoFit/>
          </a:bodyPr>
          <a:lstStyle/>
          <a:p>
            <a:pPr algn="ctr"/>
            <a:r>
              <a:rPr lang="en-GB" sz="1400">
                <a:solidFill>
                  <a:schemeClr val="bg2"/>
                </a:solidFill>
              </a:rPr>
              <a:t>Lorem ipsum dolor sit amet, consectetuer adipiscing elit, sed diam nonummy nibh </a:t>
            </a:r>
            <a:endParaRPr lang="en-GB" sz="1400" smtClean="0">
              <a:solidFill>
                <a:schemeClr val="bg2"/>
              </a:solidFill>
            </a:endParaRPr>
          </a:p>
          <a:p>
            <a:pPr algn="ctr"/>
            <a:r>
              <a:rPr lang="en-GB" sz="1400" smtClean="0">
                <a:solidFill>
                  <a:schemeClr val="bg2"/>
                </a:solidFill>
              </a:rPr>
              <a:t>tincidunt</a:t>
            </a:r>
            <a:endParaRPr lang="en-GB" sz="1400">
              <a:solidFill>
                <a:schemeClr val="bg2"/>
              </a:solidFill>
            </a:endParaRPr>
          </a:p>
        </p:txBody>
      </p:sp>
      <p:sp>
        <p:nvSpPr>
          <p:cNvPr id="71" name="Rectangle 70"/>
          <p:cNvSpPr/>
          <p:nvPr/>
        </p:nvSpPr>
        <p:spPr>
          <a:xfrm>
            <a:off x="3588998" y="4686225"/>
            <a:ext cx="2136311" cy="1169551"/>
          </a:xfrm>
          <a:prstGeom prst="rect">
            <a:avLst/>
          </a:prstGeom>
        </p:spPr>
        <p:txBody>
          <a:bodyPr wrap="square">
            <a:spAutoFit/>
          </a:bodyPr>
          <a:lstStyle/>
          <a:p>
            <a:pPr algn="ctr"/>
            <a:r>
              <a:rPr lang="en-GB" sz="1400">
                <a:solidFill>
                  <a:schemeClr val="bg2"/>
                </a:solidFill>
              </a:rPr>
              <a:t>Lorem ipsum dolor sit amet, consectetuer adipiscing elit, sed diam nonummy nibh </a:t>
            </a:r>
            <a:endParaRPr lang="en-GB" sz="1400" smtClean="0">
              <a:solidFill>
                <a:schemeClr val="bg2"/>
              </a:solidFill>
            </a:endParaRPr>
          </a:p>
          <a:p>
            <a:pPr algn="ctr"/>
            <a:r>
              <a:rPr lang="en-GB" sz="1400" smtClean="0">
                <a:solidFill>
                  <a:schemeClr val="bg2"/>
                </a:solidFill>
              </a:rPr>
              <a:t>tincidunt</a:t>
            </a:r>
            <a:endParaRPr lang="en-GB" sz="1400">
              <a:solidFill>
                <a:schemeClr val="bg2"/>
              </a:solidFill>
            </a:endParaRPr>
          </a:p>
        </p:txBody>
      </p:sp>
    </p:spTree>
    <p:custDataLst>
      <p:tags r:id="rId1"/>
    </p:custDataLst>
  </p:cSld>
  <p:clrMapOvr>
    <a:masterClrMapping/>
  </p:clrMapOvr>
  <p:transition advTm="7675">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500"/>
                                        <p:tgtEl>
                                          <p:spTgt spid="2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69"/>
                                        </p:tgtEl>
                                        <p:attrNameLst>
                                          <p:attrName>style.visibility</p:attrName>
                                        </p:attrNameLst>
                                      </p:cBhvr>
                                      <p:to>
                                        <p:strVal val="visible"/>
                                      </p:to>
                                    </p:set>
                                    <p:animEffect transition="in" filter="wipe(up)">
                                      <p:cBhvr>
                                        <p:cTn id="27" dur="500"/>
                                        <p:tgtEl>
                                          <p:spTgt spid="69"/>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wipe(up)">
                                      <p:cBhvr>
                                        <p:cTn id="30" dur="500"/>
                                        <p:tgtEl>
                                          <p:spTgt spid="4"/>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71"/>
                                        </p:tgtEl>
                                        <p:attrNameLst>
                                          <p:attrName>style.visibility</p:attrName>
                                        </p:attrNameLst>
                                      </p:cBhvr>
                                      <p:to>
                                        <p:strVal val="visible"/>
                                      </p:to>
                                    </p:set>
                                    <p:animEffect transition="in" filter="wipe(up)">
                                      <p:cBhvr>
                                        <p:cTn id="33" dur="500"/>
                                        <p:tgtEl>
                                          <p:spTgt spid="71"/>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70"/>
                                        </p:tgtEl>
                                        <p:attrNameLst>
                                          <p:attrName>style.visibility</p:attrName>
                                        </p:attrNameLst>
                                      </p:cBhvr>
                                      <p:to>
                                        <p:strVal val="visible"/>
                                      </p:to>
                                    </p:set>
                                    <p:animEffect transition="in" filter="wipe(up)">
                                      <p:cBhvr>
                                        <p:cTn id="36" dur="500"/>
                                        <p:tgtEl>
                                          <p:spTgt spid="70"/>
                                        </p:tgtEl>
                                      </p:cBhvr>
                                    </p:animEffect>
                                  </p:childTnLst>
                                </p:cTn>
                              </p:par>
                            </p:childTnLst>
                          </p:cTn>
                        </p:par>
                        <p:par>
                          <p:cTn id="37" fill="hold">
                            <p:stCondLst>
                              <p:cond delay="500"/>
                            </p:stCondLst>
                            <p:childTnLst>
                              <p:par>
                                <p:cTn id="38" presetID="12" presetClass="entr" presetSubtype="2" fill="hold" nodeType="afterEffect">
                                  <p:stCondLst>
                                    <p:cond delay="0"/>
                                  </p:stCondLst>
                                  <p:childTnLst>
                                    <p:set>
                                      <p:cBhvr>
                                        <p:cTn id="39" dur="1" fill="hold">
                                          <p:stCondLst>
                                            <p:cond delay="0"/>
                                          </p:stCondLst>
                                        </p:cTn>
                                        <p:tgtEl>
                                          <p:spTgt spid="36"/>
                                        </p:tgtEl>
                                        <p:attrNameLst>
                                          <p:attrName>style.visibility</p:attrName>
                                        </p:attrNameLst>
                                      </p:cBhvr>
                                      <p:to>
                                        <p:strVal val="visible"/>
                                      </p:to>
                                    </p:set>
                                    <p:anim calcmode="lin" valueType="num">
                                      <p:cBhvr additive="base">
                                        <p:cTn id="40" dur="500"/>
                                        <p:tgtEl>
                                          <p:spTgt spid="36"/>
                                        </p:tgtEl>
                                        <p:attrNameLst>
                                          <p:attrName>ppt_x</p:attrName>
                                        </p:attrNameLst>
                                      </p:cBhvr>
                                      <p:tavLst>
                                        <p:tav tm="0">
                                          <p:val>
                                            <p:strVal val="#ppt_x+#ppt_w*1.125000"/>
                                          </p:val>
                                        </p:tav>
                                        <p:tav tm="100000">
                                          <p:val>
                                            <p:strVal val="#ppt_x"/>
                                          </p:val>
                                        </p:tav>
                                      </p:tavLst>
                                    </p:anim>
                                    <p:animEffect transition="in" filter="wipe(left)">
                                      <p:cBhvr>
                                        <p:cTn id="41" dur="500"/>
                                        <p:tgtEl>
                                          <p:spTgt spid="36"/>
                                        </p:tgtEl>
                                      </p:cBhvr>
                                    </p:animEffect>
                                  </p:childTnLst>
                                </p:cTn>
                              </p:par>
                            </p:childTnLst>
                          </p:cTn>
                        </p:par>
                        <p:par>
                          <p:cTn id="42" fill="hold">
                            <p:stCondLst>
                              <p:cond delay="1000"/>
                            </p:stCondLst>
                            <p:childTnLst>
                              <p:par>
                                <p:cTn id="43" presetID="12" presetClass="entr" presetSubtype="8" fill="hold" nodeType="afterEffect">
                                  <p:stCondLst>
                                    <p:cond delay="0"/>
                                  </p:stCondLst>
                                  <p:childTnLst>
                                    <p:set>
                                      <p:cBhvr>
                                        <p:cTn id="44" dur="1" fill="hold">
                                          <p:stCondLst>
                                            <p:cond delay="0"/>
                                          </p:stCondLst>
                                        </p:cTn>
                                        <p:tgtEl>
                                          <p:spTgt spid="42"/>
                                        </p:tgtEl>
                                        <p:attrNameLst>
                                          <p:attrName>style.visibility</p:attrName>
                                        </p:attrNameLst>
                                      </p:cBhvr>
                                      <p:to>
                                        <p:strVal val="visible"/>
                                      </p:to>
                                    </p:set>
                                    <p:anim calcmode="lin" valueType="num">
                                      <p:cBhvr additive="base">
                                        <p:cTn id="45" dur="500"/>
                                        <p:tgtEl>
                                          <p:spTgt spid="42"/>
                                        </p:tgtEl>
                                        <p:attrNameLst>
                                          <p:attrName>ppt_x</p:attrName>
                                        </p:attrNameLst>
                                      </p:cBhvr>
                                      <p:tavLst>
                                        <p:tav tm="0">
                                          <p:val>
                                            <p:strVal val="#ppt_x-#ppt_w*1.125000"/>
                                          </p:val>
                                        </p:tav>
                                        <p:tav tm="100000">
                                          <p:val>
                                            <p:strVal val="#ppt_x"/>
                                          </p:val>
                                        </p:tav>
                                      </p:tavLst>
                                    </p:anim>
                                    <p:animEffect transition="in" filter="wipe(right)">
                                      <p:cBhvr>
                                        <p:cTn id="46" dur="500"/>
                                        <p:tgtEl>
                                          <p:spTgt spid="42"/>
                                        </p:tgtEl>
                                      </p:cBhvr>
                                    </p:animEffect>
                                  </p:childTnLst>
                                </p:cTn>
                              </p:par>
                            </p:childTnLst>
                          </p:cTn>
                        </p:par>
                        <p:par>
                          <p:cTn id="47" fill="hold">
                            <p:stCondLst>
                              <p:cond delay="1500"/>
                            </p:stCondLst>
                            <p:childTnLst>
                              <p:par>
                                <p:cTn id="48" presetID="12" presetClass="entr" presetSubtype="8" fill="hold" nodeType="afterEffect">
                                  <p:stCondLst>
                                    <p:cond delay="0"/>
                                  </p:stCondLst>
                                  <p:childTnLst>
                                    <p:set>
                                      <p:cBhvr>
                                        <p:cTn id="49" dur="1" fill="hold">
                                          <p:stCondLst>
                                            <p:cond delay="0"/>
                                          </p:stCondLst>
                                        </p:cTn>
                                        <p:tgtEl>
                                          <p:spTgt spid="39"/>
                                        </p:tgtEl>
                                        <p:attrNameLst>
                                          <p:attrName>style.visibility</p:attrName>
                                        </p:attrNameLst>
                                      </p:cBhvr>
                                      <p:to>
                                        <p:strVal val="visible"/>
                                      </p:to>
                                    </p:set>
                                    <p:anim calcmode="lin" valueType="num">
                                      <p:cBhvr additive="base">
                                        <p:cTn id="50" dur="500"/>
                                        <p:tgtEl>
                                          <p:spTgt spid="39"/>
                                        </p:tgtEl>
                                        <p:attrNameLst>
                                          <p:attrName>ppt_x</p:attrName>
                                        </p:attrNameLst>
                                      </p:cBhvr>
                                      <p:tavLst>
                                        <p:tav tm="0">
                                          <p:val>
                                            <p:strVal val="#ppt_x-#ppt_w*1.125000"/>
                                          </p:val>
                                        </p:tav>
                                        <p:tav tm="100000">
                                          <p:val>
                                            <p:strVal val="#ppt_x"/>
                                          </p:val>
                                        </p:tav>
                                      </p:tavLst>
                                    </p:anim>
                                    <p:animEffect transition="in" filter="wipe(right)">
                                      <p:cBhvr>
                                        <p:cTn id="51" dur="500"/>
                                        <p:tgtEl>
                                          <p:spTgt spid="39"/>
                                        </p:tgtEl>
                                      </p:cBhvr>
                                    </p:animEffect>
                                  </p:childTnLst>
                                </p:cTn>
                              </p:par>
                            </p:childTnLst>
                          </p:cTn>
                        </p:par>
                        <p:par>
                          <p:cTn id="52" fill="hold">
                            <p:stCondLst>
                              <p:cond delay="2000"/>
                            </p:stCondLst>
                            <p:childTnLst>
                              <p:par>
                                <p:cTn id="53" presetID="12" presetClass="entr" presetSubtype="2" fill="hold" nodeType="afterEffect">
                                  <p:stCondLst>
                                    <p:cond delay="0"/>
                                  </p:stCondLst>
                                  <p:childTnLst>
                                    <p:set>
                                      <p:cBhvr>
                                        <p:cTn id="54" dur="1" fill="hold">
                                          <p:stCondLst>
                                            <p:cond delay="0"/>
                                          </p:stCondLst>
                                        </p:cTn>
                                        <p:tgtEl>
                                          <p:spTgt spid="33"/>
                                        </p:tgtEl>
                                        <p:attrNameLst>
                                          <p:attrName>style.visibility</p:attrName>
                                        </p:attrNameLst>
                                      </p:cBhvr>
                                      <p:to>
                                        <p:strVal val="visible"/>
                                      </p:to>
                                    </p:set>
                                    <p:anim calcmode="lin" valueType="num">
                                      <p:cBhvr additive="base">
                                        <p:cTn id="55" dur="500"/>
                                        <p:tgtEl>
                                          <p:spTgt spid="33"/>
                                        </p:tgtEl>
                                        <p:attrNameLst>
                                          <p:attrName>ppt_x</p:attrName>
                                        </p:attrNameLst>
                                      </p:cBhvr>
                                      <p:tavLst>
                                        <p:tav tm="0">
                                          <p:val>
                                            <p:strVal val="#ppt_x+#ppt_w*1.125000"/>
                                          </p:val>
                                        </p:tav>
                                        <p:tav tm="100000">
                                          <p:val>
                                            <p:strVal val="#ppt_x"/>
                                          </p:val>
                                        </p:tav>
                                      </p:tavLst>
                                    </p:anim>
                                    <p:animEffect transition="in" filter="wipe(left)">
                                      <p:cBhvr>
                                        <p:cTn id="56" dur="500"/>
                                        <p:tgtEl>
                                          <p:spTgt spid="33"/>
                                        </p:tgtEl>
                                      </p:cBhvr>
                                    </p:animEffect>
                                  </p:childTnLst>
                                </p:cTn>
                              </p:par>
                            </p:childTnLst>
                          </p:cTn>
                        </p:par>
                        <p:par>
                          <p:cTn id="57" fill="hold">
                            <p:stCondLst>
                              <p:cond delay="2500"/>
                            </p:stCondLst>
                            <p:childTnLst>
                              <p:par>
                                <p:cTn id="58" presetID="37" presetClass="entr" presetSubtype="0" fill="hold" nodeType="afterEffect">
                                  <p:stCondLst>
                                    <p:cond delay="0"/>
                                  </p:stCondLst>
                                  <p:childTnLst>
                                    <p:set>
                                      <p:cBhvr>
                                        <p:cTn id="59" dur="1" fill="hold">
                                          <p:stCondLst>
                                            <p:cond delay="0"/>
                                          </p:stCondLst>
                                        </p:cTn>
                                        <p:tgtEl>
                                          <p:spTgt spid="29"/>
                                        </p:tgtEl>
                                        <p:attrNameLst>
                                          <p:attrName>style.visibility</p:attrName>
                                        </p:attrNameLst>
                                      </p:cBhvr>
                                      <p:to>
                                        <p:strVal val="visible"/>
                                      </p:to>
                                    </p:set>
                                    <p:animEffect transition="in" filter="fade">
                                      <p:cBhvr>
                                        <p:cTn id="60" dur="1000"/>
                                        <p:tgtEl>
                                          <p:spTgt spid="29"/>
                                        </p:tgtEl>
                                      </p:cBhvr>
                                    </p:animEffect>
                                    <p:anim calcmode="lin" valueType="num">
                                      <p:cBhvr>
                                        <p:cTn id="61" dur="1000" fill="hold"/>
                                        <p:tgtEl>
                                          <p:spTgt spid="29"/>
                                        </p:tgtEl>
                                        <p:attrNameLst>
                                          <p:attrName>ppt_x</p:attrName>
                                        </p:attrNameLst>
                                      </p:cBhvr>
                                      <p:tavLst>
                                        <p:tav tm="0">
                                          <p:val>
                                            <p:strVal val="#ppt_x"/>
                                          </p:val>
                                        </p:tav>
                                        <p:tav tm="100000">
                                          <p:val>
                                            <p:strVal val="#ppt_x"/>
                                          </p:val>
                                        </p:tav>
                                      </p:tavLst>
                                    </p:anim>
                                    <p:anim calcmode="lin" valueType="num">
                                      <p:cBhvr>
                                        <p:cTn id="62" dur="900" decel="100000" fill="hold"/>
                                        <p:tgtEl>
                                          <p:spTgt spid="29"/>
                                        </p:tgtEl>
                                        <p:attrNameLst>
                                          <p:attrName>ppt_y</p:attrName>
                                        </p:attrNameLst>
                                      </p:cBhvr>
                                      <p:tavLst>
                                        <p:tav tm="0">
                                          <p:val>
                                            <p:strVal val="#ppt_y+1"/>
                                          </p:val>
                                        </p:tav>
                                        <p:tav tm="100000">
                                          <p:val>
                                            <p:strVal val="#ppt_y-.03"/>
                                          </p:val>
                                        </p:tav>
                                      </p:tavLst>
                                    </p:anim>
                                    <p:anim calcmode="lin" valueType="num">
                                      <p:cBhvr>
                                        <p:cTn id="63"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7" grpId="0" animBg="1"/>
      <p:bldP spid="14" grpId="0" animBg="1"/>
      <p:bldP spid="20" grpId="0" animBg="1"/>
      <p:bldP spid="26" grpId="0" animBg="1"/>
      <p:bldP spid="4" grpId="0"/>
      <p:bldP spid="69" grpId="0"/>
      <p:bldP spid="70" grpId="0"/>
      <p:bldP spid="7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smtClean="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580845" y="3427646"/>
            <a:ext cx="11030311" cy="2754949"/>
            <a:chOff x="580845" y="3509534"/>
            <a:chExt cx="11030311" cy="2754949"/>
          </a:xfrm>
        </p:grpSpPr>
        <p:sp>
          <p:nvSpPr>
            <p:cNvPr id="5" name="TextBox 4"/>
            <p:cNvSpPr txBox="1"/>
            <p:nvPr/>
          </p:nvSpPr>
          <p:spPr>
            <a:xfrm>
              <a:off x="1005324" y="3509536"/>
              <a:ext cx="1569660" cy="369332"/>
            </a:xfrm>
            <a:prstGeom prst="rect">
              <a:avLst/>
            </a:prstGeom>
            <a:noFill/>
          </p:spPr>
          <p:txBody>
            <a:bodyPr wrap="none" rtlCol="0">
              <a:spAutoFit/>
            </a:bodyPr>
            <a:lstStyle/>
            <a:p>
              <a:pPr algn="ctr"/>
              <a:r>
                <a:rPr lang="zh-CN" altLang="en-US" dirty="0" smtClean="0">
                  <a:solidFill>
                    <a:schemeClr val="tx1">
                      <a:lumMod val="75000"/>
                      <a:lumOff val="25000"/>
                    </a:schemeClr>
                  </a:solidFill>
                  <a:latin typeface="+mj-lt"/>
                </a:rPr>
                <a:t>点此替换文本</a:t>
              </a:r>
              <a:endParaRPr lang="en-US" dirty="0" smtClean="0">
                <a:solidFill>
                  <a:schemeClr val="tx1">
                    <a:lumMod val="75000"/>
                    <a:lumOff val="25000"/>
                  </a:schemeClr>
                </a:solidFill>
                <a:latin typeface="+mj-lt"/>
              </a:endParaRPr>
            </a:p>
          </p:txBody>
        </p:sp>
        <p:sp>
          <p:nvSpPr>
            <p:cNvPr id="6" name="Rectangle 5"/>
            <p:cNvSpPr/>
            <p:nvPr/>
          </p:nvSpPr>
          <p:spPr>
            <a:xfrm>
              <a:off x="580845" y="4490588"/>
              <a:ext cx="2418617" cy="1169551"/>
            </a:xfrm>
            <a:prstGeom prst="rect">
              <a:avLst/>
            </a:prstGeom>
          </p:spPr>
          <p:txBody>
            <a:bodyPr wrap="square">
              <a:spAutoFit/>
            </a:bodyPr>
            <a:lstStyle/>
            <a:p>
              <a:pPr algn="ctr"/>
              <a:r>
                <a:rPr lang="en-GB" sz="1400" smtClean="0">
                  <a:solidFill>
                    <a:schemeClr val="tx1">
                      <a:lumMod val="75000"/>
                      <a:lumOff val="25000"/>
                    </a:schemeClr>
                  </a:solidFill>
                </a:rPr>
                <a:t>Lorem ipsum dolor sit amet, consectetuer adipiscing elit, sed diam nonummy nibh euismod tincidunt ut laoreet dolore</a:t>
              </a:r>
            </a:p>
          </p:txBody>
        </p:sp>
        <p:sp>
          <p:nvSpPr>
            <p:cNvPr id="7" name="AutoShape 130"/>
            <p:cNvSpPr/>
            <p:nvPr/>
          </p:nvSpPr>
          <p:spPr bwMode="auto">
            <a:xfrm>
              <a:off x="1232518" y="3949309"/>
              <a:ext cx="383755" cy="383755"/>
            </a:xfrm>
            <a:custGeom>
              <a:avLst/>
              <a:gdLst>
                <a:gd name="T0" fmla="+- 0 10799 113"/>
                <a:gd name="T1" fmla="*/ T0 w 21373"/>
                <a:gd name="T2" fmla="*/ 10800 h 21600"/>
                <a:gd name="T3" fmla="+- 0 10799 113"/>
                <a:gd name="T4" fmla="*/ T3 w 21373"/>
                <a:gd name="T5" fmla="*/ 10800 h 21600"/>
                <a:gd name="T6" fmla="+- 0 10799 113"/>
                <a:gd name="T7" fmla="*/ T6 w 21373"/>
                <a:gd name="T8" fmla="*/ 10800 h 21600"/>
                <a:gd name="T9" fmla="+- 0 10799 113"/>
                <a:gd name="T10" fmla="*/ T9 w 21373"/>
                <a:gd name="T11" fmla="*/ 10800 h 21600"/>
              </a:gdLst>
              <a:ahLst/>
              <a:cxnLst>
                <a:cxn ang="0">
                  <a:pos x="T1" y="T2"/>
                </a:cxn>
                <a:cxn ang="0">
                  <a:pos x="T4" y="T5"/>
                </a:cxn>
                <a:cxn ang="0">
                  <a:pos x="T7" y="T8"/>
                </a:cxn>
                <a:cxn ang="0">
                  <a:pos x="T10" y="T11"/>
                </a:cxn>
              </a:cxnLst>
              <a:rect l="0" t="0" r="r" b="b"/>
              <a:pathLst>
                <a:path w="21373" h="21600">
                  <a:moveTo>
                    <a:pt x="1336" y="20249"/>
                  </a:moveTo>
                  <a:cubicBezTo>
                    <a:pt x="1428" y="20188"/>
                    <a:pt x="3691" y="18688"/>
                    <a:pt x="7070" y="17950"/>
                  </a:cubicBezTo>
                  <a:lnTo>
                    <a:pt x="8729" y="17587"/>
                  </a:lnTo>
                  <a:cubicBezTo>
                    <a:pt x="9321" y="17980"/>
                    <a:pt x="9972" y="18225"/>
                    <a:pt x="10686" y="18225"/>
                  </a:cubicBezTo>
                  <a:cubicBezTo>
                    <a:pt x="11401" y="18225"/>
                    <a:pt x="12052" y="17980"/>
                    <a:pt x="12644" y="17587"/>
                  </a:cubicBezTo>
                  <a:lnTo>
                    <a:pt x="14303" y="17950"/>
                  </a:lnTo>
                  <a:cubicBezTo>
                    <a:pt x="17656" y="18682"/>
                    <a:pt x="19911" y="20165"/>
                    <a:pt x="20037" y="20249"/>
                  </a:cubicBezTo>
                  <a:cubicBezTo>
                    <a:pt x="20037" y="20249"/>
                    <a:pt x="1336" y="20249"/>
                    <a:pt x="1336" y="20249"/>
                  </a:cubicBezTo>
                  <a:close/>
                  <a:moveTo>
                    <a:pt x="13537" y="15793"/>
                  </a:moveTo>
                  <a:lnTo>
                    <a:pt x="13317" y="16073"/>
                  </a:lnTo>
                  <a:cubicBezTo>
                    <a:pt x="11725" y="17923"/>
                    <a:pt x="9648" y="17923"/>
                    <a:pt x="8056" y="16073"/>
                  </a:cubicBezTo>
                  <a:lnTo>
                    <a:pt x="7836" y="15793"/>
                  </a:lnTo>
                  <a:cubicBezTo>
                    <a:pt x="5977" y="13411"/>
                    <a:pt x="5053" y="10261"/>
                    <a:pt x="5451" y="7255"/>
                  </a:cubicBezTo>
                  <a:cubicBezTo>
                    <a:pt x="5815" y="4367"/>
                    <a:pt x="7453" y="1350"/>
                    <a:pt x="10686" y="1350"/>
                  </a:cubicBezTo>
                  <a:cubicBezTo>
                    <a:pt x="13920" y="1350"/>
                    <a:pt x="15558" y="4367"/>
                    <a:pt x="15922" y="7255"/>
                  </a:cubicBezTo>
                  <a:cubicBezTo>
                    <a:pt x="16318" y="10262"/>
                    <a:pt x="15398" y="13411"/>
                    <a:pt x="13537" y="15793"/>
                  </a:cubicBezTo>
                  <a:moveTo>
                    <a:pt x="20778" y="19126"/>
                  </a:moveTo>
                  <a:cubicBezTo>
                    <a:pt x="20644" y="19037"/>
                    <a:pt x="18209" y="17422"/>
                    <a:pt x="14585" y="16630"/>
                  </a:cubicBezTo>
                  <a:cubicBezTo>
                    <a:pt x="15914" y="14927"/>
                    <a:pt x="16767" y="12639"/>
                    <a:pt x="17130" y="11115"/>
                  </a:cubicBezTo>
                  <a:cubicBezTo>
                    <a:pt x="17633" y="9004"/>
                    <a:pt x="17438" y="4873"/>
                    <a:pt x="15431" y="2299"/>
                  </a:cubicBezTo>
                  <a:cubicBezTo>
                    <a:pt x="14259" y="795"/>
                    <a:pt x="12618" y="0"/>
                    <a:pt x="10686" y="0"/>
                  </a:cubicBezTo>
                  <a:cubicBezTo>
                    <a:pt x="8755" y="0"/>
                    <a:pt x="7114" y="795"/>
                    <a:pt x="5942" y="2299"/>
                  </a:cubicBezTo>
                  <a:cubicBezTo>
                    <a:pt x="3935" y="4873"/>
                    <a:pt x="3740" y="9004"/>
                    <a:pt x="4243" y="11115"/>
                  </a:cubicBezTo>
                  <a:cubicBezTo>
                    <a:pt x="4606" y="12639"/>
                    <a:pt x="5459" y="14927"/>
                    <a:pt x="6788" y="16630"/>
                  </a:cubicBezTo>
                  <a:cubicBezTo>
                    <a:pt x="3164" y="17422"/>
                    <a:pt x="729" y="19037"/>
                    <a:pt x="595" y="19126"/>
                  </a:cubicBezTo>
                  <a:cubicBezTo>
                    <a:pt x="105" y="19457"/>
                    <a:pt x="-113" y="20071"/>
                    <a:pt x="57" y="20640"/>
                  </a:cubicBezTo>
                  <a:cubicBezTo>
                    <a:pt x="228" y="21210"/>
                    <a:pt x="747" y="21599"/>
                    <a:pt x="1336" y="21599"/>
                  </a:cubicBezTo>
                  <a:lnTo>
                    <a:pt x="20037" y="21599"/>
                  </a:lnTo>
                  <a:cubicBezTo>
                    <a:pt x="20626" y="21599"/>
                    <a:pt x="21145" y="21210"/>
                    <a:pt x="21316" y="20640"/>
                  </a:cubicBezTo>
                  <a:cubicBezTo>
                    <a:pt x="21487" y="20071"/>
                    <a:pt x="21268" y="19457"/>
                    <a:pt x="20778" y="19126"/>
                  </a:cubicBezTo>
                </a:path>
              </a:pathLst>
            </a:custGeom>
            <a:solidFill>
              <a:schemeClr val="tx1"/>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8" name="TextBox 7"/>
            <p:cNvSpPr txBox="1"/>
            <p:nvPr/>
          </p:nvSpPr>
          <p:spPr>
            <a:xfrm>
              <a:off x="1616273" y="3968598"/>
              <a:ext cx="920445" cy="461665"/>
            </a:xfrm>
            <a:prstGeom prst="rect">
              <a:avLst/>
            </a:prstGeom>
            <a:noFill/>
          </p:spPr>
          <p:txBody>
            <a:bodyPr wrap="none" rtlCol="0">
              <a:spAutoFit/>
            </a:bodyPr>
            <a:lstStyle/>
            <a:p>
              <a:r>
                <a:rPr lang="en-US" sz="2400" b="1" smtClean="0">
                  <a:solidFill>
                    <a:schemeClr val="tx1">
                      <a:lumMod val="75000"/>
                      <a:lumOff val="25000"/>
                    </a:schemeClr>
                  </a:solidFill>
                </a:rPr>
                <a:t>368M</a:t>
              </a:r>
            </a:p>
          </p:txBody>
        </p:sp>
        <p:sp>
          <p:nvSpPr>
            <p:cNvPr id="9" name="TextBox 8"/>
            <p:cNvSpPr txBox="1"/>
            <p:nvPr/>
          </p:nvSpPr>
          <p:spPr>
            <a:xfrm>
              <a:off x="3875887" y="3509534"/>
              <a:ext cx="1569660" cy="369332"/>
            </a:xfrm>
            <a:prstGeom prst="rect">
              <a:avLst/>
            </a:prstGeom>
            <a:noFill/>
          </p:spPr>
          <p:txBody>
            <a:bodyPr wrap="none" rtlCol="0">
              <a:spAutoFit/>
            </a:bodyPr>
            <a:lstStyle/>
            <a:p>
              <a:pPr algn="ctr"/>
              <a:r>
                <a:rPr lang="zh-CN" altLang="en-US" dirty="0">
                  <a:solidFill>
                    <a:schemeClr val="tx1">
                      <a:lumMod val="75000"/>
                      <a:lumOff val="25000"/>
                    </a:schemeClr>
                  </a:solidFill>
                </a:rPr>
                <a:t>点此替换文本</a:t>
              </a:r>
              <a:endParaRPr lang="en-US" altLang="zh-CN" dirty="0">
                <a:solidFill>
                  <a:schemeClr val="tx1">
                    <a:lumMod val="75000"/>
                    <a:lumOff val="25000"/>
                  </a:schemeClr>
                </a:solidFill>
              </a:endParaRPr>
            </a:p>
          </p:txBody>
        </p:sp>
        <p:sp>
          <p:nvSpPr>
            <p:cNvPr id="10" name="Rectangle 9"/>
            <p:cNvSpPr/>
            <p:nvPr/>
          </p:nvSpPr>
          <p:spPr>
            <a:xfrm>
              <a:off x="3451409" y="4490588"/>
              <a:ext cx="2418617" cy="1169551"/>
            </a:xfrm>
            <a:prstGeom prst="rect">
              <a:avLst/>
            </a:prstGeom>
          </p:spPr>
          <p:txBody>
            <a:bodyPr wrap="square">
              <a:spAutoFit/>
            </a:bodyPr>
            <a:lstStyle/>
            <a:p>
              <a:pPr algn="ctr"/>
              <a:r>
                <a:rPr lang="en-GB" sz="1400" smtClean="0">
                  <a:solidFill>
                    <a:schemeClr val="tx1">
                      <a:lumMod val="75000"/>
                      <a:lumOff val="25000"/>
                    </a:schemeClr>
                  </a:solidFill>
                </a:rPr>
                <a:t>Lorem ipsum dolor sit amet, consectetuer adipiscing elit, sed diam nonummy nibh euismod tincidunt ut laoreet dolore</a:t>
              </a:r>
            </a:p>
          </p:txBody>
        </p:sp>
        <p:sp>
          <p:nvSpPr>
            <p:cNvPr id="11" name="AutoShape 130"/>
            <p:cNvSpPr/>
            <p:nvPr/>
          </p:nvSpPr>
          <p:spPr bwMode="auto">
            <a:xfrm>
              <a:off x="4103082" y="3949307"/>
              <a:ext cx="383755" cy="383755"/>
            </a:xfrm>
            <a:custGeom>
              <a:avLst/>
              <a:gdLst>
                <a:gd name="T0" fmla="+- 0 10799 113"/>
                <a:gd name="T1" fmla="*/ T0 w 21373"/>
                <a:gd name="T2" fmla="*/ 10800 h 21600"/>
                <a:gd name="T3" fmla="+- 0 10799 113"/>
                <a:gd name="T4" fmla="*/ T3 w 21373"/>
                <a:gd name="T5" fmla="*/ 10800 h 21600"/>
                <a:gd name="T6" fmla="+- 0 10799 113"/>
                <a:gd name="T7" fmla="*/ T6 w 21373"/>
                <a:gd name="T8" fmla="*/ 10800 h 21600"/>
                <a:gd name="T9" fmla="+- 0 10799 113"/>
                <a:gd name="T10" fmla="*/ T9 w 21373"/>
                <a:gd name="T11" fmla="*/ 10800 h 21600"/>
              </a:gdLst>
              <a:ahLst/>
              <a:cxnLst>
                <a:cxn ang="0">
                  <a:pos x="T1" y="T2"/>
                </a:cxn>
                <a:cxn ang="0">
                  <a:pos x="T4" y="T5"/>
                </a:cxn>
                <a:cxn ang="0">
                  <a:pos x="T7" y="T8"/>
                </a:cxn>
                <a:cxn ang="0">
                  <a:pos x="T10" y="T11"/>
                </a:cxn>
              </a:cxnLst>
              <a:rect l="0" t="0" r="r" b="b"/>
              <a:pathLst>
                <a:path w="21373" h="21600">
                  <a:moveTo>
                    <a:pt x="1336" y="20249"/>
                  </a:moveTo>
                  <a:cubicBezTo>
                    <a:pt x="1428" y="20188"/>
                    <a:pt x="3691" y="18688"/>
                    <a:pt x="7070" y="17950"/>
                  </a:cubicBezTo>
                  <a:lnTo>
                    <a:pt x="8729" y="17587"/>
                  </a:lnTo>
                  <a:cubicBezTo>
                    <a:pt x="9321" y="17980"/>
                    <a:pt x="9972" y="18225"/>
                    <a:pt x="10686" y="18225"/>
                  </a:cubicBezTo>
                  <a:cubicBezTo>
                    <a:pt x="11401" y="18225"/>
                    <a:pt x="12052" y="17980"/>
                    <a:pt x="12644" y="17587"/>
                  </a:cubicBezTo>
                  <a:lnTo>
                    <a:pt x="14303" y="17950"/>
                  </a:lnTo>
                  <a:cubicBezTo>
                    <a:pt x="17656" y="18682"/>
                    <a:pt x="19911" y="20165"/>
                    <a:pt x="20037" y="20249"/>
                  </a:cubicBezTo>
                  <a:cubicBezTo>
                    <a:pt x="20037" y="20249"/>
                    <a:pt x="1336" y="20249"/>
                    <a:pt x="1336" y="20249"/>
                  </a:cubicBezTo>
                  <a:close/>
                  <a:moveTo>
                    <a:pt x="13537" y="15793"/>
                  </a:moveTo>
                  <a:lnTo>
                    <a:pt x="13317" y="16073"/>
                  </a:lnTo>
                  <a:cubicBezTo>
                    <a:pt x="11725" y="17923"/>
                    <a:pt x="9648" y="17923"/>
                    <a:pt x="8056" y="16073"/>
                  </a:cubicBezTo>
                  <a:lnTo>
                    <a:pt x="7836" y="15793"/>
                  </a:lnTo>
                  <a:cubicBezTo>
                    <a:pt x="5977" y="13411"/>
                    <a:pt x="5053" y="10261"/>
                    <a:pt x="5451" y="7255"/>
                  </a:cubicBezTo>
                  <a:cubicBezTo>
                    <a:pt x="5815" y="4367"/>
                    <a:pt x="7453" y="1350"/>
                    <a:pt x="10686" y="1350"/>
                  </a:cubicBezTo>
                  <a:cubicBezTo>
                    <a:pt x="13920" y="1350"/>
                    <a:pt x="15558" y="4367"/>
                    <a:pt x="15922" y="7255"/>
                  </a:cubicBezTo>
                  <a:cubicBezTo>
                    <a:pt x="16318" y="10262"/>
                    <a:pt x="15398" y="13411"/>
                    <a:pt x="13537" y="15793"/>
                  </a:cubicBezTo>
                  <a:moveTo>
                    <a:pt x="20778" y="19126"/>
                  </a:moveTo>
                  <a:cubicBezTo>
                    <a:pt x="20644" y="19037"/>
                    <a:pt x="18209" y="17422"/>
                    <a:pt x="14585" y="16630"/>
                  </a:cubicBezTo>
                  <a:cubicBezTo>
                    <a:pt x="15914" y="14927"/>
                    <a:pt x="16767" y="12639"/>
                    <a:pt x="17130" y="11115"/>
                  </a:cubicBezTo>
                  <a:cubicBezTo>
                    <a:pt x="17633" y="9004"/>
                    <a:pt x="17438" y="4873"/>
                    <a:pt x="15431" y="2299"/>
                  </a:cubicBezTo>
                  <a:cubicBezTo>
                    <a:pt x="14259" y="795"/>
                    <a:pt x="12618" y="0"/>
                    <a:pt x="10686" y="0"/>
                  </a:cubicBezTo>
                  <a:cubicBezTo>
                    <a:pt x="8755" y="0"/>
                    <a:pt x="7114" y="795"/>
                    <a:pt x="5942" y="2299"/>
                  </a:cubicBezTo>
                  <a:cubicBezTo>
                    <a:pt x="3935" y="4873"/>
                    <a:pt x="3740" y="9004"/>
                    <a:pt x="4243" y="11115"/>
                  </a:cubicBezTo>
                  <a:cubicBezTo>
                    <a:pt x="4606" y="12639"/>
                    <a:pt x="5459" y="14927"/>
                    <a:pt x="6788" y="16630"/>
                  </a:cubicBezTo>
                  <a:cubicBezTo>
                    <a:pt x="3164" y="17422"/>
                    <a:pt x="729" y="19037"/>
                    <a:pt x="595" y="19126"/>
                  </a:cubicBezTo>
                  <a:cubicBezTo>
                    <a:pt x="105" y="19457"/>
                    <a:pt x="-113" y="20071"/>
                    <a:pt x="57" y="20640"/>
                  </a:cubicBezTo>
                  <a:cubicBezTo>
                    <a:pt x="228" y="21210"/>
                    <a:pt x="747" y="21599"/>
                    <a:pt x="1336" y="21599"/>
                  </a:cubicBezTo>
                  <a:lnTo>
                    <a:pt x="20037" y="21599"/>
                  </a:lnTo>
                  <a:cubicBezTo>
                    <a:pt x="20626" y="21599"/>
                    <a:pt x="21145" y="21210"/>
                    <a:pt x="21316" y="20640"/>
                  </a:cubicBezTo>
                  <a:cubicBezTo>
                    <a:pt x="21487" y="20071"/>
                    <a:pt x="21268" y="19457"/>
                    <a:pt x="20778" y="19126"/>
                  </a:cubicBezTo>
                </a:path>
              </a:pathLst>
            </a:custGeom>
            <a:solidFill>
              <a:schemeClr val="tx1"/>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2" name="TextBox 11"/>
            <p:cNvSpPr txBox="1"/>
            <p:nvPr/>
          </p:nvSpPr>
          <p:spPr>
            <a:xfrm>
              <a:off x="4486837" y="3968596"/>
              <a:ext cx="920445" cy="461665"/>
            </a:xfrm>
            <a:prstGeom prst="rect">
              <a:avLst/>
            </a:prstGeom>
            <a:noFill/>
          </p:spPr>
          <p:txBody>
            <a:bodyPr wrap="none" rtlCol="0">
              <a:spAutoFit/>
            </a:bodyPr>
            <a:lstStyle/>
            <a:p>
              <a:r>
                <a:rPr lang="en-US" sz="2400" b="1" smtClean="0">
                  <a:solidFill>
                    <a:schemeClr val="tx1">
                      <a:lumMod val="75000"/>
                      <a:lumOff val="25000"/>
                    </a:schemeClr>
                  </a:solidFill>
                </a:rPr>
                <a:t>236M</a:t>
              </a:r>
            </a:p>
          </p:txBody>
        </p:sp>
        <p:sp>
          <p:nvSpPr>
            <p:cNvPr id="13" name="TextBox 12"/>
            <p:cNvSpPr txBox="1"/>
            <p:nvPr/>
          </p:nvSpPr>
          <p:spPr>
            <a:xfrm>
              <a:off x="6746453" y="3509534"/>
              <a:ext cx="1569661" cy="369332"/>
            </a:xfrm>
            <a:prstGeom prst="rect">
              <a:avLst/>
            </a:prstGeom>
            <a:noFill/>
          </p:spPr>
          <p:txBody>
            <a:bodyPr wrap="none" rtlCol="0">
              <a:spAutoFit/>
            </a:bodyPr>
            <a:lstStyle/>
            <a:p>
              <a:pPr algn="ctr"/>
              <a:r>
                <a:rPr lang="zh-CN" altLang="en-US" dirty="0">
                  <a:solidFill>
                    <a:schemeClr val="tx1">
                      <a:lumMod val="75000"/>
                      <a:lumOff val="25000"/>
                    </a:schemeClr>
                  </a:solidFill>
                </a:rPr>
                <a:t>点此替换文本</a:t>
              </a:r>
              <a:endParaRPr lang="en-US" altLang="zh-CN" dirty="0">
                <a:solidFill>
                  <a:schemeClr val="tx1">
                    <a:lumMod val="75000"/>
                    <a:lumOff val="25000"/>
                  </a:schemeClr>
                </a:solidFill>
              </a:endParaRPr>
            </a:p>
          </p:txBody>
        </p:sp>
        <p:sp>
          <p:nvSpPr>
            <p:cNvPr id="14" name="Rectangle 13"/>
            <p:cNvSpPr/>
            <p:nvPr/>
          </p:nvSpPr>
          <p:spPr>
            <a:xfrm>
              <a:off x="6321974" y="4490588"/>
              <a:ext cx="2418617" cy="1169551"/>
            </a:xfrm>
            <a:prstGeom prst="rect">
              <a:avLst/>
            </a:prstGeom>
          </p:spPr>
          <p:txBody>
            <a:bodyPr wrap="square">
              <a:spAutoFit/>
            </a:bodyPr>
            <a:lstStyle/>
            <a:p>
              <a:pPr algn="ctr"/>
              <a:r>
                <a:rPr lang="en-GB" sz="1400" smtClean="0">
                  <a:solidFill>
                    <a:schemeClr val="tx1">
                      <a:lumMod val="75000"/>
                      <a:lumOff val="25000"/>
                    </a:schemeClr>
                  </a:solidFill>
                </a:rPr>
                <a:t>Lorem ipsum dolor sit amet, consectetuer adipiscing elit, sed diam nonummy nibh euismod tincidunt ut laoreet dolore</a:t>
              </a:r>
            </a:p>
          </p:txBody>
        </p:sp>
        <p:sp>
          <p:nvSpPr>
            <p:cNvPr id="3" name="AutoShape 130"/>
            <p:cNvSpPr/>
            <p:nvPr/>
          </p:nvSpPr>
          <p:spPr bwMode="auto">
            <a:xfrm>
              <a:off x="6973646" y="3949307"/>
              <a:ext cx="383755" cy="383755"/>
            </a:xfrm>
            <a:custGeom>
              <a:avLst/>
              <a:gdLst>
                <a:gd name="T0" fmla="+- 0 10799 113"/>
                <a:gd name="T1" fmla="*/ T0 w 21373"/>
                <a:gd name="T2" fmla="*/ 10800 h 21600"/>
                <a:gd name="T3" fmla="+- 0 10799 113"/>
                <a:gd name="T4" fmla="*/ T3 w 21373"/>
                <a:gd name="T5" fmla="*/ 10800 h 21600"/>
                <a:gd name="T6" fmla="+- 0 10799 113"/>
                <a:gd name="T7" fmla="*/ T6 w 21373"/>
                <a:gd name="T8" fmla="*/ 10800 h 21600"/>
                <a:gd name="T9" fmla="+- 0 10799 113"/>
                <a:gd name="T10" fmla="*/ T9 w 21373"/>
                <a:gd name="T11" fmla="*/ 10800 h 21600"/>
              </a:gdLst>
              <a:ahLst/>
              <a:cxnLst>
                <a:cxn ang="0">
                  <a:pos x="T1" y="T2"/>
                </a:cxn>
                <a:cxn ang="0">
                  <a:pos x="T4" y="T5"/>
                </a:cxn>
                <a:cxn ang="0">
                  <a:pos x="T7" y="T8"/>
                </a:cxn>
                <a:cxn ang="0">
                  <a:pos x="T10" y="T11"/>
                </a:cxn>
              </a:cxnLst>
              <a:rect l="0" t="0" r="r" b="b"/>
              <a:pathLst>
                <a:path w="21373" h="21600">
                  <a:moveTo>
                    <a:pt x="1336" y="20249"/>
                  </a:moveTo>
                  <a:cubicBezTo>
                    <a:pt x="1428" y="20188"/>
                    <a:pt x="3691" y="18688"/>
                    <a:pt x="7070" y="17950"/>
                  </a:cubicBezTo>
                  <a:lnTo>
                    <a:pt x="8729" y="17587"/>
                  </a:lnTo>
                  <a:cubicBezTo>
                    <a:pt x="9321" y="17980"/>
                    <a:pt x="9972" y="18225"/>
                    <a:pt x="10686" y="18225"/>
                  </a:cubicBezTo>
                  <a:cubicBezTo>
                    <a:pt x="11401" y="18225"/>
                    <a:pt x="12052" y="17980"/>
                    <a:pt x="12644" y="17587"/>
                  </a:cubicBezTo>
                  <a:lnTo>
                    <a:pt x="14303" y="17950"/>
                  </a:lnTo>
                  <a:cubicBezTo>
                    <a:pt x="17656" y="18682"/>
                    <a:pt x="19911" y="20165"/>
                    <a:pt x="20037" y="20249"/>
                  </a:cubicBezTo>
                  <a:cubicBezTo>
                    <a:pt x="20037" y="20249"/>
                    <a:pt x="1336" y="20249"/>
                    <a:pt x="1336" y="20249"/>
                  </a:cubicBezTo>
                  <a:close/>
                  <a:moveTo>
                    <a:pt x="13537" y="15793"/>
                  </a:moveTo>
                  <a:lnTo>
                    <a:pt x="13317" y="16073"/>
                  </a:lnTo>
                  <a:cubicBezTo>
                    <a:pt x="11725" y="17923"/>
                    <a:pt x="9648" y="17923"/>
                    <a:pt x="8056" y="16073"/>
                  </a:cubicBezTo>
                  <a:lnTo>
                    <a:pt x="7836" y="15793"/>
                  </a:lnTo>
                  <a:cubicBezTo>
                    <a:pt x="5977" y="13411"/>
                    <a:pt x="5053" y="10261"/>
                    <a:pt x="5451" y="7255"/>
                  </a:cubicBezTo>
                  <a:cubicBezTo>
                    <a:pt x="5815" y="4367"/>
                    <a:pt x="7453" y="1350"/>
                    <a:pt x="10686" y="1350"/>
                  </a:cubicBezTo>
                  <a:cubicBezTo>
                    <a:pt x="13920" y="1350"/>
                    <a:pt x="15558" y="4367"/>
                    <a:pt x="15922" y="7255"/>
                  </a:cubicBezTo>
                  <a:cubicBezTo>
                    <a:pt x="16318" y="10262"/>
                    <a:pt x="15398" y="13411"/>
                    <a:pt x="13537" y="15793"/>
                  </a:cubicBezTo>
                  <a:moveTo>
                    <a:pt x="20778" y="19126"/>
                  </a:moveTo>
                  <a:cubicBezTo>
                    <a:pt x="20644" y="19037"/>
                    <a:pt x="18209" y="17422"/>
                    <a:pt x="14585" y="16630"/>
                  </a:cubicBezTo>
                  <a:cubicBezTo>
                    <a:pt x="15914" y="14927"/>
                    <a:pt x="16767" y="12639"/>
                    <a:pt x="17130" y="11115"/>
                  </a:cubicBezTo>
                  <a:cubicBezTo>
                    <a:pt x="17633" y="9004"/>
                    <a:pt x="17438" y="4873"/>
                    <a:pt x="15431" y="2299"/>
                  </a:cubicBezTo>
                  <a:cubicBezTo>
                    <a:pt x="14259" y="795"/>
                    <a:pt x="12618" y="0"/>
                    <a:pt x="10686" y="0"/>
                  </a:cubicBezTo>
                  <a:cubicBezTo>
                    <a:pt x="8755" y="0"/>
                    <a:pt x="7114" y="795"/>
                    <a:pt x="5942" y="2299"/>
                  </a:cubicBezTo>
                  <a:cubicBezTo>
                    <a:pt x="3935" y="4873"/>
                    <a:pt x="3740" y="9004"/>
                    <a:pt x="4243" y="11115"/>
                  </a:cubicBezTo>
                  <a:cubicBezTo>
                    <a:pt x="4606" y="12639"/>
                    <a:pt x="5459" y="14927"/>
                    <a:pt x="6788" y="16630"/>
                  </a:cubicBezTo>
                  <a:cubicBezTo>
                    <a:pt x="3164" y="17422"/>
                    <a:pt x="729" y="19037"/>
                    <a:pt x="595" y="19126"/>
                  </a:cubicBezTo>
                  <a:cubicBezTo>
                    <a:pt x="105" y="19457"/>
                    <a:pt x="-113" y="20071"/>
                    <a:pt x="57" y="20640"/>
                  </a:cubicBezTo>
                  <a:cubicBezTo>
                    <a:pt x="228" y="21210"/>
                    <a:pt x="747" y="21599"/>
                    <a:pt x="1336" y="21599"/>
                  </a:cubicBezTo>
                  <a:lnTo>
                    <a:pt x="20037" y="21599"/>
                  </a:lnTo>
                  <a:cubicBezTo>
                    <a:pt x="20626" y="21599"/>
                    <a:pt x="21145" y="21210"/>
                    <a:pt x="21316" y="20640"/>
                  </a:cubicBezTo>
                  <a:cubicBezTo>
                    <a:pt x="21487" y="20071"/>
                    <a:pt x="21268" y="19457"/>
                    <a:pt x="20778" y="19126"/>
                  </a:cubicBezTo>
                </a:path>
              </a:pathLst>
            </a:custGeom>
            <a:solidFill>
              <a:schemeClr val="tx1"/>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6" name="TextBox 15"/>
            <p:cNvSpPr txBox="1"/>
            <p:nvPr/>
          </p:nvSpPr>
          <p:spPr>
            <a:xfrm>
              <a:off x="7357401" y="3968596"/>
              <a:ext cx="920445" cy="461665"/>
            </a:xfrm>
            <a:prstGeom prst="rect">
              <a:avLst/>
            </a:prstGeom>
            <a:noFill/>
          </p:spPr>
          <p:txBody>
            <a:bodyPr wrap="none" rtlCol="0">
              <a:spAutoFit/>
            </a:bodyPr>
            <a:lstStyle/>
            <a:p>
              <a:r>
                <a:rPr lang="en-US" sz="2400" b="1" smtClean="0">
                  <a:solidFill>
                    <a:schemeClr val="tx1">
                      <a:lumMod val="75000"/>
                      <a:lumOff val="25000"/>
                    </a:schemeClr>
                  </a:solidFill>
                </a:rPr>
                <a:t>197M</a:t>
              </a:r>
            </a:p>
          </p:txBody>
        </p:sp>
        <p:sp>
          <p:nvSpPr>
            <p:cNvPr id="17" name="TextBox 16"/>
            <p:cNvSpPr txBox="1"/>
            <p:nvPr/>
          </p:nvSpPr>
          <p:spPr>
            <a:xfrm>
              <a:off x="9617016" y="3509534"/>
              <a:ext cx="1569660" cy="369332"/>
            </a:xfrm>
            <a:prstGeom prst="rect">
              <a:avLst/>
            </a:prstGeom>
            <a:noFill/>
          </p:spPr>
          <p:txBody>
            <a:bodyPr wrap="none" rtlCol="0">
              <a:spAutoFit/>
            </a:bodyPr>
            <a:lstStyle/>
            <a:p>
              <a:pPr algn="ctr"/>
              <a:r>
                <a:rPr lang="zh-CN" altLang="en-US" dirty="0">
                  <a:solidFill>
                    <a:schemeClr val="tx1">
                      <a:lumMod val="75000"/>
                      <a:lumOff val="25000"/>
                    </a:schemeClr>
                  </a:solidFill>
                </a:rPr>
                <a:t>点此替换文本</a:t>
              </a:r>
              <a:endParaRPr lang="en-US" altLang="zh-CN" dirty="0">
                <a:solidFill>
                  <a:schemeClr val="tx1">
                    <a:lumMod val="75000"/>
                    <a:lumOff val="25000"/>
                  </a:schemeClr>
                </a:solidFill>
              </a:endParaRPr>
            </a:p>
          </p:txBody>
        </p:sp>
        <p:sp>
          <p:nvSpPr>
            <p:cNvPr id="18" name="Rectangle 17"/>
            <p:cNvSpPr/>
            <p:nvPr/>
          </p:nvSpPr>
          <p:spPr>
            <a:xfrm>
              <a:off x="9192539" y="4490588"/>
              <a:ext cx="2418617" cy="1169551"/>
            </a:xfrm>
            <a:prstGeom prst="rect">
              <a:avLst/>
            </a:prstGeom>
          </p:spPr>
          <p:txBody>
            <a:bodyPr wrap="square">
              <a:spAutoFit/>
            </a:bodyPr>
            <a:lstStyle/>
            <a:p>
              <a:pPr algn="ctr"/>
              <a:r>
                <a:rPr lang="en-GB" sz="1400" smtClean="0">
                  <a:solidFill>
                    <a:schemeClr val="tx1">
                      <a:lumMod val="75000"/>
                      <a:lumOff val="25000"/>
                    </a:schemeClr>
                  </a:solidFill>
                </a:rPr>
                <a:t>Lorem ipsum dolor sit amet, consectetuer adipiscing elit, sed diam nonummy nibh euismod tincidunt ut laoreet dolore</a:t>
              </a:r>
            </a:p>
          </p:txBody>
        </p:sp>
        <p:sp>
          <p:nvSpPr>
            <p:cNvPr id="19" name="AutoShape 130"/>
            <p:cNvSpPr/>
            <p:nvPr/>
          </p:nvSpPr>
          <p:spPr bwMode="auto">
            <a:xfrm>
              <a:off x="9844210" y="3949307"/>
              <a:ext cx="383755" cy="383755"/>
            </a:xfrm>
            <a:custGeom>
              <a:avLst/>
              <a:gdLst>
                <a:gd name="T0" fmla="+- 0 10799 113"/>
                <a:gd name="T1" fmla="*/ T0 w 21373"/>
                <a:gd name="T2" fmla="*/ 10800 h 21600"/>
                <a:gd name="T3" fmla="+- 0 10799 113"/>
                <a:gd name="T4" fmla="*/ T3 w 21373"/>
                <a:gd name="T5" fmla="*/ 10800 h 21600"/>
                <a:gd name="T6" fmla="+- 0 10799 113"/>
                <a:gd name="T7" fmla="*/ T6 w 21373"/>
                <a:gd name="T8" fmla="*/ 10800 h 21600"/>
                <a:gd name="T9" fmla="+- 0 10799 113"/>
                <a:gd name="T10" fmla="*/ T9 w 21373"/>
                <a:gd name="T11" fmla="*/ 10800 h 21600"/>
              </a:gdLst>
              <a:ahLst/>
              <a:cxnLst>
                <a:cxn ang="0">
                  <a:pos x="T1" y="T2"/>
                </a:cxn>
                <a:cxn ang="0">
                  <a:pos x="T4" y="T5"/>
                </a:cxn>
                <a:cxn ang="0">
                  <a:pos x="T7" y="T8"/>
                </a:cxn>
                <a:cxn ang="0">
                  <a:pos x="T10" y="T11"/>
                </a:cxn>
              </a:cxnLst>
              <a:rect l="0" t="0" r="r" b="b"/>
              <a:pathLst>
                <a:path w="21373" h="21600">
                  <a:moveTo>
                    <a:pt x="1336" y="20249"/>
                  </a:moveTo>
                  <a:cubicBezTo>
                    <a:pt x="1428" y="20188"/>
                    <a:pt x="3691" y="18688"/>
                    <a:pt x="7070" y="17950"/>
                  </a:cubicBezTo>
                  <a:lnTo>
                    <a:pt x="8729" y="17587"/>
                  </a:lnTo>
                  <a:cubicBezTo>
                    <a:pt x="9321" y="17980"/>
                    <a:pt x="9972" y="18225"/>
                    <a:pt x="10686" y="18225"/>
                  </a:cubicBezTo>
                  <a:cubicBezTo>
                    <a:pt x="11401" y="18225"/>
                    <a:pt x="12052" y="17980"/>
                    <a:pt x="12644" y="17587"/>
                  </a:cubicBezTo>
                  <a:lnTo>
                    <a:pt x="14303" y="17950"/>
                  </a:lnTo>
                  <a:cubicBezTo>
                    <a:pt x="17656" y="18682"/>
                    <a:pt x="19911" y="20165"/>
                    <a:pt x="20037" y="20249"/>
                  </a:cubicBezTo>
                  <a:cubicBezTo>
                    <a:pt x="20037" y="20249"/>
                    <a:pt x="1336" y="20249"/>
                    <a:pt x="1336" y="20249"/>
                  </a:cubicBezTo>
                  <a:close/>
                  <a:moveTo>
                    <a:pt x="13537" y="15793"/>
                  </a:moveTo>
                  <a:lnTo>
                    <a:pt x="13317" y="16073"/>
                  </a:lnTo>
                  <a:cubicBezTo>
                    <a:pt x="11725" y="17923"/>
                    <a:pt x="9648" y="17923"/>
                    <a:pt x="8056" y="16073"/>
                  </a:cubicBezTo>
                  <a:lnTo>
                    <a:pt x="7836" y="15793"/>
                  </a:lnTo>
                  <a:cubicBezTo>
                    <a:pt x="5977" y="13411"/>
                    <a:pt x="5053" y="10261"/>
                    <a:pt x="5451" y="7255"/>
                  </a:cubicBezTo>
                  <a:cubicBezTo>
                    <a:pt x="5815" y="4367"/>
                    <a:pt x="7453" y="1350"/>
                    <a:pt x="10686" y="1350"/>
                  </a:cubicBezTo>
                  <a:cubicBezTo>
                    <a:pt x="13920" y="1350"/>
                    <a:pt x="15558" y="4367"/>
                    <a:pt x="15922" y="7255"/>
                  </a:cubicBezTo>
                  <a:cubicBezTo>
                    <a:pt x="16318" y="10262"/>
                    <a:pt x="15398" y="13411"/>
                    <a:pt x="13537" y="15793"/>
                  </a:cubicBezTo>
                  <a:moveTo>
                    <a:pt x="20778" y="19126"/>
                  </a:moveTo>
                  <a:cubicBezTo>
                    <a:pt x="20644" y="19037"/>
                    <a:pt x="18209" y="17422"/>
                    <a:pt x="14585" y="16630"/>
                  </a:cubicBezTo>
                  <a:cubicBezTo>
                    <a:pt x="15914" y="14927"/>
                    <a:pt x="16767" y="12639"/>
                    <a:pt x="17130" y="11115"/>
                  </a:cubicBezTo>
                  <a:cubicBezTo>
                    <a:pt x="17633" y="9004"/>
                    <a:pt x="17438" y="4873"/>
                    <a:pt x="15431" y="2299"/>
                  </a:cubicBezTo>
                  <a:cubicBezTo>
                    <a:pt x="14259" y="795"/>
                    <a:pt x="12618" y="0"/>
                    <a:pt x="10686" y="0"/>
                  </a:cubicBezTo>
                  <a:cubicBezTo>
                    <a:pt x="8755" y="0"/>
                    <a:pt x="7114" y="795"/>
                    <a:pt x="5942" y="2299"/>
                  </a:cubicBezTo>
                  <a:cubicBezTo>
                    <a:pt x="3935" y="4873"/>
                    <a:pt x="3740" y="9004"/>
                    <a:pt x="4243" y="11115"/>
                  </a:cubicBezTo>
                  <a:cubicBezTo>
                    <a:pt x="4606" y="12639"/>
                    <a:pt x="5459" y="14927"/>
                    <a:pt x="6788" y="16630"/>
                  </a:cubicBezTo>
                  <a:cubicBezTo>
                    <a:pt x="3164" y="17422"/>
                    <a:pt x="729" y="19037"/>
                    <a:pt x="595" y="19126"/>
                  </a:cubicBezTo>
                  <a:cubicBezTo>
                    <a:pt x="105" y="19457"/>
                    <a:pt x="-113" y="20071"/>
                    <a:pt x="57" y="20640"/>
                  </a:cubicBezTo>
                  <a:cubicBezTo>
                    <a:pt x="228" y="21210"/>
                    <a:pt x="747" y="21599"/>
                    <a:pt x="1336" y="21599"/>
                  </a:cubicBezTo>
                  <a:lnTo>
                    <a:pt x="20037" y="21599"/>
                  </a:lnTo>
                  <a:cubicBezTo>
                    <a:pt x="20626" y="21599"/>
                    <a:pt x="21145" y="21210"/>
                    <a:pt x="21316" y="20640"/>
                  </a:cubicBezTo>
                  <a:cubicBezTo>
                    <a:pt x="21487" y="20071"/>
                    <a:pt x="21268" y="19457"/>
                    <a:pt x="20778" y="19126"/>
                  </a:cubicBezTo>
                </a:path>
              </a:pathLst>
            </a:custGeom>
            <a:solidFill>
              <a:schemeClr val="tx1"/>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20" name="TextBox 19"/>
            <p:cNvSpPr txBox="1"/>
            <p:nvPr/>
          </p:nvSpPr>
          <p:spPr>
            <a:xfrm>
              <a:off x="10227965" y="3968596"/>
              <a:ext cx="920445" cy="461665"/>
            </a:xfrm>
            <a:prstGeom prst="rect">
              <a:avLst/>
            </a:prstGeom>
            <a:noFill/>
          </p:spPr>
          <p:txBody>
            <a:bodyPr wrap="none" rtlCol="0">
              <a:spAutoFit/>
            </a:bodyPr>
            <a:lstStyle/>
            <a:p>
              <a:r>
                <a:rPr lang="en-US" sz="2400" b="1" smtClean="0">
                  <a:solidFill>
                    <a:schemeClr val="tx1">
                      <a:lumMod val="75000"/>
                      <a:lumOff val="25000"/>
                    </a:schemeClr>
                  </a:solidFill>
                </a:rPr>
                <a:t>310M</a:t>
              </a:r>
            </a:p>
          </p:txBody>
        </p:sp>
        <p:grpSp>
          <p:nvGrpSpPr>
            <p:cNvPr id="21" name="Group 20"/>
            <p:cNvGrpSpPr/>
            <p:nvPr/>
          </p:nvGrpSpPr>
          <p:grpSpPr>
            <a:xfrm>
              <a:off x="1538826" y="5859620"/>
              <a:ext cx="645534" cy="387795"/>
              <a:chOff x="1063489" y="6162734"/>
              <a:chExt cx="645534" cy="387795"/>
            </a:xfrm>
          </p:grpSpPr>
          <p:sp>
            <p:nvSpPr>
              <p:cNvPr id="31" name="Rounded Rectangle 30"/>
              <p:cNvSpPr/>
              <p:nvPr/>
            </p:nvSpPr>
            <p:spPr>
              <a:xfrm>
                <a:off x="1063489" y="6162734"/>
                <a:ext cx="387795" cy="387795"/>
              </a:xfrm>
              <a:prstGeom prst="roundRect">
                <a:avLst/>
              </a:prstGeom>
              <a:noFill/>
              <a:ln w="41275">
                <a:solidFill>
                  <a:srgbClr val="A2CA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32" name="Right Arrow 31"/>
              <p:cNvSpPr/>
              <p:nvPr/>
            </p:nvSpPr>
            <p:spPr>
              <a:xfrm>
                <a:off x="1359089" y="6196871"/>
                <a:ext cx="349934" cy="353658"/>
              </a:xfrm>
              <a:prstGeom prst="rightArrow">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grpSp>
        <p:grpSp>
          <p:nvGrpSpPr>
            <p:cNvPr id="22" name="Group 21"/>
            <p:cNvGrpSpPr/>
            <p:nvPr/>
          </p:nvGrpSpPr>
          <p:grpSpPr>
            <a:xfrm>
              <a:off x="4409389" y="5876688"/>
              <a:ext cx="645534" cy="387795"/>
              <a:chOff x="1063489" y="6162734"/>
              <a:chExt cx="645534" cy="387795"/>
            </a:xfrm>
          </p:grpSpPr>
          <p:sp>
            <p:nvSpPr>
              <p:cNvPr id="29" name="Rounded Rectangle 28"/>
              <p:cNvSpPr/>
              <p:nvPr/>
            </p:nvSpPr>
            <p:spPr>
              <a:xfrm>
                <a:off x="1063489" y="6162734"/>
                <a:ext cx="387795" cy="387795"/>
              </a:xfrm>
              <a:prstGeom prst="roundRect">
                <a:avLst/>
              </a:prstGeom>
              <a:noFill/>
              <a:ln w="41275">
                <a:solidFill>
                  <a:srgbClr val="76AD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30" name="Right Arrow 29"/>
              <p:cNvSpPr/>
              <p:nvPr/>
            </p:nvSpPr>
            <p:spPr>
              <a:xfrm>
                <a:off x="1359089" y="6196871"/>
                <a:ext cx="349934" cy="353658"/>
              </a:xfrm>
              <a:prstGeom prst="rightArrow">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grpSp>
        <p:grpSp>
          <p:nvGrpSpPr>
            <p:cNvPr id="23" name="Group 22"/>
            <p:cNvGrpSpPr/>
            <p:nvPr/>
          </p:nvGrpSpPr>
          <p:grpSpPr>
            <a:xfrm>
              <a:off x="10150518" y="5876688"/>
              <a:ext cx="645534" cy="387795"/>
              <a:chOff x="1063489" y="6162734"/>
              <a:chExt cx="645534" cy="387795"/>
            </a:xfrm>
          </p:grpSpPr>
          <p:sp>
            <p:nvSpPr>
              <p:cNvPr id="27" name="Rounded Rectangle 26"/>
              <p:cNvSpPr/>
              <p:nvPr/>
            </p:nvSpPr>
            <p:spPr>
              <a:xfrm>
                <a:off x="1063489" y="6162734"/>
                <a:ext cx="387795" cy="387795"/>
              </a:xfrm>
              <a:prstGeom prst="roundRect">
                <a:avLst/>
              </a:prstGeom>
              <a:noFill/>
              <a:ln w="41275">
                <a:solidFill>
                  <a:srgbClr val="76AD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28" name="Right Arrow 27"/>
              <p:cNvSpPr/>
              <p:nvPr/>
            </p:nvSpPr>
            <p:spPr>
              <a:xfrm>
                <a:off x="1359089" y="6196871"/>
                <a:ext cx="349934" cy="353658"/>
              </a:xfrm>
              <a:prstGeom prst="rightArrow">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grpSp>
        <p:grpSp>
          <p:nvGrpSpPr>
            <p:cNvPr id="24" name="Group 23"/>
            <p:cNvGrpSpPr/>
            <p:nvPr/>
          </p:nvGrpSpPr>
          <p:grpSpPr>
            <a:xfrm>
              <a:off x="7279954" y="5876688"/>
              <a:ext cx="645534" cy="387795"/>
              <a:chOff x="1063489" y="6162734"/>
              <a:chExt cx="645534" cy="387795"/>
            </a:xfrm>
          </p:grpSpPr>
          <p:sp>
            <p:nvSpPr>
              <p:cNvPr id="25" name="Rounded Rectangle 24"/>
              <p:cNvSpPr/>
              <p:nvPr/>
            </p:nvSpPr>
            <p:spPr>
              <a:xfrm>
                <a:off x="1063489" y="6162734"/>
                <a:ext cx="387795" cy="387795"/>
              </a:xfrm>
              <a:prstGeom prst="roundRect">
                <a:avLst/>
              </a:prstGeom>
              <a:noFill/>
              <a:ln w="41275">
                <a:solidFill>
                  <a:srgbClr val="A2CA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26" name="Right Arrow 25"/>
              <p:cNvSpPr/>
              <p:nvPr/>
            </p:nvSpPr>
            <p:spPr>
              <a:xfrm>
                <a:off x="1359089" y="6196871"/>
                <a:ext cx="349934" cy="353658"/>
              </a:xfrm>
              <a:prstGeom prst="rightArrow">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grpSp>
      </p:grpSp>
      <p:grpSp>
        <p:nvGrpSpPr>
          <p:cNvPr id="33" name="Group 32"/>
          <p:cNvGrpSpPr/>
          <p:nvPr/>
        </p:nvGrpSpPr>
        <p:grpSpPr>
          <a:xfrm>
            <a:off x="3432624" y="1404986"/>
            <a:ext cx="1619915" cy="1619915"/>
            <a:chOff x="3432624" y="1486874"/>
            <a:chExt cx="1619915" cy="1619915"/>
          </a:xfrm>
        </p:grpSpPr>
        <p:sp>
          <p:nvSpPr>
            <p:cNvPr id="34" name="Oval 33"/>
            <p:cNvSpPr/>
            <p:nvPr/>
          </p:nvSpPr>
          <p:spPr>
            <a:xfrm>
              <a:off x="3432624" y="1486874"/>
              <a:ext cx="1619915" cy="1619915"/>
            </a:xfrm>
            <a:prstGeom prst="ellipse">
              <a:avLst/>
            </a:prstGeom>
            <a:solidFill>
              <a:srgbClr val="76AD38">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AutoShape 15"/>
            <p:cNvSpPr/>
            <p:nvPr/>
          </p:nvSpPr>
          <p:spPr bwMode="auto">
            <a:xfrm>
              <a:off x="4072891" y="1965628"/>
              <a:ext cx="339380" cy="662399"/>
            </a:xfrm>
            <a:custGeom>
              <a:avLst/>
              <a:gdLst>
                <a:gd name="T0" fmla="*/ 262945285 w 21600"/>
                <a:gd name="T1" fmla="*/ 616631 h 21437"/>
                <a:gd name="T2" fmla="*/ 262945285 w 21600"/>
                <a:gd name="T3" fmla="*/ 451557226 h 21437"/>
                <a:gd name="T4" fmla="*/ 180361170 w 21600"/>
                <a:gd name="T5" fmla="*/ 514655930 h 21437"/>
                <a:gd name="T6" fmla="*/ 173604519 w 21600"/>
                <a:gd name="T7" fmla="*/ 869221096 h 21437"/>
                <a:gd name="T8" fmla="*/ 262945285 w 21600"/>
                <a:gd name="T9" fmla="*/ 869221096 h 21437"/>
                <a:gd name="T10" fmla="*/ 252829379 w 21600"/>
                <a:gd name="T11" fmla="*/ 1326201898 h 21437"/>
                <a:gd name="T12" fmla="*/ 176977025 w 21600"/>
                <a:gd name="T13" fmla="*/ 1326201898 h 21437"/>
                <a:gd name="T14" fmla="*/ 176977025 w 21600"/>
                <a:gd name="T15" fmla="*/ 2147483646 h 21437"/>
                <a:gd name="T16" fmla="*/ 57300181 w 21600"/>
                <a:gd name="T17" fmla="*/ 2147483646 h 21437"/>
                <a:gd name="T18" fmla="*/ 57300181 w 21600"/>
                <a:gd name="T19" fmla="*/ 1326201898 h 21437"/>
                <a:gd name="T20" fmla="*/ 0 w 21600"/>
                <a:gd name="T21" fmla="*/ 1326201898 h 21437"/>
                <a:gd name="T22" fmla="*/ 0 w 21600"/>
                <a:gd name="T23" fmla="*/ 869221096 h 21437"/>
                <a:gd name="T24" fmla="*/ 55620013 w 21600"/>
                <a:gd name="T25" fmla="*/ 869221096 h 21437"/>
                <a:gd name="T26" fmla="*/ 87648428 w 21600"/>
                <a:gd name="T27" fmla="*/ 152203103 h 21437"/>
                <a:gd name="T28" fmla="*/ 262945285 w 21600"/>
                <a:gd name="T29" fmla="*/ 616631 h 21437"/>
                <a:gd name="T30" fmla="*/ 262945285 w 21600"/>
                <a:gd name="T31" fmla="*/ 616631 h 2143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1600" h="21437">
                  <a:moveTo>
                    <a:pt x="21600" y="5"/>
                  </a:moveTo>
                  <a:cubicBezTo>
                    <a:pt x="21600" y="1241"/>
                    <a:pt x="21600" y="3664"/>
                    <a:pt x="21600" y="3664"/>
                  </a:cubicBezTo>
                  <a:cubicBezTo>
                    <a:pt x="21600" y="3664"/>
                    <a:pt x="15693" y="3516"/>
                    <a:pt x="14816" y="4176"/>
                  </a:cubicBezTo>
                  <a:cubicBezTo>
                    <a:pt x="14095" y="4718"/>
                    <a:pt x="14328" y="5933"/>
                    <a:pt x="14261" y="7053"/>
                  </a:cubicBezTo>
                  <a:cubicBezTo>
                    <a:pt x="16662" y="7053"/>
                    <a:pt x="19200" y="7053"/>
                    <a:pt x="21600" y="7053"/>
                  </a:cubicBezTo>
                  <a:cubicBezTo>
                    <a:pt x="21438" y="8341"/>
                    <a:pt x="21132" y="9564"/>
                    <a:pt x="20769" y="10761"/>
                  </a:cubicBezTo>
                  <a:cubicBezTo>
                    <a:pt x="18692" y="10761"/>
                    <a:pt x="14538" y="10761"/>
                    <a:pt x="14538" y="10761"/>
                  </a:cubicBezTo>
                  <a:lnTo>
                    <a:pt x="14538" y="21437"/>
                  </a:lnTo>
                  <a:cubicBezTo>
                    <a:pt x="14538" y="21437"/>
                    <a:pt x="7938" y="21437"/>
                    <a:pt x="4707" y="21437"/>
                  </a:cubicBezTo>
                  <a:cubicBezTo>
                    <a:pt x="4709" y="18133"/>
                    <a:pt x="4705" y="14278"/>
                    <a:pt x="4707" y="10761"/>
                  </a:cubicBezTo>
                  <a:cubicBezTo>
                    <a:pt x="3137" y="10761"/>
                    <a:pt x="1568" y="10761"/>
                    <a:pt x="0" y="10761"/>
                  </a:cubicBezTo>
                  <a:cubicBezTo>
                    <a:pt x="0" y="9525"/>
                    <a:pt x="0" y="8288"/>
                    <a:pt x="0" y="7053"/>
                  </a:cubicBezTo>
                  <a:cubicBezTo>
                    <a:pt x="1522" y="7053"/>
                    <a:pt x="3046" y="7053"/>
                    <a:pt x="4569" y="7053"/>
                  </a:cubicBezTo>
                  <a:cubicBezTo>
                    <a:pt x="4787" y="4587"/>
                    <a:pt x="4552" y="2480"/>
                    <a:pt x="7200" y="1235"/>
                  </a:cubicBezTo>
                  <a:cubicBezTo>
                    <a:pt x="10176" y="-163"/>
                    <a:pt x="15466" y="8"/>
                    <a:pt x="21600" y="5"/>
                  </a:cubicBezTo>
                  <a:close/>
                  <a:moveTo>
                    <a:pt x="21600" y="5"/>
                  </a:moveTo>
                </a:path>
              </a:pathLst>
            </a:custGeom>
            <a:solidFill>
              <a:schemeClr val="bg2"/>
            </a:solidFill>
            <a:ln>
              <a:noFill/>
            </a:ln>
          </p:spPr>
          <p:txBody>
            <a:bodyPr lIns="0" tIns="0" rIns="0" bIns="0"/>
            <a:lstStyle/>
            <a:p>
              <a:endParaRPr lang="en-GB"/>
            </a:p>
          </p:txBody>
        </p:sp>
      </p:grpSp>
      <p:grpSp>
        <p:nvGrpSpPr>
          <p:cNvPr id="36" name="Group 35"/>
          <p:cNvGrpSpPr/>
          <p:nvPr/>
        </p:nvGrpSpPr>
        <p:grpSpPr>
          <a:xfrm>
            <a:off x="4668236" y="1404986"/>
            <a:ext cx="1619915" cy="1619915"/>
            <a:chOff x="4668236" y="1486874"/>
            <a:chExt cx="1619915" cy="1619915"/>
          </a:xfrm>
        </p:grpSpPr>
        <p:sp>
          <p:nvSpPr>
            <p:cNvPr id="37" name="Oval 36"/>
            <p:cNvSpPr/>
            <p:nvPr/>
          </p:nvSpPr>
          <p:spPr>
            <a:xfrm>
              <a:off x="4668236" y="1486874"/>
              <a:ext cx="1619915" cy="1619915"/>
            </a:xfrm>
            <a:prstGeom prst="ellipse">
              <a:avLst/>
            </a:prstGeom>
            <a:solidFill>
              <a:srgbClr val="A2CA0C">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p:cNvSpPr/>
            <p:nvPr/>
          </p:nvSpPr>
          <p:spPr>
            <a:xfrm>
              <a:off x="4760888" y="2197327"/>
              <a:ext cx="199000" cy="1990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AutoShape 14"/>
            <p:cNvSpPr/>
            <p:nvPr/>
          </p:nvSpPr>
          <p:spPr bwMode="auto">
            <a:xfrm>
              <a:off x="5177102" y="2022307"/>
              <a:ext cx="602181" cy="549042"/>
            </a:xfrm>
            <a:custGeom>
              <a:avLst/>
              <a:gdLst>
                <a:gd name="T0" fmla="*/ 2147483646 w 21590"/>
                <a:gd name="T1" fmla="*/ 303068522 h 16690"/>
                <a:gd name="T2" fmla="*/ 2147483646 w 21590"/>
                <a:gd name="T3" fmla="*/ 614467900 h 16690"/>
                <a:gd name="T4" fmla="*/ 0 w 21590"/>
                <a:gd name="T5" fmla="*/ 2147483646 h 16690"/>
                <a:gd name="T6" fmla="*/ 782832664 w 21590"/>
                <a:gd name="T7" fmla="*/ 1946161268 h 16690"/>
                <a:gd name="T8" fmla="*/ 286036553 w 21590"/>
                <a:gd name="T9" fmla="*/ 1513714635 h 16690"/>
                <a:gd name="T10" fmla="*/ 511874951 w 21590"/>
                <a:gd name="T11" fmla="*/ 1496463517 h 16690"/>
                <a:gd name="T12" fmla="*/ 90358306 w 21590"/>
                <a:gd name="T13" fmla="*/ 891067454 h 16690"/>
                <a:gd name="T14" fmla="*/ 316196704 w 21590"/>
                <a:gd name="T15" fmla="*/ 942966873 h 16690"/>
                <a:gd name="T16" fmla="*/ 150558932 w 21590"/>
                <a:gd name="T17" fmla="*/ 112721961 h 16690"/>
                <a:gd name="T18" fmla="*/ 1279628774 w 21590"/>
                <a:gd name="T19" fmla="*/ 770017444 h 16690"/>
                <a:gd name="T20" fmla="*/ 2147483646 w 21590"/>
                <a:gd name="T21" fmla="*/ 199269682 h 16690"/>
                <a:gd name="T22" fmla="*/ 2147483646 w 21590"/>
                <a:gd name="T23" fmla="*/ 60822541 h 16690"/>
                <a:gd name="T24" fmla="*/ 2147483646 w 21590"/>
                <a:gd name="T25" fmla="*/ 389470283 h 16690"/>
                <a:gd name="T26" fmla="*/ 2147483646 w 21590"/>
                <a:gd name="T27" fmla="*/ 303068522 h 16690"/>
                <a:gd name="T28" fmla="*/ 2147483646 w 21590"/>
                <a:gd name="T29" fmla="*/ 303068522 h 1669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1590" h="16690">
                  <a:moveTo>
                    <a:pt x="21590" y="2038"/>
                  </a:moveTo>
                  <a:cubicBezTo>
                    <a:pt x="21486" y="2795"/>
                    <a:pt x="20307" y="3555"/>
                    <a:pt x="19593" y="4132"/>
                  </a:cubicBezTo>
                  <a:cubicBezTo>
                    <a:pt x="20298" y="13815"/>
                    <a:pt x="8559" y="19854"/>
                    <a:pt x="0" y="14947"/>
                  </a:cubicBezTo>
                  <a:cubicBezTo>
                    <a:pt x="2400" y="14964"/>
                    <a:pt x="5061" y="14350"/>
                    <a:pt x="6489" y="13087"/>
                  </a:cubicBezTo>
                  <a:cubicBezTo>
                    <a:pt x="4412" y="12774"/>
                    <a:pt x="2942" y="11896"/>
                    <a:pt x="2371" y="10179"/>
                  </a:cubicBezTo>
                  <a:cubicBezTo>
                    <a:pt x="2979" y="10126"/>
                    <a:pt x="3833" y="10301"/>
                    <a:pt x="4243" y="10063"/>
                  </a:cubicBezTo>
                  <a:cubicBezTo>
                    <a:pt x="2343" y="9391"/>
                    <a:pt x="841" y="8348"/>
                    <a:pt x="749" y="5992"/>
                  </a:cubicBezTo>
                  <a:cubicBezTo>
                    <a:pt x="1425" y="6059"/>
                    <a:pt x="1777" y="6430"/>
                    <a:pt x="2621" y="6341"/>
                  </a:cubicBezTo>
                  <a:cubicBezTo>
                    <a:pt x="1392" y="5607"/>
                    <a:pt x="-10" y="2816"/>
                    <a:pt x="1248" y="758"/>
                  </a:cubicBezTo>
                  <a:cubicBezTo>
                    <a:pt x="3477" y="3062"/>
                    <a:pt x="6259" y="4849"/>
                    <a:pt x="10607" y="5178"/>
                  </a:cubicBezTo>
                  <a:cubicBezTo>
                    <a:pt x="9529" y="903"/>
                    <a:pt x="15610" y="-1746"/>
                    <a:pt x="18345" y="1340"/>
                  </a:cubicBezTo>
                  <a:cubicBezTo>
                    <a:pt x="19408" y="1129"/>
                    <a:pt x="20305" y="763"/>
                    <a:pt x="21215" y="409"/>
                  </a:cubicBezTo>
                  <a:cubicBezTo>
                    <a:pt x="20842" y="1380"/>
                    <a:pt x="20085" y="1993"/>
                    <a:pt x="19343" y="2619"/>
                  </a:cubicBezTo>
                  <a:cubicBezTo>
                    <a:pt x="20149" y="2479"/>
                    <a:pt x="21001" y="2381"/>
                    <a:pt x="21590" y="2038"/>
                  </a:cubicBezTo>
                  <a:close/>
                  <a:moveTo>
                    <a:pt x="21590" y="2038"/>
                  </a:moveTo>
                </a:path>
              </a:pathLst>
            </a:custGeom>
            <a:solidFill>
              <a:schemeClr val="bg2"/>
            </a:solidFill>
            <a:ln>
              <a:noFill/>
            </a:ln>
          </p:spPr>
          <p:txBody>
            <a:bodyPr lIns="0" tIns="0" rIns="0" bIns="0"/>
            <a:lstStyle/>
            <a:p>
              <a:endParaRPr lang="en-GB"/>
            </a:p>
          </p:txBody>
        </p:sp>
      </p:grpSp>
      <p:grpSp>
        <p:nvGrpSpPr>
          <p:cNvPr id="40" name="Group 39"/>
          <p:cNvGrpSpPr/>
          <p:nvPr/>
        </p:nvGrpSpPr>
        <p:grpSpPr>
          <a:xfrm>
            <a:off x="5903848" y="1404985"/>
            <a:ext cx="1619915" cy="1619915"/>
            <a:chOff x="5903848" y="1486873"/>
            <a:chExt cx="1619915" cy="1619915"/>
          </a:xfrm>
        </p:grpSpPr>
        <p:sp>
          <p:nvSpPr>
            <p:cNvPr id="41" name="Oval 40"/>
            <p:cNvSpPr/>
            <p:nvPr/>
          </p:nvSpPr>
          <p:spPr>
            <a:xfrm>
              <a:off x="5903848" y="1486873"/>
              <a:ext cx="1619915" cy="1619915"/>
            </a:xfrm>
            <a:prstGeom prst="ellipse">
              <a:avLst/>
            </a:prstGeom>
            <a:solidFill>
              <a:srgbClr val="76AD38">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AutoShape 13"/>
            <p:cNvSpPr/>
            <p:nvPr/>
          </p:nvSpPr>
          <p:spPr bwMode="auto">
            <a:xfrm>
              <a:off x="6426470" y="1925459"/>
              <a:ext cx="574670" cy="742735"/>
            </a:xfrm>
            <a:custGeom>
              <a:avLst/>
              <a:gdLst>
                <a:gd name="T0" fmla="*/ 536544193 w 21545"/>
                <a:gd name="T1" fmla="*/ 1809212526 h 21515"/>
                <a:gd name="T2" fmla="*/ 494557843 w 21545"/>
                <a:gd name="T3" fmla="*/ 2087334032 h 21515"/>
                <a:gd name="T4" fmla="*/ 447328334 w 21545"/>
                <a:gd name="T5" fmla="*/ 2147483646 h 21515"/>
                <a:gd name="T6" fmla="*/ 312790812 w 21545"/>
                <a:gd name="T7" fmla="*/ 2147483646 h 21515"/>
                <a:gd name="T8" fmla="*/ 284619960 w 21545"/>
                <a:gd name="T9" fmla="*/ 2147483646 h 21515"/>
                <a:gd name="T10" fmla="*/ 273483974 w 21545"/>
                <a:gd name="T11" fmla="*/ 2147483646 h 21515"/>
                <a:gd name="T12" fmla="*/ 260976991 w 21545"/>
                <a:gd name="T13" fmla="*/ 2147483646 h 21515"/>
                <a:gd name="T14" fmla="*/ 299689027 w 21545"/>
                <a:gd name="T15" fmla="*/ 2000438612 h 21515"/>
                <a:gd name="T16" fmla="*/ 394144999 w 21545"/>
                <a:gd name="T17" fmla="*/ 1331084764 h 21515"/>
                <a:gd name="T18" fmla="*/ 400100348 w 21545"/>
                <a:gd name="T19" fmla="*/ 1282667061 h 21515"/>
                <a:gd name="T20" fmla="*/ 371871543 w 21545"/>
                <a:gd name="T21" fmla="*/ 1098026760 h 21515"/>
                <a:gd name="T22" fmla="*/ 381102730 w 21545"/>
                <a:gd name="T23" fmla="*/ 887045795 h 21515"/>
                <a:gd name="T24" fmla="*/ 505693789 w 21545"/>
                <a:gd name="T25" fmla="*/ 633070619 h 21515"/>
                <a:gd name="T26" fmla="*/ 619864179 w 21545"/>
                <a:gd name="T27" fmla="*/ 647402006 h 21515"/>
                <a:gd name="T28" fmla="*/ 676979112 w 21545"/>
                <a:gd name="T29" fmla="*/ 782589932 h 21515"/>
                <a:gd name="T30" fmla="*/ 671678000 w 21545"/>
                <a:gd name="T31" fmla="*/ 988144878 h 21515"/>
                <a:gd name="T32" fmla="*/ 610036708 w 21545"/>
                <a:gd name="T33" fmla="*/ 1347613164 h 21515"/>
                <a:gd name="T34" fmla="*/ 597531247 w 21545"/>
                <a:gd name="T35" fmla="*/ 1544390415 h 21515"/>
                <a:gd name="T36" fmla="*/ 653334619 w 21545"/>
                <a:gd name="T37" fmla="*/ 1682804821 h 21515"/>
                <a:gd name="T38" fmla="*/ 760239621 w 21545"/>
                <a:gd name="T39" fmla="*/ 1732257195 h 21515"/>
                <a:gd name="T40" fmla="*/ 934799218 w 21545"/>
                <a:gd name="T41" fmla="*/ 1561950859 h 21515"/>
                <a:gd name="T42" fmla="*/ 1044978534 w 21545"/>
                <a:gd name="T43" fmla="*/ 1052963259 h 21515"/>
                <a:gd name="T44" fmla="*/ 1049564369 w 21545"/>
                <a:gd name="T45" fmla="*/ 834236692 h 21515"/>
                <a:gd name="T46" fmla="*/ 975475570 w 21545"/>
                <a:gd name="T47" fmla="*/ 495688256 h 21515"/>
                <a:gd name="T48" fmla="*/ 810147120 w 21545"/>
                <a:gd name="T49" fmla="*/ 310013335 h 21515"/>
                <a:gd name="T50" fmla="*/ 563464522 w 21545"/>
                <a:gd name="T51" fmla="*/ 284707291 h 21515"/>
                <a:gd name="T52" fmla="*/ 240012011 w 21545"/>
                <a:gd name="T53" fmla="*/ 668188978 h 21515"/>
                <a:gd name="T54" fmla="*/ 184922353 w 21545"/>
                <a:gd name="T55" fmla="*/ 1038759595 h 21515"/>
                <a:gd name="T56" fmla="*/ 229470826 w 21545"/>
                <a:gd name="T57" fmla="*/ 1310167541 h 21515"/>
                <a:gd name="T58" fmla="*/ 259666953 w 21545"/>
                <a:gd name="T59" fmla="*/ 1374985922 h 21515"/>
                <a:gd name="T60" fmla="*/ 251805281 w 21545"/>
                <a:gd name="T61" fmla="*/ 1501393627 h 21515"/>
                <a:gd name="T62" fmla="*/ 211127445 w 21545"/>
                <a:gd name="T63" fmla="*/ 1612435275 h 21515"/>
                <a:gd name="T64" fmla="*/ 169141056 w 21545"/>
                <a:gd name="T65" fmla="*/ 1586094610 h 21515"/>
                <a:gd name="T66" fmla="*/ 9706996 w 21545"/>
                <a:gd name="T67" fmla="*/ 1180533357 h 21515"/>
                <a:gd name="T68" fmla="*/ 9706996 w 21545"/>
                <a:gd name="T69" fmla="*/ 828813250 h 21515"/>
                <a:gd name="T70" fmla="*/ 71407764 w 21545"/>
                <a:gd name="T71" fmla="*/ 548367058 h 21515"/>
                <a:gd name="T72" fmla="*/ 299092743 w 21545"/>
                <a:gd name="T73" fmla="*/ 161528642 h 21515"/>
                <a:gd name="T74" fmla="*/ 556197612 w 21545"/>
                <a:gd name="T75" fmla="*/ 15366057 h 21515"/>
                <a:gd name="T76" fmla="*/ 661852052 w 21545"/>
                <a:gd name="T77" fmla="*/ 1162343 h 21515"/>
                <a:gd name="T78" fmla="*/ 946590965 w 21545"/>
                <a:gd name="T79" fmla="*/ 88962082 h 21515"/>
                <a:gd name="T80" fmla="*/ 1142710303 w 21545"/>
                <a:gd name="T81" fmla="*/ 322022613 h 21515"/>
                <a:gd name="T82" fmla="*/ 1263491803 w 21545"/>
                <a:gd name="T83" fmla="*/ 681488322 h 21515"/>
                <a:gd name="T84" fmla="*/ 1283145221 w 21545"/>
                <a:gd name="T85" fmla="*/ 929912333 h 21515"/>
                <a:gd name="T86" fmla="*/ 1269387676 w 21545"/>
                <a:gd name="T87" fmla="*/ 1186988842 h 21515"/>
                <a:gd name="T88" fmla="*/ 1016809205 w 21545"/>
                <a:gd name="T89" fmla="*/ 1888362344 h 21515"/>
                <a:gd name="T90" fmla="*/ 901328778 w 21545"/>
                <a:gd name="T91" fmla="*/ 1976292333 h 21515"/>
                <a:gd name="T92" fmla="*/ 753687987 w 21545"/>
                <a:gd name="T93" fmla="*/ 2007021870 h 21515"/>
                <a:gd name="T94" fmla="*/ 623140016 w 21545"/>
                <a:gd name="T95" fmla="*/ 1944400504 h 21515"/>
                <a:gd name="T96" fmla="*/ 536544193 w 21545"/>
                <a:gd name="T97" fmla="*/ 1809212526 h 21515"/>
                <a:gd name="T98" fmla="*/ 536544193 w 21545"/>
                <a:gd name="T99" fmla="*/ 1809212526 h 2151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1545" h="21515">
                  <a:moveTo>
                    <a:pt x="9009" y="14012"/>
                  </a:moveTo>
                  <a:cubicBezTo>
                    <a:pt x="8778" y="14713"/>
                    <a:pt x="8545" y="15448"/>
                    <a:pt x="8304" y="16166"/>
                  </a:cubicBezTo>
                  <a:cubicBezTo>
                    <a:pt x="8066" y="16874"/>
                    <a:pt x="7857" y="17593"/>
                    <a:pt x="7511" y="18243"/>
                  </a:cubicBezTo>
                  <a:cubicBezTo>
                    <a:pt x="6937" y="19321"/>
                    <a:pt x="6135" y="20315"/>
                    <a:pt x="5252" y="21206"/>
                  </a:cubicBezTo>
                  <a:cubicBezTo>
                    <a:pt x="5135" y="21325"/>
                    <a:pt x="4970" y="21542"/>
                    <a:pt x="4779" y="21512"/>
                  </a:cubicBezTo>
                  <a:cubicBezTo>
                    <a:pt x="4633" y="21489"/>
                    <a:pt x="4620" y="21380"/>
                    <a:pt x="4592" y="21223"/>
                  </a:cubicBezTo>
                  <a:cubicBezTo>
                    <a:pt x="4436" y="20366"/>
                    <a:pt x="4325" y="19376"/>
                    <a:pt x="4382" y="18413"/>
                  </a:cubicBezTo>
                  <a:cubicBezTo>
                    <a:pt x="4449" y="17316"/>
                    <a:pt x="4751" y="16405"/>
                    <a:pt x="5032" y="15493"/>
                  </a:cubicBezTo>
                  <a:cubicBezTo>
                    <a:pt x="5568" y="13758"/>
                    <a:pt x="6078" y="12056"/>
                    <a:pt x="6618" y="10309"/>
                  </a:cubicBezTo>
                  <a:cubicBezTo>
                    <a:pt x="6654" y="10193"/>
                    <a:pt x="6751" y="10001"/>
                    <a:pt x="6718" y="9934"/>
                  </a:cubicBezTo>
                  <a:cubicBezTo>
                    <a:pt x="6473" y="9449"/>
                    <a:pt x="6314" y="9013"/>
                    <a:pt x="6244" y="8504"/>
                  </a:cubicBezTo>
                  <a:cubicBezTo>
                    <a:pt x="6163" y="7919"/>
                    <a:pt x="6225" y="7373"/>
                    <a:pt x="6399" y="6870"/>
                  </a:cubicBezTo>
                  <a:cubicBezTo>
                    <a:pt x="6703" y="5980"/>
                    <a:pt x="7407" y="5191"/>
                    <a:pt x="8491" y="4903"/>
                  </a:cubicBezTo>
                  <a:cubicBezTo>
                    <a:pt x="9180" y="4721"/>
                    <a:pt x="9945" y="4803"/>
                    <a:pt x="10408" y="5014"/>
                  </a:cubicBezTo>
                  <a:cubicBezTo>
                    <a:pt x="10886" y="5231"/>
                    <a:pt x="11213" y="5575"/>
                    <a:pt x="11367" y="6061"/>
                  </a:cubicBezTo>
                  <a:cubicBezTo>
                    <a:pt x="11530" y="6579"/>
                    <a:pt x="11409" y="7198"/>
                    <a:pt x="11278" y="7653"/>
                  </a:cubicBezTo>
                  <a:cubicBezTo>
                    <a:pt x="10983" y="8677"/>
                    <a:pt x="10596" y="9447"/>
                    <a:pt x="10243" y="10437"/>
                  </a:cubicBezTo>
                  <a:cubicBezTo>
                    <a:pt x="10068" y="10927"/>
                    <a:pt x="9871" y="11431"/>
                    <a:pt x="10033" y="11961"/>
                  </a:cubicBezTo>
                  <a:cubicBezTo>
                    <a:pt x="10183" y="12446"/>
                    <a:pt x="10516" y="12781"/>
                    <a:pt x="10970" y="13033"/>
                  </a:cubicBezTo>
                  <a:cubicBezTo>
                    <a:pt x="11440" y="13293"/>
                    <a:pt x="11996" y="13437"/>
                    <a:pt x="12765" y="13416"/>
                  </a:cubicBezTo>
                  <a:cubicBezTo>
                    <a:pt x="14122" y="13380"/>
                    <a:pt x="15065" y="12719"/>
                    <a:pt x="15696" y="12097"/>
                  </a:cubicBezTo>
                  <a:cubicBezTo>
                    <a:pt x="16703" y="11101"/>
                    <a:pt x="17314" y="9755"/>
                    <a:pt x="17546" y="8155"/>
                  </a:cubicBezTo>
                  <a:cubicBezTo>
                    <a:pt x="17620" y="7639"/>
                    <a:pt x="17676" y="7046"/>
                    <a:pt x="17623" y="6461"/>
                  </a:cubicBezTo>
                  <a:cubicBezTo>
                    <a:pt x="17527" y="5381"/>
                    <a:pt x="17083" y="4513"/>
                    <a:pt x="16379" y="3839"/>
                  </a:cubicBezTo>
                  <a:cubicBezTo>
                    <a:pt x="15708" y="3198"/>
                    <a:pt x="14758" y="2688"/>
                    <a:pt x="13603" y="2401"/>
                  </a:cubicBezTo>
                  <a:cubicBezTo>
                    <a:pt x="12457" y="2116"/>
                    <a:pt x="10870" y="2021"/>
                    <a:pt x="9461" y="2205"/>
                  </a:cubicBezTo>
                  <a:cubicBezTo>
                    <a:pt x="6900" y="2539"/>
                    <a:pt x="5093" y="3646"/>
                    <a:pt x="4030" y="5175"/>
                  </a:cubicBezTo>
                  <a:cubicBezTo>
                    <a:pt x="3472" y="5977"/>
                    <a:pt x="3105" y="6898"/>
                    <a:pt x="3105" y="8045"/>
                  </a:cubicBezTo>
                  <a:cubicBezTo>
                    <a:pt x="3105" y="8928"/>
                    <a:pt x="3392" y="9614"/>
                    <a:pt x="3853" y="10147"/>
                  </a:cubicBezTo>
                  <a:cubicBezTo>
                    <a:pt x="4000" y="10317"/>
                    <a:pt x="4217" y="10456"/>
                    <a:pt x="4360" y="10649"/>
                  </a:cubicBezTo>
                  <a:cubicBezTo>
                    <a:pt x="4564" y="10923"/>
                    <a:pt x="4329" y="11332"/>
                    <a:pt x="4228" y="11628"/>
                  </a:cubicBezTo>
                  <a:cubicBezTo>
                    <a:pt x="4106" y="11986"/>
                    <a:pt x="4094" y="12480"/>
                    <a:pt x="3545" y="12488"/>
                  </a:cubicBezTo>
                  <a:cubicBezTo>
                    <a:pt x="3319" y="12492"/>
                    <a:pt x="3033" y="12365"/>
                    <a:pt x="2840" y="12284"/>
                  </a:cubicBezTo>
                  <a:cubicBezTo>
                    <a:pt x="1399" y="11677"/>
                    <a:pt x="523" y="10574"/>
                    <a:pt x="163" y="9143"/>
                  </a:cubicBezTo>
                  <a:cubicBezTo>
                    <a:pt x="-55" y="8274"/>
                    <a:pt x="-54" y="7259"/>
                    <a:pt x="163" y="6419"/>
                  </a:cubicBezTo>
                  <a:cubicBezTo>
                    <a:pt x="374" y="5606"/>
                    <a:pt x="766" y="4856"/>
                    <a:pt x="1199" y="4247"/>
                  </a:cubicBezTo>
                  <a:cubicBezTo>
                    <a:pt x="2099" y="2984"/>
                    <a:pt x="3417" y="1973"/>
                    <a:pt x="5022" y="1251"/>
                  </a:cubicBezTo>
                  <a:cubicBezTo>
                    <a:pt x="6255" y="696"/>
                    <a:pt x="7647" y="306"/>
                    <a:pt x="9339" y="119"/>
                  </a:cubicBezTo>
                  <a:cubicBezTo>
                    <a:pt x="9901" y="57"/>
                    <a:pt x="10482" y="31"/>
                    <a:pt x="11113" y="9"/>
                  </a:cubicBezTo>
                  <a:cubicBezTo>
                    <a:pt x="12956" y="-58"/>
                    <a:pt x="14632" y="260"/>
                    <a:pt x="15894" y="689"/>
                  </a:cubicBezTo>
                  <a:cubicBezTo>
                    <a:pt x="17226" y="1142"/>
                    <a:pt x="18288" y="1746"/>
                    <a:pt x="19187" y="2494"/>
                  </a:cubicBezTo>
                  <a:cubicBezTo>
                    <a:pt x="20113" y="3264"/>
                    <a:pt x="20787" y="4159"/>
                    <a:pt x="21215" y="5278"/>
                  </a:cubicBezTo>
                  <a:cubicBezTo>
                    <a:pt x="21437" y="5860"/>
                    <a:pt x="21545" y="6483"/>
                    <a:pt x="21545" y="7202"/>
                  </a:cubicBezTo>
                  <a:cubicBezTo>
                    <a:pt x="21545" y="7923"/>
                    <a:pt x="21453" y="8558"/>
                    <a:pt x="21314" y="9193"/>
                  </a:cubicBezTo>
                  <a:cubicBezTo>
                    <a:pt x="20790" y="11573"/>
                    <a:pt x="19303" y="13518"/>
                    <a:pt x="17073" y="14625"/>
                  </a:cubicBezTo>
                  <a:cubicBezTo>
                    <a:pt x="16532" y="14894"/>
                    <a:pt x="15877" y="15141"/>
                    <a:pt x="15134" y="15306"/>
                  </a:cubicBezTo>
                  <a:cubicBezTo>
                    <a:pt x="14397" y="15470"/>
                    <a:pt x="13556" y="15592"/>
                    <a:pt x="12655" y="15544"/>
                  </a:cubicBezTo>
                  <a:cubicBezTo>
                    <a:pt x="11780" y="15499"/>
                    <a:pt x="11065" y="15318"/>
                    <a:pt x="10463" y="15059"/>
                  </a:cubicBezTo>
                  <a:cubicBezTo>
                    <a:pt x="9866" y="14803"/>
                    <a:pt x="9365" y="14488"/>
                    <a:pt x="9009" y="14012"/>
                  </a:cubicBezTo>
                  <a:close/>
                  <a:moveTo>
                    <a:pt x="9009" y="14012"/>
                  </a:moveTo>
                </a:path>
              </a:pathLst>
            </a:custGeom>
            <a:solidFill>
              <a:schemeClr val="bg2"/>
            </a:solidFill>
            <a:ln>
              <a:noFill/>
            </a:ln>
          </p:spPr>
          <p:txBody>
            <a:bodyPr lIns="0" tIns="0" rIns="0" bIns="0"/>
            <a:lstStyle/>
            <a:p>
              <a:endParaRPr lang="en-GB"/>
            </a:p>
          </p:txBody>
        </p:sp>
        <p:sp>
          <p:nvSpPr>
            <p:cNvPr id="43" name="Oval 42"/>
            <p:cNvSpPr/>
            <p:nvPr/>
          </p:nvSpPr>
          <p:spPr>
            <a:xfrm>
              <a:off x="5996500" y="2197327"/>
              <a:ext cx="199000" cy="1990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4" name="Group 43"/>
          <p:cNvGrpSpPr/>
          <p:nvPr/>
        </p:nvGrpSpPr>
        <p:grpSpPr>
          <a:xfrm>
            <a:off x="7139460" y="1404984"/>
            <a:ext cx="1619915" cy="1619915"/>
            <a:chOff x="7139460" y="1486872"/>
            <a:chExt cx="1619915" cy="1619915"/>
          </a:xfrm>
        </p:grpSpPr>
        <p:sp>
          <p:nvSpPr>
            <p:cNvPr id="45" name="Oval 44"/>
            <p:cNvSpPr/>
            <p:nvPr/>
          </p:nvSpPr>
          <p:spPr>
            <a:xfrm>
              <a:off x="7139460" y="1486872"/>
              <a:ext cx="1619915" cy="1619915"/>
            </a:xfrm>
            <a:prstGeom prst="ellipse">
              <a:avLst/>
            </a:prstGeom>
            <a:solidFill>
              <a:srgbClr val="A2CA0C">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6" name="Group 45"/>
            <p:cNvGrpSpPr/>
            <p:nvPr/>
          </p:nvGrpSpPr>
          <p:grpSpPr>
            <a:xfrm>
              <a:off x="7621074" y="1970064"/>
              <a:ext cx="658456" cy="601285"/>
              <a:chOff x="5289550" y="3940175"/>
              <a:chExt cx="1060450" cy="1065213"/>
            </a:xfrm>
            <a:solidFill>
              <a:schemeClr val="bg2"/>
            </a:solidFill>
          </p:grpSpPr>
          <p:sp>
            <p:nvSpPr>
              <p:cNvPr id="48" name="AutoShape 16"/>
              <p:cNvSpPr/>
              <p:nvPr/>
            </p:nvSpPr>
            <p:spPr bwMode="auto">
              <a:xfrm>
                <a:off x="5289550" y="4270375"/>
                <a:ext cx="193675" cy="735013"/>
              </a:xfrm>
              <a:custGeom>
                <a:avLst/>
                <a:gdLst>
                  <a:gd name="T0" fmla="*/ 0 w 21600"/>
                  <a:gd name="T1" fmla="*/ 0 h 21600"/>
                  <a:gd name="T2" fmla="*/ 15570878 w 21600"/>
                  <a:gd name="T3" fmla="*/ 0 h 21600"/>
                  <a:gd name="T4" fmla="*/ 15570878 w 21600"/>
                  <a:gd name="T5" fmla="*/ 851094045 h 21600"/>
                  <a:gd name="T6" fmla="*/ 0 w 21600"/>
                  <a:gd name="T7" fmla="*/ 851094045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0" y="0"/>
                    </a:moveTo>
                    <a:lnTo>
                      <a:pt x="21600" y="0"/>
                    </a:lnTo>
                    <a:lnTo>
                      <a:pt x="21600" y="21600"/>
                    </a:lnTo>
                    <a:lnTo>
                      <a:pt x="0" y="21600"/>
                    </a:lnTo>
                    <a:cubicBezTo>
                      <a:pt x="0" y="21600"/>
                      <a:pt x="0" y="0"/>
                      <a:pt x="0" y="0"/>
                    </a:cubicBezTo>
                    <a:close/>
                    <a:moveTo>
                      <a:pt x="0" y="0"/>
                    </a:moveTo>
                  </a:path>
                </a:pathLst>
              </a:cu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GB"/>
              </a:p>
            </p:txBody>
          </p:sp>
          <p:sp>
            <p:nvSpPr>
              <p:cNvPr id="49" name="AutoShape 17"/>
              <p:cNvSpPr/>
              <p:nvPr/>
            </p:nvSpPr>
            <p:spPr bwMode="auto">
              <a:xfrm>
                <a:off x="5686425" y="4248150"/>
                <a:ext cx="663575" cy="752475"/>
              </a:xfrm>
              <a:custGeom>
                <a:avLst/>
                <a:gdLst>
                  <a:gd name="T0" fmla="*/ 558134868 w 21600"/>
                  <a:gd name="T1" fmla="*/ 72380501 h 21600"/>
                  <a:gd name="T2" fmla="*/ 626271363 w 21600"/>
                  <a:gd name="T3" fmla="*/ 312562229 h 21600"/>
                  <a:gd name="T4" fmla="*/ 626271363 w 21600"/>
                  <a:gd name="T5" fmla="*/ 913205924 h 21600"/>
                  <a:gd name="T6" fmla="*/ 440419551 w 21600"/>
                  <a:gd name="T7" fmla="*/ 913205924 h 21600"/>
                  <a:gd name="T8" fmla="*/ 440419551 w 21600"/>
                  <a:gd name="T9" fmla="*/ 370651349 h 21600"/>
                  <a:gd name="T10" fmla="*/ 425893771 w 21600"/>
                  <a:gd name="T11" fmla="*/ 262673450 h 21600"/>
                  <a:gd name="T12" fmla="*/ 324790931 w 21600"/>
                  <a:gd name="T13" fmla="*/ 193928902 h 21600"/>
                  <a:gd name="T14" fmla="*/ 199073268 w 21600"/>
                  <a:gd name="T15" fmla="*/ 294551148 h 21600"/>
                  <a:gd name="T16" fmla="*/ 181386752 w 21600"/>
                  <a:gd name="T17" fmla="*/ 430433432 h 21600"/>
                  <a:gd name="T18" fmla="*/ 181386752 w 21600"/>
                  <a:gd name="T19" fmla="*/ 913205924 h 21600"/>
                  <a:gd name="T20" fmla="*/ 0 w 21600"/>
                  <a:gd name="T21" fmla="*/ 913205924 h 21600"/>
                  <a:gd name="T22" fmla="*/ 0 w 21600"/>
                  <a:gd name="T23" fmla="*/ 22872767 h 21600"/>
                  <a:gd name="T24" fmla="*/ 175645722 w 21600"/>
                  <a:gd name="T25" fmla="*/ 22872767 h 21600"/>
                  <a:gd name="T26" fmla="*/ 175645722 w 21600"/>
                  <a:gd name="T27" fmla="*/ 152962526 h 21600"/>
                  <a:gd name="T28" fmla="*/ 241578472 w 21600"/>
                  <a:gd name="T29" fmla="*/ 53989559 h 21600"/>
                  <a:gd name="T30" fmla="*/ 382894971 w 21600"/>
                  <a:gd name="T31" fmla="*/ 0 h 21600"/>
                  <a:gd name="T32" fmla="*/ 558134868 w 21600"/>
                  <a:gd name="T33" fmla="*/ 72380501 h 21600"/>
                  <a:gd name="T34" fmla="*/ 558134868 w 21600"/>
                  <a:gd name="T35" fmla="*/ 72380501 h 216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600" h="21600">
                    <a:moveTo>
                      <a:pt x="19250" y="1712"/>
                    </a:moveTo>
                    <a:cubicBezTo>
                      <a:pt x="20816" y="2855"/>
                      <a:pt x="21600" y="4748"/>
                      <a:pt x="21600" y="7393"/>
                    </a:cubicBezTo>
                    <a:lnTo>
                      <a:pt x="21600" y="21600"/>
                    </a:lnTo>
                    <a:lnTo>
                      <a:pt x="15190" y="21600"/>
                    </a:lnTo>
                    <a:lnTo>
                      <a:pt x="15190" y="8767"/>
                    </a:lnTo>
                    <a:cubicBezTo>
                      <a:pt x="15190" y="7658"/>
                      <a:pt x="15023" y="6806"/>
                      <a:pt x="14689" y="6213"/>
                    </a:cubicBezTo>
                    <a:cubicBezTo>
                      <a:pt x="14078" y="5129"/>
                      <a:pt x="12917" y="4587"/>
                      <a:pt x="11202" y="4587"/>
                    </a:cubicBezTo>
                    <a:cubicBezTo>
                      <a:pt x="9096" y="4587"/>
                      <a:pt x="7651" y="5380"/>
                      <a:pt x="6866" y="6967"/>
                    </a:cubicBezTo>
                    <a:cubicBezTo>
                      <a:pt x="6459" y="7807"/>
                      <a:pt x="6256" y="8877"/>
                      <a:pt x="6256" y="10181"/>
                    </a:cubicBezTo>
                    <a:lnTo>
                      <a:pt x="6256" y="21600"/>
                    </a:lnTo>
                    <a:lnTo>
                      <a:pt x="0" y="21600"/>
                    </a:lnTo>
                    <a:lnTo>
                      <a:pt x="0" y="541"/>
                    </a:lnTo>
                    <a:lnTo>
                      <a:pt x="6058" y="541"/>
                    </a:lnTo>
                    <a:lnTo>
                      <a:pt x="6058" y="3618"/>
                    </a:lnTo>
                    <a:cubicBezTo>
                      <a:pt x="6860" y="2535"/>
                      <a:pt x="7617" y="1754"/>
                      <a:pt x="8332" y="1277"/>
                    </a:cubicBezTo>
                    <a:cubicBezTo>
                      <a:pt x="9614" y="425"/>
                      <a:pt x="11239" y="0"/>
                      <a:pt x="13206" y="0"/>
                    </a:cubicBezTo>
                    <a:cubicBezTo>
                      <a:pt x="15668" y="0"/>
                      <a:pt x="17683" y="570"/>
                      <a:pt x="19250" y="1712"/>
                    </a:cubicBezTo>
                    <a:close/>
                    <a:moveTo>
                      <a:pt x="19250" y="1712"/>
                    </a:moveTo>
                  </a:path>
                </a:pathLst>
              </a:cu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GB"/>
              </a:p>
            </p:txBody>
          </p:sp>
          <p:sp>
            <p:nvSpPr>
              <p:cNvPr id="50" name="AutoShape 18"/>
              <p:cNvSpPr/>
              <p:nvPr/>
            </p:nvSpPr>
            <p:spPr bwMode="auto">
              <a:xfrm>
                <a:off x="5289550" y="3940175"/>
                <a:ext cx="238125" cy="236538"/>
              </a:xfrm>
              <a:custGeom>
                <a:avLst/>
                <a:gdLst>
                  <a:gd name="T0" fmla="*/ 28940599 w 21600"/>
                  <a:gd name="T1" fmla="*/ 14182906 h 21600"/>
                  <a:gd name="T2" fmla="*/ 14468905 w 21600"/>
                  <a:gd name="T3" fmla="*/ 28365812 h 21600"/>
                  <a:gd name="T4" fmla="*/ 0 w 21600"/>
                  <a:gd name="T5" fmla="*/ 14182906 h 21600"/>
                  <a:gd name="T6" fmla="*/ 14468905 w 21600"/>
                  <a:gd name="T7" fmla="*/ 0 h 21600"/>
                  <a:gd name="T8" fmla="*/ 28940599 w 21600"/>
                  <a:gd name="T9" fmla="*/ 14182906 h 21600"/>
                  <a:gd name="T10" fmla="*/ 28940599 w 21600"/>
                  <a:gd name="T11" fmla="*/ 14182906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21600" y="10800"/>
                    </a:moveTo>
                    <a:cubicBezTo>
                      <a:pt x="21600" y="16766"/>
                      <a:pt x="16764" y="21600"/>
                      <a:pt x="10799" y="21600"/>
                    </a:cubicBezTo>
                    <a:cubicBezTo>
                      <a:pt x="4835" y="21600"/>
                      <a:pt x="0" y="16766"/>
                      <a:pt x="0" y="10800"/>
                    </a:cubicBezTo>
                    <a:cubicBezTo>
                      <a:pt x="0" y="4834"/>
                      <a:pt x="4835" y="0"/>
                      <a:pt x="10799" y="0"/>
                    </a:cubicBezTo>
                    <a:cubicBezTo>
                      <a:pt x="16764" y="0"/>
                      <a:pt x="21600" y="4834"/>
                      <a:pt x="21600" y="10800"/>
                    </a:cubicBezTo>
                    <a:close/>
                    <a:moveTo>
                      <a:pt x="21600" y="10800"/>
                    </a:moveTo>
                  </a:path>
                </a:pathLst>
              </a:cu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GB"/>
              </a:p>
            </p:txBody>
          </p:sp>
        </p:grpSp>
        <p:sp>
          <p:nvSpPr>
            <p:cNvPr id="47" name="Oval 46"/>
            <p:cNvSpPr/>
            <p:nvPr/>
          </p:nvSpPr>
          <p:spPr>
            <a:xfrm>
              <a:off x="7229221" y="2197327"/>
              <a:ext cx="199000" cy="1990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Ovr>
    <a:masterClrMapping/>
  </p:clrMapOvr>
  <p:transition advTm="4025">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33"/>
                                        </p:tgtEl>
                                        <p:attrNameLst>
                                          <p:attrName>style.visibility</p:attrName>
                                        </p:attrNameLst>
                                      </p:cBhvr>
                                      <p:to>
                                        <p:strVal val="visible"/>
                                      </p:to>
                                    </p:set>
                                    <p:anim calcmode="lin" valueType="num">
                                      <p:cBhvr>
                                        <p:cTn id="12" dur="500" fill="hold"/>
                                        <p:tgtEl>
                                          <p:spTgt spid="33"/>
                                        </p:tgtEl>
                                        <p:attrNameLst>
                                          <p:attrName>ppt_w</p:attrName>
                                        </p:attrNameLst>
                                      </p:cBhvr>
                                      <p:tavLst>
                                        <p:tav tm="0">
                                          <p:val>
                                            <p:fltVal val="0"/>
                                          </p:val>
                                        </p:tav>
                                        <p:tav tm="100000">
                                          <p:val>
                                            <p:strVal val="#ppt_w"/>
                                          </p:val>
                                        </p:tav>
                                      </p:tavLst>
                                    </p:anim>
                                    <p:anim calcmode="lin" valueType="num">
                                      <p:cBhvr>
                                        <p:cTn id="13" dur="500" fill="hold"/>
                                        <p:tgtEl>
                                          <p:spTgt spid="33"/>
                                        </p:tgtEl>
                                        <p:attrNameLst>
                                          <p:attrName>ppt_h</p:attrName>
                                        </p:attrNameLst>
                                      </p:cBhvr>
                                      <p:tavLst>
                                        <p:tav tm="0">
                                          <p:val>
                                            <p:fltVal val="0"/>
                                          </p:val>
                                        </p:tav>
                                        <p:tav tm="100000">
                                          <p:val>
                                            <p:strVal val="#ppt_h"/>
                                          </p:val>
                                        </p:tav>
                                      </p:tavLst>
                                    </p:anim>
                                    <p:animEffect transition="in" filter="fade">
                                      <p:cBhvr>
                                        <p:cTn id="14" dur="500"/>
                                        <p:tgtEl>
                                          <p:spTgt spid="33"/>
                                        </p:tgtEl>
                                      </p:cBhvr>
                                    </p:animEffect>
                                  </p:childTnLst>
                                </p:cTn>
                              </p:par>
                            </p:childTnLst>
                          </p:cTn>
                        </p:par>
                        <p:par>
                          <p:cTn id="15" fill="hold">
                            <p:stCondLst>
                              <p:cond delay="1000"/>
                            </p:stCondLst>
                            <p:childTnLst>
                              <p:par>
                                <p:cTn id="16" presetID="53" presetClass="entr" presetSubtype="16" fill="hold" nodeType="afterEffect">
                                  <p:stCondLst>
                                    <p:cond delay="0"/>
                                  </p:stCondLst>
                                  <p:childTnLst>
                                    <p:set>
                                      <p:cBhvr>
                                        <p:cTn id="17" dur="1" fill="hold">
                                          <p:stCondLst>
                                            <p:cond delay="0"/>
                                          </p:stCondLst>
                                        </p:cTn>
                                        <p:tgtEl>
                                          <p:spTgt spid="36"/>
                                        </p:tgtEl>
                                        <p:attrNameLst>
                                          <p:attrName>style.visibility</p:attrName>
                                        </p:attrNameLst>
                                      </p:cBhvr>
                                      <p:to>
                                        <p:strVal val="visible"/>
                                      </p:to>
                                    </p:set>
                                    <p:anim calcmode="lin" valueType="num">
                                      <p:cBhvr>
                                        <p:cTn id="18" dur="500" fill="hold"/>
                                        <p:tgtEl>
                                          <p:spTgt spid="36"/>
                                        </p:tgtEl>
                                        <p:attrNameLst>
                                          <p:attrName>ppt_w</p:attrName>
                                        </p:attrNameLst>
                                      </p:cBhvr>
                                      <p:tavLst>
                                        <p:tav tm="0">
                                          <p:val>
                                            <p:fltVal val="0"/>
                                          </p:val>
                                        </p:tav>
                                        <p:tav tm="100000">
                                          <p:val>
                                            <p:strVal val="#ppt_w"/>
                                          </p:val>
                                        </p:tav>
                                      </p:tavLst>
                                    </p:anim>
                                    <p:anim calcmode="lin" valueType="num">
                                      <p:cBhvr>
                                        <p:cTn id="19" dur="500" fill="hold"/>
                                        <p:tgtEl>
                                          <p:spTgt spid="36"/>
                                        </p:tgtEl>
                                        <p:attrNameLst>
                                          <p:attrName>ppt_h</p:attrName>
                                        </p:attrNameLst>
                                      </p:cBhvr>
                                      <p:tavLst>
                                        <p:tav tm="0">
                                          <p:val>
                                            <p:fltVal val="0"/>
                                          </p:val>
                                        </p:tav>
                                        <p:tav tm="100000">
                                          <p:val>
                                            <p:strVal val="#ppt_h"/>
                                          </p:val>
                                        </p:tav>
                                      </p:tavLst>
                                    </p:anim>
                                    <p:animEffect transition="in" filter="fade">
                                      <p:cBhvr>
                                        <p:cTn id="20" dur="500"/>
                                        <p:tgtEl>
                                          <p:spTgt spid="36"/>
                                        </p:tgtEl>
                                      </p:cBhvr>
                                    </p:animEffect>
                                  </p:childTnLst>
                                </p:cTn>
                              </p:par>
                            </p:childTnLst>
                          </p:cTn>
                        </p:par>
                        <p:par>
                          <p:cTn id="21" fill="hold">
                            <p:stCondLst>
                              <p:cond delay="1500"/>
                            </p:stCondLst>
                            <p:childTnLst>
                              <p:par>
                                <p:cTn id="22" presetID="53" presetClass="entr" presetSubtype="16" fill="hold" nodeType="afterEffect">
                                  <p:stCondLst>
                                    <p:cond delay="0"/>
                                  </p:stCondLst>
                                  <p:childTnLst>
                                    <p:set>
                                      <p:cBhvr>
                                        <p:cTn id="23" dur="1" fill="hold">
                                          <p:stCondLst>
                                            <p:cond delay="0"/>
                                          </p:stCondLst>
                                        </p:cTn>
                                        <p:tgtEl>
                                          <p:spTgt spid="40"/>
                                        </p:tgtEl>
                                        <p:attrNameLst>
                                          <p:attrName>style.visibility</p:attrName>
                                        </p:attrNameLst>
                                      </p:cBhvr>
                                      <p:to>
                                        <p:strVal val="visible"/>
                                      </p:to>
                                    </p:set>
                                    <p:anim calcmode="lin" valueType="num">
                                      <p:cBhvr>
                                        <p:cTn id="24" dur="500" fill="hold"/>
                                        <p:tgtEl>
                                          <p:spTgt spid="40"/>
                                        </p:tgtEl>
                                        <p:attrNameLst>
                                          <p:attrName>ppt_w</p:attrName>
                                        </p:attrNameLst>
                                      </p:cBhvr>
                                      <p:tavLst>
                                        <p:tav tm="0">
                                          <p:val>
                                            <p:fltVal val="0"/>
                                          </p:val>
                                        </p:tav>
                                        <p:tav tm="100000">
                                          <p:val>
                                            <p:strVal val="#ppt_w"/>
                                          </p:val>
                                        </p:tav>
                                      </p:tavLst>
                                    </p:anim>
                                    <p:anim calcmode="lin" valueType="num">
                                      <p:cBhvr>
                                        <p:cTn id="25" dur="500" fill="hold"/>
                                        <p:tgtEl>
                                          <p:spTgt spid="40"/>
                                        </p:tgtEl>
                                        <p:attrNameLst>
                                          <p:attrName>ppt_h</p:attrName>
                                        </p:attrNameLst>
                                      </p:cBhvr>
                                      <p:tavLst>
                                        <p:tav tm="0">
                                          <p:val>
                                            <p:fltVal val="0"/>
                                          </p:val>
                                        </p:tav>
                                        <p:tav tm="100000">
                                          <p:val>
                                            <p:strVal val="#ppt_h"/>
                                          </p:val>
                                        </p:tav>
                                      </p:tavLst>
                                    </p:anim>
                                    <p:animEffect transition="in" filter="fade">
                                      <p:cBhvr>
                                        <p:cTn id="26" dur="500"/>
                                        <p:tgtEl>
                                          <p:spTgt spid="40"/>
                                        </p:tgtEl>
                                      </p:cBhvr>
                                    </p:animEffect>
                                  </p:childTnLst>
                                </p:cTn>
                              </p:par>
                            </p:childTnLst>
                          </p:cTn>
                        </p:par>
                        <p:par>
                          <p:cTn id="27" fill="hold">
                            <p:stCondLst>
                              <p:cond delay="2000"/>
                            </p:stCondLst>
                            <p:childTnLst>
                              <p:par>
                                <p:cTn id="28" presetID="53" presetClass="entr" presetSubtype="16" fill="hold" nodeType="afterEffect">
                                  <p:stCondLst>
                                    <p:cond delay="0"/>
                                  </p:stCondLst>
                                  <p:childTnLst>
                                    <p:set>
                                      <p:cBhvr>
                                        <p:cTn id="29" dur="1" fill="hold">
                                          <p:stCondLst>
                                            <p:cond delay="0"/>
                                          </p:stCondLst>
                                        </p:cTn>
                                        <p:tgtEl>
                                          <p:spTgt spid="44"/>
                                        </p:tgtEl>
                                        <p:attrNameLst>
                                          <p:attrName>style.visibility</p:attrName>
                                        </p:attrNameLst>
                                      </p:cBhvr>
                                      <p:to>
                                        <p:strVal val="visible"/>
                                      </p:to>
                                    </p:set>
                                    <p:anim calcmode="lin" valueType="num">
                                      <p:cBhvr>
                                        <p:cTn id="30" dur="500" fill="hold"/>
                                        <p:tgtEl>
                                          <p:spTgt spid="44"/>
                                        </p:tgtEl>
                                        <p:attrNameLst>
                                          <p:attrName>ppt_w</p:attrName>
                                        </p:attrNameLst>
                                      </p:cBhvr>
                                      <p:tavLst>
                                        <p:tav tm="0">
                                          <p:val>
                                            <p:fltVal val="0"/>
                                          </p:val>
                                        </p:tav>
                                        <p:tav tm="100000">
                                          <p:val>
                                            <p:strVal val="#ppt_w"/>
                                          </p:val>
                                        </p:tav>
                                      </p:tavLst>
                                    </p:anim>
                                    <p:anim calcmode="lin" valueType="num">
                                      <p:cBhvr>
                                        <p:cTn id="31" dur="500" fill="hold"/>
                                        <p:tgtEl>
                                          <p:spTgt spid="44"/>
                                        </p:tgtEl>
                                        <p:attrNameLst>
                                          <p:attrName>ppt_h</p:attrName>
                                        </p:attrNameLst>
                                      </p:cBhvr>
                                      <p:tavLst>
                                        <p:tav tm="0">
                                          <p:val>
                                            <p:fltVal val="0"/>
                                          </p:val>
                                        </p:tav>
                                        <p:tav tm="100000">
                                          <p:val>
                                            <p:strVal val="#ppt_h"/>
                                          </p:val>
                                        </p:tav>
                                      </p:tavLst>
                                    </p:anim>
                                    <p:animEffect transition="in" filter="fade">
                                      <p:cBhvr>
                                        <p:cTn id="32" dur="500"/>
                                        <p:tgtEl>
                                          <p:spTgt spid="44"/>
                                        </p:tgtEl>
                                      </p:cBhvr>
                                    </p:animEffect>
                                  </p:childTnLst>
                                </p:cTn>
                              </p:par>
                            </p:childTnLst>
                          </p:cTn>
                        </p:par>
                        <p:par>
                          <p:cTn id="33" fill="hold">
                            <p:stCondLst>
                              <p:cond delay="2500"/>
                            </p:stCondLst>
                            <p:childTnLst>
                              <p:par>
                                <p:cTn id="34" presetID="12" presetClass="entr" presetSubtype="4" fill="hold" nodeType="afterEffect">
                                  <p:stCondLst>
                                    <p:cond delay="0"/>
                                  </p:stCondLst>
                                  <p:childTnLst>
                                    <p:set>
                                      <p:cBhvr>
                                        <p:cTn id="35" dur="1" fill="hold">
                                          <p:stCondLst>
                                            <p:cond delay="0"/>
                                          </p:stCondLst>
                                        </p:cTn>
                                        <p:tgtEl>
                                          <p:spTgt spid="4"/>
                                        </p:tgtEl>
                                        <p:attrNameLst>
                                          <p:attrName>style.visibility</p:attrName>
                                        </p:attrNameLst>
                                      </p:cBhvr>
                                      <p:to>
                                        <p:strVal val="visible"/>
                                      </p:to>
                                    </p:set>
                                    <p:anim calcmode="lin" valueType="num">
                                      <p:cBhvr additive="base">
                                        <p:cTn id="36" dur="500"/>
                                        <p:tgtEl>
                                          <p:spTgt spid="4"/>
                                        </p:tgtEl>
                                        <p:attrNameLst>
                                          <p:attrName>ppt_y</p:attrName>
                                        </p:attrNameLst>
                                      </p:cBhvr>
                                      <p:tavLst>
                                        <p:tav tm="0">
                                          <p:val>
                                            <p:strVal val="#ppt_y+#ppt_h*1.125000"/>
                                          </p:val>
                                        </p:tav>
                                        <p:tav tm="100000">
                                          <p:val>
                                            <p:strVal val="#ppt_y"/>
                                          </p:val>
                                        </p:tav>
                                      </p:tavLst>
                                    </p:anim>
                                    <p:animEffect transition="in" filter="wipe(up)">
                                      <p:cBhvr>
                                        <p:cTn id="3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cstate="print"/>
          <a:stretch>
            <a:fillRect/>
          </a:stretch>
        </a:blipFill>
        <a:effectLst/>
      </p:bgPr>
    </p:bg>
    <p:spTree>
      <p:nvGrpSpPr>
        <p:cNvPr id="1" name=""/>
        <p:cNvGrpSpPr/>
        <p:nvPr/>
      </p:nvGrpSpPr>
      <p:grpSpPr>
        <a:xfrm>
          <a:off x="0" y="0"/>
          <a:ext cx="0" cy="0"/>
          <a:chOff x="0" y="0"/>
          <a:chExt cx="0" cy="0"/>
        </a:xfrm>
      </p:grpSpPr>
      <p:sp>
        <p:nvSpPr>
          <p:cNvPr id="50" name="矩形 49"/>
          <p:cNvSpPr/>
          <p:nvPr/>
        </p:nvSpPr>
        <p:spPr>
          <a:xfrm>
            <a:off x="1979320" y="1377513"/>
            <a:ext cx="2507615" cy="613410"/>
          </a:xfrm>
          <a:prstGeom prst="rect">
            <a:avLst/>
          </a:prstGeom>
          <a:effectLst/>
        </p:spPr>
        <p:txBody>
          <a:bodyPr vert="horz" wrap="none">
            <a:spAutoFit/>
          </a:bodyPr>
          <a:lstStyle/>
          <a:p>
            <a:pPr algn="l"/>
            <a:r>
              <a:rPr lang="zh-CN" altLang="en-US" sz="3200" b="1" dirty="0">
                <a:solidFill>
                  <a:srgbClr val="76AD38"/>
                </a:solidFill>
                <a:ea typeface="微软雅黑" panose="020B0503020204020204" charset="-122"/>
              </a:rPr>
              <a:t>目录</a:t>
            </a:r>
            <a:r>
              <a:rPr lang="en-US" altLang="zh-CN" sz="3200" b="1" dirty="0">
                <a:solidFill>
                  <a:srgbClr val="76AD38"/>
                </a:solidFill>
                <a:ea typeface="微软雅黑" panose="020B0503020204020204" charset="-122"/>
              </a:rPr>
              <a:t>/</a:t>
            </a:r>
            <a:r>
              <a:rPr lang="en-US" altLang="zh-CN" dirty="0">
                <a:solidFill>
                  <a:srgbClr val="76AD38"/>
                </a:solidFill>
                <a:latin typeface="Arial" panose="020B0604020202020204" pitchFamily="34" charset="0"/>
                <a:ea typeface="微软雅黑" panose="020B0503020204020204" charset="-122"/>
                <a:cs typeface="Arial" panose="020B0604020202020204" pitchFamily="34" charset="0"/>
                <a:sym typeface="+mn-ea"/>
              </a:rPr>
              <a:t>DIRECTORY</a:t>
            </a:r>
            <a:endParaRPr lang="en-US" altLang="zh-CN" b="1" dirty="0">
              <a:solidFill>
                <a:srgbClr val="76AD38"/>
              </a:solidFill>
              <a:latin typeface="Arial" panose="020B0604020202020204" pitchFamily="34" charset="0"/>
              <a:ea typeface="微软雅黑" panose="020B0503020204020204" charset="-122"/>
              <a:cs typeface="Arial" panose="020B0604020202020204" pitchFamily="34" charset="0"/>
              <a:sym typeface="+mn-ea"/>
            </a:endParaRPr>
          </a:p>
        </p:txBody>
      </p:sp>
      <p:sp>
        <p:nvSpPr>
          <p:cNvPr id="2" name="平行四边形 1"/>
          <p:cNvSpPr/>
          <p:nvPr/>
        </p:nvSpPr>
        <p:spPr>
          <a:xfrm>
            <a:off x="5076825" y="1570355"/>
            <a:ext cx="890905" cy="533400"/>
          </a:xfrm>
          <a:prstGeom prst="parallelogram">
            <a:avLst/>
          </a:prstGeom>
          <a:solidFill>
            <a:srgbClr val="76AD38"/>
          </a:solidFill>
          <a:ln>
            <a:solidFill>
              <a:srgbClr val="76AD38">
                <a:alpha val="94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平行四边形 2"/>
          <p:cNvSpPr/>
          <p:nvPr/>
        </p:nvSpPr>
        <p:spPr>
          <a:xfrm>
            <a:off x="5967730" y="1570355"/>
            <a:ext cx="4200525" cy="533400"/>
          </a:xfrm>
          <a:prstGeom prst="parallelogram">
            <a:avLst/>
          </a:prstGeom>
          <a:noFill/>
          <a:ln>
            <a:solidFill>
              <a:srgbClr val="76AD38">
                <a:alpha val="94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平行四边形 3"/>
          <p:cNvSpPr/>
          <p:nvPr/>
        </p:nvSpPr>
        <p:spPr>
          <a:xfrm>
            <a:off x="5076825" y="2432685"/>
            <a:ext cx="890905" cy="533400"/>
          </a:xfrm>
          <a:prstGeom prst="parallelogram">
            <a:avLst/>
          </a:prstGeom>
          <a:solidFill>
            <a:srgbClr val="A2CA0C"/>
          </a:solidFill>
          <a:ln>
            <a:solidFill>
              <a:srgbClr val="76AD38">
                <a:alpha val="94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平行四边形 4"/>
          <p:cNvSpPr/>
          <p:nvPr/>
        </p:nvSpPr>
        <p:spPr>
          <a:xfrm>
            <a:off x="5967730" y="2432685"/>
            <a:ext cx="4200525" cy="533400"/>
          </a:xfrm>
          <a:prstGeom prst="parallelogram">
            <a:avLst/>
          </a:prstGeom>
          <a:noFill/>
          <a:ln>
            <a:solidFill>
              <a:srgbClr val="76AD38">
                <a:alpha val="94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平行四边形 7"/>
          <p:cNvSpPr/>
          <p:nvPr/>
        </p:nvSpPr>
        <p:spPr>
          <a:xfrm>
            <a:off x="5076825" y="3275330"/>
            <a:ext cx="890905" cy="533400"/>
          </a:xfrm>
          <a:prstGeom prst="parallelogram">
            <a:avLst/>
          </a:prstGeom>
          <a:solidFill>
            <a:srgbClr val="76AD38"/>
          </a:solidFill>
          <a:ln>
            <a:solidFill>
              <a:srgbClr val="76AD38">
                <a:alpha val="94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平行四边形 8"/>
          <p:cNvSpPr/>
          <p:nvPr/>
        </p:nvSpPr>
        <p:spPr>
          <a:xfrm>
            <a:off x="5967730" y="3275330"/>
            <a:ext cx="4200525" cy="533400"/>
          </a:xfrm>
          <a:prstGeom prst="parallelogram">
            <a:avLst/>
          </a:prstGeom>
          <a:noFill/>
          <a:ln>
            <a:solidFill>
              <a:srgbClr val="76AD38">
                <a:alpha val="94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平行四边形 9"/>
          <p:cNvSpPr/>
          <p:nvPr/>
        </p:nvSpPr>
        <p:spPr>
          <a:xfrm>
            <a:off x="5076825" y="4137660"/>
            <a:ext cx="890905" cy="533400"/>
          </a:xfrm>
          <a:prstGeom prst="parallelogram">
            <a:avLst/>
          </a:prstGeom>
          <a:solidFill>
            <a:srgbClr val="A2CA0C"/>
          </a:solidFill>
          <a:ln>
            <a:solidFill>
              <a:srgbClr val="76AD38">
                <a:alpha val="94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平行四边形 10"/>
          <p:cNvSpPr/>
          <p:nvPr/>
        </p:nvSpPr>
        <p:spPr>
          <a:xfrm>
            <a:off x="5967730" y="4137660"/>
            <a:ext cx="4200525" cy="533400"/>
          </a:xfrm>
          <a:prstGeom prst="parallelogram">
            <a:avLst/>
          </a:prstGeom>
          <a:noFill/>
          <a:ln>
            <a:solidFill>
              <a:srgbClr val="76AD38">
                <a:alpha val="94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TextBox 4"/>
          <p:cNvSpPr txBox="1"/>
          <p:nvPr/>
        </p:nvSpPr>
        <p:spPr>
          <a:xfrm>
            <a:off x="6332220" y="1576705"/>
            <a:ext cx="3458210" cy="518160"/>
          </a:xfrm>
          <a:prstGeom prst="rect">
            <a:avLst/>
          </a:prstGeom>
          <a:noFill/>
        </p:spPr>
        <p:txBody>
          <a:bodyPr wrap="square" rtlCol="0">
            <a:spAutoFit/>
          </a:bodyPr>
          <a:lstStyle/>
          <a:p>
            <a:pPr algn="dist"/>
            <a:r>
              <a:rPr sz="2800" smtClean="0">
                <a:solidFill>
                  <a:srgbClr val="517F40"/>
                </a:solidFill>
                <a:latin typeface="黑体" panose="02010609060101010101" charset="-122"/>
                <a:ea typeface="黑体" panose="02010609060101010101" charset="-122"/>
              </a:rPr>
              <a:t>单击此处添加标题</a:t>
            </a:r>
          </a:p>
        </p:txBody>
      </p:sp>
      <p:sp>
        <p:nvSpPr>
          <p:cNvPr id="12" name="TextBox 4"/>
          <p:cNvSpPr txBox="1"/>
          <p:nvPr/>
        </p:nvSpPr>
        <p:spPr>
          <a:xfrm>
            <a:off x="6332220" y="2447925"/>
            <a:ext cx="3458210" cy="518160"/>
          </a:xfrm>
          <a:prstGeom prst="rect">
            <a:avLst/>
          </a:prstGeom>
          <a:noFill/>
        </p:spPr>
        <p:txBody>
          <a:bodyPr wrap="square" rtlCol="0">
            <a:spAutoFit/>
          </a:bodyPr>
          <a:lstStyle/>
          <a:p>
            <a:pPr algn="dist"/>
            <a:r>
              <a:rPr sz="2800" smtClean="0">
                <a:solidFill>
                  <a:srgbClr val="517F40"/>
                </a:solidFill>
                <a:latin typeface="黑体" panose="02010609060101010101" charset="-122"/>
                <a:ea typeface="黑体" panose="02010609060101010101" charset="-122"/>
              </a:rPr>
              <a:t>单击此处添加标题</a:t>
            </a:r>
          </a:p>
        </p:txBody>
      </p:sp>
      <p:sp>
        <p:nvSpPr>
          <p:cNvPr id="13" name="TextBox 4"/>
          <p:cNvSpPr txBox="1"/>
          <p:nvPr/>
        </p:nvSpPr>
        <p:spPr>
          <a:xfrm>
            <a:off x="6339205" y="3290570"/>
            <a:ext cx="3458210" cy="518160"/>
          </a:xfrm>
          <a:prstGeom prst="rect">
            <a:avLst/>
          </a:prstGeom>
          <a:noFill/>
        </p:spPr>
        <p:txBody>
          <a:bodyPr wrap="square" rtlCol="0">
            <a:spAutoFit/>
          </a:bodyPr>
          <a:lstStyle/>
          <a:p>
            <a:pPr algn="dist"/>
            <a:r>
              <a:rPr sz="2800" smtClean="0">
                <a:solidFill>
                  <a:srgbClr val="517F40"/>
                </a:solidFill>
                <a:latin typeface="黑体" panose="02010609060101010101" charset="-122"/>
                <a:ea typeface="黑体" panose="02010609060101010101" charset="-122"/>
              </a:rPr>
              <a:t>单击此处添加标题</a:t>
            </a:r>
          </a:p>
        </p:txBody>
      </p:sp>
      <p:sp>
        <p:nvSpPr>
          <p:cNvPr id="14" name="TextBox 4"/>
          <p:cNvSpPr txBox="1"/>
          <p:nvPr/>
        </p:nvSpPr>
        <p:spPr>
          <a:xfrm>
            <a:off x="6339205" y="4161790"/>
            <a:ext cx="3458210" cy="518160"/>
          </a:xfrm>
          <a:prstGeom prst="rect">
            <a:avLst/>
          </a:prstGeom>
          <a:noFill/>
        </p:spPr>
        <p:txBody>
          <a:bodyPr wrap="square" rtlCol="0">
            <a:spAutoFit/>
          </a:bodyPr>
          <a:lstStyle/>
          <a:p>
            <a:pPr algn="dist"/>
            <a:r>
              <a:rPr sz="2800" smtClean="0">
                <a:solidFill>
                  <a:srgbClr val="517F40"/>
                </a:solidFill>
                <a:latin typeface="黑体" panose="02010609060101010101" charset="-122"/>
                <a:ea typeface="黑体" panose="02010609060101010101" charset="-122"/>
              </a:rPr>
              <a:t>单击此处添加标题</a:t>
            </a:r>
          </a:p>
        </p:txBody>
      </p:sp>
      <p:sp>
        <p:nvSpPr>
          <p:cNvPr id="20" name="TextBox 4"/>
          <p:cNvSpPr txBox="1"/>
          <p:nvPr/>
        </p:nvSpPr>
        <p:spPr>
          <a:xfrm>
            <a:off x="5146675" y="1501775"/>
            <a:ext cx="1025525" cy="670560"/>
          </a:xfrm>
          <a:prstGeom prst="rect">
            <a:avLst/>
          </a:prstGeom>
          <a:noFill/>
        </p:spPr>
        <p:txBody>
          <a:bodyPr wrap="square" rtlCol="0">
            <a:spAutoFit/>
          </a:bodyPr>
          <a:lstStyle/>
          <a:p>
            <a:pPr algn="l"/>
            <a:r>
              <a:rPr lang="en-US" sz="3800" b="1" smtClean="0">
                <a:solidFill>
                  <a:schemeClr val="bg1"/>
                </a:solidFill>
                <a:latin typeface="华文中宋" panose="02010600040101010101" charset="-122"/>
                <a:ea typeface="华文中宋" panose="02010600040101010101" charset="-122"/>
              </a:rPr>
              <a:t>01</a:t>
            </a:r>
          </a:p>
        </p:txBody>
      </p:sp>
      <p:sp>
        <p:nvSpPr>
          <p:cNvPr id="15" name="TextBox 4"/>
          <p:cNvSpPr txBox="1"/>
          <p:nvPr/>
        </p:nvSpPr>
        <p:spPr>
          <a:xfrm>
            <a:off x="5146675" y="2392045"/>
            <a:ext cx="1025525" cy="670560"/>
          </a:xfrm>
          <a:prstGeom prst="rect">
            <a:avLst/>
          </a:prstGeom>
          <a:noFill/>
        </p:spPr>
        <p:txBody>
          <a:bodyPr wrap="square" rtlCol="0">
            <a:spAutoFit/>
          </a:bodyPr>
          <a:lstStyle/>
          <a:p>
            <a:pPr algn="l"/>
            <a:r>
              <a:rPr lang="en-US" sz="3800" b="1" smtClean="0">
                <a:solidFill>
                  <a:schemeClr val="bg1"/>
                </a:solidFill>
                <a:latin typeface="华文中宋" panose="02010600040101010101" charset="-122"/>
                <a:ea typeface="华文中宋" panose="02010600040101010101" charset="-122"/>
              </a:rPr>
              <a:t>02</a:t>
            </a:r>
          </a:p>
        </p:txBody>
      </p:sp>
      <p:sp>
        <p:nvSpPr>
          <p:cNvPr id="17" name="TextBox 4"/>
          <p:cNvSpPr txBox="1"/>
          <p:nvPr/>
        </p:nvSpPr>
        <p:spPr>
          <a:xfrm>
            <a:off x="5146675" y="3214370"/>
            <a:ext cx="1025525" cy="670560"/>
          </a:xfrm>
          <a:prstGeom prst="rect">
            <a:avLst/>
          </a:prstGeom>
          <a:noFill/>
        </p:spPr>
        <p:txBody>
          <a:bodyPr wrap="square" rtlCol="0">
            <a:spAutoFit/>
          </a:bodyPr>
          <a:lstStyle/>
          <a:p>
            <a:pPr algn="l"/>
            <a:r>
              <a:rPr lang="en-US" sz="3800" b="1" smtClean="0">
                <a:solidFill>
                  <a:schemeClr val="bg1"/>
                </a:solidFill>
                <a:latin typeface="华文中宋" panose="02010600040101010101" charset="-122"/>
                <a:ea typeface="华文中宋" panose="02010600040101010101" charset="-122"/>
              </a:rPr>
              <a:t>03</a:t>
            </a:r>
          </a:p>
        </p:txBody>
      </p:sp>
      <p:sp>
        <p:nvSpPr>
          <p:cNvPr id="18" name="TextBox 4"/>
          <p:cNvSpPr txBox="1"/>
          <p:nvPr/>
        </p:nvSpPr>
        <p:spPr>
          <a:xfrm>
            <a:off x="5146675" y="4104640"/>
            <a:ext cx="1025525" cy="670560"/>
          </a:xfrm>
          <a:prstGeom prst="rect">
            <a:avLst/>
          </a:prstGeom>
          <a:noFill/>
        </p:spPr>
        <p:txBody>
          <a:bodyPr wrap="square" rtlCol="0">
            <a:spAutoFit/>
          </a:bodyPr>
          <a:lstStyle/>
          <a:p>
            <a:pPr algn="l"/>
            <a:r>
              <a:rPr lang="en-US" sz="3800" b="1" smtClean="0">
                <a:solidFill>
                  <a:schemeClr val="bg1"/>
                </a:solidFill>
                <a:latin typeface="华文中宋" panose="02010600040101010101" charset="-122"/>
                <a:ea typeface="华文中宋" panose="02010600040101010101" charset="-122"/>
              </a:rPr>
              <a:t>04</a:t>
            </a:r>
          </a:p>
        </p:txBody>
      </p:sp>
    </p:spTree>
  </p:cSld>
  <p:clrMapOvr>
    <a:masterClrMapping/>
  </p:clrMapOvr>
  <p:transition advTm="6957">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0" nodeType="afterEffect">
                                  <p:stCondLst>
                                    <p:cond delay="0"/>
                                  </p:stCondLst>
                                  <p:childTnLst>
                                    <p:set>
                                      <p:cBhvr>
                                        <p:cTn id="6" dur="1" fill="hold">
                                          <p:stCondLst>
                                            <p:cond delay="0"/>
                                          </p:stCondLst>
                                        </p:cTn>
                                        <p:tgtEl>
                                          <p:spTgt spid="50"/>
                                        </p:tgtEl>
                                        <p:attrNameLst>
                                          <p:attrName>style.visibility</p:attrName>
                                        </p:attrNameLst>
                                      </p:cBhvr>
                                      <p:to>
                                        <p:strVal val="visible"/>
                                      </p:to>
                                    </p:set>
                                    <p:anim calcmode="lin" valueType="num">
                                      <p:cBhvr>
                                        <p:cTn id="7" dur="500" fill="hold"/>
                                        <p:tgtEl>
                                          <p:spTgt spid="50"/>
                                        </p:tgtEl>
                                        <p:attrNameLst>
                                          <p:attrName>ppt_w</p:attrName>
                                        </p:attrNameLst>
                                      </p:cBhvr>
                                      <p:tavLst>
                                        <p:tav tm="0">
                                          <p:val>
                                            <p:strVal val="4*#ppt_w"/>
                                          </p:val>
                                        </p:tav>
                                        <p:tav tm="100000">
                                          <p:val>
                                            <p:strVal val="#ppt_w"/>
                                          </p:val>
                                        </p:tav>
                                      </p:tavLst>
                                    </p:anim>
                                    <p:anim calcmode="lin" valueType="num">
                                      <p:cBhvr>
                                        <p:cTn id="8" dur="500" fill="hold"/>
                                        <p:tgtEl>
                                          <p:spTgt spid="50"/>
                                        </p:tgtEl>
                                        <p:attrNameLst>
                                          <p:attrName>ppt_h</p:attrName>
                                        </p:attrNameLst>
                                      </p:cBhvr>
                                      <p:tavLst>
                                        <p:tav tm="0">
                                          <p:val>
                                            <p:strVal val="4*#ppt_h"/>
                                          </p:val>
                                        </p:tav>
                                        <p:tav tm="100000">
                                          <p:val>
                                            <p:strVal val="#ppt_h"/>
                                          </p:val>
                                        </p:tav>
                                      </p:tavLst>
                                    </p:anim>
                                  </p:childTnLst>
                                </p:cTn>
                              </p:par>
                            </p:childTnLst>
                          </p:cTn>
                        </p:par>
                        <p:par>
                          <p:cTn id="9" fill="hold">
                            <p:stCondLst>
                              <p:cond delay="500"/>
                            </p:stCondLst>
                            <p:childTnLst>
                              <p:par>
                                <p:cTn id="10" presetID="50" presetClass="entr" presetSubtype="0" decel="100000" fill="hold" grpId="0" nodeType="after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p:cTn id="12" dur="500" fill="hold"/>
                                        <p:tgtEl>
                                          <p:spTgt spid="20"/>
                                        </p:tgtEl>
                                        <p:attrNameLst>
                                          <p:attrName>ppt_w</p:attrName>
                                        </p:attrNameLst>
                                      </p:cBhvr>
                                      <p:tavLst>
                                        <p:tav tm="0">
                                          <p:val>
                                            <p:strVal val="#ppt_w+.3"/>
                                          </p:val>
                                        </p:tav>
                                        <p:tav tm="100000">
                                          <p:val>
                                            <p:strVal val="#ppt_w"/>
                                          </p:val>
                                        </p:tav>
                                      </p:tavLst>
                                    </p:anim>
                                    <p:anim calcmode="lin" valueType="num">
                                      <p:cBhvr>
                                        <p:cTn id="13" dur="500" fill="hold"/>
                                        <p:tgtEl>
                                          <p:spTgt spid="20"/>
                                        </p:tgtEl>
                                        <p:attrNameLst>
                                          <p:attrName>ppt_h</p:attrName>
                                        </p:attrNameLst>
                                      </p:cBhvr>
                                      <p:tavLst>
                                        <p:tav tm="0">
                                          <p:val>
                                            <p:strVal val="#ppt_h"/>
                                          </p:val>
                                        </p:tav>
                                        <p:tav tm="100000">
                                          <p:val>
                                            <p:strVal val="#ppt_h"/>
                                          </p:val>
                                        </p:tav>
                                      </p:tavLst>
                                    </p:anim>
                                    <p:animEffect transition="in" filter="fade">
                                      <p:cBhvr>
                                        <p:cTn id="14" dur="500"/>
                                        <p:tgtEl>
                                          <p:spTgt spid="20"/>
                                        </p:tgtEl>
                                      </p:cBhvr>
                                    </p:animEffect>
                                  </p:childTnLst>
                                </p:cTn>
                              </p:par>
                            </p:childTnLst>
                          </p:cTn>
                        </p:par>
                        <p:par>
                          <p:cTn id="15" fill="hold">
                            <p:stCondLst>
                              <p:cond delay="1000"/>
                            </p:stCondLst>
                            <p:childTnLst>
                              <p:par>
                                <p:cTn id="16" presetID="50" presetClass="entr" presetSubtype="0" decel="100000" fill="hold" grpId="0" nodeType="after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p:cTn id="18" dur="1000" fill="hold"/>
                                        <p:tgtEl>
                                          <p:spTgt spid="16"/>
                                        </p:tgtEl>
                                        <p:attrNameLst>
                                          <p:attrName>ppt_w</p:attrName>
                                        </p:attrNameLst>
                                      </p:cBhvr>
                                      <p:tavLst>
                                        <p:tav tm="0">
                                          <p:val>
                                            <p:strVal val="#ppt_w+.3"/>
                                          </p:val>
                                        </p:tav>
                                        <p:tav tm="100000">
                                          <p:val>
                                            <p:strVal val="#ppt_w"/>
                                          </p:val>
                                        </p:tav>
                                      </p:tavLst>
                                    </p:anim>
                                    <p:anim calcmode="lin" valueType="num">
                                      <p:cBhvr>
                                        <p:cTn id="19" dur="1000" fill="hold"/>
                                        <p:tgtEl>
                                          <p:spTgt spid="16"/>
                                        </p:tgtEl>
                                        <p:attrNameLst>
                                          <p:attrName>ppt_h</p:attrName>
                                        </p:attrNameLst>
                                      </p:cBhvr>
                                      <p:tavLst>
                                        <p:tav tm="0">
                                          <p:val>
                                            <p:strVal val="#ppt_h"/>
                                          </p:val>
                                        </p:tav>
                                        <p:tav tm="100000">
                                          <p:val>
                                            <p:strVal val="#ppt_h"/>
                                          </p:val>
                                        </p:tav>
                                      </p:tavLst>
                                    </p:anim>
                                    <p:animEffect transition="in" filter="fade">
                                      <p:cBhvr>
                                        <p:cTn id="20" dur="1000"/>
                                        <p:tgtEl>
                                          <p:spTgt spid="16"/>
                                        </p:tgtEl>
                                      </p:cBhvr>
                                    </p:animEffect>
                                  </p:childTnLst>
                                </p:cTn>
                              </p:par>
                            </p:childTnLst>
                          </p:cTn>
                        </p:par>
                        <p:par>
                          <p:cTn id="21" fill="hold">
                            <p:stCondLst>
                              <p:cond delay="2000"/>
                            </p:stCondLst>
                            <p:childTnLst>
                              <p:par>
                                <p:cTn id="22" presetID="50" presetClass="entr" presetSubtype="0" decel="100000" fill="hold" grpId="0" nodeType="after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p:cTn id="24" dur="500" fill="hold"/>
                                        <p:tgtEl>
                                          <p:spTgt spid="15"/>
                                        </p:tgtEl>
                                        <p:attrNameLst>
                                          <p:attrName>ppt_w</p:attrName>
                                        </p:attrNameLst>
                                      </p:cBhvr>
                                      <p:tavLst>
                                        <p:tav tm="0">
                                          <p:val>
                                            <p:strVal val="#ppt_w+.3"/>
                                          </p:val>
                                        </p:tav>
                                        <p:tav tm="100000">
                                          <p:val>
                                            <p:strVal val="#ppt_w"/>
                                          </p:val>
                                        </p:tav>
                                      </p:tavLst>
                                    </p:anim>
                                    <p:anim calcmode="lin" valueType="num">
                                      <p:cBhvr>
                                        <p:cTn id="25" dur="500" fill="hold"/>
                                        <p:tgtEl>
                                          <p:spTgt spid="15"/>
                                        </p:tgtEl>
                                        <p:attrNameLst>
                                          <p:attrName>ppt_h</p:attrName>
                                        </p:attrNameLst>
                                      </p:cBhvr>
                                      <p:tavLst>
                                        <p:tav tm="0">
                                          <p:val>
                                            <p:strVal val="#ppt_h"/>
                                          </p:val>
                                        </p:tav>
                                        <p:tav tm="100000">
                                          <p:val>
                                            <p:strVal val="#ppt_h"/>
                                          </p:val>
                                        </p:tav>
                                      </p:tavLst>
                                    </p:anim>
                                    <p:animEffect transition="in" filter="fade">
                                      <p:cBhvr>
                                        <p:cTn id="26" dur="500"/>
                                        <p:tgtEl>
                                          <p:spTgt spid="15"/>
                                        </p:tgtEl>
                                      </p:cBhvr>
                                    </p:animEffect>
                                  </p:childTnLst>
                                </p:cTn>
                              </p:par>
                            </p:childTnLst>
                          </p:cTn>
                        </p:par>
                        <p:par>
                          <p:cTn id="27" fill="hold">
                            <p:stCondLst>
                              <p:cond delay="2500"/>
                            </p:stCondLst>
                            <p:childTnLst>
                              <p:par>
                                <p:cTn id="28" presetID="50" presetClass="entr" presetSubtype="0" decel="100000" fill="hold" grpId="0" nodeType="afterEffect">
                                  <p:stCondLst>
                                    <p:cond delay="0"/>
                                  </p:stCondLst>
                                  <p:childTnLst>
                                    <p:set>
                                      <p:cBhvr>
                                        <p:cTn id="29" dur="1" fill="hold">
                                          <p:stCondLst>
                                            <p:cond delay="0"/>
                                          </p:stCondLst>
                                        </p:cTn>
                                        <p:tgtEl>
                                          <p:spTgt spid="12"/>
                                        </p:tgtEl>
                                        <p:attrNameLst>
                                          <p:attrName>style.visibility</p:attrName>
                                        </p:attrNameLst>
                                      </p:cBhvr>
                                      <p:to>
                                        <p:strVal val="visible"/>
                                      </p:to>
                                    </p:set>
                                    <p:anim calcmode="lin" valueType="num">
                                      <p:cBhvr>
                                        <p:cTn id="30" dur="1000" fill="hold"/>
                                        <p:tgtEl>
                                          <p:spTgt spid="12"/>
                                        </p:tgtEl>
                                        <p:attrNameLst>
                                          <p:attrName>ppt_w</p:attrName>
                                        </p:attrNameLst>
                                      </p:cBhvr>
                                      <p:tavLst>
                                        <p:tav tm="0">
                                          <p:val>
                                            <p:strVal val="#ppt_w+.3"/>
                                          </p:val>
                                        </p:tav>
                                        <p:tav tm="100000">
                                          <p:val>
                                            <p:strVal val="#ppt_w"/>
                                          </p:val>
                                        </p:tav>
                                      </p:tavLst>
                                    </p:anim>
                                    <p:anim calcmode="lin" valueType="num">
                                      <p:cBhvr>
                                        <p:cTn id="31" dur="1000" fill="hold"/>
                                        <p:tgtEl>
                                          <p:spTgt spid="12"/>
                                        </p:tgtEl>
                                        <p:attrNameLst>
                                          <p:attrName>ppt_h</p:attrName>
                                        </p:attrNameLst>
                                      </p:cBhvr>
                                      <p:tavLst>
                                        <p:tav tm="0">
                                          <p:val>
                                            <p:strVal val="#ppt_h"/>
                                          </p:val>
                                        </p:tav>
                                        <p:tav tm="100000">
                                          <p:val>
                                            <p:strVal val="#ppt_h"/>
                                          </p:val>
                                        </p:tav>
                                      </p:tavLst>
                                    </p:anim>
                                    <p:animEffect transition="in" filter="fade">
                                      <p:cBhvr>
                                        <p:cTn id="32" dur="1000"/>
                                        <p:tgtEl>
                                          <p:spTgt spid="12"/>
                                        </p:tgtEl>
                                      </p:cBhvr>
                                    </p:animEffect>
                                  </p:childTnLst>
                                </p:cTn>
                              </p:par>
                            </p:childTnLst>
                          </p:cTn>
                        </p:par>
                        <p:par>
                          <p:cTn id="33" fill="hold">
                            <p:stCondLst>
                              <p:cond delay="3500"/>
                            </p:stCondLst>
                            <p:childTnLst>
                              <p:par>
                                <p:cTn id="34" presetID="50" presetClass="entr" presetSubtype="0" decel="100000" fill="hold" grpId="0" nodeType="afterEffect">
                                  <p:stCondLst>
                                    <p:cond delay="0"/>
                                  </p:stCondLst>
                                  <p:childTnLst>
                                    <p:set>
                                      <p:cBhvr>
                                        <p:cTn id="35" dur="1" fill="hold">
                                          <p:stCondLst>
                                            <p:cond delay="0"/>
                                          </p:stCondLst>
                                        </p:cTn>
                                        <p:tgtEl>
                                          <p:spTgt spid="17"/>
                                        </p:tgtEl>
                                        <p:attrNameLst>
                                          <p:attrName>style.visibility</p:attrName>
                                        </p:attrNameLst>
                                      </p:cBhvr>
                                      <p:to>
                                        <p:strVal val="visible"/>
                                      </p:to>
                                    </p:set>
                                    <p:anim calcmode="lin" valueType="num">
                                      <p:cBhvr>
                                        <p:cTn id="36" dur="500" fill="hold"/>
                                        <p:tgtEl>
                                          <p:spTgt spid="17"/>
                                        </p:tgtEl>
                                        <p:attrNameLst>
                                          <p:attrName>ppt_w</p:attrName>
                                        </p:attrNameLst>
                                      </p:cBhvr>
                                      <p:tavLst>
                                        <p:tav tm="0">
                                          <p:val>
                                            <p:strVal val="#ppt_w+.3"/>
                                          </p:val>
                                        </p:tav>
                                        <p:tav tm="100000">
                                          <p:val>
                                            <p:strVal val="#ppt_w"/>
                                          </p:val>
                                        </p:tav>
                                      </p:tavLst>
                                    </p:anim>
                                    <p:anim calcmode="lin" valueType="num">
                                      <p:cBhvr>
                                        <p:cTn id="37" dur="500" fill="hold"/>
                                        <p:tgtEl>
                                          <p:spTgt spid="17"/>
                                        </p:tgtEl>
                                        <p:attrNameLst>
                                          <p:attrName>ppt_h</p:attrName>
                                        </p:attrNameLst>
                                      </p:cBhvr>
                                      <p:tavLst>
                                        <p:tav tm="0">
                                          <p:val>
                                            <p:strVal val="#ppt_h"/>
                                          </p:val>
                                        </p:tav>
                                        <p:tav tm="100000">
                                          <p:val>
                                            <p:strVal val="#ppt_h"/>
                                          </p:val>
                                        </p:tav>
                                      </p:tavLst>
                                    </p:anim>
                                    <p:animEffect transition="in" filter="fade">
                                      <p:cBhvr>
                                        <p:cTn id="38" dur="500"/>
                                        <p:tgtEl>
                                          <p:spTgt spid="17"/>
                                        </p:tgtEl>
                                      </p:cBhvr>
                                    </p:animEffect>
                                  </p:childTnLst>
                                </p:cTn>
                              </p:par>
                            </p:childTnLst>
                          </p:cTn>
                        </p:par>
                        <p:par>
                          <p:cTn id="39" fill="hold">
                            <p:stCondLst>
                              <p:cond delay="4000"/>
                            </p:stCondLst>
                            <p:childTnLst>
                              <p:par>
                                <p:cTn id="40" presetID="50" presetClass="entr" presetSubtype="0" decel="100000" fill="hold" grpId="0" nodeType="after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1000" fill="hold"/>
                                        <p:tgtEl>
                                          <p:spTgt spid="13"/>
                                        </p:tgtEl>
                                        <p:attrNameLst>
                                          <p:attrName>ppt_w</p:attrName>
                                        </p:attrNameLst>
                                      </p:cBhvr>
                                      <p:tavLst>
                                        <p:tav tm="0">
                                          <p:val>
                                            <p:strVal val="#ppt_w+.3"/>
                                          </p:val>
                                        </p:tav>
                                        <p:tav tm="100000">
                                          <p:val>
                                            <p:strVal val="#ppt_w"/>
                                          </p:val>
                                        </p:tav>
                                      </p:tavLst>
                                    </p:anim>
                                    <p:anim calcmode="lin" valueType="num">
                                      <p:cBhvr>
                                        <p:cTn id="43" dur="1000" fill="hold"/>
                                        <p:tgtEl>
                                          <p:spTgt spid="13"/>
                                        </p:tgtEl>
                                        <p:attrNameLst>
                                          <p:attrName>ppt_h</p:attrName>
                                        </p:attrNameLst>
                                      </p:cBhvr>
                                      <p:tavLst>
                                        <p:tav tm="0">
                                          <p:val>
                                            <p:strVal val="#ppt_h"/>
                                          </p:val>
                                        </p:tav>
                                        <p:tav tm="100000">
                                          <p:val>
                                            <p:strVal val="#ppt_h"/>
                                          </p:val>
                                        </p:tav>
                                      </p:tavLst>
                                    </p:anim>
                                    <p:animEffect transition="in" filter="fade">
                                      <p:cBhvr>
                                        <p:cTn id="44" dur="1000"/>
                                        <p:tgtEl>
                                          <p:spTgt spid="13"/>
                                        </p:tgtEl>
                                      </p:cBhvr>
                                    </p:animEffect>
                                  </p:childTnLst>
                                </p:cTn>
                              </p:par>
                            </p:childTnLst>
                          </p:cTn>
                        </p:par>
                        <p:par>
                          <p:cTn id="45" fill="hold">
                            <p:stCondLst>
                              <p:cond delay="5000"/>
                            </p:stCondLst>
                            <p:childTnLst>
                              <p:par>
                                <p:cTn id="46" presetID="50" presetClass="entr" presetSubtype="0" decel="100000" fill="hold" grpId="0" nodeType="afterEffect">
                                  <p:stCondLst>
                                    <p:cond delay="0"/>
                                  </p:stCondLst>
                                  <p:childTnLst>
                                    <p:set>
                                      <p:cBhvr>
                                        <p:cTn id="47" dur="1" fill="hold">
                                          <p:stCondLst>
                                            <p:cond delay="0"/>
                                          </p:stCondLst>
                                        </p:cTn>
                                        <p:tgtEl>
                                          <p:spTgt spid="18"/>
                                        </p:tgtEl>
                                        <p:attrNameLst>
                                          <p:attrName>style.visibility</p:attrName>
                                        </p:attrNameLst>
                                      </p:cBhvr>
                                      <p:to>
                                        <p:strVal val="visible"/>
                                      </p:to>
                                    </p:set>
                                    <p:anim calcmode="lin" valueType="num">
                                      <p:cBhvr>
                                        <p:cTn id="48" dur="500" fill="hold"/>
                                        <p:tgtEl>
                                          <p:spTgt spid="18"/>
                                        </p:tgtEl>
                                        <p:attrNameLst>
                                          <p:attrName>ppt_w</p:attrName>
                                        </p:attrNameLst>
                                      </p:cBhvr>
                                      <p:tavLst>
                                        <p:tav tm="0">
                                          <p:val>
                                            <p:strVal val="#ppt_w+.3"/>
                                          </p:val>
                                        </p:tav>
                                        <p:tav tm="100000">
                                          <p:val>
                                            <p:strVal val="#ppt_w"/>
                                          </p:val>
                                        </p:tav>
                                      </p:tavLst>
                                    </p:anim>
                                    <p:anim calcmode="lin" valueType="num">
                                      <p:cBhvr>
                                        <p:cTn id="49" dur="500" fill="hold"/>
                                        <p:tgtEl>
                                          <p:spTgt spid="18"/>
                                        </p:tgtEl>
                                        <p:attrNameLst>
                                          <p:attrName>ppt_h</p:attrName>
                                        </p:attrNameLst>
                                      </p:cBhvr>
                                      <p:tavLst>
                                        <p:tav tm="0">
                                          <p:val>
                                            <p:strVal val="#ppt_h"/>
                                          </p:val>
                                        </p:tav>
                                        <p:tav tm="100000">
                                          <p:val>
                                            <p:strVal val="#ppt_h"/>
                                          </p:val>
                                        </p:tav>
                                      </p:tavLst>
                                    </p:anim>
                                    <p:animEffect transition="in" filter="fade">
                                      <p:cBhvr>
                                        <p:cTn id="50" dur="500"/>
                                        <p:tgtEl>
                                          <p:spTgt spid="18"/>
                                        </p:tgtEl>
                                      </p:cBhvr>
                                    </p:animEffect>
                                  </p:childTnLst>
                                </p:cTn>
                              </p:par>
                            </p:childTnLst>
                          </p:cTn>
                        </p:par>
                        <p:par>
                          <p:cTn id="51" fill="hold">
                            <p:stCondLst>
                              <p:cond delay="5500"/>
                            </p:stCondLst>
                            <p:childTnLst>
                              <p:par>
                                <p:cTn id="52" presetID="50" presetClass="entr" presetSubtype="0" decel="100000" fill="hold" grpId="0" nodeType="afterEffect">
                                  <p:stCondLst>
                                    <p:cond delay="0"/>
                                  </p:stCondLst>
                                  <p:childTnLst>
                                    <p:set>
                                      <p:cBhvr>
                                        <p:cTn id="53" dur="1" fill="hold">
                                          <p:stCondLst>
                                            <p:cond delay="0"/>
                                          </p:stCondLst>
                                        </p:cTn>
                                        <p:tgtEl>
                                          <p:spTgt spid="14"/>
                                        </p:tgtEl>
                                        <p:attrNameLst>
                                          <p:attrName>style.visibility</p:attrName>
                                        </p:attrNameLst>
                                      </p:cBhvr>
                                      <p:to>
                                        <p:strVal val="visible"/>
                                      </p:to>
                                    </p:set>
                                    <p:anim calcmode="lin" valueType="num">
                                      <p:cBhvr>
                                        <p:cTn id="54" dur="1000" fill="hold"/>
                                        <p:tgtEl>
                                          <p:spTgt spid="14"/>
                                        </p:tgtEl>
                                        <p:attrNameLst>
                                          <p:attrName>ppt_w</p:attrName>
                                        </p:attrNameLst>
                                      </p:cBhvr>
                                      <p:tavLst>
                                        <p:tav tm="0">
                                          <p:val>
                                            <p:strVal val="#ppt_w+.3"/>
                                          </p:val>
                                        </p:tav>
                                        <p:tav tm="100000">
                                          <p:val>
                                            <p:strVal val="#ppt_w"/>
                                          </p:val>
                                        </p:tav>
                                      </p:tavLst>
                                    </p:anim>
                                    <p:anim calcmode="lin" valueType="num">
                                      <p:cBhvr>
                                        <p:cTn id="55" dur="1000" fill="hold"/>
                                        <p:tgtEl>
                                          <p:spTgt spid="14"/>
                                        </p:tgtEl>
                                        <p:attrNameLst>
                                          <p:attrName>ppt_h</p:attrName>
                                        </p:attrNameLst>
                                      </p:cBhvr>
                                      <p:tavLst>
                                        <p:tav tm="0">
                                          <p:val>
                                            <p:strVal val="#ppt_h"/>
                                          </p:val>
                                        </p:tav>
                                        <p:tav tm="100000">
                                          <p:val>
                                            <p:strVal val="#ppt_h"/>
                                          </p:val>
                                        </p:tav>
                                      </p:tavLst>
                                    </p:anim>
                                    <p:animEffect transition="in" filter="fade">
                                      <p:cBhvr>
                                        <p:cTn id="56"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bldLvl="0" animBg="1"/>
      <p:bldP spid="16" grpId="0"/>
      <p:bldP spid="12" grpId="0"/>
      <p:bldP spid="13" grpId="0"/>
      <p:bldP spid="14" grpId="0"/>
      <p:bldP spid="20" grpId="0"/>
      <p:bldP spid="15" grpId="0"/>
      <p:bldP spid="17" grpId="0"/>
      <p:bldP spid="18"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4" cstate="print"/>
          <a:stretch>
            <a:fillRect/>
          </a:stretch>
        </a:blipFill>
        <a:effectLst/>
      </p:bgPr>
    </p:bg>
    <p:spTree>
      <p:nvGrpSpPr>
        <p:cNvPr id="1" name=""/>
        <p:cNvGrpSpPr/>
        <p:nvPr/>
      </p:nvGrpSpPr>
      <p:grpSpPr>
        <a:xfrm>
          <a:off x="0" y="0"/>
          <a:ext cx="0" cy="0"/>
          <a:chOff x="0" y="0"/>
          <a:chExt cx="0" cy="0"/>
        </a:xfrm>
      </p:grpSpPr>
      <p:sp>
        <p:nvSpPr>
          <p:cNvPr id="20" name="TextBox 4"/>
          <p:cNvSpPr txBox="1"/>
          <p:nvPr/>
        </p:nvSpPr>
        <p:spPr>
          <a:xfrm>
            <a:off x="5316220" y="2321560"/>
            <a:ext cx="2340610" cy="1920240"/>
          </a:xfrm>
          <a:prstGeom prst="rect">
            <a:avLst/>
          </a:prstGeom>
          <a:noFill/>
        </p:spPr>
        <p:txBody>
          <a:bodyPr wrap="square" rtlCol="0">
            <a:spAutoFit/>
          </a:bodyPr>
          <a:lstStyle/>
          <a:p>
            <a:pPr algn="l"/>
            <a:r>
              <a:rPr lang="en-US" sz="12000" b="1" smtClean="0">
                <a:solidFill>
                  <a:srgbClr val="76AD38"/>
                </a:solidFill>
                <a:latin typeface="黑体" panose="02010609060101010101" charset="-122"/>
                <a:ea typeface="黑体" panose="02010609060101010101" charset="-122"/>
              </a:rPr>
              <a:t>04</a:t>
            </a:r>
          </a:p>
        </p:txBody>
      </p:sp>
      <p:sp>
        <p:nvSpPr>
          <p:cNvPr id="2" name="文本框 1"/>
          <p:cNvSpPr txBox="1"/>
          <p:nvPr/>
        </p:nvSpPr>
        <p:spPr>
          <a:xfrm>
            <a:off x="6776085" y="2870200"/>
            <a:ext cx="3627755" cy="1005840"/>
          </a:xfrm>
          <a:prstGeom prst="rect">
            <a:avLst/>
          </a:prstGeom>
          <a:noFill/>
        </p:spPr>
        <p:txBody>
          <a:bodyPr wrap="none" rtlCol="0" anchor="t">
            <a:spAutoFit/>
          </a:bodyPr>
          <a:lstStyle/>
          <a:p>
            <a:pPr algn="l"/>
            <a:r>
              <a:rPr lang="zh-CN" altLang="en-US" sz="6000" b="1" smtClean="0">
                <a:solidFill>
                  <a:srgbClr val="76AD38"/>
                </a:solidFill>
                <a:latin typeface="黑体" panose="02010609060101010101" charset="-122"/>
                <a:ea typeface="黑体" panose="02010609060101010101" charset="-122"/>
                <a:sym typeface="+mn-ea"/>
              </a:rPr>
              <a:t>文字标题</a:t>
            </a:r>
            <a:r>
              <a:rPr lang="en-US" sz="6000" b="1" smtClean="0">
                <a:solidFill>
                  <a:srgbClr val="76AD38"/>
                </a:solidFill>
                <a:latin typeface="黑体" panose="02010609060101010101" charset="-122"/>
                <a:ea typeface="黑体" panose="02010609060101010101" charset="-122"/>
                <a:sym typeface="+mn-ea"/>
              </a:rPr>
              <a:t> </a:t>
            </a:r>
            <a:endParaRPr lang="zh-CN" altLang="en-US" sz="6000" b="1"/>
          </a:p>
        </p:txBody>
      </p:sp>
    </p:spTree>
    <p:custDataLst>
      <p:tags r:id="rId1"/>
    </p:custDataLst>
  </p:cSld>
  <p:clrMapOvr>
    <a:masterClrMapping/>
  </p:clrMapOvr>
  <p:transition advTm="1918">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strVal val="#ppt_w+.3"/>
                                          </p:val>
                                        </p:tav>
                                        <p:tav tm="100000">
                                          <p:val>
                                            <p:strVal val="#ppt_w"/>
                                          </p:val>
                                        </p:tav>
                                      </p:tavLst>
                                    </p:anim>
                                    <p:anim calcmode="lin" valueType="num">
                                      <p:cBhvr>
                                        <p:cTn id="8" dur="500" fill="hold"/>
                                        <p:tgtEl>
                                          <p:spTgt spid="20"/>
                                        </p:tgtEl>
                                        <p:attrNameLst>
                                          <p:attrName>ppt_h</p:attrName>
                                        </p:attrNameLst>
                                      </p:cBhvr>
                                      <p:tavLst>
                                        <p:tav tm="0">
                                          <p:val>
                                            <p:strVal val="#ppt_h"/>
                                          </p:val>
                                        </p:tav>
                                        <p:tav tm="100000">
                                          <p:val>
                                            <p:strVal val="#ppt_h"/>
                                          </p:val>
                                        </p:tav>
                                      </p:tavLst>
                                    </p:anim>
                                    <p:animEffect transition="in" filter="fade">
                                      <p:cBhvr>
                                        <p:cTn id="9" dur="500"/>
                                        <p:tgtEl>
                                          <p:spTgt spid="20"/>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left)">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smtClean="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18" name="Group 17"/>
          <p:cNvGrpSpPr/>
          <p:nvPr/>
        </p:nvGrpSpPr>
        <p:grpSpPr>
          <a:xfrm>
            <a:off x="1208723" y="1688394"/>
            <a:ext cx="1781907" cy="2239107"/>
            <a:chOff x="1676795" y="1900014"/>
            <a:chExt cx="1781907" cy="2239107"/>
          </a:xfrm>
        </p:grpSpPr>
        <p:sp>
          <p:nvSpPr>
            <p:cNvPr id="14" name="Oval 13"/>
            <p:cNvSpPr/>
            <p:nvPr/>
          </p:nvSpPr>
          <p:spPr>
            <a:xfrm>
              <a:off x="1676795" y="1900014"/>
              <a:ext cx="1781907" cy="1781907"/>
            </a:xfrm>
            <a:prstGeom prst="ellipse">
              <a:avLst/>
            </a:prstGeom>
            <a:noFill/>
            <a:ln>
              <a:solidFill>
                <a:srgbClr val="A2CA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3" name="Oval 14"/>
            <p:cNvSpPr/>
            <p:nvPr/>
          </p:nvSpPr>
          <p:spPr>
            <a:xfrm>
              <a:off x="2110548" y="3224721"/>
              <a:ext cx="914400" cy="914400"/>
            </a:xfrm>
            <a:prstGeom prst="ellipse">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16" name="Freeform 11"/>
            <p:cNvSpPr/>
            <p:nvPr/>
          </p:nvSpPr>
          <p:spPr bwMode="auto">
            <a:xfrm>
              <a:off x="2457065" y="3483019"/>
              <a:ext cx="221366" cy="397804"/>
            </a:xfrm>
            <a:custGeom>
              <a:avLst/>
              <a:gdLst>
                <a:gd name="T0" fmla="*/ 200 w 200"/>
                <a:gd name="T1" fmla="*/ 62 h 360"/>
                <a:gd name="T2" fmla="*/ 143 w 200"/>
                <a:gd name="T3" fmla="*/ 62 h 360"/>
                <a:gd name="T4" fmla="*/ 128 w 200"/>
                <a:gd name="T5" fmla="*/ 83 h 360"/>
                <a:gd name="T6" fmla="*/ 128 w 200"/>
                <a:gd name="T7" fmla="*/ 125 h 360"/>
                <a:gd name="T8" fmla="*/ 200 w 200"/>
                <a:gd name="T9" fmla="*/ 125 h 360"/>
                <a:gd name="T10" fmla="*/ 200 w 200"/>
                <a:gd name="T11" fmla="*/ 183 h 360"/>
                <a:gd name="T12" fmla="*/ 128 w 200"/>
                <a:gd name="T13" fmla="*/ 183 h 360"/>
                <a:gd name="T14" fmla="*/ 128 w 200"/>
                <a:gd name="T15" fmla="*/ 360 h 360"/>
                <a:gd name="T16" fmla="*/ 61 w 200"/>
                <a:gd name="T17" fmla="*/ 360 h 360"/>
                <a:gd name="T18" fmla="*/ 61 w 200"/>
                <a:gd name="T19" fmla="*/ 183 h 360"/>
                <a:gd name="T20" fmla="*/ 0 w 200"/>
                <a:gd name="T21" fmla="*/ 183 h 360"/>
                <a:gd name="T22" fmla="*/ 0 w 200"/>
                <a:gd name="T23" fmla="*/ 125 h 360"/>
                <a:gd name="T24" fmla="*/ 61 w 200"/>
                <a:gd name="T25" fmla="*/ 125 h 360"/>
                <a:gd name="T26" fmla="*/ 61 w 200"/>
                <a:gd name="T27" fmla="*/ 90 h 360"/>
                <a:gd name="T28" fmla="*/ 143 w 200"/>
                <a:gd name="T29" fmla="*/ 0 h 360"/>
                <a:gd name="T30" fmla="*/ 200 w 200"/>
                <a:gd name="T31" fmla="*/ 0 h 360"/>
                <a:gd name="T32" fmla="*/ 200 w 200"/>
                <a:gd name="T33" fmla="*/ 62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0" h="360">
                  <a:moveTo>
                    <a:pt x="200" y="62"/>
                  </a:moveTo>
                  <a:cubicBezTo>
                    <a:pt x="143" y="62"/>
                    <a:pt x="143" y="62"/>
                    <a:pt x="143" y="62"/>
                  </a:cubicBezTo>
                  <a:cubicBezTo>
                    <a:pt x="136" y="62"/>
                    <a:pt x="128" y="71"/>
                    <a:pt x="128" y="83"/>
                  </a:cubicBezTo>
                  <a:cubicBezTo>
                    <a:pt x="128" y="125"/>
                    <a:pt x="128" y="125"/>
                    <a:pt x="128" y="125"/>
                  </a:cubicBezTo>
                  <a:cubicBezTo>
                    <a:pt x="200" y="125"/>
                    <a:pt x="200" y="125"/>
                    <a:pt x="200" y="125"/>
                  </a:cubicBezTo>
                  <a:cubicBezTo>
                    <a:pt x="200" y="183"/>
                    <a:pt x="200" y="183"/>
                    <a:pt x="200" y="183"/>
                  </a:cubicBezTo>
                  <a:cubicBezTo>
                    <a:pt x="128" y="183"/>
                    <a:pt x="128" y="183"/>
                    <a:pt x="128" y="183"/>
                  </a:cubicBezTo>
                  <a:cubicBezTo>
                    <a:pt x="128" y="360"/>
                    <a:pt x="128" y="360"/>
                    <a:pt x="128" y="360"/>
                  </a:cubicBezTo>
                  <a:cubicBezTo>
                    <a:pt x="61" y="360"/>
                    <a:pt x="61" y="360"/>
                    <a:pt x="61" y="360"/>
                  </a:cubicBezTo>
                  <a:cubicBezTo>
                    <a:pt x="61" y="183"/>
                    <a:pt x="61" y="183"/>
                    <a:pt x="61" y="183"/>
                  </a:cubicBezTo>
                  <a:cubicBezTo>
                    <a:pt x="0" y="183"/>
                    <a:pt x="0" y="183"/>
                    <a:pt x="0" y="183"/>
                  </a:cubicBezTo>
                  <a:cubicBezTo>
                    <a:pt x="0" y="125"/>
                    <a:pt x="0" y="125"/>
                    <a:pt x="0" y="125"/>
                  </a:cubicBezTo>
                  <a:cubicBezTo>
                    <a:pt x="61" y="125"/>
                    <a:pt x="61" y="125"/>
                    <a:pt x="61" y="125"/>
                  </a:cubicBezTo>
                  <a:cubicBezTo>
                    <a:pt x="61" y="90"/>
                    <a:pt x="61" y="90"/>
                    <a:pt x="61" y="90"/>
                  </a:cubicBezTo>
                  <a:cubicBezTo>
                    <a:pt x="61" y="40"/>
                    <a:pt x="95" y="0"/>
                    <a:pt x="143" y="0"/>
                  </a:cubicBezTo>
                  <a:cubicBezTo>
                    <a:pt x="200" y="0"/>
                    <a:pt x="200" y="0"/>
                    <a:pt x="200" y="0"/>
                  </a:cubicBezTo>
                  <a:lnTo>
                    <a:pt x="200" y="62"/>
                  </a:lnTo>
                  <a:close/>
                </a:path>
              </a:pathLst>
            </a:custGeom>
            <a:solidFill>
              <a:schemeClr val="bg2"/>
            </a:solidFill>
            <a:ln>
              <a:noFill/>
            </a:ln>
          </p:spPr>
          <p:txBody>
            <a:bodyPr vert="horz" wrap="square" lIns="91440" tIns="45720" rIns="91440" bIns="45720" numCol="1" anchor="t" anchorCtr="0" compatLnSpc="1"/>
            <a:lstStyle/>
            <a:p>
              <a:endParaRPr lang="en-US" dirty="0">
                <a:solidFill>
                  <a:schemeClr val="tx1">
                    <a:lumMod val="75000"/>
                    <a:lumOff val="25000"/>
                  </a:schemeClr>
                </a:solidFill>
              </a:endParaRPr>
            </a:p>
          </p:txBody>
        </p:sp>
        <p:sp>
          <p:nvSpPr>
            <p:cNvPr id="17" name="TextBox 16"/>
            <p:cNvSpPr txBox="1"/>
            <p:nvPr/>
          </p:nvSpPr>
          <p:spPr>
            <a:xfrm>
              <a:off x="1975278" y="2208425"/>
              <a:ext cx="1184940" cy="707886"/>
            </a:xfrm>
            <a:prstGeom prst="rect">
              <a:avLst/>
            </a:prstGeom>
            <a:noFill/>
          </p:spPr>
          <p:txBody>
            <a:bodyPr wrap="none" rtlCol="0">
              <a:spAutoFit/>
            </a:bodyPr>
            <a:lstStyle/>
            <a:p>
              <a:r>
                <a:rPr lang="en-US" sz="4000" smtClean="0">
                  <a:solidFill>
                    <a:schemeClr val="tx1">
                      <a:lumMod val="75000"/>
                      <a:lumOff val="25000"/>
                    </a:schemeClr>
                  </a:solidFill>
                  <a:latin typeface="+mj-lt"/>
                </a:rPr>
                <a:t>90%</a:t>
              </a:r>
            </a:p>
          </p:txBody>
        </p:sp>
      </p:grpSp>
      <p:grpSp>
        <p:nvGrpSpPr>
          <p:cNvPr id="6" name="Group 5"/>
          <p:cNvGrpSpPr/>
          <p:nvPr/>
        </p:nvGrpSpPr>
        <p:grpSpPr>
          <a:xfrm>
            <a:off x="3872946" y="1688394"/>
            <a:ext cx="1781907" cy="2239107"/>
            <a:chOff x="3872946" y="1688394"/>
            <a:chExt cx="1781907" cy="2239107"/>
          </a:xfrm>
        </p:grpSpPr>
        <p:grpSp>
          <p:nvGrpSpPr>
            <p:cNvPr id="19" name="Group 18"/>
            <p:cNvGrpSpPr/>
            <p:nvPr/>
          </p:nvGrpSpPr>
          <p:grpSpPr>
            <a:xfrm>
              <a:off x="3872946" y="1688394"/>
              <a:ext cx="1781907" cy="2239107"/>
              <a:chOff x="1676795" y="1900014"/>
              <a:chExt cx="1781907" cy="2239107"/>
            </a:xfrm>
          </p:grpSpPr>
          <p:sp>
            <p:nvSpPr>
              <p:cNvPr id="20" name="Oval 19"/>
              <p:cNvSpPr/>
              <p:nvPr/>
            </p:nvSpPr>
            <p:spPr>
              <a:xfrm>
                <a:off x="1676795" y="1900014"/>
                <a:ext cx="1781907" cy="1781907"/>
              </a:xfrm>
              <a:prstGeom prst="ellipse">
                <a:avLst/>
              </a:prstGeom>
              <a:noFill/>
              <a:ln>
                <a:solidFill>
                  <a:srgbClr val="76AD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21" name="Oval 20"/>
              <p:cNvSpPr/>
              <p:nvPr/>
            </p:nvSpPr>
            <p:spPr>
              <a:xfrm>
                <a:off x="2110548" y="3224721"/>
                <a:ext cx="914400" cy="914400"/>
              </a:xfrm>
              <a:prstGeom prst="ellipse">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23" name="TextBox 22"/>
              <p:cNvSpPr txBox="1"/>
              <p:nvPr/>
            </p:nvSpPr>
            <p:spPr>
              <a:xfrm>
                <a:off x="1975278" y="2208425"/>
                <a:ext cx="1184940" cy="707886"/>
              </a:xfrm>
              <a:prstGeom prst="rect">
                <a:avLst/>
              </a:prstGeom>
              <a:noFill/>
            </p:spPr>
            <p:txBody>
              <a:bodyPr wrap="none" rtlCol="0">
                <a:spAutoFit/>
              </a:bodyPr>
              <a:lstStyle/>
              <a:p>
                <a:r>
                  <a:rPr lang="en-US" sz="4000" smtClean="0">
                    <a:solidFill>
                      <a:schemeClr val="tx1">
                        <a:lumMod val="75000"/>
                        <a:lumOff val="25000"/>
                      </a:schemeClr>
                    </a:solidFill>
                    <a:latin typeface="+mj-lt"/>
                  </a:rPr>
                  <a:t>42%</a:t>
                </a:r>
              </a:p>
            </p:txBody>
          </p:sp>
        </p:grpSp>
        <p:sp>
          <p:nvSpPr>
            <p:cNvPr id="39" name="AutoShape 14"/>
            <p:cNvSpPr/>
            <p:nvPr/>
          </p:nvSpPr>
          <p:spPr bwMode="auto">
            <a:xfrm>
              <a:off x="4576946" y="3299844"/>
              <a:ext cx="373905" cy="340913"/>
            </a:xfrm>
            <a:custGeom>
              <a:avLst/>
              <a:gdLst>
                <a:gd name="T0" fmla="*/ 2147483646 w 21590"/>
                <a:gd name="T1" fmla="*/ 303068522 h 16690"/>
                <a:gd name="T2" fmla="*/ 2147483646 w 21590"/>
                <a:gd name="T3" fmla="*/ 614467900 h 16690"/>
                <a:gd name="T4" fmla="*/ 0 w 21590"/>
                <a:gd name="T5" fmla="*/ 2147483646 h 16690"/>
                <a:gd name="T6" fmla="*/ 782832664 w 21590"/>
                <a:gd name="T7" fmla="*/ 1946161268 h 16690"/>
                <a:gd name="T8" fmla="*/ 286036553 w 21590"/>
                <a:gd name="T9" fmla="*/ 1513714635 h 16690"/>
                <a:gd name="T10" fmla="*/ 511874951 w 21590"/>
                <a:gd name="T11" fmla="*/ 1496463517 h 16690"/>
                <a:gd name="T12" fmla="*/ 90358306 w 21590"/>
                <a:gd name="T13" fmla="*/ 891067454 h 16690"/>
                <a:gd name="T14" fmla="*/ 316196704 w 21590"/>
                <a:gd name="T15" fmla="*/ 942966873 h 16690"/>
                <a:gd name="T16" fmla="*/ 150558932 w 21590"/>
                <a:gd name="T17" fmla="*/ 112721961 h 16690"/>
                <a:gd name="T18" fmla="*/ 1279628774 w 21590"/>
                <a:gd name="T19" fmla="*/ 770017444 h 16690"/>
                <a:gd name="T20" fmla="*/ 2147483646 w 21590"/>
                <a:gd name="T21" fmla="*/ 199269682 h 16690"/>
                <a:gd name="T22" fmla="*/ 2147483646 w 21590"/>
                <a:gd name="T23" fmla="*/ 60822541 h 16690"/>
                <a:gd name="T24" fmla="*/ 2147483646 w 21590"/>
                <a:gd name="T25" fmla="*/ 389470283 h 16690"/>
                <a:gd name="T26" fmla="*/ 2147483646 w 21590"/>
                <a:gd name="T27" fmla="*/ 303068522 h 16690"/>
                <a:gd name="T28" fmla="*/ 2147483646 w 21590"/>
                <a:gd name="T29" fmla="*/ 303068522 h 1669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1590" h="16690">
                  <a:moveTo>
                    <a:pt x="21590" y="2038"/>
                  </a:moveTo>
                  <a:cubicBezTo>
                    <a:pt x="21486" y="2795"/>
                    <a:pt x="20307" y="3555"/>
                    <a:pt x="19593" y="4132"/>
                  </a:cubicBezTo>
                  <a:cubicBezTo>
                    <a:pt x="20298" y="13815"/>
                    <a:pt x="8559" y="19854"/>
                    <a:pt x="0" y="14947"/>
                  </a:cubicBezTo>
                  <a:cubicBezTo>
                    <a:pt x="2400" y="14964"/>
                    <a:pt x="5061" y="14350"/>
                    <a:pt x="6489" y="13087"/>
                  </a:cubicBezTo>
                  <a:cubicBezTo>
                    <a:pt x="4412" y="12774"/>
                    <a:pt x="2942" y="11896"/>
                    <a:pt x="2371" y="10179"/>
                  </a:cubicBezTo>
                  <a:cubicBezTo>
                    <a:pt x="2979" y="10126"/>
                    <a:pt x="3833" y="10301"/>
                    <a:pt x="4243" y="10063"/>
                  </a:cubicBezTo>
                  <a:cubicBezTo>
                    <a:pt x="2343" y="9391"/>
                    <a:pt x="841" y="8348"/>
                    <a:pt x="749" y="5992"/>
                  </a:cubicBezTo>
                  <a:cubicBezTo>
                    <a:pt x="1425" y="6059"/>
                    <a:pt x="1777" y="6430"/>
                    <a:pt x="2621" y="6341"/>
                  </a:cubicBezTo>
                  <a:cubicBezTo>
                    <a:pt x="1392" y="5607"/>
                    <a:pt x="-10" y="2816"/>
                    <a:pt x="1248" y="758"/>
                  </a:cubicBezTo>
                  <a:cubicBezTo>
                    <a:pt x="3477" y="3062"/>
                    <a:pt x="6259" y="4849"/>
                    <a:pt x="10607" y="5178"/>
                  </a:cubicBezTo>
                  <a:cubicBezTo>
                    <a:pt x="9529" y="903"/>
                    <a:pt x="15610" y="-1746"/>
                    <a:pt x="18345" y="1340"/>
                  </a:cubicBezTo>
                  <a:cubicBezTo>
                    <a:pt x="19408" y="1129"/>
                    <a:pt x="20305" y="763"/>
                    <a:pt x="21215" y="409"/>
                  </a:cubicBezTo>
                  <a:cubicBezTo>
                    <a:pt x="20842" y="1380"/>
                    <a:pt x="20085" y="1993"/>
                    <a:pt x="19343" y="2619"/>
                  </a:cubicBezTo>
                  <a:cubicBezTo>
                    <a:pt x="20149" y="2479"/>
                    <a:pt x="21001" y="2381"/>
                    <a:pt x="21590" y="2038"/>
                  </a:cubicBezTo>
                  <a:close/>
                  <a:moveTo>
                    <a:pt x="21590" y="2038"/>
                  </a:moveTo>
                </a:path>
              </a:pathLst>
            </a:custGeom>
            <a:solidFill>
              <a:schemeClr val="bg2"/>
            </a:solidFill>
            <a:ln>
              <a:noFill/>
            </a:ln>
          </p:spPr>
          <p:txBody>
            <a:bodyPr lIns="0" tIns="0" rIns="0" bIns="0"/>
            <a:lstStyle/>
            <a:p>
              <a:endParaRPr lang="en-GB">
                <a:solidFill>
                  <a:schemeClr val="tx1">
                    <a:lumMod val="75000"/>
                    <a:lumOff val="25000"/>
                  </a:schemeClr>
                </a:solidFill>
              </a:endParaRPr>
            </a:p>
          </p:txBody>
        </p:sp>
      </p:grpSp>
      <p:grpSp>
        <p:nvGrpSpPr>
          <p:cNvPr id="7" name="Group 6"/>
          <p:cNvGrpSpPr/>
          <p:nvPr/>
        </p:nvGrpSpPr>
        <p:grpSpPr>
          <a:xfrm>
            <a:off x="6536533" y="1688394"/>
            <a:ext cx="1781907" cy="2239107"/>
            <a:chOff x="6536533" y="1688394"/>
            <a:chExt cx="1781907" cy="2239107"/>
          </a:xfrm>
        </p:grpSpPr>
        <p:grpSp>
          <p:nvGrpSpPr>
            <p:cNvPr id="24" name="Group 23"/>
            <p:cNvGrpSpPr/>
            <p:nvPr/>
          </p:nvGrpSpPr>
          <p:grpSpPr>
            <a:xfrm>
              <a:off x="6536533" y="1688394"/>
              <a:ext cx="1781907" cy="2239107"/>
              <a:chOff x="1676795" y="1900014"/>
              <a:chExt cx="1781907" cy="2239107"/>
            </a:xfrm>
          </p:grpSpPr>
          <p:sp>
            <p:nvSpPr>
              <p:cNvPr id="25" name="Oval 24"/>
              <p:cNvSpPr/>
              <p:nvPr/>
            </p:nvSpPr>
            <p:spPr>
              <a:xfrm>
                <a:off x="1676795" y="1900014"/>
                <a:ext cx="1781907" cy="1781907"/>
              </a:xfrm>
              <a:prstGeom prst="ellipse">
                <a:avLst/>
              </a:prstGeom>
              <a:noFill/>
              <a:ln>
                <a:solidFill>
                  <a:srgbClr val="A2CA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26" name="Oval 25"/>
              <p:cNvSpPr/>
              <p:nvPr/>
            </p:nvSpPr>
            <p:spPr>
              <a:xfrm>
                <a:off x="2110548" y="3224721"/>
                <a:ext cx="914400" cy="914400"/>
              </a:xfrm>
              <a:prstGeom prst="ellipse">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28" name="TextBox 27"/>
              <p:cNvSpPr txBox="1"/>
              <p:nvPr/>
            </p:nvSpPr>
            <p:spPr>
              <a:xfrm>
                <a:off x="1975278" y="2212657"/>
                <a:ext cx="1184940" cy="707886"/>
              </a:xfrm>
              <a:prstGeom prst="rect">
                <a:avLst/>
              </a:prstGeom>
              <a:noFill/>
            </p:spPr>
            <p:txBody>
              <a:bodyPr wrap="none" rtlCol="0">
                <a:spAutoFit/>
              </a:bodyPr>
              <a:lstStyle/>
              <a:p>
                <a:r>
                  <a:rPr lang="en-US" sz="4000" smtClean="0">
                    <a:solidFill>
                      <a:schemeClr val="tx1">
                        <a:lumMod val="75000"/>
                        <a:lumOff val="25000"/>
                      </a:schemeClr>
                    </a:solidFill>
                    <a:latin typeface="+mj-lt"/>
                  </a:rPr>
                  <a:t>11%</a:t>
                </a:r>
              </a:p>
            </p:txBody>
          </p:sp>
        </p:grpSp>
        <p:sp>
          <p:nvSpPr>
            <p:cNvPr id="40" name="AutoShape 13"/>
            <p:cNvSpPr/>
            <p:nvPr/>
          </p:nvSpPr>
          <p:spPr bwMode="auto">
            <a:xfrm>
              <a:off x="7280037" y="3288061"/>
              <a:ext cx="294897" cy="381142"/>
            </a:xfrm>
            <a:custGeom>
              <a:avLst/>
              <a:gdLst>
                <a:gd name="T0" fmla="*/ 536544193 w 21545"/>
                <a:gd name="T1" fmla="*/ 1809212526 h 21515"/>
                <a:gd name="T2" fmla="*/ 494557843 w 21545"/>
                <a:gd name="T3" fmla="*/ 2087334032 h 21515"/>
                <a:gd name="T4" fmla="*/ 447328334 w 21545"/>
                <a:gd name="T5" fmla="*/ 2147483646 h 21515"/>
                <a:gd name="T6" fmla="*/ 312790812 w 21545"/>
                <a:gd name="T7" fmla="*/ 2147483646 h 21515"/>
                <a:gd name="T8" fmla="*/ 284619960 w 21545"/>
                <a:gd name="T9" fmla="*/ 2147483646 h 21515"/>
                <a:gd name="T10" fmla="*/ 273483974 w 21545"/>
                <a:gd name="T11" fmla="*/ 2147483646 h 21515"/>
                <a:gd name="T12" fmla="*/ 260976991 w 21545"/>
                <a:gd name="T13" fmla="*/ 2147483646 h 21515"/>
                <a:gd name="T14" fmla="*/ 299689027 w 21545"/>
                <a:gd name="T15" fmla="*/ 2000438612 h 21515"/>
                <a:gd name="T16" fmla="*/ 394144999 w 21545"/>
                <a:gd name="T17" fmla="*/ 1331084764 h 21515"/>
                <a:gd name="T18" fmla="*/ 400100348 w 21545"/>
                <a:gd name="T19" fmla="*/ 1282667061 h 21515"/>
                <a:gd name="T20" fmla="*/ 371871543 w 21545"/>
                <a:gd name="T21" fmla="*/ 1098026760 h 21515"/>
                <a:gd name="T22" fmla="*/ 381102730 w 21545"/>
                <a:gd name="T23" fmla="*/ 887045795 h 21515"/>
                <a:gd name="T24" fmla="*/ 505693789 w 21545"/>
                <a:gd name="T25" fmla="*/ 633070619 h 21515"/>
                <a:gd name="T26" fmla="*/ 619864179 w 21545"/>
                <a:gd name="T27" fmla="*/ 647402006 h 21515"/>
                <a:gd name="T28" fmla="*/ 676979112 w 21545"/>
                <a:gd name="T29" fmla="*/ 782589932 h 21515"/>
                <a:gd name="T30" fmla="*/ 671678000 w 21545"/>
                <a:gd name="T31" fmla="*/ 988144878 h 21515"/>
                <a:gd name="T32" fmla="*/ 610036708 w 21545"/>
                <a:gd name="T33" fmla="*/ 1347613164 h 21515"/>
                <a:gd name="T34" fmla="*/ 597531247 w 21545"/>
                <a:gd name="T35" fmla="*/ 1544390415 h 21515"/>
                <a:gd name="T36" fmla="*/ 653334619 w 21545"/>
                <a:gd name="T37" fmla="*/ 1682804821 h 21515"/>
                <a:gd name="T38" fmla="*/ 760239621 w 21545"/>
                <a:gd name="T39" fmla="*/ 1732257195 h 21515"/>
                <a:gd name="T40" fmla="*/ 934799218 w 21545"/>
                <a:gd name="T41" fmla="*/ 1561950859 h 21515"/>
                <a:gd name="T42" fmla="*/ 1044978534 w 21545"/>
                <a:gd name="T43" fmla="*/ 1052963259 h 21515"/>
                <a:gd name="T44" fmla="*/ 1049564369 w 21545"/>
                <a:gd name="T45" fmla="*/ 834236692 h 21515"/>
                <a:gd name="T46" fmla="*/ 975475570 w 21545"/>
                <a:gd name="T47" fmla="*/ 495688256 h 21515"/>
                <a:gd name="T48" fmla="*/ 810147120 w 21545"/>
                <a:gd name="T49" fmla="*/ 310013335 h 21515"/>
                <a:gd name="T50" fmla="*/ 563464522 w 21545"/>
                <a:gd name="T51" fmla="*/ 284707291 h 21515"/>
                <a:gd name="T52" fmla="*/ 240012011 w 21545"/>
                <a:gd name="T53" fmla="*/ 668188978 h 21515"/>
                <a:gd name="T54" fmla="*/ 184922353 w 21545"/>
                <a:gd name="T55" fmla="*/ 1038759595 h 21515"/>
                <a:gd name="T56" fmla="*/ 229470826 w 21545"/>
                <a:gd name="T57" fmla="*/ 1310167541 h 21515"/>
                <a:gd name="T58" fmla="*/ 259666953 w 21545"/>
                <a:gd name="T59" fmla="*/ 1374985922 h 21515"/>
                <a:gd name="T60" fmla="*/ 251805281 w 21545"/>
                <a:gd name="T61" fmla="*/ 1501393627 h 21515"/>
                <a:gd name="T62" fmla="*/ 211127445 w 21545"/>
                <a:gd name="T63" fmla="*/ 1612435275 h 21515"/>
                <a:gd name="T64" fmla="*/ 169141056 w 21545"/>
                <a:gd name="T65" fmla="*/ 1586094610 h 21515"/>
                <a:gd name="T66" fmla="*/ 9706996 w 21545"/>
                <a:gd name="T67" fmla="*/ 1180533357 h 21515"/>
                <a:gd name="T68" fmla="*/ 9706996 w 21545"/>
                <a:gd name="T69" fmla="*/ 828813250 h 21515"/>
                <a:gd name="T70" fmla="*/ 71407764 w 21545"/>
                <a:gd name="T71" fmla="*/ 548367058 h 21515"/>
                <a:gd name="T72" fmla="*/ 299092743 w 21545"/>
                <a:gd name="T73" fmla="*/ 161528642 h 21515"/>
                <a:gd name="T74" fmla="*/ 556197612 w 21545"/>
                <a:gd name="T75" fmla="*/ 15366057 h 21515"/>
                <a:gd name="T76" fmla="*/ 661852052 w 21545"/>
                <a:gd name="T77" fmla="*/ 1162343 h 21515"/>
                <a:gd name="T78" fmla="*/ 946590965 w 21545"/>
                <a:gd name="T79" fmla="*/ 88962082 h 21515"/>
                <a:gd name="T80" fmla="*/ 1142710303 w 21545"/>
                <a:gd name="T81" fmla="*/ 322022613 h 21515"/>
                <a:gd name="T82" fmla="*/ 1263491803 w 21545"/>
                <a:gd name="T83" fmla="*/ 681488322 h 21515"/>
                <a:gd name="T84" fmla="*/ 1283145221 w 21545"/>
                <a:gd name="T85" fmla="*/ 929912333 h 21515"/>
                <a:gd name="T86" fmla="*/ 1269387676 w 21545"/>
                <a:gd name="T87" fmla="*/ 1186988842 h 21515"/>
                <a:gd name="T88" fmla="*/ 1016809205 w 21545"/>
                <a:gd name="T89" fmla="*/ 1888362344 h 21515"/>
                <a:gd name="T90" fmla="*/ 901328778 w 21545"/>
                <a:gd name="T91" fmla="*/ 1976292333 h 21515"/>
                <a:gd name="T92" fmla="*/ 753687987 w 21545"/>
                <a:gd name="T93" fmla="*/ 2007021870 h 21515"/>
                <a:gd name="T94" fmla="*/ 623140016 w 21545"/>
                <a:gd name="T95" fmla="*/ 1944400504 h 21515"/>
                <a:gd name="T96" fmla="*/ 536544193 w 21545"/>
                <a:gd name="T97" fmla="*/ 1809212526 h 21515"/>
                <a:gd name="T98" fmla="*/ 536544193 w 21545"/>
                <a:gd name="T99" fmla="*/ 1809212526 h 2151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1545" h="21515">
                  <a:moveTo>
                    <a:pt x="9009" y="14012"/>
                  </a:moveTo>
                  <a:cubicBezTo>
                    <a:pt x="8778" y="14713"/>
                    <a:pt x="8545" y="15448"/>
                    <a:pt x="8304" y="16166"/>
                  </a:cubicBezTo>
                  <a:cubicBezTo>
                    <a:pt x="8066" y="16874"/>
                    <a:pt x="7857" y="17593"/>
                    <a:pt x="7511" y="18243"/>
                  </a:cubicBezTo>
                  <a:cubicBezTo>
                    <a:pt x="6937" y="19321"/>
                    <a:pt x="6135" y="20315"/>
                    <a:pt x="5252" y="21206"/>
                  </a:cubicBezTo>
                  <a:cubicBezTo>
                    <a:pt x="5135" y="21325"/>
                    <a:pt x="4970" y="21542"/>
                    <a:pt x="4779" y="21512"/>
                  </a:cubicBezTo>
                  <a:cubicBezTo>
                    <a:pt x="4633" y="21489"/>
                    <a:pt x="4620" y="21380"/>
                    <a:pt x="4592" y="21223"/>
                  </a:cubicBezTo>
                  <a:cubicBezTo>
                    <a:pt x="4436" y="20366"/>
                    <a:pt x="4325" y="19376"/>
                    <a:pt x="4382" y="18413"/>
                  </a:cubicBezTo>
                  <a:cubicBezTo>
                    <a:pt x="4449" y="17316"/>
                    <a:pt x="4751" y="16405"/>
                    <a:pt x="5032" y="15493"/>
                  </a:cubicBezTo>
                  <a:cubicBezTo>
                    <a:pt x="5568" y="13758"/>
                    <a:pt x="6078" y="12056"/>
                    <a:pt x="6618" y="10309"/>
                  </a:cubicBezTo>
                  <a:cubicBezTo>
                    <a:pt x="6654" y="10193"/>
                    <a:pt x="6751" y="10001"/>
                    <a:pt x="6718" y="9934"/>
                  </a:cubicBezTo>
                  <a:cubicBezTo>
                    <a:pt x="6473" y="9449"/>
                    <a:pt x="6314" y="9013"/>
                    <a:pt x="6244" y="8504"/>
                  </a:cubicBezTo>
                  <a:cubicBezTo>
                    <a:pt x="6163" y="7919"/>
                    <a:pt x="6225" y="7373"/>
                    <a:pt x="6399" y="6870"/>
                  </a:cubicBezTo>
                  <a:cubicBezTo>
                    <a:pt x="6703" y="5980"/>
                    <a:pt x="7407" y="5191"/>
                    <a:pt x="8491" y="4903"/>
                  </a:cubicBezTo>
                  <a:cubicBezTo>
                    <a:pt x="9180" y="4721"/>
                    <a:pt x="9945" y="4803"/>
                    <a:pt x="10408" y="5014"/>
                  </a:cubicBezTo>
                  <a:cubicBezTo>
                    <a:pt x="10886" y="5231"/>
                    <a:pt x="11213" y="5575"/>
                    <a:pt x="11367" y="6061"/>
                  </a:cubicBezTo>
                  <a:cubicBezTo>
                    <a:pt x="11530" y="6579"/>
                    <a:pt x="11409" y="7198"/>
                    <a:pt x="11278" y="7653"/>
                  </a:cubicBezTo>
                  <a:cubicBezTo>
                    <a:pt x="10983" y="8677"/>
                    <a:pt x="10596" y="9447"/>
                    <a:pt x="10243" y="10437"/>
                  </a:cubicBezTo>
                  <a:cubicBezTo>
                    <a:pt x="10068" y="10927"/>
                    <a:pt x="9871" y="11431"/>
                    <a:pt x="10033" y="11961"/>
                  </a:cubicBezTo>
                  <a:cubicBezTo>
                    <a:pt x="10183" y="12446"/>
                    <a:pt x="10516" y="12781"/>
                    <a:pt x="10970" y="13033"/>
                  </a:cubicBezTo>
                  <a:cubicBezTo>
                    <a:pt x="11440" y="13293"/>
                    <a:pt x="11996" y="13437"/>
                    <a:pt x="12765" y="13416"/>
                  </a:cubicBezTo>
                  <a:cubicBezTo>
                    <a:pt x="14122" y="13380"/>
                    <a:pt x="15065" y="12719"/>
                    <a:pt x="15696" y="12097"/>
                  </a:cubicBezTo>
                  <a:cubicBezTo>
                    <a:pt x="16703" y="11101"/>
                    <a:pt x="17314" y="9755"/>
                    <a:pt x="17546" y="8155"/>
                  </a:cubicBezTo>
                  <a:cubicBezTo>
                    <a:pt x="17620" y="7639"/>
                    <a:pt x="17676" y="7046"/>
                    <a:pt x="17623" y="6461"/>
                  </a:cubicBezTo>
                  <a:cubicBezTo>
                    <a:pt x="17527" y="5381"/>
                    <a:pt x="17083" y="4513"/>
                    <a:pt x="16379" y="3839"/>
                  </a:cubicBezTo>
                  <a:cubicBezTo>
                    <a:pt x="15708" y="3198"/>
                    <a:pt x="14758" y="2688"/>
                    <a:pt x="13603" y="2401"/>
                  </a:cubicBezTo>
                  <a:cubicBezTo>
                    <a:pt x="12457" y="2116"/>
                    <a:pt x="10870" y="2021"/>
                    <a:pt x="9461" y="2205"/>
                  </a:cubicBezTo>
                  <a:cubicBezTo>
                    <a:pt x="6900" y="2539"/>
                    <a:pt x="5093" y="3646"/>
                    <a:pt x="4030" y="5175"/>
                  </a:cubicBezTo>
                  <a:cubicBezTo>
                    <a:pt x="3472" y="5977"/>
                    <a:pt x="3105" y="6898"/>
                    <a:pt x="3105" y="8045"/>
                  </a:cubicBezTo>
                  <a:cubicBezTo>
                    <a:pt x="3105" y="8928"/>
                    <a:pt x="3392" y="9614"/>
                    <a:pt x="3853" y="10147"/>
                  </a:cubicBezTo>
                  <a:cubicBezTo>
                    <a:pt x="4000" y="10317"/>
                    <a:pt x="4217" y="10456"/>
                    <a:pt x="4360" y="10649"/>
                  </a:cubicBezTo>
                  <a:cubicBezTo>
                    <a:pt x="4564" y="10923"/>
                    <a:pt x="4329" y="11332"/>
                    <a:pt x="4228" y="11628"/>
                  </a:cubicBezTo>
                  <a:cubicBezTo>
                    <a:pt x="4106" y="11986"/>
                    <a:pt x="4094" y="12480"/>
                    <a:pt x="3545" y="12488"/>
                  </a:cubicBezTo>
                  <a:cubicBezTo>
                    <a:pt x="3319" y="12492"/>
                    <a:pt x="3033" y="12365"/>
                    <a:pt x="2840" y="12284"/>
                  </a:cubicBezTo>
                  <a:cubicBezTo>
                    <a:pt x="1399" y="11677"/>
                    <a:pt x="523" y="10574"/>
                    <a:pt x="163" y="9143"/>
                  </a:cubicBezTo>
                  <a:cubicBezTo>
                    <a:pt x="-55" y="8274"/>
                    <a:pt x="-54" y="7259"/>
                    <a:pt x="163" y="6419"/>
                  </a:cubicBezTo>
                  <a:cubicBezTo>
                    <a:pt x="374" y="5606"/>
                    <a:pt x="766" y="4856"/>
                    <a:pt x="1199" y="4247"/>
                  </a:cubicBezTo>
                  <a:cubicBezTo>
                    <a:pt x="2099" y="2984"/>
                    <a:pt x="3417" y="1973"/>
                    <a:pt x="5022" y="1251"/>
                  </a:cubicBezTo>
                  <a:cubicBezTo>
                    <a:pt x="6255" y="696"/>
                    <a:pt x="7647" y="306"/>
                    <a:pt x="9339" y="119"/>
                  </a:cubicBezTo>
                  <a:cubicBezTo>
                    <a:pt x="9901" y="57"/>
                    <a:pt x="10482" y="31"/>
                    <a:pt x="11113" y="9"/>
                  </a:cubicBezTo>
                  <a:cubicBezTo>
                    <a:pt x="12956" y="-58"/>
                    <a:pt x="14632" y="260"/>
                    <a:pt x="15894" y="689"/>
                  </a:cubicBezTo>
                  <a:cubicBezTo>
                    <a:pt x="17226" y="1142"/>
                    <a:pt x="18288" y="1746"/>
                    <a:pt x="19187" y="2494"/>
                  </a:cubicBezTo>
                  <a:cubicBezTo>
                    <a:pt x="20113" y="3264"/>
                    <a:pt x="20787" y="4159"/>
                    <a:pt x="21215" y="5278"/>
                  </a:cubicBezTo>
                  <a:cubicBezTo>
                    <a:pt x="21437" y="5860"/>
                    <a:pt x="21545" y="6483"/>
                    <a:pt x="21545" y="7202"/>
                  </a:cubicBezTo>
                  <a:cubicBezTo>
                    <a:pt x="21545" y="7923"/>
                    <a:pt x="21453" y="8558"/>
                    <a:pt x="21314" y="9193"/>
                  </a:cubicBezTo>
                  <a:cubicBezTo>
                    <a:pt x="20790" y="11573"/>
                    <a:pt x="19303" y="13518"/>
                    <a:pt x="17073" y="14625"/>
                  </a:cubicBezTo>
                  <a:cubicBezTo>
                    <a:pt x="16532" y="14894"/>
                    <a:pt x="15877" y="15141"/>
                    <a:pt x="15134" y="15306"/>
                  </a:cubicBezTo>
                  <a:cubicBezTo>
                    <a:pt x="14397" y="15470"/>
                    <a:pt x="13556" y="15592"/>
                    <a:pt x="12655" y="15544"/>
                  </a:cubicBezTo>
                  <a:cubicBezTo>
                    <a:pt x="11780" y="15499"/>
                    <a:pt x="11065" y="15318"/>
                    <a:pt x="10463" y="15059"/>
                  </a:cubicBezTo>
                  <a:cubicBezTo>
                    <a:pt x="9866" y="14803"/>
                    <a:pt x="9365" y="14488"/>
                    <a:pt x="9009" y="14012"/>
                  </a:cubicBezTo>
                  <a:close/>
                  <a:moveTo>
                    <a:pt x="9009" y="14012"/>
                  </a:moveTo>
                </a:path>
              </a:pathLst>
            </a:custGeom>
            <a:solidFill>
              <a:schemeClr val="bg2"/>
            </a:solidFill>
            <a:ln>
              <a:noFill/>
            </a:ln>
          </p:spPr>
          <p:txBody>
            <a:bodyPr lIns="0" tIns="0" rIns="0" bIns="0"/>
            <a:lstStyle/>
            <a:p>
              <a:endParaRPr lang="en-GB">
                <a:solidFill>
                  <a:schemeClr val="tx1">
                    <a:lumMod val="75000"/>
                    <a:lumOff val="25000"/>
                  </a:schemeClr>
                </a:solidFill>
              </a:endParaRPr>
            </a:p>
          </p:txBody>
        </p:sp>
      </p:grpSp>
      <p:grpSp>
        <p:nvGrpSpPr>
          <p:cNvPr id="8" name="Group 7"/>
          <p:cNvGrpSpPr/>
          <p:nvPr/>
        </p:nvGrpSpPr>
        <p:grpSpPr>
          <a:xfrm>
            <a:off x="9200732" y="1688394"/>
            <a:ext cx="1781907" cy="2239107"/>
            <a:chOff x="9200732" y="1688394"/>
            <a:chExt cx="1781907" cy="2239107"/>
          </a:xfrm>
        </p:grpSpPr>
        <p:grpSp>
          <p:nvGrpSpPr>
            <p:cNvPr id="29" name="Group 28"/>
            <p:cNvGrpSpPr/>
            <p:nvPr/>
          </p:nvGrpSpPr>
          <p:grpSpPr>
            <a:xfrm>
              <a:off x="9200732" y="1688394"/>
              <a:ext cx="1781907" cy="2239107"/>
              <a:chOff x="1676795" y="1900014"/>
              <a:chExt cx="1781907" cy="2239107"/>
            </a:xfrm>
          </p:grpSpPr>
          <p:sp>
            <p:nvSpPr>
              <p:cNvPr id="30" name="Oval 29"/>
              <p:cNvSpPr/>
              <p:nvPr/>
            </p:nvSpPr>
            <p:spPr>
              <a:xfrm>
                <a:off x="1676795" y="1900014"/>
                <a:ext cx="1781907" cy="1781907"/>
              </a:xfrm>
              <a:prstGeom prst="ellipse">
                <a:avLst/>
              </a:prstGeom>
              <a:noFill/>
              <a:ln>
                <a:solidFill>
                  <a:srgbClr val="76AD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31" name="Oval 30"/>
              <p:cNvSpPr/>
              <p:nvPr/>
            </p:nvSpPr>
            <p:spPr>
              <a:xfrm>
                <a:off x="2110548" y="3224721"/>
                <a:ext cx="914400" cy="914400"/>
              </a:xfrm>
              <a:prstGeom prst="ellipse">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33" name="TextBox 32"/>
              <p:cNvSpPr txBox="1"/>
              <p:nvPr/>
            </p:nvSpPr>
            <p:spPr>
              <a:xfrm>
                <a:off x="1975278" y="2208425"/>
                <a:ext cx="1184940" cy="707886"/>
              </a:xfrm>
              <a:prstGeom prst="rect">
                <a:avLst/>
              </a:prstGeom>
              <a:noFill/>
            </p:spPr>
            <p:txBody>
              <a:bodyPr wrap="none" rtlCol="0">
                <a:spAutoFit/>
              </a:bodyPr>
              <a:lstStyle/>
              <a:p>
                <a:r>
                  <a:rPr lang="en-US" sz="4000" smtClean="0">
                    <a:solidFill>
                      <a:schemeClr val="tx1">
                        <a:lumMod val="75000"/>
                        <a:lumOff val="25000"/>
                      </a:schemeClr>
                    </a:solidFill>
                    <a:latin typeface="+mj-lt"/>
                  </a:rPr>
                  <a:t>75%</a:t>
                </a:r>
              </a:p>
            </p:txBody>
          </p:sp>
        </p:grpSp>
        <p:sp>
          <p:nvSpPr>
            <p:cNvPr id="41" name="Freeform 33"/>
            <p:cNvSpPr>
              <a:spLocks noEditPoints="1"/>
            </p:cNvSpPr>
            <p:nvPr/>
          </p:nvSpPr>
          <p:spPr bwMode="auto">
            <a:xfrm>
              <a:off x="9887068" y="3306780"/>
              <a:ext cx="409233" cy="327040"/>
            </a:xfrm>
            <a:custGeom>
              <a:avLst/>
              <a:gdLst>
                <a:gd name="T0" fmla="*/ 200 w 400"/>
                <a:gd name="T1" fmla="*/ 120 h 320"/>
                <a:gd name="T2" fmla="*/ 140 w 400"/>
                <a:gd name="T3" fmla="*/ 180 h 320"/>
                <a:gd name="T4" fmla="*/ 200 w 400"/>
                <a:gd name="T5" fmla="*/ 240 h 320"/>
                <a:gd name="T6" fmla="*/ 260 w 400"/>
                <a:gd name="T7" fmla="*/ 180 h 320"/>
                <a:gd name="T8" fmla="*/ 200 w 400"/>
                <a:gd name="T9" fmla="*/ 120 h 320"/>
                <a:gd name="T10" fmla="*/ 360 w 400"/>
                <a:gd name="T11" fmla="*/ 60 h 320"/>
                <a:gd name="T12" fmla="*/ 312 w 400"/>
                <a:gd name="T13" fmla="*/ 60 h 320"/>
                <a:gd name="T14" fmla="*/ 296 w 400"/>
                <a:gd name="T15" fmla="*/ 49 h 320"/>
                <a:gd name="T16" fmla="*/ 284 w 400"/>
                <a:gd name="T17" fmla="*/ 11 h 320"/>
                <a:gd name="T18" fmla="*/ 268 w 400"/>
                <a:gd name="T19" fmla="*/ 0 h 320"/>
                <a:gd name="T20" fmla="*/ 132 w 400"/>
                <a:gd name="T21" fmla="*/ 0 h 320"/>
                <a:gd name="T22" fmla="*/ 116 w 400"/>
                <a:gd name="T23" fmla="*/ 11 h 320"/>
                <a:gd name="T24" fmla="*/ 104 w 400"/>
                <a:gd name="T25" fmla="*/ 49 h 320"/>
                <a:gd name="T26" fmla="*/ 88 w 400"/>
                <a:gd name="T27" fmla="*/ 60 h 320"/>
                <a:gd name="T28" fmla="*/ 40 w 400"/>
                <a:gd name="T29" fmla="*/ 60 h 320"/>
                <a:gd name="T30" fmla="*/ 0 w 400"/>
                <a:gd name="T31" fmla="*/ 100 h 320"/>
                <a:gd name="T32" fmla="*/ 0 w 400"/>
                <a:gd name="T33" fmla="*/ 280 h 320"/>
                <a:gd name="T34" fmla="*/ 40 w 400"/>
                <a:gd name="T35" fmla="*/ 320 h 320"/>
                <a:gd name="T36" fmla="*/ 360 w 400"/>
                <a:gd name="T37" fmla="*/ 320 h 320"/>
                <a:gd name="T38" fmla="*/ 400 w 400"/>
                <a:gd name="T39" fmla="*/ 280 h 320"/>
                <a:gd name="T40" fmla="*/ 400 w 400"/>
                <a:gd name="T41" fmla="*/ 100 h 320"/>
                <a:gd name="T42" fmla="*/ 360 w 400"/>
                <a:gd name="T43" fmla="*/ 60 h 320"/>
                <a:gd name="T44" fmla="*/ 200 w 400"/>
                <a:gd name="T45" fmla="*/ 280 h 320"/>
                <a:gd name="T46" fmla="*/ 100 w 400"/>
                <a:gd name="T47" fmla="*/ 180 h 320"/>
                <a:gd name="T48" fmla="*/ 200 w 400"/>
                <a:gd name="T49" fmla="*/ 80 h 320"/>
                <a:gd name="T50" fmla="*/ 300 w 400"/>
                <a:gd name="T51" fmla="*/ 180 h 320"/>
                <a:gd name="T52" fmla="*/ 200 w 400"/>
                <a:gd name="T53" fmla="*/ 280 h 320"/>
                <a:gd name="T54" fmla="*/ 346 w 400"/>
                <a:gd name="T55" fmla="*/ 128 h 320"/>
                <a:gd name="T56" fmla="*/ 332 w 400"/>
                <a:gd name="T57" fmla="*/ 114 h 320"/>
                <a:gd name="T58" fmla="*/ 346 w 400"/>
                <a:gd name="T59" fmla="*/ 100 h 320"/>
                <a:gd name="T60" fmla="*/ 360 w 400"/>
                <a:gd name="T61" fmla="*/ 114 h 320"/>
                <a:gd name="T62" fmla="*/ 346 w 400"/>
                <a:gd name="T63" fmla="*/ 128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0" h="320">
                  <a:moveTo>
                    <a:pt x="200" y="120"/>
                  </a:moveTo>
                  <a:cubicBezTo>
                    <a:pt x="167" y="120"/>
                    <a:pt x="140" y="147"/>
                    <a:pt x="140" y="180"/>
                  </a:cubicBezTo>
                  <a:cubicBezTo>
                    <a:pt x="140" y="213"/>
                    <a:pt x="167" y="240"/>
                    <a:pt x="200" y="240"/>
                  </a:cubicBezTo>
                  <a:cubicBezTo>
                    <a:pt x="233" y="240"/>
                    <a:pt x="260" y="213"/>
                    <a:pt x="260" y="180"/>
                  </a:cubicBezTo>
                  <a:cubicBezTo>
                    <a:pt x="260" y="147"/>
                    <a:pt x="233" y="120"/>
                    <a:pt x="200" y="120"/>
                  </a:cubicBezTo>
                  <a:close/>
                  <a:moveTo>
                    <a:pt x="360" y="60"/>
                  </a:moveTo>
                  <a:cubicBezTo>
                    <a:pt x="312" y="60"/>
                    <a:pt x="312" y="60"/>
                    <a:pt x="312" y="60"/>
                  </a:cubicBezTo>
                  <a:cubicBezTo>
                    <a:pt x="305" y="60"/>
                    <a:pt x="298" y="55"/>
                    <a:pt x="296" y="49"/>
                  </a:cubicBezTo>
                  <a:cubicBezTo>
                    <a:pt x="284" y="11"/>
                    <a:pt x="284" y="11"/>
                    <a:pt x="284" y="11"/>
                  </a:cubicBezTo>
                  <a:cubicBezTo>
                    <a:pt x="281" y="5"/>
                    <a:pt x="274" y="0"/>
                    <a:pt x="268" y="0"/>
                  </a:cubicBezTo>
                  <a:cubicBezTo>
                    <a:pt x="132" y="0"/>
                    <a:pt x="132" y="0"/>
                    <a:pt x="132" y="0"/>
                  </a:cubicBezTo>
                  <a:cubicBezTo>
                    <a:pt x="125" y="0"/>
                    <a:pt x="118" y="5"/>
                    <a:pt x="116" y="11"/>
                  </a:cubicBezTo>
                  <a:cubicBezTo>
                    <a:pt x="104" y="49"/>
                    <a:pt x="104" y="49"/>
                    <a:pt x="104" y="49"/>
                  </a:cubicBezTo>
                  <a:cubicBezTo>
                    <a:pt x="101" y="55"/>
                    <a:pt x="94" y="60"/>
                    <a:pt x="88" y="60"/>
                  </a:cubicBezTo>
                  <a:cubicBezTo>
                    <a:pt x="40" y="60"/>
                    <a:pt x="40" y="60"/>
                    <a:pt x="40" y="60"/>
                  </a:cubicBezTo>
                  <a:cubicBezTo>
                    <a:pt x="18" y="60"/>
                    <a:pt x="0" y="78"/>
                    <a:pt x="0" y="100"/>
                  </a:cubicBezTo>
                  <a:cubicBezTo>
                    <a:pt x="0" y="280"/>
                    <a:pt x="0" y="280"/>
                    <a:pt x="0" y="280"/>
                  </a:cubicBezTo>
                  <a:cubicBezTo>
                    <a:pt x="0" y="302"/>
                    <a:pt x="18" y="320"/>
                    <a:pt x="40" y="320"/>
                  </a:cubicBezTo>
                  <a:cubicBezTo>
                    <a:pt x="360" y="320"/>
                    <a:pt x="360" y="320"/>
                    <a:pt x="360" y="320"/>
                  </a:cubicBezTo>
                  <a:cubicBezTo>
                    <a:pt x="382" y="320"/>
                    <a:pt x="400" y="302"/>
                    <a:pt x="400" y="280"/>
                  </a:cubicBezTo>
                  <a:cubicBezTo>
                    <a:pt x="400" y="100"/>
                    <a:pt x="400" y="100"/>
                    <a:pt x="400" y="100"/>
                  </a:cubicBezTo>
                  <a:cubicBezTo>
                    <a:pt x="400" y="78"/>
                    <a:pt x="382" y="60"/>
                    <a:pt x="360" y="60"/>
                  </a:cubicBezTo>
                  <a:close/>
                  <a:moveTo>
                    <a:pt x="200" y="280"/>
                  </a:moveTo>
                  <a:cubicBezTo>
                    <a:pt x="145" y="280"/>
                    <a:pt x="100" y="235"/>
                    <a:pt x="100" y="180"/>
                  </a:cubicBezTo>
                  <a:cubicBezTo>
                    <a:pt x="100" y="125"/>
                    <a:pt x="145" y="80"/>
                    <a:pt x="200" y="80"/>
                  </a:cubicBezTo>
                  <a:cubicBezTo>
                    <a:pt x="255" y="80"/>
                    <a:pt x="300" y="125"/>
                    <a:pt x="300" y="180"/>
                  </a:cubicBezTo>
                  <a:cubicBezTo>
                    <a:pt x="300" y="235"/>
                    <a:pt x="255" y="280"/>
                    <a:pt x="200" y="280"/>
                  </a:cubicBezTo>
                  <a:close/>
                  <a:moveTo>
                    <a:pt x="346" y="128"/>
                  </a:moveTo>
                  <a:cubicBezTo>
                    <a:pt x="338" y="128"/>
                    <a:pt x="332" y="122"/>
                    <a:pt x="332" y="114"/>
                  </a:cubicBezTo>
                  <a:cubicBezTo>
                    <a:pt x="332" y="106"/>
                    <a:pt x="338" y="100"/>
                    <a:pt x="346" y="100"/>
                  </a:cubicBezTo>
                  <a:cubicBezTo>
                    <a:pt x="354" y="100"/>
                    <a:pt x="360" y="106"/>
                    <a:pt x="360" y="114"/>
                  </a:cubicBezTo>
                  <a:cubicBezTo>
                    <a:pt x="360" y="122"/>
                    <a:pt x="354" y="128"/>
                    <a:pt x="346" y="128"/>
                  </a:cubicBezTo>
                  <a:close/>
                </a:path>
              </a:pathLst>
            </a:custGeom>
            <a:solidFill>
              <a:schemeClr val="bg1"/>
            </a:solidFill>
            <a:ln>
              <a:noFill/>
            </a:ln>
          </p:spPr>
          <p:txBody>
            <a:bodyPr vert="horz" wrap="square" lIns="91440" tIns="45720" rIns="91440" bIns="45720" numCol="1" anchor="t" anchorCtr="0" compatLnSpc="1"/>
            <a:lstStyle/>
            <a:p>
              <a:endParaRPr lang="en-US" dirty="0">
                <a:solidFill>
                  <a:schemeClr val="tx1">
                    <a:lumMod val="75000"/>
                    <a:lumOff val="25000"/>
                  </a:schemeClr>
                </a:solidFill>
              </a:endParaRPr>
            </a:p>
          </p:txBody>
        </p:sp>
      </p:grpSp>
      <p:grpSp>
        <p:nvGrpSpPr>
          <p:cNvPr id="44" name="Group 43"/>
          <p:cNvGrpSpPr/>
          <p:nvPr/>
        </p:nvGrpSpPr>
        <p:grpSpPr>
          <a:xfrm>
            <a:off x="935494" y="4062969"/>
            <a:ext cx="2329634" cy="1785105"/>
            <a:chOff x="935494" y="4185799"/>
            <a:chExt cx="2329634" cy="1785105"/>
          </a:xfrm>
        </p:grpSpPr>
        <p:sp>
          <p:nvSpPr>
            <p:cNvPr id="42" name="TextBox 41"/>
            <p:cNvSpPr txBox="1"/>
            <p:nvPr/>
          </p:nvSpPr>
          <p:spPr>
            <a:xfrm>
              <a:off x="1240364" y="4185799"/>
              <a:ext cx="1719894" cy="400110"/>
            </a:xfrm>
            <a:prstGeom prst="rect">
              <a:avLst/>
            </a:prstGeom>
            <a:noFill/>
          </p:spPr>
          <p:txBody>
            <a:bodyPr wrap="none" rtlCol="0">
              <a:spAutoFit/>
            </a:bodyPr>
            <a:lstStyle/>
            <a:p>
              <a:pPr algn="ctr"/>
              <a:r>
                <a:rPr lang="zh-CN" altLang="en-US" sz="2000" dirty="0" smtClean="0">
                  <a:solidFill>
                    <a:schemeClr val="tx1">
                      <a:lumMod val="75000"/>
                      <a:lumOff val="25000"/>
                    </a:schemeClr>
                  </a:solidFill>
                </a:rPr>
                <a:t>点此替换文本</a:t>
              </a:r>
              <a:endParaRPr lang="en-US" sz="2000" b="1" dirty="0" smtClean="0">
                <a:solidFill>
                  <a:schemeClr val="tx1">
                    <a:lumMod val="75000"/>
                    <a:lumOff val="25000"/>
                  </a:schemeClr>
                </a:solidFill>
              </a:endParaRPr>
            </a:p>
          </p:txBody>
        </p:sp>
        <p:sp>
          <p:nvSpPr>
            <p:cNvPr id="43" name="Rectangle 42"/>
            <p:cNvSpPr/>
            <p:nvPr/>
          </p:nvSpPr>
          <p:spPr>
            <a:xfrm>
              <a:off x="935494" y="4585909"/>
              <a:ext cx="2329634" cy="1384995"/>
            </a:xfrm>
            <a:prstGeom prst="rect">
              <a:avLst/>
            </a:prstGeom>
          </p:spPr>
          <p:txBody>
            <a:bodyPr wrap="square">
              <a:spAutoFit/>
            </a:bodyPr>
            <a:lstStyle/>
            <a:p>
              <a:pPr algn="ctr"/>
              <a:r>
                <a:rPr lang="en-GB" sz="1400">
                  <a:solidFill>
                    <a:schemeClr val="tx1">
                      <a:lumMod val="75000"/>
                      <a:lumOff val="25000"/>
                    </a:schemeClr>
                  </a:solidFill>
                </a:rPr>
                <a:t>Lorem ipsum dolor sit amet, consectetuer adipiscing elit, sed diam nonummy nibh euismod tincidunt ut laoreet dolore magna aliquam erat volutpat</a:t>
              </a:r>
            </a:p>
          </p:txBody>
        </p:sp>
      </p:grpSp>
      <p:grpSp>
        <p:nvGrpSpPr>
          <p:cNvPr id="45" name="Group 44"/>
          <p:cNvGrpSpPr/>
          <p:nvPr/>
        </p:nvGrpSpPr>
        <p:grpSpPr>
          <a:xfrm>
            <a:off x="3599081" y="4062969"/>
            <a:ext cx="2329634" cy="1785105"/>
            <a:chOff x="935494" y="4185799"/>
            <a:chExt cx="2329634" cy="1785105"/>
          </a:xfrm>
        </p:grpSpPr>
        <p:sp>
          <p:nvSpPr>
            <p:cNvPr id="46" name="TextBox 45"/>
            <p:cNvSpPr txBox="1"/>
            <p:nvPr/>
          </p:nvSpPr>
          <p:spPr>
            <a:xfrm>
              <a:off x="1238538" y="4185799"/>
              <a:ext cx="1723550" cy="400110"/>
            </a:xfrm>
            <a:prstGeom prst="rect">
              <a:avLst/>
            </a:prstGeom>
            <a:noFill/>
          </p:spPr>
          <p:txBody>
            <a:bodyPr wrap="none" rtlCol="0">
              <a:spAutoFit/>
            </a:bodyPr>
            <a:lstStyle/>
            <a:p>
              <a:pPr algn="ctr"/>
              <a:r>
                <a:rPr lang="zh-CN" altLang="en-US" sz="2000" dirty="0">
                  <a:solidFill>
                    <a:schemeClr val="tx1">
                      <a:lumMod val="75000"/>
                      <a:lumOff val="25000"/>
                    </a:schemeClr>
                  </a:solidFill>
                </a:rPr>
                <a:t>点此替换文本</a:t>
              </a:r>
              <a:endParaRPr lang="en-US" altLang="zh-CN" sz="2000" b="1" dirty="0">
                <a:solidFill>
                  <a:schemeClr val="tx1">
                    <a:lumMod val="75000"/>
                    <a:lumOff val="25000"/>
                  </a:schemeClr>
                </a:solidFill>
              </a:endParaRPr>
            </a:p>
          </p:txBody>
        </p:sp>
        <p:sp>
          <p:nvSpPr>
            <p:cNvPr id="47" name="Rectangle 46"/>
            <p:cNvSpPr/>
            <p:nvPr/>
          </p:nvSpPr>
          <p:spPr>
            <a:xfrm>
              <a:off x="935494" y="4585909"/>
              <a:ext cx="2329634" cy="1384995"/>
            </a:xfrm>
            <a:prstGeom prst="rect">
              <a:avLst/>
            </a:prstGeom>
          </p:spPr>
          <p:txBody>
            <a:bodyPr wrap="square">
              <a:spAutoFit/>
            </a:bodyPr>
            <a:lstStyle/>
            <a:p>
              <a:pPr algn="ctr"/>
              <a:r>
                <a:rPr lang="en-GB" sz="1400">
                  <a:solidFill>
                    <a:schemeClr val="tx1">
                      <a:lumMod val="75000"/>
                      <a:lumOff val="25000"/>
                    </a:schemeClr>
                  </a:solidFill>
                </a:rPr>
                <a:t>Lorem ipsum dolor sit amet, consectetuer adipiscing elit, sed diam nonummy nibh euismod tincidunt ut laoreet dolore magna aliquam erat volutpat</a:t>
              </a:r>
            </a:p>
          </p:txBody>
        </p:sp>
      </p:grpSp>
      <p:grpSp>
        <p:nvGrpSpPr>
          <p:cNvPr id="48" name="Group 47"/>
          <p:cNvGrpSpPr/>
          <p:nvPr/>
        </p:nvGrpSpPr>
        <p:grpSpPr>
          <a:xfrm>
            <a:off x="6262668" y="4062969"/>
            <a:ext cx="2329634" cy="1785105"/>
            <a:chOff x="935494" y="4185799"/>
            <a:chExt cx="2329634" cy="1785105"/>
          </a:xfrm>
        </p:grpSpPr>
        <p:sp>
          <p:nvSpPr>
            <p:cNvPr id="49" name="TextBox 48"/>
            <p:cNvSpPr txBox="1"/>
            <p:nvPr/>
          </p:nvSpPr>
          <p:spPr>
            <a:xfrm>
              <a:off x="1238539" y="4185799"/>
              <a:ext cx="1723549" cy="400110"/>
            </a:xfrm>
            <a:prstGeom prst="rect">
              <a:avLst/>
            </a:prstGeom>
            <a:noFill/>
          </p:spPr>
          <p:txBody>
            <a:bodyPr wrap="none" rtlCol="0">
              <a:spAutoFit/>
            </a:bodyPr>
            <a:lstStyle/>
            <a:p>
              <a:pPr algn="ctr"/>
              <a:r>
                <a:rPr lang="zh-CN" altLang="en-US" sz="2000" dirty="0">
                  <a:solidFill>
                    <a:schemeClr val="tx1">
                      <a:lumMod val="75000"/>
                      <a:lumOff val="25000"/>
                    </a:schemeClr>
                  </a:solidFill>
                </a:rPr>
                <a:t>点此替换文本</a:t>
              </a:r>
              <a:endParaRPr lang="en-US" altLang="zh-CN" sz="2000" b="1" dirty="0">
                <a:solidFill>
                  <a:schemeClr val="tx1">
                    <a:lumMod val="75000"/>
                    <a:lumOff val="25000"/>
                  </a:schemeClr>
                </a:solidFill>
              </a:endParaRPr>
            </a:p>
          </p:txBody>
        </p:sp>
        <p:sp>
          <p:nvSpPr>
            <p:cNvPr id="50" name="Rectangle 49"/>
            <p:cNvSpPr/>
            <p:nvPr/>
          </p:nvSpPr>
          <p:spPr>
            <a:xfrm>
              <a:off x="935494" y="4585909"/>
              <a:ext cx="2329634" cy="1384995"/>
            </a:xfrm>
            <a:prstGeom prst="rect">
              <a:avLst/>
            </a:prstGeom>
          </p:spPr>
          <p:txBody>
            <a:bodyPr wrap="square">
              <a:spAutoFit/>
            </a:bodyPr>
            <a:lstStyle/>
            <a:p>
              <a:pPr algn="ctr"/>
              <a:r>
                <a:rPr lang="en-GB" sz="1400">
                  <a:solidFill>
                    <a:schemeClr val="tx1">
                      <a:lumMod val="75000"/>
                      <a:lumOff val="25000"/>
                    </a:schemeClr>
                  </a:solidFill>
                </a:rPr>
                <a:t>Lorem ipsum dolor sit amet, consectetuer adipiscing elit, sed diam nonummy nibh euismod tincidunt ut laoreet dolore magna aliquam erat volutpat</a:t>
              </a:r>
            </a:p>
          </p:txBody>
        </p:sp>
      </p:grpSp>
      <p:grpSp>
        <p:nvGrpSpPr>
          <p:cNvPr id="51" name="Group 50"/>
          <p:cNvGrpSpPr/>
          <p:nvPr/>
        </p:nvGrpSpPr>
        <p:grpSpPr>
          <a:xfrm>
            <a:off x="8926867" y="4062969"/>
            <a:ext cx="2329634" cy="1785105"/>
            <a:chOff x="935494" y="4185799"/>
            <a:chExt cx="2329634" cy="1785105"/>
          </a:xfrm>
        </p:grpSpPr>
        <p:sp>
          <p:nvSpPr>
            <p:cNvPr id="52" name="TextBox 51"/>
            <p:cNvSpPr txBox="1"/>
            <p:nvPr/>
          </p:nvSpPr>
          <p:spPr>
            <a:xfrm>
              <a:off x="1238536" y="4185799"/>
              <a:ext cx="1723549" cy="400110"/>
            </a:xfrm>
            <a:prstGeom prst="rect">
              <a:avLst/>
            </a:prstGeom>
            <a:noFill/>
          </p:spPr>
          <p:txBody>
            <a:bodyPr wrap="none" rtlCol="0">
              <a:spAutoFit/>
            </a:bodyPr>
            <a:lstStyle/>
            <a:p>
              <a:pPr algn="ctr"/>
              <a:r>
                <a:rPr lang="zh-CN" altLang="en-US" sz="2000" dirty="0">
                  <a:solidFill>
                    <a:schemeClr val="tx1">
                      <a:lumMod val="75000"/>
                      <a:lumOff val="25000"/>
                    </a:schemeClr>
                  </a:solidFill>
                </a:rPr>
                <a:t>点此替换文本</a:t>
              </a:r>
              <a:endParaRPr lang="en-US" altLang="zh-CN" sz="2000" b="1" dirty="0">
                <a:solidFill>
                  <a:schemeClr val="tx1">
                    <a:lumMod val="75000"/>
                    <a:lumOff val="25000"/>
                  </a:schemeClr>
                </a:solidFill>
              </a:endParaRPr>
            </a:p>
          </p:txBody>
        </p:sp>
        <p:sp>
          <p:nvSpPr>
            <p:cNvPr id="53" name="Rectangle 52"/>
            <p:cNvSpPr/>
            <p:nvPr/>
          </p:nvSpPr>
          <p:spPr>
            <a:xfrm>
              <a:off x="935494" y="4585909"/>
              <a:ext cx="2329634" cy="1384995"/>
            </a:xfrm>
            <a:prstGeom prst="rect">
              <a:avLst/>
            </a:prstGeom>
          </p:spPr>
          <p:txBody>
            <a:bodyPr wrap="square">
              <a:spAutoFit/>
            </a:bodyPr>
            <a:lstStyle/>
            <a:p>
              <a:pPr algn="ctr"/>
              <a:r>
                <a:rPr lang="en-GB" sz="1400">
                  <a:solidFill>
                    <a:schemeClr val="tx1">
                      <a:lumMod val="75000"/>
                      <a:lumOff val="25000"/>
                    </a:schemeClr>
                  </a:solidFill>
                </a:rPr>
                <a:t>Lorem ipsum dolor sit amet, </a:t>
              </a:r>
              <a:r>
                <a:rPr lang="en-GB" sz="1400" smtClean="0">
                  <a:solidFill>
                    <a:schemeClr val="tx1">
                      <a:lumMod val="75000"/>
                      <a:lumOff val="25000"/>
                    </a:schemeClr>
                  </a:solidFill>
                </a:rPr>
                <a:t>consectetuer </a:t>
              </a:r>
              <a:r>
                <a:rPr lang="en-GB" sz="1400">
                  <a:solidFill>
                    <a:schemeClr val="tx1">
                      <a:lumMod val="75000"/>
                      <a:lumOff val="25000"/>
                    </a:schemeClr>
                  </a:solidFill>
                </a:rPr>
                <a:t>adipiscing elit, sed diam nonummy nibh euismod tincidunt ut laoreet dolore magna aliquam erat volutpat</a:t>
              </a:r>
            </a:p>
          </p:txBody>
        </p:sp>
      </p:grpSp>
    </p:spTree>
  </p:cSld>
  <p:clrMapOvr>
    <a:masterClrMapping/>
  </p:clrMapOvr>
  <p:transition advTm="7035">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42" presetClass="entr" presetSubtype="0" fill="hold" nodeType="after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1000"/>
                                        <p:tgtEl>
                                          <p:spTgt spid="18"/>
                                        </p:tgtEl>
                                      </p:cBhvr>
                                    </p:animEffect>
                                    <p:anim calcmode="lin" valueType="num">
                                      <p:cBhvr>
                                        <p:cTn id="13" dur="1000" fill="hold"/>
                                        <p:tgtEl>
                                          <p:spTgt spid="18"/>
                                        </p:tgtEl>
                                        <p:attrNameLst>
                                          <p:attrName>ppt_x</p:attrName>
                                        </p:attrNameLst>
                                      </p:cBhvr>
                                      <p:tavLst>
                                        <p:tav tm="0">
                                          <p:val>
                                            <p:strVal val="#ppt_x"/>
                                          </p:val>
                                        </p:tav>
                                        <p:tav tm="100000">
                                          <p:val>
                                            <p:strVal val="#ppt_x"/>
                                          </p:val>
                                        </p:tav>
                                      </p:tavLst>
                                    </p:anim>
                                    <p:anim calcmode="lin" valueType="num">
                                      <p:cBhvr>
                                        <p:cTn id="14" dur="1000" fill="hold"/>
                                        <p:tgtEl>
                                          <p:spTgt spid="18"/>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10" presetClass="entr" presetSubtype="0" fill="hold" nodeType="afterEffect">
                                  <p:stCondLst>
                                    <p:cond delay="0"/>
                                  </p:stCondLst>
                                  <p:childTnLst>
                                    <p:set>
                                      <p:cBhvr>
                                        <p:cTn id="17" dur="1" fill="hold">
                                          <p:stCondLst>
                                            <p:cond delay="0"/>
                                          </p:stCondLst>
                                        </p:cTn>
                                        <p:tgtEl>
                                          <p:spTgt spid="44"/>
                                        </p:tgtEl>
                                        <p:attrNameLst>
                                          <p:attrName>style.visibility</p:attrName>
                                        </p:attrNameLst>
                                      </p:cBhvr>
                                      <p:to>
                                        <p:strVal val="visible"/>
                                      </p:to>
                                    </p:set>
                                    <p:animEffect transition="in" filter="fade">
                                      <p:cBhvr>
                                        <p:cTn id="18" dur="500"/>
                                        <p:tgtEl>
                                          <p:spTgt spid="44"/>
                                        </p:tgtEl>
                                      </p:cBhvr>
                                    </p:animEffect>
                                  </p:childTnLst>
                                </p:cTn>
                              </p:par>
                            </p:childTnLst>
                          </p:cTn>
                        </p:par>
                        <p:par>
                          <p:cTn id="19" fill="hold">
                            <p:stCondLst>
                              <p:cond delay="2000"/>
                            </p:stCondLst>
                            <p:childTnLst>
                              <p:par>
                                <p:cTn id="20" presetID="42" presetClass="entr" presetSubtype="0" fill="hold"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10" presetClass="entr" presetSubtype="0" fill="hold" nodeType="afterEffect">
                                  <p:stCondLst>
                                    <p:cond delay="0"/>
                                  </p:stCondLst>
                                  <p:childTnLst>
                                    <p:set>
                                      <p:cBhvr>
                                        <p:cTn id="27" dur="1" fill="hold">
                                          <p:stCondLst>
                                            <p:cond delay="0"/>
                                          </p:stCondLst>
                                        </p:cTn>
                                        <p:tgtEl>
                                          <p:spTgt spid="45"/>
                                        </p:tgtEl>
                                        <p:attrNameLst>
                                          <p:attrName>style.visibility</p:attrName>
                                        </p:attrNameLst>
                                      </p:cBhvr>
                                      <p:to>
                                        <p:strVal val="visible"/>
                                      </p:to>
                                    </p:set>
                                    <p:animEffect transition="in" filter="fade">
                                      <p:cBhvr>
                                        <p:cTn id="28" dur="500"/>
                                        <p:tgtEl>
                                          <p:spTgt spid="45"/>
                                        </p:tgtEl>
                                      </p:cBhvr>
                                    </p:animEffect>
                                  </p:childTnLst>
                                </p:cTn>
                              </p:par>
                            </p:childTnLst>
                          </p:cTn>
                        </p:par>
                        <p:par>
                          <p:cTn id="29" fill="hold">
                            <p:stCondLst>
                              <p:cond delay="3500"/>
                            </p:stCondLst>
                            <p:childTnLst>
                              <p:par>
                                <p:cTn id="30" presetID="42" presetClass="entr" presetSubtype="0" fill="hold" nodeType="after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1000"/>
                                        <p:tgtEl>
                                          <p:spTgt spid="7"/>
                                        </p:tgtEl>
                                      </p:cBhvr>
                                    </p:animEffect>
                                    <p:anim calcmode="lin" valueType="num">
                                      <p:cBhvr>
                                        <p:cTn id="33" dur="1000" fill="hold"/>
                                        <p:tgtEl>
                                          <p:spTgt spid="7"/>
                                        </p:tgtEl>
                                        <p:attrNameLst>
                                          <p:attrName>ppt_x</p:attrName>
                                        </p:attrNameLst>
                                      </p:cBhvr>
                                      <p:tavLst>
                                        <p:tav tm="0">
                                          <p:val>
                                            <p:strVal val="#ppt_x"/>
                                          </p:val>
                                        </p:tav>
                                        <p:tav tm="100000">
                                          <p:val>
                                            <p:strVal val="#ppt_x"/>
                                          </p:val>
                                        </p:tav>
                                      </p:tavLst>
                                    </p:anim>
                                    <p:anim calcmode="lin" valueType="num">
                                      <p:cBhvr>
                                        <p:cTn id="34" dur="1000" fill="hold"/>
                                        <p:tgtEl>
                                          <p:spTgt spid="7"/>
                                        </p:tgtEl>
                                        <p:attrNameLst>
                                          <p:attrName>ppt_y</p:attrName>
                                        </p:attrNameLst>
                                      </p:cBhvr>
                                      <p:tavLst>
                                        <p:tav tm="0">
                                          <p:val>
                                            <p:strVal val="#ppt_y+.1"/>
                                          </p:val>
                                        </p:tav>
                                        <p:tav tm="100000">
                                          <p:val>
                                            <p:strVal val="#ppt_y"/>
                                          </p:val>
                                        </p:tav>
                                      </p:tavLst>
                                    </p:anim>
                                  </p:childTnLst>
                                </p:cTn>
                              </p:par>
                            </p:childTnLst>
                          </p:cTn>
                        </p:par>
                        <p:par>
                          <p:cTn id="35" fill="hold">
                            <p:stCondLst>
                              <p:cond delay="4500"/>
                            </p:stCondLst>
                            <p:childTnLst>
                              <p:par>
                                <p:cTn id="36" presetID="10" presetClass="entr" presetSubtype="0" fill="hold" nodeType="afterEffect">
                                  <p:stCondLst>
                                    <p:cond delay="0"/>
                                  </p:stCondLst>
                                  <p:childTnLst>
                                    <p:set>
                                      <p:cBhvr>
                                        <p:cTn id="37" dur="1" fill="hold">
                                          <p:stCondLst>
                                            <p:cond delay="0"/>
                                          </p:stCondLst>
                                        </p:cTn>
                                        <p:tgtEl>
                                          <p:spTgt spid="48"/>
                                        </p:tgtEl>
                                        <p:attrNameLst>
                                          <p:attrName>style.visibility</p:attrName>
                                        </p:attrNameLst>
                                      </p:cBhvr>
                                      <p:to>
                                        <p:strVal val="visible"/>
                                      </p:to>
                                    </p:set>
                                    <p:animEffect transition="in" filter="fade">
                                      <p:cBhvr>
                                        <p:cTn id="38" dur="500"/>
                                        <p:tgtEl>
                                          <p:spTgt spid="48"/>
                                        </p:tgtEl>
                                      </p:cBhvr>
                                    </p:animEffect>
                                  </p:childTnLst>
                                </p:cTn>
                              </p:par>
                            </p:childTnLst>
                          </p:cTn>
                        </p:par>
                        <p:par>
                          <p:cTn id="39" fill="hold">
                            <p:stCondLst>
                              <p:cond delay="5000"/>
                            </p:stCondLst>
                            <p:childTnLst>
                              <p:par>
                                <p:cTn id="40" presetID="42" presetClass="entr" presetSubtype="0" fill="hold" nodeType="after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anim calcmode="lin" valueType="num">
                                      <p:cBhvr>
                                        <p:cTn id="43" dur="1000" fill="hold"/>
                                        <p:tgtEl>
                                          <p:spTgt spid="8"/>
                                        </p:tgtEl>
                                        <p:attrNameLst>
                                          <p:attrName>ppt_x</p:attrName>
                                        </p:attrNameLst>
                                      </p:cBhvr>
                                      <p:tavLst>
                                        <p:tav tm="0">
                                          <p:val>
                                            <p:strVal val="#ppt_x"/>
                                          </p:val>
                                        </p:tav>
                                        <p:tav tm="100000">
                                          <p:val>
                                            <p:strVal val="#ppt_x"/>
                                          </p:val>
                                        </p:tav>
                                      </p:tavLst>
                                    </p:anim>
                                    <p:anim calcmode="lin" valueType="num">
                                      <p:cBhvr>
                                        <p:cTn id="44" dur="1000" fill="hold"/>
                                        <p:tgtEl>
                                          <p:spTgt spid="8"/>
                                        </p:tgtEl>
                                        <p:attrNameLst>
                                          <p:attrName>ppt_y</p:attrName>
                                        </p:attrNameLst>
                                      </p:cBhvr>
                                      <p:tavLst>
                                        <p:tav tm="0">
                                          <p:val>
                                            <p:strVal val="#ppt_y+.1"/>
                                          </p:val>
                                        </p:tav>
                                        <p:tav tm="100000">
                                          <p:val>
                                            <p:strVal val="#ppt_y"/>
                                          </p:val>
                                        </p:tav>
                                      </p:tavLst>
                                    </p:anim>
                                  </p:childTnLst>
                                </p:cTn>
                              </p:par>
                            </p:childTnLst>
                          </p:cTn>
                        </p:par>
                        <p:par>
                          <p:cTn id="45" fill="hold">
                            <p:stCondLst>
                              <p:cond delay="6000"/>
                            </p:stCondLst>
                            <p:childTnLst>
                              <p:par>
                                <p:cTn id="46" presetID="10" presetClass="entr" presetSubtype="0" fill="hold" nodeType="afterEffect">
                                  <p:stCondLst>
                                    <p:cond delay="0"/>
                                  </p:stCondLst>
                                  <p:childTnLst>
                                    <p:set>
                                      <p:cBhvr>
                                        <p:cTn id="47" dur="1" fill="hold">
                                          <p:stCondLst>
                                            <p:cond delay="0"/>
                                          </p:stCondLst>
                                        </p:cTn>
                                        <p:tgtEl>
                                          <p:spTgt spid="51"/>
                                        </p:tgtEl>
                                        <p:attrNameLst>
                                          <p:attrName>style.visibility</p:attrName>
                                        </p:attrNameLst>
                                      </p:cBhvr>
                                      <p:to>
                                        <p:strVal val="visible"/>
                                      </p:to>
                                    </p:set>
                                    <p:animEffect transition="in" filter="fade">
                                      <p:cBhvr>
                                        <p:cTn id="48"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smtClean="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8" name="组合 45"/>
          <p:cNvGrpSpPr/>
          <p:nvPr/>
        </p:nvGrpSpPr>
        <p:grpSpPr>
          <a:xfrm>
            <a:off x="5283200" y="1018540"/>
            <a:ext cx="6413500" cy="5526405"/>
            <a:chOff x="4296797" y="313214"/>
            <a:chExt cx="7464085" cy="6431390"/>
          </a:xfrm>
        </p:grpSpPr>
        <p:sp>
          <p:nvSpPr>
            <p:cNvPr id="9" name="Freeform 5"/>
            <p:cNvSpPr/>
            <p:nvPr/>
          </p:nvSpPr>
          <p:spPr bwMode="auto">
            <a:xfrm>
              <a:off x="10294032" y="648604"/>
              <a:ext cx="1466850" cy="885825"/>
            </a:xfrm>
            <a:custGeom>
              <a:avLst/>
              <a:gdLst>
                <a:gd name="T0" fmla="*/ 15 w 81"/>
                <a:gd name="T1" fmla="*/ 49 h 49"/>
                <a:gd name="T2" fmla="*/ 0 w 81"/>
                <a:gd name="T3" fmla="*/ 34 h 49"/>
                <a:gd name="T4" fmla="*/ 13 w 81"/>
                <a:gd name="T5" fmla="*/ 19 h 49"/>
                <a:gd name="T6" fmla="*/ 13 w 81"/>
                <a:gd name="T7" fmla="*/ 18 h 49"/>
                <a:gd name="T8" fmla="*/ 28 w 81"/>
                <a:gd name="T9" fmla="*/ 3 h 49"/>
                <a:gd name="T10" fmla="*/ 36 w 81"/>
                <a:gd name="T11" fmla="*/ 6 h 49"/>
                <a:gd name="T12" fmla="*/ 50 w 81"/>
                <a:gd name="T13" fmla="*/ 0 h 49"/>
                <a:gd name="T14" fmla="*/ 68 w 81"/>
                <a:gd name="T15" fmla="*/ 18 h 49"/>
                <a:gd name="T16" fmla="*/ 68 w 81"/>
                <a:gd name="T17" fmla="*/ 19 h 49"/>
                <a:gd name="T18" fmla="*/ 81 w 81"/>
                <a:gd name="T19" fmla="*/ 34 h 49"/>
                <a:gd name="T20" fmla="*/ 66 w 81"/>
                <a:gd name="T21" fmla="*/ 49 h 49"/>
                <a:gd name="T22" fmla="*/ 15 w 81"/>
                <a:gd name="T23"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 h="49">
                  <a:moveTo>
                    <a:pt x="15" y="49"/>
                  </a:moveTo>
                  <a:cubicBezTo>
                    <a:pt x="6" y="49"/>
                    <a:pt x="0" y="42"/>
                    <a:pt x="0" y="34"/>
                  </a:cubicBezTo>
                  <a:cubicBezTo>
                    <a:pt x="0" y="27"/>
                    <a:pt x="5" y="20"/>
                    <a:pt x="13" y="19"/>
                  </a:cubicBezTo>
                  <a:cubicBezTo>
                    <a:pt x="13" y="19"/>
                    <a:pt x="13" y="18"/>
                    <a:pt x="13" y="18"/>
                  </a:cubicBezTo>
                  <a:cubicBezTo>
                    <a:pt x="13" y="10"/>
                    <a:pt x="19" y="3"/>
                    <a:pt x="28" y="3"/>
                  </a:cubicBezTo>
                  <a:cubicBezTo>
                    <a:pt x="31" y="3"/>
                    <a:pt x="34" y="4"/>
                    <a:pt x="36" y="6"/>
                  </a:cubicBezTo>
                  <a:cubicBezTo>
                    <a:pt x="40" y="2"/>
                    <a:pt x="45" y="0"/>
                    <a:pt x="50" y="0"/>
                  </a:cubicBezTo>
                  <a:cubicBezTo>
                    <a:pt x="60" y="0"/>
                    <a:pt x="68" y="8"/>
                    <a:pt x="68" y="18"/>
                  </a:cubicBezTo>
                  <a:cubicBezTo>
                    <a:pt x="68" y="18"/>
                    <a:pt x="68" y="19"/>
                    <a:pt x="68" y="19"/>
                  </a:cubicBezTo>
                  <a:cubicBezTo>
                    <a:pt x="76" y="20"/>
                    <a:pt x="81" y="27"/>
                    <a:pt x="81" y="34"/>
                  </a:cubicBezTo>
                  <a:cubicBezTo>
                    <a:pt x="81" y="42"/>
                    <a:pt x="75" y="49"/>
                    <a:pt x="66" y="49"/>
                  </a:cubicBezTo>
                  <a:lnTo>
                    <a:pt x="15" y="49"/>
                  </a:lnTo>
                  <a:close/>
                </a:path>
              </a:pathLst>
            </a:custGeom>
            <a:solidFill>
              <a:srgbClr val="76AD38">
                <a:alpha val="90000"/>
              </a:srgbClr>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0" name="Freeform 6"/>
            <p:cNvSpPr/>
            <p:nvPr/>
          </p:nvSpPr>
          <p:spPr bwMode="auto">
            <a:xfrm>
              <a:off x="9968594" y="1678892"/>
              <a:ext cx="1031875" cy="2243138"/>
            </a:xfrm>
            <a:custGeom>
              <a:avLst/>
              <a:gdLst>
                <a:gd name="T0" fmla="*/ 44 w 57"/>
                <a:gd name="T1" fmla="*/ 56 h 124"/>
                <a:gd name="T2" fmla="*/ 36 w 57"/>
                <a:gd name="T3" fmla="*/ 65 h 124"/>
                <a:gd name="T4" fmla="*/ 38 w 57"/>
                <a:gd name="T5" fmla="*/ 70 h 124"/>
                <a:gd name="T6" fmla="*/ 29 w 57"/>
                <a:gd name="T7" fmla="*/ 80 h 124"/>
                <a:gd name="T8" fmla="*/ 29 w 57"/>
                <a:gd name="T9" fmla="*/ 58 h 124"/>
                <a:gd name="T10" fmla="*/ 57 w 57"/>
                <a:gd name="T11" fmla="*/ 29 h 124"/>
                <a:gd name="T12" fmla="*/ 28 w 57"/>
                <a:gd name="T13" fmla="*/ 0 h 124"/>
                <a:gd name="T14" fmla="*/ 0 w 57"/>
                <a:gd name="T15" fmla="*/ 29 h 124"/>
                <a:gd name="T16" fmla="*/ 27 w 57"/>
                <a:gd name="T17" fmla="*/ 58 h 124"/>
                <a:gd name="T18" fmla="*/ 27 w 57"/>
                <a:gd name="T19" fmla="*/ 124 h 124"/>
                <a:gd name="T20" fmla="*/ 29 w 57"/>
                <a:gd name="T21" fmla="*/ 124 h 124"/>
                <a:gd name="T22" fmla="*/ 29 w 57"/>
                <a:gd name="T23" fmla="*/ 82 h 124"/>
                <a:gd name="T24" fmla="*/ 39 w 57"/>
                <a:gd name="T25" fmla="*/ 71 h 124"/>
                <a:gd name="T26" fmla="*/ 44 w 57"/>
                <a:gd name="T27" fmla="*/ 73 h 124"/>
                <a:gd name="T28" fmla="*/ 53 w 57"/>
                <a:gd name="T29" fmla="*/ 65 h 124"/>
                <a:gd name="T30" fmla="*/ 44 w 57"/>
                <a:gd name="T31" fmla="*/ 56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7" h="124">
                  <a:moveTo>
                    <a:pt x="44" y="56"/>
                  </a:moveTo>
                  <a:cubicBezTo>
                    <a:pt x="39" y="56"/>
                    <a:pt x="36" y="60"/>
                    <a:pt x="36" y="65"/>
                  </a:cubicBezTo>
                  <a:cubicBezTo>
                    <a:pt x="36" y="67"/>
                    <a:pt x="36" y="69"/>
                    <a:pt x="38" y="70"/>
                  </a:cubicBezTo>
                  <a:cubicBezTo>
                    <a:pt x="29" y="80"/>
                    <a:pt x="29" y="80"/>
                    <a:pt x="29" y="80"/>
                  </a:cubicBezTo>
                  <a:cubicBezTo>
                    <a:pt x="29" y="58"/>
                    <a:pt x="29" y="58"/>
                    <a:pt x="29" y="58"/>
                  </a:cubicBezTo>
                  <a:cubicBezTo>
                    <a:pt x="44" y="58"/>
                    <a:pt x="57" y="45"/>
                    <a:pt x="57" y="29"/>
                  </a:cubicBezTo>
                  <a:cubicBezTo>
                    <a:pt x="57" y="13"/>
                    <a:pt x="44" y="0"/>
                    <a:pt x="28" y="0"/>
                  </a:cubicBezTo>
                  <a:cubicBezTo>
                    <a:pt x="13" y="0"/>
                    <a:pt x="0" y="13"/>
                    <a:pt x="0" y="29"/>
                  </a:cubicBezTo>
                  <a:cubicBezTo>
                    <a:pt x="0" y="44"/>
                    <a:pt x="12" y="57"/>
                    <a:pt x="27" y="58"/>
                  </a:cubicBezTo>
                  <a:cubicBezTo>
                    <a:pt x="27" y="124"/>
                    <a:pt x="27" y="124"/>
                    <a:pt x="27" y="124"/>
                  </a:cubicBezTo>
                  <a:cubicBezTo>
                    <a:pt x="29" y="124"/>
                    <a:pt x="29" y="124"/>
                    <a:pt x="29" y="124"/>
                  </a:cubicBezTo>
                  <a:cubicBezTo>
                    <a:pt x="29" y="82"/>
                    <a:pt x="29" y="82"/>
                    <a:pt x="29" y="82"/>
                  </a:cubicBezTo>
                  <a:cubicBezTo>
                    <a:pt x="39" y="71"/>
                    <a:pt x="39" y="71"/>
                    <a:pt x="39" y="71"/>
                  </a:cubicBezTo>
                  <a:cubicBezTo>
                    <a:pt x="40" y="73"/>
                    <a:pt x="42" y="73"/>
                    <a:pt x="44" y="73"/>
                  </a:cubicBezTo>
                  <a:cubicBezTo>
                    <a:pt x="49" y="73"/>
                    <a:pt x="53" y="70"/>
                    <a:pt x="53" y="65"/>
                  </a:cubicBezTo>
                  <a:cubicBezTo>
                    <a:pt x="53" y="60"/>
                    <a:pt x="49" y="56"/>
                    <a:pt x="44" y="56"/>
                  </a:cubicBezTo>
                  <a:close/>
                </a:path>
              </a:pathLst>
            </a:custGeom>
            <a:solidFill>
              <a:srgbClr val="76AD38"/>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1" name="Freeform 7"/>
            <p:cNvSpPr/>
            <p:nvPr/>
          </p:nvSpPr>
          <p:spPr bwMode="auto">
            <a:xfrm>
              <a:off x="9824132" y="4755467"/>
              <a:ext cx="271463" cy="1682750"/>
            </a:xfrm>
            <a:custGeom>
              <a:avLst/>
              <a:gdLst>
                <a:gd name="T0" fmla="*/ 15 w 15"/>
                <a:gd name="T1" fmla="*/ 86 h 93"/>
                <a:gd name="T2" fmla="*/ 8 w 15"/>
                <a:gd name="T3" fmla="*/ 93 h 93"/>
                <a:gd name="T4" fmla="*/ 0 w 15"/>
                <a:gd name="T5" fmla="*/ 86 h 93"/>
                <a:gd name="T6" fmla="*/ 0 w 15"/>
                <a:gd name="T7" fmla="*/ 7 h 93"/>
                <a:gd name="T8" fmla="*/ 8 w 15"/>
                <a:gd name="T9" fmla="*/ 0 h 93"/>
                <a:gd name="T10" fmla="*/ 15 w 15"/>
                <a:gd name="T11" fmla="*/ 7 h 93"/>
                <a:gd name="T12" fmla="*/ 15 w 15"/>
                <a:gd name="T13" fmla="*/ 86 h 93"/>
              </a:gdLst>
              <a:ahLst/>
              <a:cxnLst>
                <a:cxn ang="0">
                  <a:pos x="T0" y="T1"/>
                </a:cxn>
                <a:cxn ang="0">
                  <a:pos x="T2" y="T3"/>
                </a:cxn>
                <a:cxn ang="0">
                  <a:pos x="T4" y="T5"/>
                </a:cxn>
                <a:cxn ang="0">
                  <a:pos x="T6" y="T7"/>
                </a:cxn>
                <a:cxn ang="0">
                  <a:pos x="T8" y="T9"/>
                </a:cxn>
                <a:cxn ang="0">
                  <a:pos x="T10" y="T11"/>
                </a:cxn>
                <a:cxn ang="0">
                  <a:pos x="T12" y="T13"/>
                </a:cxn>
              </a:cxnLst>
              <a:rect l="0" t="0" r="r" b="b"/>
              <a:pathLst>
                <a:path w="15" h="93">
                  <a:moveTo>
                    <a:pt x="15" y="86"/>
                  </a:moveTo>
                  <a:cubicBezTo>
                    <a:pt x="15" y="90"/>
                    <a:pt x="12" y="93"/>
                    <a:pt x="8" y="93"/>
                  </a:cubicBezTo>
                  <a:cubicBezTo>
                    <a:pt x="4" y="93"/>
                    <a:pt x="0" y="90"/>
                    <a:pt x="0" y="86"/>
                  </a:cubicBezTo>
                  <a:cubicBezTo>
                    <a:pt x="0" y="7"/>
                    <a:pt x="0" y="7"/>
                    <a:pt x="0" y="7"/>
                  </a:cubicBezTo>
                  <a:cubicBezTo>
                    <a:pt x="0" y="3"/>
                    <a:pt x="4" y="0"/>
                    <a:pt x="8" y="0"/>
                  </a:cubicBezTo>
                  <a:cubicBezTo>
                    <a:pt x="12" y="0"/>
                    <a:pt x="15" y="3"/>
                    <a:pt x="15" y="7"/>
                  </a:cubicBezTo>
                  <a:lnTo>
                    <a:pt x="15" y="86"/>
                  </a:lnTo>
                  <a:close/>
                </a:path>
              </a:pathLst>
            </a:custGeom>
            <a:solidFill>
              <a:srgbClr val="76AD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2" name="Freeform 8"/>
            <p:cNvSpPr/>
            <p:nvPr/>
          </p:nvSpPr>
          <p:spPr bwMode="auto">
            <a:xfrm>
              <a:off x="5768069" y="4826904"/>
              <a:ext cx="307975" cy="1917700"/>
            </a:xfrm>
            <a:custGeom>
              <a:avLst/>
              <a:gdLst>
                <a:gd name="T0" fmla="*/ 17 w 17"/>
                <a:gd name="T1" fmla="*/ 98 h 106"/>
                <a:gd name="T2" fmla="*/ 9 w 17"/>
                <a:gd name="T3" fmla="*/ 106 h 106"/>
                <a:gd name="T4" fmla="*/ 0 w 17"/>
                <a:gd name="T5" fmla="*/ 98 h 106"/>
                <a:gd name="T6" fmla="*/ 0 w 17"/>
                <a:gd name="T7" fmla="*/ 8 h 106"/>
                <a:gd name="T8" fmla="*/ 9 w 17"/>
                <a:gd name="T9" fmla="*/ 0 h 106"/>
                <a:gd name="T10" fmla="*/ 17 w 17"/>
                <a:gd name="T11" fmla="*/ 8 h 106"/>
                <a:gd name="T12" fmla="*/ 17 w 17"/>
                <a:gd name="T13" fmla="*/ 98 h 106"/>
              </a:gdLst>
              <a:ahLst/>
              <a:cxnLst>
                <a:cxn ang="0">
                  <a:pos x="T0" y="T1"/>
                </a:cxn>
                <a:cxn ang="0">
                  <a:pos x="T2" y="T3"/>
                </a:cxn>
                <a:cxn ang="0">
                  <a:pos x="T4" y="T5"/>
                </a:cxn>
                <a:cxn ang="0">
                  <a:pos x="T6" y="T7"/>
                </a:cxn>
                <a:cxn ang="0">
                  <a:pos x="T8" y="T9"/>
                </a:cxn>
                <a:cxn ang="0">
                  <a:pos x="T10" y="T11"/>
                </a:cxn>
                <a:cxn ang="0">
                  <a:pos x="T12" y="T13"/>
                </a:cxn>
              </a:cxnLst>
              <a:rect l="0" t="0" r="r" b="b"/>
              <a:pathLst>
                <a:path w="17" h="106">
                  <a:moveTo>
                    <a:pt x="17" y="98"/>
                  </a:moveTo>
                  <a:cubicBezTo>
                    <a:pt x="17" y="103"/>
                    <a:pt x="13" y="106"/>
                    <a:pt x="9" y="106"/>
                  </a:cubicBezTo>
                  <a:cubicBezTo>
                    <a:pt x="4" y="106"/>
                    <a:pt x="0" y="103"/>
                    <a:pt x="0" y="98"/>
                  </a:cubicBezTo>
                  <a:cubicBezTo>
                    <a:pt x="0" y="8"/>
                    <a:pt x="0" y="8"/>
                    <a:pt x="0" y="8"/>
                  </a:cubicBezTo>
                  <a:cubicBezTo>
                    <a:pt x="0" y="4"/>
                    <a:pt x="4" y="0"/>
                    <a:pt x="9" y="0"/>
                  </a:cubicBezTo>
                  <a:cubicBezTo>
                    <a:pt x="13" y="0"/>
                    <a:pt x="17" y="4"/>
                    <a:pt x="17" y="8"/>
                  </a:cubicBezTo>
                  <a:lnTo>
                    <a:pt x="17" y="98"/>
                  </a:lnTo>
                  <a:close/>
                </a:path>
              </a:pathLst>
            </a:custGeom>
            <a:solidFill>
              <a:srgbClr val="A2CA0C"/>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3" name="Freeform 9"/>
            <p:cNvSpPr/>
            <p:nvPr/>
          </p:nvSpPr>
          <p:spPr bwMode="auto">
            <a:xfrm>
              <a:off x="6257019" y="5007879"/>
              <a:ext cx="144463" cy="941388"/>
            </a:xfrm>
            <a:custGeom>
              <a:avLst/>
              <a:gdLst>
                <a:gd name="T0" fmla="*/ 8 w 8"/>
                <a:gd name="T1" fmla="*/ 48 h 52"/>
                <a:gd name="T2" fmla="*/ 4 w 8"/>
                <a:gd name="T3" fmla="*/ 52 h 52"/>
                <a:gd name="T4" fmla="*/ 0 w 8"/>
                <a:gd name="T5" fmla="*/ 48 h 52"/>
                <a:gd name="T6" fmla="*/ 0 w 8"/>
                <a:gd name="T7" fmla="*/ 4 h 52"/>
                <a:gd name="T8" fmla="*/ 4 w 8"/>
                <a:gd name="T9" fmla="*/ 0 h 52"/>
                <a:gd name="T10" fmla="*/ 8 w 8"/>
                <a:gd name="T11" fmla="*/ 4 h 52"/>
                <a:gd name="T12" fmla="*/ 8 w 8"/>
                <a:gd name="T13" fmla="*/ 48 h 52"/>
              </a:gdLst>
              <a:ahLst/>
              <a:cxnLst>
                <a:cxn ang="0">
                  <a:pos x="T0" y="T1"/>
                </a:cxn>
                <a:cxn ang="0">
                  <a:pos x="T2" y="T3"/>
                </a:cxn>
                <a:cxn ang="0">
                  <a:pos x="T4" y="T5"/>
                </a:cxn>
                <a:cxn ang="0">
                  <a:pos x="T6" y="T7"/>
                </a:cxn>
                <a:cxn ang="0">
                  <a:pos x="T8" y="T9"/>
                </a:cxn>
                <a:cxn ang="0">
                  <a:pos x="T10" y="T11"/>
                </a:cxn>
                <a:cxn ang="0">
                  <a:pos x="T12" y="T13"/>
                </a:cxn>
              </a:cxnLst>
              <a:rect l="0" t="0" r="r" b="b"/>
              <a:pathLst>
                <a:path w="8" h="52">
                  <a:moveTo>
                    <a:pt x="8" y="48"/>
                  </a:moveTo>
                  <a:cubicBezTo>
                    <a:pt x="8" y="50"/>
                    <a:pt x="6" y="52"/>
                    <a:pt x="4" y="52"/>
                  </a:cubicBezTo>
                  <a:cubicBezTo>
                    <a:pt x="1" y="52"/>
                    <a:pt x="0" y="50"/>
                    <a:pt x="0" y="48"/>
                  </a:cubicBezTo>
                  <a:cubicBezTo>
                    <a:pt x="0" y="4"/>
                    <a:pt x="0" y="4"/>
                    <a:pt x="0" y="4"/>
                  </a:cubicBezTo>
                  <a:cubicBezTo>
                    <a:pt x="0" y="2"/>
                    <a:pt x="1" y="0"/>
                    <a:pt x="4" y="0"/>
                  </a:cubicBezTo>
                  <a:cubicBezTo>
                    <a:pt x="6" y="0"/>
                    <a:pt x="8" y="2"/>
                    <a:pt x="8" y="4"/>
                  </a:cubicBezTo>
                  <a:lnTo>
                    <a:pt x="8" y="48"/>
                  </a:lnTo>
                  <a:close/>
                </a:path>
              </a:pathLst>
            </a:custGeom>
            <a:solidFill>
              <a:srgbClr val="A2CA0C"/>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4" name="Freeform 10"/>
            <p:cNvSpPr/>
            <p:nvPr/>
          </p:nvSpPr>
          <p:spPr bwMode="auto">
            <a:xfrm>
              <a:off x="4971144" y="2475817"/>
              <a:ext cx="669925" cy="1465263"/>
            </a:xfrm>
            <a:custGeom>
              <a:avLst/>
              <a:gdLst>
                <a:gd name="T0" fmla="*/ 29 w 37"/>
                <a:gd name="T1" fmla="*/ 36 h 81"/>
                <a:gd name="T2" fmla="*/ 23 w 37"/>
                <a:gd name="T3" fmla="*/ 42 h 81"/>
                <a:gd name="T4" fmla="*/ 24 w 37"/>
                <a:gd name="T5" fmla="*/ 45 h 81"/>
                <a:gd name="T6" fmla="*/ 18 w 37"/>
                <a:gd name="T7" fmla="*/ 52 h 81"/>
                <a:gd name="T8" fmla="*/ 18 w 37"/>
                <a:gd name="T9" fmla="*/ 37 h 81"/>
                <a:gd name="T10" fmla="*/ 37 w 37"/>
                <a:gd name="T11" fmla="*/ 19 h 81"/>
                <a:gd name="T12" fmla="*/ 18 w 37"/>
                <a:gd name="T13" fmla="*/ 0 h 81"/>
                <a:gd name="T14" fmla="*/ 0 w 37"/>
                <a:gd name="T15" fmla="*/ 19 h 81"/>
                <a:gd name="T16" fmla="*/ 17 w 37"/>
                <a:gd name="T17" fmla="*/ 37 h 81"/>
                <a:gd name="T18" fmla="*/ 17 w 37"/>
                <a:gd name="T19" fmla="*/ 81 h 81"/>
                <a:gd name="T20" fmla="*/ 18 w 37"/>
                <a:gd name="T21" fmla="*/ 81 h 81"/>
                <a:gd name="T22" fmla="*/ 18 w 37"/>
                <a:gd name="T23" fmla="*/ 53 h 81"/>
                <a:gd name="T24" fmla="*/ 25 w 37"/>
                <a:gd name="T25" fmla="*/ 46 h 81"/>
                <a:gd name="T26" fmla="*/ 29 w 37"/>
                <a:gd name="T27" fmla="*/ 47 h 81"/>
                <a:gd name="T28" fmla="*/ 34 w 37"/>
                <a:gd name="T29" fmla="*/ 42 h 81"/>
                <a:gd name="T30" fmla="*/ 29 w 37"/>
                <a:gd name="T31" fmla="*/ 36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 h="81">
                  <a:moveTo>
                    <a:pt x="29" y="36"/>
                  </a:moveTo>
                  <a:cubicBezTo>
                    <a:pt x="26" y="36"/>
                    <a:pt x="23" y="39"/>
                    <a:pt x="23" y="42"/>
                  </a:cubicBezTo>
                  <a:cubicBezTo>
                    <a:pt x="23" y="43"/>
                    <a:pt x="23" y="44"/>
                    <a:pt x="24" y="45"/>
                  </a:cubicBezTo>
                  <a:cubicBezTo>
                    <a:pt x="18" y="52"/>
                    <a:pt x="18" y="52"/>
                    <a:pt x="18" y="52"/>
                  </a:cubicBezTo>
                  <a:cubicBezTo>
                    <a:pt x="18" y="37"/>
                    <a:pt x="18" y="37"/>
                    <a:pt x="18" y="37"/>
                  </a:cubicBezTo>
                  <a:cubicBezTo>
                    <a:pt x="29" y="37"/>
                    <a:pt x="37" y="29"/>
                    <a:pt x="37" y="19"/>
                  </a:cubicBezTo>
                  <a:cubicBezTo>
                    <a:pt x="37" y="8"/>
                    <a:pt x="29" y="0"/>
                    <a:pt x="18" y="0"/>
                  </a:cubicBezTo>
                  <a:cubicBezTo>
                    <a:pt x="8" y="0"/>
                    <a:pt x="0" y="8"/>
                    <a:pt x="0" y="19"/>
                  </a:cubicBezTo>
                  <a:cubicBezTo>
                    <a:pt x="0" y="29"/>
                    <a:pt x="7" y="37"/>
                    <a:pt x="17" y="37"/>
                  </a:cubicBezTo>
                  <a:cubicBezTo>
                    <a:pt x="17" y="81"/>
                    <a:pt x="17" y="81"/>
                    <a:pt x="17" y="81"/>
                  </a:cubicBezTo>
                  <a:cubicBezTo>
                    <a:pt x="18" y="81"/>
                    <a:pt x="18" y="81"/>
                    <a:pt x="18" y="81"/>
                  </a:cubicBezTo>
                  <a:cubicBezTo>
                    <a:pt x="18" y="53"/>
                    <a:pt x="18" y="53"/>
                    <a:pt x="18" y="53"/>
                  </a:cubicBezTo>
                  <a:cubicBezTo>
                    <a:pt x="25" y="46"/>
                    <a:pt x="25" y="46"/>
                    <a:pt x="25" y="46"/>
                  </a:cubicBezTo>
                  <a:cubicBezTo>
                    <a:pt x="26" y="47"/>
                    <a:pt x="27" y="47"/>
                    <a:pt x="29" y="47"/>
                  </a:cubicBezTo>
                  <a:cubicBezTo>
                    <a:pt x="32" y="47"/>
                    <a:pt x="34" y="45"/>
                    <a:pt x="34" y="42"/>
                  </a:cubicBezTo>
                  <a:cubicBezTo>
                    <a:pt x="34" y="39"/>
                    <a:pt x="32" y="36"/>
                    <a:pt x="29" y="36"/>
                  </a:cubicBezTo>
                  <a:close/>
                </a:path>
              </a:pathLst>
            </a:custGeom>
            <a:solidFill>
              <a:srgbClr val="76AD38"/>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 name="Freeform 11"/>
            <p:cNvSpPr>
              <a:spLocks noEditPoints="1"/>
            </p:cNvSpPr>
            <p:nvPr/>
          </p:nvSpPr>
          <p:spPr bwMode="auto">
            <a:xfrm>
              <a:off x="7071407" y="1842404"/>
              <a:ext cx="923925" cy="2044700"/>
            </a:xfrm>
            <a:custGeom>
              <a:avLst/>
              <a:gdLst>
                <a:gd name="T0" fmla="*/ 0 w 582"/>
                <a:gd name="T1" fmla="*/ 1288 h 1288"/>
                <a:gd name="T2" fmla="*/ 582 w 582"/>
                <a:gd name="T3" fmla="*/ 0 h 1288"/>
                <a:gd name="T4" fmla="*/ 445 w 582"/>
                <a:gd name="T5" fmla="*/ 615 h 1288"/>
                <a:gd name="T6" fmla="*/ 536 w 582"/>
                <a:gd name="T7" fmla="*/ 706 h 1288"/>
                <a:gd name="T8" fmla="*/ 445 w 582"/>
                <a:gd name="T9" fmla="*/ 615 h 1288"/>
                <a:gd name="T10" fmla="*/ 536 w 582"/>
                <a:gd name="T11" fmla="*/ 513 h 1288"/>
                <a:gd name="T12" fmla="*/ 445 w 582"/>
                <a:gd name="T13" fmla="*/ 604 h 1288"/>
                <a:gd name="T14" fmla="*/ 445 w 582"/>
                <a:gd name="T15" fmla="*/ 399 h 1288"/>
                <a:gd name="T16" fmla="*/ 536 w 582"/>
                <a:gd name="T17" fmla="*/ 501 h 1288"/>
                <a:gd name="T18" fmla="*/ 445 w 582"/>
                <a:gd name="T19" fmla="*/ 399 h 1288"/>
                <a:gd name="T20" fmla="*/ 536 w 582"/>
                <a:gd name="T21" fmla="*/ 296 h 1288"/>
                <a:gd name="T22" fmla="*/ 445 w 582"/>
                <a:gd name="T23" fmla="*/ 387 h 1288"/>
                <a:gd name="T24" fmla="*/ 445 w 582"/>
                <a:gd name="T25" fmla="*/ 194 h 1288"/>
                <a:gd name="T26" fmla="*/ 536 w 582"/>
                <a:gd name="T27" fmla="*/ 285 h 1288"/>
                <a:gd name="T28" fmla="*/ 445 w 582"/>
                <a:gd name="T29" fmla="*/ 194 h 1288"/>
                <a:gd name="T30" fmla="*/ 536 w 582"/>
                <a:gd name="T31" fmla="*/ 80 h 1288"/>
                <a:gd name="T32" fmla="*/ 445 w 582"/>
                <a:gd name="T33" fmla="*/ 182 h 1288"/>
                <a:gd name="T34" fmla="*/ 331 w 582"/>
                <a:gd name="T35" fmla="*/ 615 h 1288"/>
                <a:gd name="T36" fmla="*/ 434 w 582"/>
                <a:gd name="T37" fmla="*/ 706 h 1288"/>
                <a:gd name="T38" fmla="*/ 331 w 582"/>
                <a:gd name="T39" fmla="*/ 615 h 1288"/>
                <a:gd name="T40" fmla="*/ 434 w 582"/>
                <a:gd name="T41" fmla="*/ 513 h 1288"/>
                <a:gd name="T42" fmla="*/ 331 w 582"/>
                <a:gd name="T43" fmla="*/ 604 h 1288"/>
                <a:gd name="T44" fmla="*/ 331 w 582"/>
                <a:gd name="T45" fmla="*/ 399 h 1288"/>
                <a:gd name="T46" fmla="*/ 434 w 582"/>
                <a:gd name="T47" fmla="*/ 501 h 1288"/>
                <a:gd name="T48" fmla="*/ 331 w 582"/>
                <a:gd name="T49" fmla="*/ 399 h 1288"/>
                <a:gd name="T50" fmla="*/ 434 w 582"/>
                <a:gd name="T51" fmla="*/ 296 h 1288"/>
                <a:gd name="T52" fmla="*/ 331 w 582"/>
                <a:gd name="T53" fmla="*/ 387 h 1288"/>
                <a:gd name="T54" fmla="*/ 331 w 582"/>
                <a:gd name="T55" fmla="*/ 194 h 1288"/>
                <a:gd name="T56" fmla="*/ 434 w 582"/>
                <a:gd name="T57" fmla="*/ 285 h 1288"/>
                <a:gd name="T58" fmla="*/ 331 w 582"/>
                <a:gd name="T59" fmla="*/ 194 h 1288"/>
                <a:gd name="T60" fmla="*/ 434 w 582"/>
                <a:gd name="T61" fmla="*/ 80 h 1288"/>
                <a:gd name="T62" fmla="*/ 331 w 582"/>
                <a:gd name="T63" fmla="*/ 182 h 1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2" h="1288">
                  <a:moveTo>
                    <a:pt x="0" y="0"/>
                  </a:moveTo>
                  <a:lnTo>
                    <a:pt x="0" y="1288"/>
                  </a:lnTo>
                  <a:lnTo>
                    <a:pt x="582" y="1288"/>
                  </a:lnTo>
                  <a:lnTo>
                    <a:pt x="582" y="0"/>
                  </a:lnTo>
                  <a:lnTo>
                    <a:pt x="0" y="0"/>
                  </a:lnTo>
                  <a:close/>
                  <a:moveTo>
                    <a:pt x="445" y="615"/>
                  </a:moveTo>
                  <a:lnTo>
                    <a:pt x="536" y="615"/>
                  </a:lnTo>
                  <a:lnTo>
                    <a:pt x="536" y="706"/>
                  </a:lnTo>
                  <a:lnTo>
                    <a:pt x="445" y="706"/>
                  </a:lnTo>
                  <a:lnTo>
                    <a:pt x="445" y="615"/>
                  </a:lnTo>
                  <a:close/>
                  <a:moveTo>
                    <a:pt x="445" y="513"/>
                  </a:moveTo>
                  <a:lnTo>
                    <a:pt x="536" y="513"/>
                  </a:lnTo>
                  <a:lnTo>
                    <a:pt x="536" y="604"/>
                  </a:lnTo>
                  <a:lnTo>
                    <a:pt x="445" y="604"/>
                  </a:lnTo>
                  <a:lnTo>
                    <a:pt x="445" y="513"/>
                  </a:lnTo>
                  <a:close/>
                  <a:moveTo>
                    <a:pt x="445" y="399"/>
                  </a:moveTo>
                  <a:lnTo>
                    <a:pt x="536" y="399"/>
                  </a:lnTo>
                  <a:lnTo>
                    <a:pt x="536" y="501"/>
                  </a:lnTo>
                  <a:lnTo>
                    <a:pt x="445" y="501"/>
                  </a:lnTo>
                  <a:lnTo>
                    <a:pt x="445" y="399"/>
                  </a:lnTo>
                  <a:close/>
                  <a:moveTo>
                    <a:pt x="445" y="296"/>
                  </a:moveTo>
                  <a:lnTo>
                    <a:pt x="536" y="296"/>
                  </a:lnTo>
                  <a:lnTo>
                    <a:pt x="536" y="387"/>
                  </a:lnTo>
                  <a:lnTo>
                    <a:pt x="445" y="387"/>
                  </a:lnTo>
                  <a:lnTo>
                    <a:pt x="445" y="296"/>
                  </a:lnTo>
                  <a:close/>
                  <a:moveTo>
                    <a:pt x="445" y="194"/>
                  </a:moveTo>
                  <a:lnTo>
                    <a:pt x="536" y="194"/>
                  </a:lnTo>
                  <a:lnTo>
                    <a:pt x="536" y="285"/>
                  </a:lnTo>
                  <a:lnTo>
                    <a:pt x="445" y="285"/>
                  </a:lnTo>
                  <a:lnTo>
                    <a:pt x="445" y="194"/>
                  </a:lnTo>
                  <a:close/>
                  <a:moveTo>
                    <a:pt x="445" y="80"/>
                  </a:moveTo>
                  <a:lnTo>
                    <a:pt x="536" y="80"/>
                  </a:lnTo>
                  <a:lnTo>
                    <a:pt x="536" y="182"/>
                  </a:lnTo>
                  <a:lnTo>
                    <a:pt x="445" y="182"/>
                  </a:lnTo>
                  <a:lnTo>
                    <a:pt x="445" y="80"/>
                  </a:lnTo>
                  <a:close/>
                  <a:moveTo>
                    <a:pt x="331" y="615"/>
                  </a:moveTo>
                  <a:lnTo>
                    <a:pt x="434" y="615"/>
                  </a:lnTo>
                  <a:lnTo>
                    <a:pt x="434" y="706"/>
                  </a:lnTo>
                  <a:lnTo>
                    <a:pt x="331" y="706"/>
                  </a:lnTo>
                  <a:lnTo>
                    <a:pt x="331" y="615"/>
                  </a:lnTo>
                  <a:close/>
                  <a:moveTo>
                    <a:pt x="331" y="513"/>
                  </a:moveTo>
                  <a:lnTo>
                    <a:pt x="434" y="513"/>
                  </a:lnTo>
                  <a:lnTo>
                    <a:pt x="434" y="604"/>
                  </a:lnTo>
                  <a:lnTo>
                    <a:pt x="331" y="604"/>
                  </a:lnTo>
                  <a:lnTo>
                    <a:pt x="331" y="513"/>
                  </a:lnTo>
                  <a:close/>
                  <a:moveTo>
                    <a:pt x="331" y="399"/>
                  </a:moveTo>
                  <a:lnTo>
                    <a:pt x="434" y="399"/>
                  </a:lnTo>
                  <a:lnTo>
                    <a:pt x="434" y="501"/>
                  </a:lnTo>
                  <a:lnTo>
                    <a:pt x="331" y="501"/>
                  </a:lnTo>
                  <a:lnTo>
                    <a:pt x="331" y="399"/>
                  </a:lnTo>
                  <a:close/>
                  <a:moveTo>
                    <a:pt x="331" y="296"/>
                  </a:moveTo>
                  <a:lnTo>
                    <a:pt x="434" y="296"/>
                  </a:lnTo>
                  <a:lnTo>
                    <a:pt x="434" y="387"/>
                  </a:lnTo>
                  <a:lnTo>
                    <a:pt x="331" y="387"/>
                  </a:lnTo>
                  <a:lnTo>
                    <a:pt x="331" y="296"/>
                  </a:lnTo>
                  <a:close/>
                  <a:moveTo>
                    <a:pt x="331" y="194"/>
                  </a:moveTo>
                  <a:lnTo>
                    <a:pt x="434" y="194"/>
                  </a:lnTo>
                  <a:lnTo>
                    <a:pt x="434" y="285"/>
                  </a:lnTo>
                  <a:lnTo>
                    <a:pt x="331" y="285"/>
                  </a:lnTo>
                  <a:lnTo>
                    <a:pt x="331" y="194"/>
                  </a:lnTo>
                  <a:close/>
                  <a:moveTo>
                    <a:pt x="331" y="80"/>
                  </a:moveTo>
                  <a:lnTo>
                    <a:pt x="434" y="80"/>
                  </a:lnTo>
                  <a:lnTo>
                    <a:pt x="434" y="182"/>
                  </a:lnTo>
                  <a:lnTo>
                    <a:pt x="331" y="182"/>
                  </a:lnTo>
                  <a:lnTo>
                    <a:pt x="331" y="80"/>
                  </a:ln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6" name="Freeform 12"/>
            <p:cNvSpPr>
              <a:spLocks noEditPoints="1"/>
            </p:cNvSpPr>
            <p:nvPr/>
          </p:nvSpPr>
          <p:spPr bwMode="auto">
            <a:xfrm>
              <a:off x="7071407" y="1842404"/>
              <a:ext cx="923925" cy="2044700"/>
            </a:xfrm>
            <a:custGeom>
              <a:avLst/>
              <a:gdLst>
                <a:gd name="T0" fmla="*/ 0 w 582"/>
                <a:gd name="T1" fmla="*/ 1288 h 1288"/>
                <a:gd name="T2" fmla="*/ 582 w 582"/>
                <a:gd name="T3" fmla="*/ 0 h 1288"/>
                <a:gd name="T4" fmla="*/ 445 w 582"/>
                <a:gd name="T5" fmla="*/ 615 h 1288"/>
                <a:gd name="T6" fmla="*/ 536 w 582"/>
                <a:gd name="T7" fmla="*/ 706 h 1288"/>
                <a:gd name="T8" fmla="*/ 445 w 582"/>
                <a:gd name="T9" fmla="*/ 615 h 1288"/>
                <a:gd name="T10" fmla="*/ 536 w 582"/>
                <a:gd name="T11" fmla="*/ 513 h 1288"/>
                <a:gd name="T12" fmla="*/ 445 w 582"/>
                <a:gd name="T13" fmla="*/ 604 h 1288"/>
                <a:gd name="T14" fmla="*/ 445 w 582"/>
                <a:gd name="T15" fmla="*/ 399 h 1288"/>
                <a:gd name="T16" fmla="*/ 536 w 582"/>
                <a:gd name="T17" fmla="*/ 501 h 1288"/>
                <a:gd name="T18" fmla="*/ 445 w 582"/>
                <a:gd name="T19" fmla="*/ 399 h 1288"/>
                <a:gd name="T20" fmla="*/ 536 w 582"/>
                <a:gd name="T21" fmla="*/ 296 h 1288"/>
                <a:gd name="T22" fmla="*/ 445 w 582"/>
                <a:gd name="T23" fmla="*/ 387 h 1288"/>
                <a:gd name="T24" fmla="*/ 445 w 582"/>
                <a:gd name="T25" fmla="*/ 194 h 1288"/>
                <a:gd name="T26" fmla="*/ 536 w 582"/>
                <a:gd name="T27" fmla="*/ 285 h 1288"/>
                <a:gd name="T28" fmla="*/ 445 w 582"/>
                <a:gd name="T29" fmla="*/ 194 h 1288"/>
                <a:gd name="T30" fmla="*/ 536 w 582"/>
                <a:gd name="T31" fmla="*/ 80 h 1288"/>
                <a:gd name="T32" fmla="*/ 445 w 582"/>
                <a:gd name="T33" fmla="*/ 182 h 1288"/>
                <a:gd name="T34" fmla="*/ 331 w 582"/>
                <a:gd name="T35" fmla="*/ 615 h 1288"/>
                <a:gd name="T36" fmla="*/ 434 w 582"/>
                <a:gd name="T37" fmla="*/ 706 h 1288"/>
                <a:gd name="T38" fmla="*/ 331 w 582"/>
                <a:gd name="T39" fmla="*/ 615 h 1288"/>
                <a:gd name="T40" fmla="*/ 434 w 582"/>
                <a:gd name="T41" fmla="*/ 513 h 1288"/>
                <a:gd name="T42" fmla="*/ 331 w 582"/>
                <a:gd name="T43" fmla="*/ 604 h 1288"/>
                <a:gd name="T44" fmla="*/ 331 w 582"/>
                <a:gd name="T45" fmla="*/ 399 h 1288"/>
                <a:gd name="T46" fmla="*/ 434 w 582"/>
                <a:gd name="T47" fmla="*/ 501 h 1288"/>
                <a:gd name="T48" fmla="*/ 331 w 582"/>
                <a:gd name="T49" fmla="*/ 399 h 1288"/>
                <a:gd name="T50" fmla="*/ 434 w 582"/>
                <a:gd name="T51" fmla="*/ 296 h 1288"/>
                <a:gd name="T52" fmla="*/ 331 w 582"/>
                <a:gd name="T53" fmla="*/ 387 h 1288"/>
                <a:gd name="T54" fmla="*/ 331 w 582"/>
                <a:gd name="T55" fmla="*/ 194 h 1288"/>
                <a:gd name="T56" fmla="*/ 434 w 582"/>
                <a:gd name="T57" fmla="*/ 285 h 1288"/>
                <a:gd name="T58" fmla="*/ 331 w 582"/>
                <a:gd name="T59" fmla="*/ 194 h 1288"/>
                <a:gd name="T60" fmla="*/ 434 w 582"/>
                <a:gd name="T61" fmla="*/ 80 h 1288"/>
                <a:gd name="T62" fmla="*/ 331 w 582"/>
                <a:gd name="T63" fmla="*/ 182 h 1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2" h="1288">
                  <a:moveTo>
                    <a:pt x="0" y="0"/>
                  </a:moveTo>
                  <a:lnTo>
                    <a:pt x="0" y="1288"/>
                  </a:lnTo>
                  <a:lnTo>
                    <a:pt x="582" y="1288"/>
                  </a:lnTo>
                  <a:lnTo>
                    <a:pt x="582" y="0"/>
                  </a:lnTo>
                  <a:lnTo>
                    <a:pt x="0" y="0"/>
                  </a:lnTo>
                  <a:moveTo>
                    <a:pt x="445" y="615"/>
                  </a:moveTo>
                  <a:lnTo>
                    <a:pt x="536" y="615"/>
                  </a:lnTo>
                  <a:lnTo>
                    <a:pt x="536" y="706"/>
                  </a:lnTo>
                  <a:lnTo>
                    <a:pt x="445" y="706"/>
                  </a:lnTo>
                  <a:lnTo>
                    <a:pt x="445" y="615"/>
                  </a:lnTo>
                  <a:moveTo>
                    <a:pt x="445" y="513"/>
                  </a:moveTo>
                  <a:lnTo>
                    <a:pt x="536" y="513"/>
                  </a:lnTo>
                  <a:lnTo>
                    <a:pt x="536" y="604"/>
                  </a:lnTo>
                  <a:lnTo>
                    <a:pt x="445" y="604"/>
                  </a:lnTo>
                  <a:lnTo>
                    <a:pt x="445" y="513"/>
                  </a:lnTo>
                  <a:moveTo>
                    <a:pt x="445" y="399"/>
                  </a:moveTo>
                  <a:lnTo>
                    <a:pt x="536" y="399"/>
                  </a:lnTo>
                  <a:lnTo>
                    <a:pt x="536" y="501"/>
                  </a:lnTo>
                  <a:lnTo>
                    <a:pt x="445" y="501"/>
                  </a:lnTo>
                  <a:lnTo>
                    <a:pt x="445" y="399"/>
                  </a:lnTo>
                  <a:moveTo>
                    <a:pt x="445" y="296"/>
                  </a:moveTo>
                  <a:lnTo>
                    <a:pt x="536" y="296"/>
                  </a:lnTo>
                  <a:lnTo>
                    <a:pt x="536" y="387"/>
                  </a:lnTo>
                  <a:lnTo>
                    <a:pt x="445" y="387"/>
                  </a:lnTo>
                  <a:lnTo>
                    <a:pt x="445" y="296"/>
                  </a:lnTo>
                  <a:moveTo>
                    <a:pt x="445" y="194"/>
                  </a:moveTo>
                  <a:lnTo>
                    <a:pt x="536" y="194"/>
                  </a:lnTo>
                  <a:lnTo>
                    <a:pt x="536" y="285"/>
                  </a:lnTo>
                  <a:lnTo>
                    <a:pt x="445" y="285"/>
                  </a:lnTo>
                  <a:lnTo>
                    <a:pt x="445" y="194"/>
                  </a:lnTo>
                  <a:moveTo>
                    <a:pt x="445" y="80"/>
                  </a:moveTo>
                  <a:lnTo>
                    <a:pt x="536" y="80"/>
                  </a:lnTo>
                  <a:lnTo>
                    <a:pt x="536" y="182"/>
                  </a:lnTo>
                  <a:lnTo>
                    <a:pt x="445" y="182"/>
                  </a:lnTo>
                  <a:lnTo>
                    <a:pt x="445" y="80"/>
                  </a:lnTo>
                  <a:moveTo>
                    <a:pt x="331" y="615"/>
                  </a:moveTo>
                  <a:lnTo>
                    <a:pt x="434" y="615"/>
                  </a:lnTo>
                  <a:lnTo>
                    <a:pt x="434" y="706"/>
                  </a:lnTo>
                  <a:lnTo>
                    <a:pt x="331" y="706"/>
                  </a:lnTo>
                  <a:lnTo>
                    <a:pt x="331" y="615"/>
                  </a:lnTo>
                  <a:moveTo>
                    <a:pt x="331" y="513"/>
                  </a:moveTo>
                  <a:lnTo>
                    <a:pt x="434" y="513"/>
                  </a:lnTo>
                  <a:lnTo>
                    <a:pt x="434" y="604"/>
                  </a:lnTo>
                  <a:lnTo>
                    <a:pt x="331" y="604"/>
                  </a:lnTo>
                  <a:lnTo>
                    <a:pt x="331" y="513"/>
                  </a:lnTo>
                  <a:moveTo>
                    <a:pt x="331" y="399"/>
                  </a:moveTo>
                  <a:lnTo>
                    <a:pt x="434" y="399"/>
                  </a:lnTo>
                  <a:lnTo>
                    <a:pt x="434" y="501"/>
                  </a:lnTo>
                  <a:lnTo>
                    <a:pt x="331" y="501"/>
                  </a:lnTo>
                  <a:lnTo>
                    <a:pt x="331" y="399"/>
                  </a:lnTo>
                  <a:moveTo>
                    <a:pt x="331" y="296"/>
                  </a:moveTo>
                  <a:lnTo>
                    <a:pt x="434" y="296"/>
                  </a:lnTo>
                  <a:lnTo>
                    <a:pt x="434" y="387"/>
                  </a:lnTo>
                  <a:lnTo>
                    <a:pt x="331" y="387"/>
                  </a:lnTo>
                  <a:lnTo>
                    <a:pt x="331" y="296"/>
                  </a:lnTo>
                  <a:moveTo>
                    <a:pt x="331" y="194"/>
                  </a:moveTo>
                  <a:lnTo>
                    <a:pt x="434" y="194"/>
                  </a:lnTo>
                  <a:lnTo>
                    <a:pt x="434" y="285"/>
                  </a:lnTo>
                  <a:lnTo>
                    <a:pt x="331" y="285"/>
                  </a:lnTo>
                  <a:lnTo>
                    <a:pt x="331" y="194"/>
                  </a:lnTo>
                  <a:moveTo>
                    <a:pt x="331" y="80"/>
                  </a:moveTo>
                  <a:lnTo>
                    <a:pt x="434" y="80"/>
                  </a:lnTo>
                  <a:lnTo>
                    <a:pt x="434" y="182"/>
                  </a:lnTo>
                  <a:lnTo>
                    <a:pt x="331" y="182"/>
                  </a:lnTo>
                  <a:lnTo>
                    <a:pt x="331" y="80"/>
                  </a:lnTo>
                </a:path>
              </a:pathLst>
            </a:custGeom>
            <a:solidFill>
              <a:srgbClr val="A2CA0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7" name="Freeform 13"/>
            <p:cNvSpPr>
              <a:spLocks noEditPoints="1"/>
            </p:cNvSpPr>
            <p:nvPr/>
          </p:nvSpPr>
          <p:spPr bwMode="auto">
            <a:xfrm>
              <a:off x="7379382" y="2837767"/>
              <a:ext cx="471488" cy="1049338"/>
            </a:xfrm>
            <a:custGeom>
              <a:avLst/>
              <a:gdLst>
                <a:gd name="T0" fmla="*/ 0 w 297"/>
                <a:gd name="T1" fmla="*/ 661 h 661"/>
                <a:gd name="T2" fmla="*/ 297 w 297"/>
                <a:gd name="T3" fmla="*/ 0 h 661"/>
                <a:gd name="T4" fmla="*/ 217 w 297"/>
                <a:gd name="T5" fmla="*/ 319 h 661"/>
                <a:gd name="T6" fmla="*/ 262 w 297"/>
                <a:gd name="T7" fmla="*/ 364 h 661"/>
                <a:gd name="T8" fmla="*/ 217 w 297"/>
                <a:gd name="T9" fmla="*/ 319 h 661"/>
                <a:gd name="T10" fmla="*/ 262 w 297"/>
                <a:gd name="T11" fmla="*/ 262 h 661"/>
                <a:gd name="T12" fmla="*/ 217 w 297"/>
                <a:gd name="T13" fmla="*/ 307 h 661"/>
                <a:gd name="T14" fmla="*/ 217 w 297"/>
                <a:gd name="T15" fmla="*/ 205 h 661"/>
                <a:gd name="T16" fmla="*/ 262 w 297"/>
                <a:gd name="T17" fmla="*/ 262 h 661"/>
                <a:gd name="T18" fmla="*/ 217 w 297"/>
                <a:gd name="T19" fmla="*/ 205 h 661"/>
                <a:gd name="T20" fmla="*/ 262 w 297"/>
                <a:gd name="T21" fmla="*/ 148 h 661"/>
                <a:gd name="T22" fmla="*/ 217 w 297"/>
                <a:gd name="T23" fmla="*/ 205 h 661"/>
                <a:gd name="T24" fmla="*/ 217 w 297"/>
                <a:gd name="T25" fmla="*/ 102 h 661"/>
                <a:gd name="T26" fmla="*/ 262 w 297"/>
                <a:gd name="T27" fmla="*/ 148 h 661"/>
                <a:gd name="T28" fmla="*/ 217 w 297"/>
                <a:gd name="T29" fmla="*/ 102 h 661"/>
                <a:gd name="T30" fmla="*/ 262 w 297"/>
                <a:gd name="T31" fmla="*/ 45 h 661"/>
                <a:gd name="T32" fmla="*/ 217 w 297"/>
                <a:gd name="T33" fmla="*/ 91 h 661"/>
                <a:gd name="T34" fmla="*/ 160 w 297"/>
                <a:gd name="T35" fmla="*/ 319 h 661"/>
                <a:gd name="T36" fmla="*/ 217 w 297"/>
                <a:gd name="T37" fmla="*/ 364 h 661"/>
                <a:gd name="T38" fmla="*/ 160 w 297"/>
                <a:gd name="T39" fmla="*/ 319 h 661"/>
                <a:gd name="T40" fmla="*/ 217 w 297"/>
                <a:gd name="T41" fmla="*/ 262 h 661"/>
                <a:gd name="T42" fmla="*/ 160 w 297"/>
                <a:gd name="T43" fmla="*/ 307 h 661"/>
                <a:gd name="T44" fmla="*/ 160 w 297"/>
                <a:gd name="T45" fmla="*/ 205 h 661"/>
                <a:gd name="T46" fmla="*/ 217 w 297"/>
                <a:gd name="T47" fmla="*/ 262 h 661"/>
                <a:gd name="T48" fmla="*/ 160 w 297"/>
                <a:gd name="T49" fmla="*/ 205 h 661"/>
                <a:gd name="T50" fmla="*/ 217 w 297"/>
                <a:gd name="T51" fmla="*/ 148 h 661"/>
                <a:gd name="T52" fmla="*/ 160 w 297"/>
                <a:gd name="T53" fmla="*/ 205 h 661"/>
                <a:gd name="T54" fmla="*/ 160 w 297"/>
                <a:gd name="T55" fmla="*/ 102 h 661"/>
                <a:gd name="T56" fmla="*/ 217 w 297"/>
                <a:gd name="T57" fmla="*/ 148 h 661"/>
                <a:gd name="T58" fmla="*/ 160 w 297"/>
                <a:gd name="T59" fmla="*/ 102 h 661"/>
                <a:gd name="T60" fmla="*/ 217 w 297"/>
                <a:gd name="T61" fmla="*/ 45 h 661"/>
                <a:gd name="T62" fmla="*/ 160 w 297"/>
                <a:gd name="T63" fmla="*/ 91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7" h="661">
                  <a:moveTo>
                    <a:pt x="0" y="0"/>
                  </a:moveTo>
                  <a:lnTo>
                    <a:pt x="0" y="661"/>
                  </a:lnTo>
                  <a:lnTo>
                    <a:pt x="297" y="661"/>
                  </a:lnTo>
                  <a:lnTo>
                    <a:pt x="297" y="0"/>
                  </a:lnTo>
                  <a:lnTo>
                    <a:pt x="0" y="0"/>
                  </a:lnTo>
                  <a:close/>
                  <a:moveTo>
                    <a:pt x="217" y="319"/>
                  </a:moveTo>
                  <a:lnTo>
                    <a:pt x="262" y="319"/>
                  </a:lnTo>
                  <a:lnTo>
                    <a:pt x="262" y="364"/>
                  </a:lnTo>
                  <a:lnTo>
                    <a:pt x="217" y="364"/>
                  </a:lnTo>
                  <a:lnTo>
                    <a:pt x="217" y="319"/>
                  </a:lnTo>
                  <a:close/>
                  <a:moveTo>
                    <a:pt x="217" y="262"/>
                  </a:moveTo>
                  <a:lnTo>
                    <a:pt x="262" y="262"/>
                  </a:lnTo>
                  <a:lnTo>
                    <a:pt x="262" y="307"/>
                  </a:lnTo>
                  <a:lnTo>
                    <a:pt x="217" y="307"/>
                  </a:lnTo>
                  <a:lnTo>
                    <a:pt x="217" y="262"/>
                  </a:lnTo>
                  <a:close/>
                  <a:moveTo>
                    <a:pt x="217" y="205"/>
                  </a:moveTo>
                  <a:lnTo>
                    <a:pt x="262" y="205"/>
                  </a:lnTo>
                  <a:lnTo>
                    <a:pt x="262" y="262"/>
                  </a:lnTo>
                  <a:lnTo>
                    <a:pt x="217" y="262"/>
                  </a:lnTo>
                  <a:lnTo>
                    <a:pt x="217" y="205"/>
                  </a:lnTo>
                  <a:close/>
                  <a:moveTo>
                    <a:pt x="217" y="148"/>
                  </a:moveTo>
                  <a:lnTo>
                    <a:pt x="262" y="148"/>
                  </a:lnTo>
                  <a:lnTo>
                    <a:pt x="262" y="205"/>
                  </a:lnTo>
                  <a:lnTo>
                    <a:pt x="217" y="205"/>
                  </a:lnTo>
                  <a:lnTo>
                    <a:pt x="217" y="148"/>
                  </a:lnTo>
                  <a:close/>
                  <a:moveTo>
                    <a:pt x="217" y="102"/>
                  </a:moveTo>
                  <a:lnTo>
                    <a:pt x="262" y="102"/>
                  </a:lnTo>
                  <a:lnTo>
                    <a:pt x="262" y="148"/>
                  </a:lnTo>
                  <a:lnTo>
                    <a:pt x="217" y="148"/>
                  </a:lnTo>
                  <a:lnTo>
                    <a:pt x="217" y="102"/>
                  </a:lnTo>
                  <a:close/>
                  <a:moveTo>
                    <a:pt x="217" y="45"/>
                  </a:moveTo>
                  <a:lnTo>
                    <a:pt x="262" y="45"/>
                  </a:lnTo>
                  <a:lnTo>
                    <a:pt x="262" y="91"/>
                  </a:lnTo>
                  <a:lnTo>
                    <a:pt x="217" y="91"/>
                  </a:lnTo>
                  <a:lnTo>
                    <a:pt x="217" y="45"/>
                  </a:lnTo>
                  <a:close/>
                  <a:moveTo>
                    <a:pt x="160" y="319"/>
                  </a:moveTo>
                  <a:lnTo>
                    <a:pt x="217" y="319"/>
                  </a:lnTo>
                  <a:lnTo>
                    <a:pt x="217" y="364"/>
                  </a:lnTo>
                  <a:lnTo>
                    <a:pt x="160" y="364"/>
                  </a:lnTo>
                  <a:lnTo>
                    <a:pt x="160" y="319"/>
                  </a:lnTo>
                  <a:close/>
                  <a:moveTo>
                    <a:pt x="160" y="262"/>
                  </a:moveTo>
                  <a:lnTo>
                    <a:pt x="217" y="262"/>
                  </a:lnTo>
                  <a:lnTo>
                    <a:pt x="217" y="307"/>
                  </a:lnTo>
                  <a:lnTo>
                    <a:pt x="160" y="307"/>
                  </a:lnTo>
                  <a:lnTo>
                    <a:pt x="160" y="262"/>
                  </a:lnTo>
                  <a:close/>
                  <a:moveTo>
                    <a:pt x="160" y="205"/>
                  </a:moveTo>
                  <a:lnTo>
                    <a:pt x="217" y="205"/>
                  </a:lnTo>
                  <a:lnTo>
                    <a:pt x="217" y="262"/>
                  </a:lnTo>
                  <a:lnTo>
                    <a:pt x="160" y="262"/>
                  </a:lnTo>
                  <a:lnTo>
                    <a:pt x="160" y="205"/>
                  </a:lnTo>
                  <a:close/>
                  <a:moveTo>
                    <a:pt x="160" y="148"/>
                  </a:moveTo>
                  <a:lnTo>
                    <a:pt x="217" y="148"/>
                  </a:lnTo>
                  <a:lnTo>
                    <a:pt x="217" y="205"/>
                  </a:lnTo>
                  <a:lnTo>
                    <a:pt x="160" y="205"/>
                  </a:lnTo>
                  <a:lnTo>
                    <a:pt x="160" y="148"/>
                  </a:lnTo>
                  <a:close/>
                  <a:moveTo>
                    <a:pt x="160" y="102"/>
                  </a:moveTo>
                  <a:lnTo>
                    <a:pt x="217" y="102"/>
                  </a:lnTo>
                  <a:lnTo>
                    <a:pt x="217" y="148"/>
                  </a:lnTo>
                  <a:lnTo>
                    <a:pt x="160" y="148"/>
                  </a:lnTo>
                  <a:lnTo>
                    <a:pt x="160" y="102"/>
                  </a:lnTo>
                  <a:close/>
                  <a:moveTo>
                    <a:pt x="160" y="45"/>
                  </a:moveTo>
                  <a:lnTo>
                    <a:pt x="217" y="45"/>
                  </a:lnTo>
                  <a:lnTo>
                    <a:pt x="217" y="91"/>
                  </a:lnTo>
                  <a:lnTo>
                    <a:pt x="160" y="91"/>
                  </a:lnTo>
                  <a:lnTo>
                    <a:pt x="160" y="45"/>
                  </a:lnTo>
                  <a:close/>
                </a:path>
              </a:pathLst>
            </a:custGeom>
            <a:solidFill>
              <a:schemeClr val="accent5"/>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8" name="Freeform 14"/>
            <p:cNvSpPr>
              <a:spLocks noEditPoints="1"/>
            </p:cNvSpPr>
            <p:nvPr/>
          </p:nvSpPr>
          <p:spPr bwMode="auto">
            <a:xfrm>
              <a:off x="7379382" y="2837767"/>
              <a:ext cx="471488" cy="1049338"/>
            </a:xfrm>
            <a:custGeom>
              <a:avLst/>
              <a:gdLst>
                <a:gd name="T0" fmla="*/ 0 w 297"/>
                <a:gd name="T1" fmla="*/ 661 h 661"/>
                <a:gd name="T2" fmla="*/ 297 w 297"/>
                <a:gd name="T3" fmla="*/ 0 h 661"/>
                <a:gd name="T4" fmla="*/ 217 w 297"/>
                <a:gd name="T5" fmla="*/ 319 h 661"/>
                <a:gd name="T6" fmla="*/ 262 w 297"/>
                <a:gd name="T7" fmla="*/ 364 h 661"/>
                <a:gd name="T8" fmla="*/ 217 w 297"/>
                <a:gd name="T9" fmla="*/ 319 h 661"/>
                <a:gd name="T10" fmla="*/ 262 w 297"/>
                <a:gd name="T11" fmla="*/ 262 h 661"/>
                <a:gd name="T12" fmla="*/ 217 w 297"/>
                <a:gd name="T13" fmla="*/ 307 h 661"/>
                <a:gd name="T14" fmla="*/ 217 w 297"/>
                <a:gd name="T15" fmla="*/ 205 h 661"/>
                <a:gd name="T16" fmla="*/ 262 w 297"/>
                <a:gd name="T17" fmla="*/ 262 h 661"/>
                <a:gd name="T18" fmla="*/ 217 w 297"/>
                <a:gd name="T19" fmla="*/ 205 h 661"/>
                <a:gd name="T20" fmla="*/ 262 w 297"/>
                <a:gd name="T21" fmla="*/ 148 h 661"/>
                <a:gd name="T22" fmla="*/ 217 w 297"/>
                <a:gd name="T23" fmla="*/ 205 h 661"/>
                <a:gd name="T24" fmla="*/ 217 w 297"/>
                <a:gd name="T25" fmla="*/ 102 h 661"/>
                <a:gd name="T26" fmla="*/ 262 w 297"/>
                <a:gd name="T27" fmla="*/ 148 h 661"/>
                <a:gd name="T28" fmla="*/ 217 w 297"/>
                <a:gd name="T29" fmla="*/ 102 h 661"/>
                <a:gd name="T30" fmla="*/ 262 w 297"/>
                <a:gd name="T31" fmla="*/ 45 h 661"/>
                <a:gd name="T32" fmla="*/ 217 w 297"/>
                <a:gd name="T33" fmla="*/ 91 h 661"/>
                <a:gd name="T34" fmla="*/ 160 w 297"/>
                <a:gd name="T35" fmla="*/ 319 h 661"/>
                <a:gd name="T36" fmla="*/ 217 w 297"/>
                <a:gd name="T37" fmla="*/ 364 h 661"/>
                <a:gd name="T38" fmla="*/ 160 w 297"/>
                <a:gd name="T39" fmla="*/ 319 h 661"/>
                <a:gd name="T40" fmla="*/ 217 w 297"/>
                <a:gd name="T41" fmla="*/ 262 h 661"/>
                <a:gd name="T42" fmla="*/ 160 w 297"/>
                <a:gd name="T43" fmla="*/ 307 h 661"/>
                <a:gd name="T44" fmla="*/ 160 w 297"/>
                <a:gd name="T45" fmla="*/ 205 h 661"/>
                <a:gd name="T46" fmla="*/ 217 w 297"/>
                <a:gd name="T47" fmla="*/ 262 h 661"/>
                <a:gd name="T48" fmla="*/ 160 w 297"/>
                <a:gd name="T49" fmla="*/ 205 h 661"/>
                <a:gd name="T50" fmla="*/ 217 w 297"/>
                <a:gd name="T51" fmla="*/ 148 h 661"/>
                <a:gd name="T52" fmla="*/ 160 w 297"/>
                <a:gd name="T53" fmla="*/ 205 h 661"/>
                <a:gd name="T54" fmla="*/ 160 w 297"/>
                <a:gd name="T55" fmla="*/ 102 h 661"/>
                <a:gd name="T56" fmla="*/ 217 w 297"/>
                <a:gd name="T57" fmla="*/ 148 h 661"/>
                <a:gd name="T58" fmla="*/ 160 w 297"/>
                <a:gd name="T59" fmla="*/ 102 h 661"/>
                <a:gd name="T60" fmla="*/ 217 w 297"/>
                <a:gd name="T61" fmla="*/ 45 h 661"/>
                <a:gd name="T62" fmla="*/ 160 w 297"/>
                <a:gd name="T63" fmla="*/ 91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7" h="661">
                  <a:moveTo>
                    <a:pt x="0" y="0"/>
                  </a:moveTo>
                  <a:lnTo>
                    <a:pt x="0" y="661"/>
                  </a:lnTo>
                  <a:lnTo>
                    <a:pt x="297" y="661"/>
                  </a:lnTo>
                  <a:lnTo>
                    <a:pt x="297" y="0"/>
                  </a:lnTo>
                  <a:lnTo>
                    <a:pt x="0" y="0"/>
                  </a:lnTo>
                  <a:moveTo>
                    <a:pt x="217" y="319"/>
                  </a:moveTo>
                  <a:lnTo>
                    <a:pt x="262" y="319"/>
                  </a:lnTo>
                  <a:lnTo>
                    <a:pt x="262" y="364"/>
                  </a:lnTo>
                  <a:lnTo>
                    <a:pt x="217" y="364"/>
                  </a:lnTo>
                  <a:lnTo>
                    <a:pt x="217" y="319"/>
                  </a:lnTo>
                  <a:moveTo>
                    <a:pt x="217" y="262"/>
                  </a:moveTo>
                  <a:lnTo>
                    <a:pt x="262" y="262"/>
                  </a:lnTo>
                  <a:lnTo>
                    <a:pt x="262" y="307"/>
                  </a:lnTo>
                  <a:lnTo>
                    <a:pt x="217" y="307"/>
                  </a:lnTo>
                  <a:lnTo>
                    <a:pt x="217" y="262"/>
                  </a:lnTo>
                  <a:moveTo>
                    <a:pt x="217" y="205"/>
                  </a:moveTo>
                  <a:lnTo>
                    <a:pt x="262" y="205"/>
                  </a:lnTo>
                  <a:lnTo>
                    <a:pt x="262" y="262"/>
                  </a:lnTo>
                  <a:lnTo>
                    <a:pt x="217" y="262"/>
                  </a:lnTo>
                  <a:lnTo>
                    <a:pt x="217" y="205"/>
                  </a:lnTo>
                  <a:moveTo>
                    <a:pt x="217" y="148"/>
                  </a:moveTo>
                  <a:lnTo>
                    <a:pt x="262" y="148"/>
                  </a:lnTo>
                  <a:lnTo>
                    <a:pt x="262" y="205"/>
                  </a:lnTo>
                  <a:lnTo>
                    <a:pt x="217" y="205"/>
                  </a:lnTo>
                  <a:lnTo>
                    <a:pt x="217" y="148"/>
                  </a:lnTo>
                  <a:moveTo>
                    <a:pt x="217" y="102"/>
                  </a:moveTo>
                  <a:lnTo>
                    <a:pt x="262" y="102"/>
                  </a:lnTo>
                  <a:lnTo>
                    <a:pt x="262" y="148"/>
                  </a:lnTo>
                  <a:lnTo>
                    <a:pt x="217" y="148"/>
                  </a:lnTo>
                  <a:lnTo>
                    <a:pt x="217" y="102"/>
                  </a:lnTo>
                  <a:moveTo>
                    <a:pt x="217" y="45"/>
                  </a:moveTo>
                  <a:lnTo>
                    <a:pt x="262" y="45"/>
                  </a:lnTo>
                  <a:lnTo>
                    <a:pt x="262" y="91"/>
                  </a:lnTo>
                  <a:lnTo>
                    <a:pt x="217" y="91"/>
                  </a:lnTo>
                  <a:lnTo>
                    <a:pt x="217" y="45"/>
                  </a:lnTo>
                  <a:moveTo>
                    <a:pt x="160" y="319"/>
                  </a:moveTo>
                  <a:lnTo>
                    <a:pt x="217" y="319"/>
                  </a:lnTo>
                  <a:lnTo>
                    <a:pt x="217" y="364"/>
                  </a:lnTo>
                  <a:lnTo>
                    <a:pt x="160" y="364"/>
                  </a:lnTo>
                  <a:lnTo>
                    <a:pt x="160" y="319"/>
                  </a:lnTo>
                  <a:moveTo>
                    <a:pt x="160" y="262"/>
                  </a:moveTo>
                  <a:lnTo>
                    <a:pt x="217" y="262"/>
                  </a:lnTo>
                  <a:lnTo>
                    <a:pt x="217" y="307"/>
                  </a:lnTo>
                  <a:lnTo>
                    <a:pt x="160" y="307"/>
                  </a:lnTo>
                  <a:lnTo>
                    <a:pt x="160" y="262"/>
                  </a:lnTo>
                  <a:moveTo>
                    <a:pt x="160" y="205"/>
                  </a:moveTo>
                  <a:lnTo>
                    <a:pt x="217" y="205"/>
                  </a:lnTo>
                  <a:lnTo>
                    <a:pt x="217" y="262"/>
                  </a:lnTo>
                  <a:lnTo>
                    <a:pt x="160" y="262"/>
                  </a:lnTo>
                  <a:lnTo>
                    <a:pt x="160" y="205"/>
                  </a:lnTo>
                  <a:moveTo>
                    <a:pt x="160" y="148"/>
                  </a:moveTo>
                  <a:lnTo>
                    <a:pt x="217" y="148"/>
                  </a:lnTo>
                  <a:lnTo>
                    <a:pt x="217" y="205"/>
                  </a:lnTo>
                  <a:lnTo>
                    <a:pt x="160" y="205"/>
                  </a:lnTo>
                  <a:lnTo>
                    <a:pt x="160" y="148"/>
                  </a:lnTo>
                  <a:moveTo>
                    <a:pt x="160" y="102"/>
                  </a:moveTo>
                  <a:lnTo>
                    <a:pt x="217" y="102"/>
                  </a:lnTo>
                  <a:lnTo>
                    <a:pt x="217" y="148"/>
                  </a:lnTo>
                  <a:lnTo>
                    <a:pt x="160" y="148"/>
                  </a:lnTo>
                  <a:lnTo>
                    <a:pt x="160" y="102"/>
                  </a:lnTo>
                  <a:moveTo>
                    <a:pt x="160" y="45"/>
                  </a:moveTo>
                  <a:lnTo>
                    <a:pt x="217" y="45"/>
                  </a:lnTo>
                  <a:lnTo>
                    <a:pt x="217" y="91"/>
                  </a:lnTo>
                  <a:lnTo>
                    <a:pt x="160" y="91"/>
                  </a:lnTo>
                  <a:lnTo>
                    <a:pt x="160" y="45"/>
                  </a:lnTo>
                </a:path>
              </a:pathLst>
            </a:custGeom>
            <a:solidFill>
              <a:srgbClr val="A2CA0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9" name="Freeform 15"/>
            <p:cNvSpPr>
              <a:spLocks noEditPoints="1"/>
            </p:cNvSpPr>
            <p:nvPr/>
          </p:nvSpPr>
          <p:spPr bwMode="auto">
            <a:xfrm>
              <a:off x="5569632" y="1842404"/>
              <a:ext cx="922338" cy="2044700"/>
            </a:xfrm>
            <a:custGeom>
              <a:avLst/>
              <a:gdLst>
                <a:gd name="T0" fmla="*/ 0 w 581"/>
                <a:gd name="T1" fmla="*/ 1288 h 1288"/>
                <a:gd name="T2" fmla="*/ 581 w 581"/>
                <a:gd name="T3" fmla="*/ 0 h 1288"/>
                <a:gd name="T4" fmla="*/ 433 w 581"/>
                <a:gd name="T5" fmla="*/ 615 h 1288"/>
                <a:gd name="T6" fmla="*/ 536 w 581"/>
                <a:gd name="T7" fmla="*/ 706 h 1288"/>
                <a:gd name="T8" fmla="*/ 433 w 581"/>
                <a:gd name="T9" fmla="*/ 615 h 1288"/>
                <a:gd name="T10" fmla="*/ 536 w 581"/>
                <a:gd name="T11" fmla="*/ 513 h 1288"/>
                <a:gd name="T12" fmla="*/ 433 w 581"/>
                <a:gd name="T13" fmla="*/ 604 h 1288"/>
                <a:gd name="T14" fmla="*/ 433 w 581"/>
                <a:gd name="T15" fmla="*/ 399 h 1288"/>
                <a:gd name="T16" fmla="*/ 536 w 581"/>
                <a:gd name="T17" fmla="*/ 501 h 1288"/>
                <a:gd name="T18" fmla="*/ 433 w 581"/>
                <a:gd name="T19" fmla="*/ 399 h 1288"/>
                <a:gd name="T20" fmla="*/ 536 w 581"/>
                <a:gd name="T21" fmla="*/ 296 h 1288"/>
                <a:gd name="T22" fmla="*/ 433 w 581"/>
                <a:gd name="T23" fmla="*/ 387 h 1288"/>
                <a:gd name="T24" fmla="*/ 433 w 581"/>
                <a:gd name="T25" fmla="*/ 194 h 1288"/>
                <a:gd name="T26" fmla="*/ 536 w 581"/>
                <a:gd name="T27" fmla="*/ 285 h 1288"/>
                <a:gd name="T28" fmla="*/ 433 w 581"/>
                <a:gd name="T29" fmla="*/ 194 h 1288"/>
                <a:gd name="T30" fmla="*/ 536 w 581"/>
                <a:gd name="T31" fmla="*/ 80 h 1288"/>
                <a:gd name="T32" fmla="*/ 433 w 581"/>
                <a:gd name="T33" fmla="*/ 182 h 1288"/>
                <a:gd name="T34" fmla="*/ 330 w 581"/>
                <a:gd name="T35" fmla="*/ 615 h 1288"/>
                <a:gd name="T36" fmla="*/ 422 w 581"/>
                <a:gd name="T37" fmla="*/ 706 h 1288"/>
                <a:gd name="T38" fmla="*/ 330 w 581"/>
                <a:gd name="T39" fmla="*/ 615 h 1288"/>
                <a:gd name="T40" fmla="*/ 422 w 581"/>
                <a:gd name="T41" fmla="*/ 513 h 1288"/>
                <a:gd name="T42" fmla="*/ 330 w 581"/>
                <a:gd name="T43" fmla="*/ 604 h 1288"/>
                <a:gd name="T44" fmla="*/ 330 w 581"/>
                <a:gd name="T45" fmla="*/ 399 h 1288"/>
                <a:gd name="T46" fmla="*/ 422 w 581"/>
                <a:gd name="T47" fmla="*/ 501 h 1288"/>
                <a:gd name="T48" fmla="*/ 330 w 581"/>
                <a:gd name="T49" fmla="*/ 399 h 1288"/>
                <a:gd name="T50" fmla="*/ 422 w 581"/>
                <a:gd name="T51" fmla="*/ 296 h 1288"/>
                <a:gd name="T52" fmla="*/ 330 w 581"/>
                <a:gd name="T53" fmla="*/ 387 h 1288"/>
                <a:gd name="T54" fmla="*/ 330 w 581"/>
                <a:gd name="T55" fmla="*/ 194 h 1288"/>
                <a:gd name="T56" fmla="*/ 422 w 581"/>
                <a:gd name="T57" fmla="*/ 285 h 1288"/>
                <a:gd name="T58" fmla="*/ 330 w 581"/>
                <a:gd name="T59" fmla="*/ 194 h 1288"/>
                <a:gd name="T60" fmla="*/ 422 w 581"/>
                <a:gd name="T61" fmla="*/ 80 h 1288"/>
                <a:gd name="T62" fmla="*/ 330 w 581"/>
                <a:gd name="T63" fmla="*/ 182 h 1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1" h="1288">
                  <a:moveTo>
                    <a:pt x="0" y="0"/>
                  </a:moveTo>
                  <a:lnTo>
                    <a:pt x="0" y="1288"/>
                  </a:lnTo>
                  <a:lnTo>
                    <a:pt x="581" y="1288"/>
                  </a:lnTo>
                  <a:lnTo>
                    <a:pt x="581" y="0"/>
                  </a:lnTo>
                  <a:lnTo>
                    <a:pt x="0" y="0"/>
                  </a:lnTo>
                  <a:close/>
                  <a:moveTo>
                    <a:pt x="433" y="615"/>
                  </a:moveTo>
                  <a:lnTo>
                    <a:pt x="536" y="615"/>
                  </a:lnTo>
                  <a:lnTo>
                    <a:pt x="536" y="706"/>
                  </a:lnTo>
                  <a:lnTo>
                    <a:pt x="433" y="706"/>
                  </a:lnTo>
                  <a:lnTo>
                    <a:pt x="433" y="615"/>
                  </a:lnTo>
                  <a:close/>
                  <a:moveTo>
                    <a:pt x="433" y="513"/>
                  </a:moveTo>
                  <a:lnTo>
                    <a:pt x="536" y="513"/>
                  </a:lnTo>
                  <a:lnTo>
                    <a:pt x="536" y="604"/>
                  </a:lnTo>
                  <a:lnTo>
                    <a:pt x="433" y="604"/>
                  </a:lnTo>
                  <a:lnTo>
                    <a:pt x="433" y="513"/>
                  </a:lnTo>
                  <a:close/>
                  <a:moveTo>
                    <a:pt x="433" y="399"/>
                  </a:moveTo>
                  <a:lnTo>
                    <a:pt x="536" y="399"/>
                  </a:lnTo>
                  <a:lnTo>
                    <a:pt x="536" y="501"/>
                  </a:lnTo>
                  <a:lnTo>
                    <a:pt x="433" y="501"/>
                  </a:lnTo>
                  <a:lnTo>
                    <a:pt x="433" y="399"/>
                  </a:lnTo>
                  <a:close/>
                  <a:moveTo>
                    <a:pt x="433" y="296"/>
                  </a:moveTo>
                  <a:lnTo>
                    <a:pt x="536" y="296"/>
                  </a:lnTo>
                  <a:lnTo>
                    <a:pt x="536" y="387"/>
                  </a:lnTo>
                  <a:lnTo>
                    <a:pt x="433" y="387"/>
                  </a:lnTo>
                  <a:lnTo>
                    <a:pt x="433" y="296"/>
                  </a:lnTo>
                  <a:close/>
                  <a:moveTo>
                    <a:pt x="433" y="194"/>
                  </a:moveTo>
                  <a:lnTo>
                    <a:pt x="536" y="194"/>
                  </a:lnTo>
                  <a:lnTo>
                    <a:pt x="536" y="285"/>
                  </a:lnTo>
                  <a:lnTo>
                    <a:pt x="433" y="285"/>
                  </a:lnTo>
                  <a:lnTo>
                    <a:pt x="433" y="194"/>
                  </a:lnTo>
                  <a:close/>
                  <a:moveTo>
                    <a:pt x="433" y="80"/>
                  </a:moveTo>
                  <a:lnTo>
                    <a:pt x="536" y="80"/>
                  </a:lnTo>
                  <a:lnTo>
                    <a:pt x="536" y="182"/>
                  </a:lnTo>
                  <a:lnTo>
                    <a:pt x="433" y="182"/>
                  </a:lnTo>
                  <a:lnTo>
                    <a:pt x="433" y="80"/>
                  </a:lnTo>
                  <a:close/>
                  <a:moveTo>
                    <a:pt x="330" y="615"/>
                  </a:moveTo>
                  <a:lnTo>
                    <a:pt x="422" y="615"/>
                  </a:lnTo>
                  <a:lnTo>
                    <a:pt x="422" y="706"/>
                  </a:lnTo>
                  <a:lnTo>
                    <a:pt x="330" y="706"/>
                  </a:lnTo>
                  <a:lnTo>
                    <a:pt x="330" y="615"/>
                  </a:lnTo>
                  <a:close/>
                  <a:moveTo>
                    <a:pt x="330" y="513"/>
                  </a:moveTo>
                  <a:lnTo>
                    <a:pt x="422" y="513"/>
                  </a:lnTo>
                  <a:lnTo>
                    <a:pt x="422" y="604"/>
                  </a:lnTo>
                  <a:lnTo>
                    <a:pt x="330" y="604"/>
                  </a:lnTo>
                  <a:lnTo>
                    <a:pt x="330" y="513"/>
                  </a:lnTo>
                  <a:close/>
                  <a:moveTo>
                    <a:pt x="330" y="399"/>
                  </a:moveTo>
                  <a:lnTo>
                    <a:pt x="422" y="399"/>
                  </a:lnTo>
                  <a:lnTo>
                    <a:pt x="422" y="501"/>
                  </a:lnTo>
                  <a:lnTo>
                    <a:pt x="330" y="501"/>
                  </a:lnTo>
                  <a:lnTo>
                    <a:pt x="330" y="399"/>
                  </a:lnTo>
                  <a:close/>
                  <a:moveTo>
                    <a:pt x="330" y="296"/>
                  </a:moveTo>
                  <a:lnTo>
                    <a:pt x="422" y="296"/>
                  </a:lnTo>
                  <a:lnTo>
                    <a:pt x="422" y="387"/>
                  </a:lnTo>
                  <a:lnTo>
                    <a:pt x="330" y="387"/>
                  </a:lnTo>
                  <a:lnTo>
                    <a:pt x="330" y="296"/>
                  </a:lnTo>
                  <a:close/>
                  <a:moveTo>
                    <a:pt x="330" y="194"/>
                  </a:moveTo>
                  <a:lnTo>
                    <a:pt x="422" y="194"/>
                  </a:lnTo>
                  <a:lnTo>
                    <a:pt x="422" y="285"/>
                  </a:lnTo>
                  <a:lnTo>
                    <a:pt x="330" y="285"/>
                  </a:lnTo>
                  <a:lnTo>
                    <a:pt x="330" y="194"/>
                  </a:lnTo>
                  <a:close/>
                  <a:moveTo>
                    <a:pt x="330" y="80"/>
                  </a:moveTo>
                  <a:lnTo>
                    <a:pt x="422" y="80"/>
                  </a:lnTo>
                  <a:lnTo>
                    <a:pt x="422" y="182"/>
                  </a:lnTo>
                  <a:lnTo>
                    <a:pt x="330" y="182"/>
                  </a:lnTo>
                  <a:lnTo>
                    <a:pt x="330" y="80"/>
                  </a:lnTo>
                  <a:close/>
                </a:path>
              </a:pathLst>
            </a:custGeom>
            <a:solidFill>
              <a:schemeClr val="accent3">
                <a:lumMod val="60000"/>
                <a:lumOff val="40000"/>
              </a:schemeClr>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0" name="Freeform 16"/>
            <p:cNvSpPr>
              <a:spLocks noEditPoints="1"/>
            </p:cNvSpPr>
            <p:nvPr/>
          </p:nvSpPr>
          <p:spPr bwMode="auto">
            <a:xfrm>
              <a:off x="5569632" y="1842404"/>
              <a:ext cx="922338" cy="2044700"/>
            </a:xfrm>
            <a:custGeom>
              <a:avLst/>
              <a:gdLst>
                <a:gd name="T0" fmla="*/ 0 w 581"/>
                <a:gd name="T1" fmla="*/ 1288 h 1288"/>
                <a:gd name="T2" fmla="*/ 581 w 581"/>
                <a:gd name="T3" fmla="*/ 0 h 1288"/>
                <a:gd name="T4" fmla="*/ 433 w 581"/>
                <a:gd name="T5" fmla="*/ 615 h 1288"/>
                <a:gd name="T6" fmla="*/ 536 w 581"/>
                <a:gd name="T7" fmla="*/ 706 h 1288"/>
                <a:gd name="T8" fmla="*/ 433 w 581"/>
                <a:gd name="T9" fmla="*/ 615 h 1288"/>
                <a:gd name="T10" fmla="*/ 536 w 581"/>
                <a:gd name="T11" fmla="*/ 513 h 1288"/>
                <a:gd name="T12" fmla="*/ 433 w 581"/>
                <a:gd name="T13" fmla="*/ 604 h 1288"/>
                <a:gd name="T14" fmla="*/ 433 w 581"/>
                <a:gd name="T15" fmla="*/ 399 h 1288"/>
                <a:gd name="T16" fmla="*/ 536 w 581"/>
                <a:gd name="T17" fmla="*/ 501 h 1288"/>
                <a:gd name="T18" fmla="*/ 433 w 581"/>
                <a:gd name="T19" fmla="*/ 399 h 1288"/>
                <a:gd name="T20" fmla="*/ 536 w 581"/>
                <a:gd name="T21" fmla="*/ 296 h 1288"/>
                <a:gd name="T22" fmla="*/ 433 w 581"/>
                <a:gd name="T23" fmla="*/ 387 h 1288"/>
                <a:gd name="T24" fmla="*/ 433 w 581"/>
                <a:gd name="T25" fmla="*/ 194 h 1288"/>
                <a:gd name="T26" fmla="*/ 536 w 581"/>
                <a:gd name="T27" fmla="*/ 285 h 1288"/>
                <a:gd name="T28" fmla="*/ 433 w 581"/>
                <a:gd name="T29" fmla="*/ 194 h 1288"/>
                <a:gd name="T30" fmla="*/ 536 w 581"/>
                <a:gd name="T31" fmla="*/ 80 h 1288"/>
                <a:gd name="T32" fmla="*/ 433 w 581"/>
                <a:gd name="T33" fmla="*/ 182 h 1288"/>
                <a:gd name="T34" fmla="*/ 330 w 581"/>
                <a:gd name="T35" fmla="*/ 615 h 1288"/>
                <a:gd name="T36" fmla="*/ 422 w 581"/>
                <a:gd name="T37" fmla="*/ 706 h 1288"/>
                <a:gd name="T38" fmla="*/ 330 w 581"/>
                <a:gd name="T39" fmla="*/ 615 h 1288"/>
                <a:gd name="T40" fmla="*/ 422 w 581"/>
                <a:gd name="T41" fmla="*/ 513 h 1288"/>
                <a:gd name="T42" fmla="*/ 330 w 581"/>
                <a:gd name="T43" fmla="*/ 604 h 1288"/>
                <a:gd name="T44" fmla="*/ 330 w 581"/>
                <a:gd name="T45" fmla="*/ 399 h 1288"/>
                <a:gd name="T46" fmla="*/ 422 w 581"/>
                <a:gd name="T47" fmla="*/ 501 h 1288"/>
                <a:gd name="T48" fmla="*/ 330 w 581"/>
                <a:gd name="T49" fmla="*/ 399 h 1288"/>
                <a:gd name="T50" fmla="*/ 422 w 581"/>
                <a:gd name="T51" fmla="*/ 296 h 1288"/>
                <a:gd name="T52" fmla="*/ 330 w 581"/>
                <a:gd name="T53" fmla="*/ 387 h 1288"/>
                <a:gd name="T54" fmla="*/ 330 w 581"/>
                <a:gd name="T55" fmla="*/ 194 h 1288"/>
                <a:gd name="T56" fmla="*/ 422 w 581"/>
                <a:gd name="T57" fmla="*/ 285 h 1288"/>
                <a:gd name="T58" fmla="*/ 330 w 581"/>
                <a:gd name="T59" fmla="*/ 194 h 1288"/>
                <a:gd name="T60" fmla="*/ 422 w 581"/>
                <a:gd name="T61" fmla="*/ 80 h 1288"/>
                <a:gd name="T62" fmla="*/ 330 w 581"/>
                <a:gd name="T63" fmla="*/ 182 h 1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1" h="1288">
                  <a:moveTo>
                    <a:pt x="0" y="0"/>
                  </a:moveTo>
                  <a:lnTo>
                    <a:pt x="0" y="1288"/>
                  </a:lnTo>
                  <a:lnTo>
                    <a:pt x="581" y="1288"/>
                  </a:lnTo>
                  <a:lnTo>
                    <a:pt x="581" y="0"/>
                  </a:lnTo>
                  <a:lnTo>
                    <a:pt x="0" y="0"/>
                  </a:lnTo>
                  <a:moveTo>
                    <a:pt x="433" y="615"/>
                  </a:moveTo>
                  <a:lnTo>
                    <a:pt x="536" y="615"/>
                  </a:lnTo>
                  <a:lnTo>
                    <a:pt x="536" y="706"/>
                  </a:lnTo>
                  <a:lnTo>
                    <a:pt x="433" y="706"/>
                  </a:lnTo>
                  <a:lnTo>
                    <a:pt x="433" y="615"/>
                  </a:lnTo>
                  <a:moveTo>
                    <a:pt x="433" y="513"/>
                  </a:moveTo>
                  <a:lnTo>
                    <a:pt x="536" y="513"/>
                  </a:lnTo>
                  <a:lnTo>
                    <a:pt x="536" y="604"/>
                  </a:lnTo>
                  <a:lnTo>
                    <a:pt x="433" y="604"/>
                  </a:lnTo>
                  <a:lnTo>
                    <a:pt x="433" y="513"/>
                  </a:lnTo>
                  <a:moveTo>
                    <a:pt x="433" y="399"/>
                  </a:moveTo>
                  <a:lnTo>
                    <a:pt x="536" y="399"/>
                  </a:lnTo>
                  <a:lnTo>
                    <a:pt x="536" y="501"/>
                  </a:lnTo>
                  <a:lnTo>
                    <a:pt x="433" y="501"/>
                  </a:lnTo>
                  <a:lnTo>
                    <a:pt x="433" y="399"/>
                  </a:lnTo>
                  <a:moveTo>
                    <a:pt x="433" y="296"/>
                  </a:moveTo>
                  <a:lnTo>
                    <a:pt x="536" y="296"/>
                  </a:lnTo>
                  <a:lnTo>
                    <a:pt x="536" y="387"/>
                  </a:lnTo>
                  <a:lnTo>
                    <a:pt x="433" y="387"/>
                  </a:lnTo>
                  <a:lnTo>
                    <a:pt x="433" y="296"/>
                  </a:lnTo>
                  <a:moveTo>
                    <a:pt x="433" y="194"/>
                  </a:moveTo>
                  <a:lnTo>
                    <a:pt x="536" y="194"/>
                  </a:lnTo>
                  <a:lnTo>
                    <a:pt x="536" y="285"/>
                  </a:lnTo>
                  <a:lnTo>
                    <a:pt x="433" y="285"/>
                  </a:lnTo>
                  <a:lnTo>
                    <a:pt x="433" y="194"/>
                  </a:lnTo>
                  <a:moveTo>
                    <a:pt x="433" y="80"/>
                  </a:moveTo>
                  <a:lnTo>
                    <a:pt x="536" y="80"/>
                  </a:lnTo>
                  <a:lnTo>
                    <a:pt x="536" y="182"/>
                  </a:lnTo>
                  <a:lnTo>
                    <a:pt x="433" y="182"/>
                  </a:lnTo>
                  <a:lnTo>
                    <a:pt x="433" y="80"/>
                  </a:lnTo>
                  <a:moveTo>
                    <a:pt x="330" y="615"/>
                  </a:moveTo>
                  <a:lnTo>
                    <a:pt x="422" y="615"/>
                  </a:lnTo>
                  <a:lnTo>
                    <a:pt x="422" y="706"/>
                  </a:lnTo>
                  <a:lnTo>
                    <a:pt x="330" y="706"/>
                  </a:lnTo>
                  <a:lnTo>
                    <a:pt x="330" y="615"/>
                  </a:lnTo>
                  <a:moveTo>
                    <a:pt x="330" y="513"/>
                  </a:moveTo>
                  <a:lnTo>
                    <a:pt x="422" y="513"/>
                  </a:lnTo>
                  <a:lnTo>
                    <a:pt x="422" y="604"/>
                  </a:lnTo>
                  <a:lnTo>
                    <a:pt x="330" y="604"/>
                  </a:lnTo>
                  <a:lnTo>
                    <a:pt x="330" y="513"/>
                  </a:lnTo>
                  <a:moveTo>
                    <a:pt x="330" y="399"/>
                  </a:moveTo>
                  <a:lnTo>
                    <a:pt x="422" y="399"/>
                  </a:lnTo>
                  <a:lnTo>
                    <a:pt x="422" y="501"/>
                  </a:lnTo>
                  <a:lnTo>
                    <a:pt x="330" y="501"/>
                  </a:lnTo>
                  <a:lnTo>
                    <a:pt x="330" y="399"/>
                  </a:lnTo>
                  <a:moveTo>
                    <a:pt x="330" y="296"/>
                  </a:moveTo>
                  <a:lnTo>
                    <a:pt x="422" y="296"/>
                  </a:lnTo>
                  <a:lnTo>
                    <a:pt x="422" y="387"/>
                  </a:lnTo>
                  <a:lnTo>
                    <a:pt x="330" y="387"/>
                  </a:lnTo>
                  <a:lnTo>
                    <a:pt x="330" y="296"/>
                  </a:lnTo>
                  <a:moveTo>
                    <a:pt x="330" y="194"/>
                  </a:moveTo>
                  <a:lnTo>
                    <a:pt x="422" y="194"/>
                  </a:lnTo>
                  <a:lnTo>
                    <a:pt x="422" y="285"/>
                  </a:lnTo>
                  <a:lnTo>
                    <a:pt x="330" y="285"/>
                  </a:lnTo>
                  <a:lnTo>
                    <a:pt x="330" y="194"/>
                  </a:lnTo>
                  <a:moveTo>
                    <a:pt x="330" y="80"/>
                  </a:moveTo>
                  <a:lnTo>
                    <a:pt x="422" y="80"/>
                  </a:lnTo>
                  <a:lnTo>
                    <a:pt x="422" y="182"/>
                  </a:lnTo>
                  <a:lnTo>
                    <a:pt x="330" y="182"/>
                  </a:lnTo>
                  <a:lnTo>
                    <a:pt x="330" y="8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1" name="Freeform 17"/>
            <p:cNvSpPr>
              <a:spLocks noEditPoints="1"/>
            </p:cNvSpPr>
            <p:nvPr/>
          </p:nvSpPr>
          <p:spPr bwMode="auto">
            <a:xfrm>
              <a:off x="6384019" y="1534429"/>
              <a:ext cx="1068388" cy="2352675"/>
            </a:xfrm>
            <a:custGeom>
              <a:avLst/>
              <a:gdLst>
                <a:gd name="T0" fmla="*/ 0 w 673"/>
                <a:gd name="T1" fmla="*/ 1482 h 1482"/>
                <a:gd name="T2" fmla="*/ 673 w 673"/>
                <a:gd name="T3" fmla="*/ 0 h 1482"/>
                <a:gd name="T4" fmla="*/ 502 w 673"/>
                <a:gd name="T5" fmla="*/ 707 h 1482"/>
                <a:gd name="T6" fmla="*/ 616 w 673"/>
                <a:gd name="T7" fmla="*/ 821 h 1482"/>
                <a:gd name="T8" fmla="*/ 502 w 673"/>
                <a:gd name="T9" fmla="*/ 707 h 1482"/>
                <a:gd name="T10" fmla="*/ 616 w 673"/>
                <a:gd name="T11" fmla="*/ 581 h 1482"/>
                <a:gd name="T12" fmla="*/ 502 w 673"/>
                <a:gd name="T13" fmla="*/ 695 h 1482"/>
                <a:gd name="T14" fmla="*/ 502 w 673"/>
                <a:gd name="T15" fmla="*/ 467 h 1482"/>
                <a:gd name="T16" fmla="*/ 616 w 673"/>
                <a:gd name="T17" fmla="*/ 570 h 1482"/>
                <a:gd name="T18" fmla="*/ 502 w 673"/>
                <a:gd name="T19" fmla="*/ 467 h 1482"/>
                <a:gd name="T20" fmla="*/ 616 w 673"/>
                <a:gd name="T21" fmla="*/ 342 h 1482"/>
                <a:gd name="T22" fmla="*/ 502 w 673"/>
                <a:gd name="T23" fmla="*/ 456 h 1482"/>
                <a:gd name="T24" fmla="*/ 502 w 673"/>
                <a:gd name="T25" fmla="*/ 217 h 1482"/>
                <a:gd name="T26" fmla="*/ 616 w 673"/>
                <a:gd name="T27" fmla="*/ 331 h 1482"/>
                <a:gd name="T28" fmla="*/ 502 w 673"/>
                <a:gd name="T29" fmla="*/ 217 h 1482"/>
                <a:gd name="T30" fmla="*/ 616 w 673"/>
                <a:gd name="T31" fmla="*/ 103 h 1482"/>
                <a:gd name="T32" fmla="*/ 502 w 673"/>
                <a:gd name="T33" fmla="*/ 205 h 1482"/>
                <a:gd name="T34" fmla="*/ 376 w 673"/>
                <a:gd name="T35" fmla="*/ 707 h 1482"/>
                <a:gd name="T36" fmla="*/ 490 w 673"/>
                <a:gd name="T37" fmla="*/ 821 h 1482"/>
                <a:gd name="T38" fmla="*/ 376 w 673"/>
                <a:gd name="T39" fmla="*/ 707 h 1482"/>
                <a:gd name="T40" fmla="*/ 490 w 673"/>
                <a:gd name="T41" fmla="*/ 581 h 1482"/>
                <a:gd name="T42" fmla="*/ 376 w 673"/>
                <a:gd name="T43" fmla="*/ 695 h 1482"/>
                <a:gd name="T44" fmla="*/ 376 w 673"/>
                <a:gd name="T45" fmla="*/ 467 h 1482"/>
                <a:gd name="T46" fmla="*/ 490 w 673"/>
                <a:gd name="T47" fmla="*/ 570 h 1482"/>
                <a:gd name="T48" fmla="*/ 376 w 673"/>
                <a:gd name="T49" fmla="*/ 467 h 1482"/>
                <a:gd name="T50" fmla="*/ 490 w 673"/>
                <a:gd name="T51" fmla="*/ 342 h 1482"/>
                <a:gd name="T52" fmla="*/ 376 w 673"/>
                <a:gd name="T53" fmla="*/ 456 h 1482"/>
                <a:gd name="T54" fmla="*/ 376 w 673"/>
                <a:gd name="T55" fmla="*/ 217 h 1482"/>
                <a:gd name="T56" fmla="*/ 490 w 673"/>
                <a:gd name="T57" fmla="*/ 331 h 1482"/>
                <a:gd name="T58" fmla="*/ 376 w 673"/>
                <a:gd name="T59" fmla="*/ 217 h 1482"/>
                <a:gd name="T60" fmla="*/ 490 w 673"/>
                <a:gd name="T61" fmla="*/ 103 h 1482"/>
                <a:gd name="T62" fmla="*/ 376 w 673"/>
                <a:gd name="T63" fmla="*/ 205 h 1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73" h="1482">
                  <a:moveTo>
                    <a:pt x="0" y="0"/>
                  </a:moveTo>
                  <a:lnTo>
                    <a:pt x="0" y="1482"/>
                  </a:lnTo>
                  <a:lnTo>
                    <a:pt x="673" y="1482"/>
                  </a:lnTo>
                  <a:lnTo>
                    <a:pt x="673" y="0"/>
                  </a:lnTo>
                  <a:lnTo>
                    <a:pt x="0" y="0"/>
                  </a:lnTo>
                  <a:close/>
                  <a:moveTo>
                    <a:pt x="502" y="707"/>
                  </a:moveTo>
                  <a:lnTo>
                    <a:pt x="616" y="707"/>
                  </a:lnTo>
                  <a:lnTo>
                    <a:pt x="616" y="821"/>
                  </a:lnTo>
                  <a:lnTo>
                    <a:pt x="502" y="821"/>
                  </a:lnTo>
                  <a:lnTo>
                    <a:pt x="502" y="707"/>
                  </a:lnTo>
                  <a:close/>
                  <a:moveTo>
                    <a:pt x="502" y="581"/>
                  </a:moveTo>
                  <a:lnTo>
                    <a:pt x="616" y="581"/>
                  </a:lnTo>
                  <a:lnTo>
                    <a:pt x="616" y="695"/>
                  </a:lnTo>
                  <a:lnTo>
                    <a:pt x="502" y="695"/>
                  </a:lnTo>
                  <a:lnTo>
                    <a:pt x="502" y="581"/>
                  </a:lnTo>
                  <a:close/>
                  <a:moveTo>
                    <a:pt x="502" y="467"/>
                  </a:moveTo>
                  <a:lnTo>
                    <a:pt x="616" y="467"/>
                  </a:lnTo>
                  <a:lnTo>
                    <a:pt x="616" y="570"/>
                  </a:lnTo>
                  <a:lnTo>
                    <a:pt x="502" y="570"/>
                  </a:lnTo>
                  <a:lnTo>
                    <a:pt x="502" y="467"/>
                  </a:lnTo>
                  <a:close/>
                  <a:moveTo>
                    <a:pt x="502" y="342"/>
                  </a:moveTo>
                  <a:lnTo>
                    <a:pt x="616" y="342"/>
                  </a:lnTo>
                  <a:lnTo>
                    <a:pt x="616" y="456"/>
                  </a:lnTo>
                  <a:lnTo>
                    <a:pt x="502" y="456"/>
                  </a:lnTo>
                  <a:lnTo>
                    <a:pt x="502" y="342"/>
                  </a:lnTo>
                  <a:close/>
                  <a:moveTo>
                    <a:pt x="502" y="217"/>
                  </a:moveTo>
                  <a:lnTo>
                    <a:pt x="616" y="217"/>
                  </a:lnTo>
                  <a:lnTo>
                    <a:pt x="616" y="331"/>
                  </a:lnTo>
                  <a:lnTo>
                    <a:pt x="502" y="331"/>
                  </a:lnTo>
                  <a:lnTo>
                    <a:pt x="502" y="217"/>
                  </a:lnTo>
                  <a:close/>
                  <a:moveTo>
                    <a:pt x="502" y="103"/>
                  </a:moveTo>
                  <a:lnTo>
                    <a:pt x="616" y="103"/>
                  </a:lnTo>
                  <a:lnTo>
                    <a:pt x="616" y="205"/>
                  </a:lnTo>
                  <a:lnTo>
                    <a:pt x="502" y="205"/>
                  </a:lnTo>
                  <a:lnTo>
                    <a:pt x="502" y="103"/>
                  </a:lnTo>
                  <a:close/>
                  <a:moveTo>
                    <a:pt x="376" y="707"/>
                  </a:moveTo>
                  <a:lnTo>
                    <a:pt x="490" y="707"/>
                  </a:lnTo>
                  <a:lnTo>
                    <a:pt x="490" y="821"/>
                  </a:lnTo>
                  <a:lnTo>
                    <a:pt x="376" y="821"/>
                  </a:lnTo>
                  <a:lnTo>
                    <a:pt x="376" y="707"/>
                  </a:lnTo>
                  <a:close/>
                  <a:moveTo>
                    <a:pt x="376" y="581"/>
                  </a:moveTo>
                  <a:lnTo>
                    <a:pt x="490" y="581"/>
                  </a:lnTo>
                  <a:lnTo>
                    <a:pt x="490" y="695"/>
                  </a:lnTo>
                  <a:lnTo>
                    <a:pt x="376" y="695"/>
                  </a:lnTo>
                  <a:lnTo>
                    <a:pt x="376" y="581"/>
                  </a:lnTo>
                  <a:close/>
                  <a:moveTo>
                    <a:pt x="376" y="467"/>
                  </a:moveTo>
                  <a:lnTo>
                    <a:pt x="490" y="467"/>
                  </a:lnTo>
                  <a:lnTo>
                    <a:pt x="490" y="570"/>
                  </a:lnTo>
                  <a:lnTo>
                    <a:pt x="376" y="570"/>
                  </a:lnTo>
                  <a:lnTo>
                    <a:pt x="376" y="467"/>
                  </a:lnTo>
                  <a:close/>
                  <a:moveTo>
                    <a:pt x="376" y="342"/>
                  </a:moveTo>
                  <a:lnTo>
                    <a:pt x="490" y="342"/>
                  </a:lnTo>
                  <a:lnTo>
                    <a:pt x="490" y="456"/>
                  </a:lnTo>
                  <a:lnTo>
                    <a:pt x="376" y="456"/>
                  </a:lnTo>
                  <a:lnTo>
                    <a:pt x="376" y="342"/>
                  </a:lnTo>
                  <a:close/>
                  <a:moveTo>
                    <a:pt x="376" y="217"/>
                  </a:moveTo>
                  <a:lnTo>
                    <a:pt x="490" y="217"/>
                  </a:lnTo>
                  <a:lnTo>
                    <a:pt x="490" y="331"/>
                  </a:lnTo>
                  <a:lnTo>
                    <a:pt x="376" y="331"/>
                  </a:lnTo>
                  <a:lnTo>
                    <a:pt x="376" y="217"/>
                  </a:lnTo>
                  <a:close/>
                  <a:moveTo>
                    <a:pt x="376" y="103"/>
                  </a:moveTo>
                  <a:lnTo>
                    <a:pt x="490" y="103"/>
                  </a:lnTo>
                  <a:lnTo>
                    <a:pt x="490" y="205"/>
                  </a:lnTo>
                  <a:lnTo>
                    <a:pt x="376" y="205"/>
                  </a:lnTo>
                  <a:lnTo>
                    <a:pt x="376" y="103"/>
                  </a:lnTo>
                  <a:close/>
                </a:path>
              </a:pathLst>
            </a:custGeom>
            <a:solidFill>
              <a:srgbClr val="76AD38"/>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2" name="Freeform 18"/>
            <p:cNvSpPr>
              <a:spLocks noEditPoints="1"/>
            </p:cNvSpPr>
            <p:nvPr/>
          </p:nvSpPr>
          <p:spPr bwMode="auto">
            <a:xfrm>
              <a:off x="6384019" y="1534429"/>
              <a:ext cx="1068388" cy="2352675"/>
            </a:xfrm>
            <a:custGeom>
              <a:avLst/>
              <a:gdLst>
                <a:gd name="T0" fmla="*/ 0 w 673"/>
                <a:gd name="T1" fmla="*/ 1482 h 1482"/>
                <a:gd name="T2" fmla="*/ 673 w 673"/>
                <a:gd name="T3" fmla="*/ 0 h 1482"/>
                <a:gd name="T4" fmla="*/ 502 w 673"/>
                <a:gd name="T5" fmla="*/ 707 h 1482"/>
                <a:gd name="T6" fmla="*/ 616 w 673"/>
                <a:gd name="T7" fmla="*/ 821 h 1482"/>
                <a:gd name="T8" fmla="*/ 502 w 673"/>
                <a:gd name="T9" fmla="*/ 707 h 1482"/>
                <a:gd name="T10" fmla="*/ 616 w 673"/>
                <a:gd name="T11" fmla="*/ 581 h 1482"/>
                <a:gd name="T12" fmla="*/ 502 w 673"/>
                <a:gd name="T13" fmla="*/ 695 h 1482"/>
                <a:gd name="T14" fmla="*/ 502 w 673"/>
                <a:gd name="T15" fmla="*/ 467 h 1482"/>
                <a:gd name="T16" fmla="*/ 616 w 673"/>
                <a:gd name="T17" fmla="*/ 570 h 1482"/>
                <a:gd name="T18" fmla="*/ 502 w 673"/>
                <a:gd name="T19" fmla="*/ 467 h 1482"/>
                <a:gd name="T20" fmla="*/ 616 w 673"/>
                <a:gd name="T21" fmla="*/ 342 h 1482"/>
                <a:gd name="T22" fmla="*/ 502 w 673"/>
                <a:gd name="T23" fmla="*/ 456 h 1482"/>
                <a:gd name="T24" fmla="*/ 502 w 673"/>
                <a:gd name="T25" fmla="*/ 217 h 1482"/>
                <a:gd name="T26" fmla="*/ 616 w 673"/>
                <a:gd name="T27" fmla="*/ 331 h 1482"/>
                <a:gd name="T28" fmla="*/ 502 w 673"/>
                <a:gd name="T29" fmla="*/ 217 h 1482"/>
                <a:gd name="T30" fmla="*/ 616 w 673"/>
                <a:gd name="T31" fmla="*/ 103 h 1482"/>
                <a:gd name="T32" fmla="*/ 502 w 673"/>
                <a:gd name="T33" fmla="*/ 205 h 1482"/>
                <a:gd name="T34" fmla="*/ 376 w 673"/>
                <a:gd name="T35" fmla="*/ 707 h 1482"/>
                <a:gd name="T36" fmla="*/ 490 w 673"/>
                <a:gd name="T37" fmla="*/ 821 h 1482"/>
                <a:gd name="T38" fmla="*/ 376 w 673"/>
                <a:gd name="T39" fmla="*/ 707 h 1482"/>
                <a:gd name="T40" fmla="*/ 490 w 673"/>
                <a:gd name="T41" fmla="*/ 581 h 1482"/>
                <a:gd name="T42" fmla="*/ 376 w 673"/>
                <a:gd name="T43" fmla="*/ 695 h 1482"/>
                <a:gd name="T44" fmla="*/ 376 w 673"/>
                <a:gd name="T45" fmla="*/ 467 h 1482"/>
                <a:gd name="T46" fmla="*/ 490 w 673"/>
                <a:gd name="T47" fmla="*/ 570 h 1482"/>
                <a:gd name="T48" fmla="*/ 376 w 673"/>
                <a:gd name="T49" fmla="*/ 467 h 1482"/>
                <a:gd name="T50" fmla="*/ 490 w 673"/>
                <a:gd name="T51" fmla="*/ 342 h 1482"/>
                <a:gd name="T52" fmla="*/ 376 w 673"/>
                <a:gd name="T53" fmla="*/ 456 h 1482"/>
                <a:gd name="T54" fmla="*/ 376 w 673"/>
                <a:gd name="T55" fmla="*/ 217 h 1482"/>
                <a:gd name="T56" fmla="*/ 490 w 673"/>
                <a:gd name="T57" fmla="*/ 331 h 1482"/>
                <a:gd name="T58" fmla="*/ 376 w 673"/>
                <a:gd name="T59" fmla="*/ 217 h 1482"/>
                <a:gd name="T60" fmla="*/ 490 w 673"/>
                <a:gd name="T61" fmla="*/ 103 h 1482"/>
                <a:gd name="T62" fmla="*/ 376 w 673"/>
                <a:gd name="T63" fmla="*/ 205 h 1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73" h="1482">
                  <a:moveTo>
                    <a:pt x="0" y="0"/>
                  </a:moveTo>
                  <a:lnTo>
                    <a:pt x="0" y="1482"/>
                  </a:lnTo>
                  <a:lnTo>
                    <a:pt x="673" y="1482"/>
                  </a:lnTo>
                  <a:lnTo>
                    <a:pt x="673" y="0"/>
                  </a:lnTo>
                  <a:lnTo>
                    <a:pt x="0" y="0"/>
                  </a:lnTo>
                  <a:moveTo>
                    <a:pt x="502" y="707"/>
                  </a:moveTo>
                  <a:lnTo>
                    <a:pt x="616" y="707"/>
                  </a:lnTo>
                  <a:lnTo>
                    <a:pt x="616" y="821"/>
                  </a:lnTo>
                  <a:lnTo>
                    <a:pt x="502" y="821"/>
                  </a:lnTo>
                  <a:lnTo>
                    <a:pt x="502" y="707"/>
                  </a:lnTo>
                  <a:moveTo>
                    <a:pt x="502" y="581"/>
                  </a:moveTo>
                  <a:lnTo>
                    <a:pt x="616" y="581"/>
                  </a:lnTo>
                  <a:lnTo>
                    <a:pt x="616" y="695"/>
                  </a:lnTo>
                  <a:lnTo>
                    <a:pt x="502" y="695"/>
                  </a:lnTo>
                  <a:lnTo>
                    <a:pt x="502" y="581"/>
                  </a:lnTo>
                  <a:moveTo>
                    <a:pt x="502" y="467"/>
                  </a:moveTo>
                  <a:lnTo>
                    <a:pt x="616" y="467"/>
                  </a:lnTo>
                  <a:lnTo>
                    <a:pt x="616" y="570"/>
                  </a:lnTo>
                  <a:lnTo>
                    <a:pt x="502" y="570"/>
                  </a:lnTo>
                  <a:lnTo>
                    <a:pt x="502" y="467"/>
                  </a:lnTo>
                  <a:moveTo>
                    <a:pt x="502" y="342"/>
                  </a:moveTo>
                  <a:lnTo>
                    <a:pt x="616" y="342"/>
                  </a:lnTo>
                  <a:lnTo>
                    <a:pt x="616" y="456"/>
                  </a:lnTo>
                  <a:lnTo>
                    <a:pt x="502" y="456"/>
                  </a:lnTo>
                  <a:lnTo>
                    <a:pt x="502" y="342"/>
                  </a:lnTo>
                  <a:moveTo>
                    <a:pt x="502" y="217"/>
                  </a:moveTo>
                  <a:lnTo>
                    <a:pt x="616" y="217"/>
                  </a:lnTo>
                  <a:lnTo>
                    <a:pt x="616" y="331"/>
                  </a:lnTo>
                  <a:lnTo>
                    <a:pt x="502" y="331"/>
                  </a:lnTo>
                  <a:lnTo>
                    <a:pt x="502" y="217"/>
                  </a:lnTo>
                  <a:moveTo>
                    <a:pt x="502" y="103"/>
                  </a:moveTo>
                  <a:lnTo>
                    <a:pt x="616" y="103"/>
                  </a:lnTo>
                  <a:lnTo>
                    <a:pt x="616" y="205"/>
                  </a:lnTo>
                  <a:lnTo>
                    <a:pt x="502" y="205"/>
                  </a:lnTo>
                  <a:lnTo>
                    <a:pt x="502" y="103"/>
                  </a:lnTo>
                  <a:moveTo>
                    <a:pt x="376" y="707"/>
                  </a:moveTo>
                  <a:lnTo>
                    <a:pt x="490" y="707"/>
                  </a:lnTo>
                  <a:lnTo>
                    <a:pt x="490" y="821"/>
                  </a:lnTo>
                  <a:lnTo>
                    <a:pt x="376" y="821"/>
                  </a:lnTo>
                  <a:lnTo>
                    <a:pt x="376" y="707"/>
                  </a:lnTo>
                  <a:moveTo>
                    <a:pt x="376" y="581"/>
                  </a:moveTo>
                  <a:lnTo>
                    <a:pt x="490" y="581"/>
                  </a:lnTo>
                  <a:lnTo>
                    <a:pt x="490" y="695"/>
                  </a:lnTo>
                  <a:lnTo>
                    <a:pt x="376" y="695"/>
                  </a:lnTo>
                  <a:lnTo>
                    <a:pt x="376" y="581"/>
                  </a:lnTo>
                  <a:moveTo>
                    <a:pt x="376" y="467"/>
                  </a:moveTo>
                  <a:lnTo>
                    <a:pt x="490" y="467"/>
                  </a:lnTo>
                  <a:lnTo>
                    <a:pt x="490" y="570"/>
                  </a:lnTo>
                  <a:lnTo>
                    <a:pt x="376" y="570"/>
                  </a:lnTo>
                  <a:lnTo>
                    <a:pt x="376" y="467"/>
                  </a:lnTo>
                  <a:moveTo>
                    <a:pt x="376" y="342"/>
                  </a:moveTo>
                  <a:lnTo>
                    <a:pt x="490" y="342"/>
                  </a:lnTo>
                  <a:lnTo>
                    <a:pt x="490" y="456"/>
                  </a:lnTo>
                  <a:lnTo>
                    <a:pt x="376" y="456"/>
                  </a:lnTo>
                  <a:lnTo>
                    <a:pt x="376" y="342"/>
                  </a:lnTo>
                  <a:moveTo>
                    <a:pt x="376" y="217"/>
                  </a:moveTo>
                  <a:lnTo>
                    <a:pt x="490" y="217"/>
                  </a:lnTo>
                  <a:lnTo>
                    <a:pt x="490" y="331"/>
                  </a:lnTo>
                  <a:lnTo>
                    <a:pt x="376" y="331"/>
                  </a:lnTo>
                  <a:lnTo>
                    <a:pt x="376" y="217"/>
                  </a:lnTo>
                  <a:moveTo>
                    <a:pt x="376" y="103"/>
                  </a:moveTo>
                  <a:lnTo>
                    <a:pt x="490" y="103"/>
                  </a:lnTo>
                  <a:lnTo>
                    <a:pt x="490" y="205"/>
                  </a:lnTo>
                  <a:lnTo>
                    <a:pt x="376" y="205"/>
                  </a:lnTo>
                  <a:lnTo>
                    <a:pt x="376" y="10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3" name="Freeform 19"/>
            <p:cNvSpPr>
              <a:spLocks noEditPoints="1"/>
            </p:cNvSpPr>
            <p:nvPr/>
          </p:nvSpPr>
          <p:spPr bwMode="auto">
            <a:xfrm>
              <a:off x="6203044" y="2475817"/>
              <a:ext cx="633413" cy="1411288"/>
            </a:xfrm>
            <a:custGeom>
              <a:avLst/>
              <a:gdLst>
                <a:gd name="T0" fmla="*/ 0 w 399"/>
                <a:gd name="T1" fmla="*/ 889 h 889"/>
                <a:gd name="T2" fmla="*/ 399 w 399"/>
                <a:gd name="T3" fmla="*/ 0 h 889"/>
                <a:gd name="T4" fmla="*/ 296 w 399"/>
                <a:gd name="T5" fmla="*/ 421 h 889"/>
                <a:gd name="T6" fmla="*/ 365 w 399"/>
                <a:gd name="T7" fmla="*/ 490 h 889"/>
                <a:gd name="T8" fmla="*/ 296 w 399"/>
                <a:gd name="T9" fmla="*/ 421 h 889"/>
                <a:gd name="T10" fmla="*/ 365 w 399"/>
                <a:gd name="T11" fmla="*/ 353 h 889"/>
                <a:gd name="T12" fmla="*/ 296 w 399"/>
                <a:gd name="T13" fmla="*/ 410 h 889"/>
                <a:gd name="T14" fmla="*/ 296 w 399"/>
                <a:gd name="T15" fmla="*/ 273 h 889"/>
                <a:gd name="T16" fmla="*/ 365 w 399"/>
                <a:gd name="T17" fmla="*/ 342 h 889"/>
                <a:gd name="T18" fmla="*/ 296 w 399"/>
                <a:gd name="T19" fmla="*/ 273 h 889"/>
                <a:gd name="T20" fmla="*/ 365 w 399"/>
                <a:gd name="T21" fmla="*/ 205 h 889"/>
                <a:gd name="T22" fmla="*/ 296 w 399"/>
                <a:gd name="T23" fmla="*/ 273 h 889"/>
                <a:gd name="T24" fmla="*/ 296 w 399"/>
                <a:gd name="T25" fmla="*/ 125 h 889"/>
                <a:gd name="T26" fmla="*/ 365 w 399"/>
                <a:gd name="T27" fmla="*/ 194 h 889"/>
                <a:gd name="T28" fmla="*/ 296 w 399"/>
                <a:gd name="T29" fmla="*/ 125 h 889"/>
                <a:gd name="T30" fmla="*/ 365 w 399"/>
                <a:gd name="T31" fmla="*/ 57 h 889"/>
                <a:gd name="T32" fmla="*/ 296 w 399"/>
                <a:gd name="T33" fmla="*/ 125 h 889"/>
                <a:gd name="T34" fmla="*/ 228 w 399"/>
                <a:gd name="T35" fmla="*/ 421 h 889"/>
                <a:gd name="T36" fmla="*/ 296 w 399"/>
                <a:gd name="T37" fmla="*/ 490 h 889"/>
                <a:gd name="T38" fmla="*/ 228 w 399"/>
                <a:gd name="T39" fmla="*/ 421 h 889"/>
                <a:gd name="T40" fmla="*/ 296 w 399"/>
                <a:gd name="T41" fmla="*/ 353 h 889"/>
                <a:gd name="T42" fmla="*/ 228 w 399"/>
                <a:gd name="T43" fmla="*/ 410 h 889"/>
                <a:gd name="T44" fmla="*/ 228 w 399"/>
                <a:gd name="T45" fmla="*/ 273 h 889"/>
                <a:gd name="T46" fmla="*/ 296 w 399"/>
                <a:gd name="T47" fmla="*/ 342 h 889"/>
                <a:gd name="T48" fmla="*/ 228 w 399"/>
                <a:gd name="T49" fmla="*/ 273 h 889"/>
                <a:gd name="T50" fmla="*/ 296 w 399"/>
                <a:gd name="T51" fmla="*/ 205 h 889"/>
                <a:gd name="T52" fmla="*/ 228 w 399"/>
                <a:gd name="T53" fmla="*/ 273 h 889"/>
                <a:gd name="T54" fmla="*/ 228 w 399"/>
                <a:gd name="T55" fmla="*/ 125 h 889"/>
                <a:gd name="T56" fmla="*/ 296 w 399"/>
                <a:gd name="T57" fmla="*/ 194 h 889"/>
                <a:gd name="T58" fmla="*/ 228 w 399"/>
                <a:gd name="T59" fmla="*/ 125 h 889"/>
                <a:gd name="T60" fmla="*/ 296 w 399"/>
                <a:gd name="T61" fmla="*/ 57 h 889"/>
                <a:gd name="T62" fmla="*/ 228 w 399"/>
                <a:gd name="T63" fmla="*/ 125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99" h="889">
                  <a:moveTo>
                    <a:pt x="0" y="0"/>
                  </a:moveTo>
                  <a:lnTo>
                    <a:pt x="0" y="889"/>
                  </a:lnTo>
                  <a:lnTo>
                    <a:pt x="399" y="889"/>
                  </a:lnTo>
                  <a:lnTo>
                    <a:pt x="399" y="0"/>
                  </a:lnTo>
                  <a:lnTo>
                    <a:pt x="0" y="0"/>
                  </a:lnTo>
                  <a:close/>
                  <a:moveTo>
                    <a:pt x="296" y="421"/>
                  </a:moveTo>
                  <a:lnTo>
                    <a:pt x="365" y="421"/>
                  </a:lnTo>
                  <a:lnTo>
                    <a:pt x="365" y="490"/>
                  </a:lnTo>
                  <a:lnTo>
                    <a:pt x="296" y="490"/>
                  </a:lnTo>
                  <a:lnTo>
                    <a:pt x="296" y="421"/>
                  </a:lnTo>
                  <a:close/>
                  <a:moveTo>
                    <a:pt x="296" y="353"/>
                  </a:moveTo>
                  <a:lnTo>
                    <a:pt x="365" y="353"/>
                  </a:lnTo>
                  <a:lnTo>
                    <a:pt x="365" y="410"/>
                  </a:lnTo>
                  <a:lnTo>
                    <a:pt x="296" y="410"/>
                  </a:lnTo>
                  <a:lnTo>
                    <a:pt x="296" y="353"/>
                  </a:lnTo>
                  <a:close/>
                  <a:moveTo>
                    <a:pt x="296" y="273"/>
                  </a:moveTo>
                  <a:lnTo>
                    <a:pt x="365" y="273"/>
                  </a:lnTo>
                  <a:lnTo>
                    <a:pt x="365" y="342"/>
                  </a:lnTo>
                  <a:lnTo>
                    <a:pt x="296" y="342"/>
                  </a:lnTo>
                  <a:lnTo>
                    <a:pt x="296" y="273"/>
                  </a:lnTo>
                  <a:close/>
                  <a:moveTo>
                    <a:pt x="296" y="205"/>
                  </a:moveTo>
                  <a:lnTo>
                    <a:pt x="365" y="205"/>
                  </a:lnTo>
                  <a:lnTo>
                    <a:pt x="365" y="273"/>
                  </a:lnTo>
                  <a:lnTo>
                    <a:pt x="296" y="273"/>
                  </a:lnTo>
                  <a:lnTo>
                    <a:pt x="296" y="205"/>
                  </a:lnTo>
                  <a:close/>
                  <a:moveTo>
                    <a:pt x="296" y="125"/>
                  </a:moveTo>
                  <a:lnTo>
                    <a:pt x="365" y="125"/>
                  </a:lnTo>
                  <a:lnTo>
                    <a:pt x="365" y="194"/>
                  </a:lnTo>
                  <a:lnTo>
                    <a:pt x="296" y="194"/>
                  </a:lnTo>
                  <a:lnTo>
                    <a:pt x="296" y="125"/>
                  </a:lnTo>
                  <a:close/>
                  <a:moveTo>
                    <a:pt x="296" y="57"/>
                  </a:moveTo>
                  <a:lnTo>
                    <a:pt x="365" y="57"/>
                  </a:lnTo>
                  <a:lnTo>
                    <a:pt x="365" y="125"/>
                  </a:lnTo>
                  <a:lnTo>
                    <a:pt x="296" y="125"/>
                  </a:lnTo>
                  <a:lnTo>
                    <a:pt x="296" y="57"/>
                  </a:lnTo>
                  <a:close/>
                  <a:moveTo>
                    <a:pt x="228" y="421"/>
                  </a:moveTo>
                  <a:lnTo>
                    <a:pt x="296" y="421"/>
                  </a:lnTo>
                  <a:lnTo>
                    <a:pt x="296" y="490"/>
                  </a:lnTo>
                  <a:lnTo>
                    <a:pt x="228" y="490"/>
                  </a:lnTo>
                  <a:lnTo>
                    <a:pt x="228" y="421"/>
                  </a:lnTo>
                  <a:close/>
                  <a:moveTo>
                    <a:pt x="228" y="353"/>
                  </a:moveTo>
                  <a:lnTo>
                    <a:pt x="296" y="353"/>
                  </a:lnTo>
                  <a:lnTo>
                    <a:pt x="296" y="410"/>
                  </a:lnTo>
                  <a:lnTo>
                    <a:pt x="228" y="410"/>
                  </a:lnTo>
                  <a:lnTo>
                    <a:pt x="228" y="353"/>
                  </a:lnTo>
                  <a:close/>
                  <a:moveTo>
                    <a:pt x="228" y="273"/>
                  </a:moveTo>
                  <a:lnTo>
                    <a:pt x="296" y="273"/>
                  </a:lnTo>
                  <a:lnTo>
                    <a:pt x="296" y="342"/>
                  </a:lnTo>
                  <a:lnTo>
                    <a:pt x="228" y="342"/>
                  </a:lnTo>
                  <a:lnTo>
                    <a:pt x="228" y="273"/>
                  </a:lnTo>
                  <a:close/>
                  <a:moveTo>
                    <a:pt x="228" y="205"/>
                  </a:moveTo>
                  <a:lnTo>
                    <a:pt x="296" y="205"/>
                  </a:lnTo>
                  <a:lnTo>
                    <a:pt x="296" y="273"/>
                  </a:lnTo>
                  <a:lnTo>
                    <a:pt x="228" y="273"/>
                  </a:lnTo>
                  <a:lnTo>
                    <a:pt x="228" y="205"/>
                  </a:lnTo>
                  <a:close/>
                  <a:moveTo>
                    <a:pt x="228" y="125"/>
                  </a:moveTo>
                  <a:lnTo>
                    <a:pt x="296" y="125"/>
                  </a:lnTo>
                  <a:lnTo>
                    <a:pt x="296" y="194"/>
                  </a:lnTo>
                  <a:lnTo>
                    <a:pt x="228" y="194"/>
                  </a:lnTo>
                  <a:lnTo>
                    <a:pt x="228" y="125"/>
                  </a:lnTo>
                  <a:close/>
                  <a:moveTo>
                    <a:pt x="228" y="57"/>
                  </a:moveTo>
                  <a:lnTo>
                    <a:pt x="296" y="57"/>
                  </a:lnTo>
                  <a:lnTo>
                    <a:pt x="296" y="125"/>
                  </a:lnTo>
                  <a:lnTo>
                    <a:pt x="228" y="125"/>
                  </a:lnTo>
                  <a:lnTo>
                    <a:pt x="228" y="57"/>
                  </a:lnTo>
                  <a:close/>
                </a:path>
              </a:pathLst>
            </a:custGeom>
            <a:solidFill>
              <a:srgbClr val="A2CA0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4" name="Freeform 20"/>
            <p:cNvSpPr>
              <a:spLocks noEditPoints="1"/>
            </p:cNvSpPr>
            <p:nvPr/>
          </p:nvSpPr>
          <p:spPr bwMode="auto">
            <a:xfrm>
              <a:off x="6203044" y="2475817"/>
              <a:ext cx="633413" cy="1411288"/>
            </a:xfrm>
            <a:custGeom>
              <a:avLst/>
              <a:gdLst>
                <a:gd name="T0" fmla="*/ 0 w 399"/>
                <a:gd name="T1" fmla="*/ 889 h 889"/>
                <a:gd name="T2" fmla="*/ 399 w 399"/>
                <a:gd name="T3" fmla="*/ 0 h 889"/>
                <a:gd name="T4" fmla="*/ 296 w 399"/>
                <a:gd name="T5" fmla="*/ 421 h 889"/>
                <a:gd name="T6" fmla="*/ 365 w 399"/>
                <a:gd name="T7" fmla="*/ 490 h 889"/>
                <a:gd name="T8" fmla="*/ 296 w 399"/>
                <a:gd name="T9" fmla="*/ 421 h 889"/>
                <a:gd name="T10" fmla="*/ 365 w 399"/>
                <a:gd name="T11" fmla="*/ 353 h 889"/>
                <a:gd name="T12" fmla="*/ 296 w 399"/>
                <a:gd name="T13" fmla="*/ 410 h 889"/>
                <a:gd name="T14" fmla="*/ 296 w 399"/>
                <a:gd name="T15" fmla="*/ 273 h 889"/>
                <a:gd name="T16" fmla="*/ 365 w 399"/>
                <a:gd name="T17" fmla="*/ 342 h 889"/>
                <a:gd name="T18" fmla="*/ 296 w 399"/>
                <a:gd name="T19" fmla="*/ 273 h 889"/>
                <a:gd name="T20" fmla="*/ 365 w 399"/>
                <a:gd name="T21" fmla="*/ 205 h 889"/>
                <a:gd name="T22" fmla="*/ 296 w 399"/>
                <a:gd name="T23" fmla="*/ 273 h 889"/>
                <a:gd name="T24" fmla="*/ 296 w 399"/>
                <a:gd name="T25" fmla="*/ 125 h 889"/>
                <a:gd name="T26" fmla="*/ 365 w 399"/>
                <a:gd name="T27" fmla="*/ 194 h 889"/>
                <a:gd name="T28" fmla="*/ 296 w 399"/>
                <a:gd name="T29" fmla="*/ 125 h 889"/>
                <a:gd name="T30" fmla="*/ 365 w 399"/>
                <a:gd name="T31" fmla="*/ 57 h 889"/>
                <a:gd name="T32" fmla="*/ 296 w 399"/>
                <a:gd name="T33" fmla="*/ 125 h 889"/>
                <a:gd name="T34" fmla="*/ 228 w 399"/>
                <a:gd name="T35" fmla="*/ 421 h 889"/>
                <a:gd name="T36" fmla="*/ 296 w 399"/>
                <a:gd name="T37" fmla="*/ 490 h 889"/>
                <a:gd name="T38" fmla="*/ 228 w 399"/>
                <a:gd name="T39" fmla="*/ 421 h 889"/>
                <a:gd name="T40" fmla="*/ 296 w 399"/>
                <a:gd name="T41" fmla="*/ 353 h 889"/>
                <a:gd name="T42" fmla="*/ 228 w 399"/>
                <a:gd name="T43" fmla="*/ 410 h 889"/>
                <a:gd name="T44" fmla="*/ 228 w 399"/>
                <a:gd name="T45" fmla="*/ 273 h 889"/>
                <a:gd name="T46" fmla="*/ 296 w 399"/>
                <a:gd name="T47" fmla="*/ 342 h 889"/>
                <a:gd name="T48" fmla="*/ 228 w 399"/>
                <a:gd name="T49" fmla="*/ 273 h 889"/>
                <a:gd name="T50" fmla="*/ 296 w 399"/>
                <a:gd name="T51" fmla="*/ 205 h 889"/>
                <a:gd name="T52" fmla="*/ 228 w 399"/>
                <a:gd name="T53" fmla="*/ 273 h 889"/>
                <a:gd name="T54" fmla="*/ 228 w 399"/>
                <a:gd name="T55" fmla="*/ 125 h 889"/>
                <a:gd name="T56" fmla="*/ 296 w 399"/>
                <a:gd name="T57" fmla="*/ 194 h 889"/>
                <a:gd name="T58" fmla="*/ 228 w 399"/>
                <a:gd name="T59" fmla="*/ 125 h 889"/>
                <a:gd name="T60" fmla="*/ 296 w 399"/>
                <a:gd name="T61" fmla="*/ 57 h 889"/>
                <a:gd name="T62" fmla="*/ 228 w 399"/>
                <a:gd name="T63" fmla="*/ 125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99" h="889">
                  <a:moveTo>
                    <a:pt x="0" y="0"/>
                  </a:moveTo>
                  <a:lnTo>
                    <a:pt x="0" y="889"/>
                  </a:lnTo>
                  <a:lnTo>
                    <a:pt x="399" y="889"/>
                  </a:lnTo>
                  <a:lnTo>
                    <a:pt x="399" y="0"/>
                  </a:lnTo>
                  <a:lnTo>
                    <a:pt x="0" y="0"/>
                  </a:lnTo>
                  <a:moveTo>
                    <a:pt x="296" y="421"/>
                  </a:moveTo>
                  <a:lnTo>
                    <a:pt x="365" y="421"/>
                  </a:lnTo>
                  <a:lnTo>
                    <a:pt x="365" y="490"/>
                  </a:lnTo>
                  <a:lnTo>
                    <a:pt x="296" y="490"/>
                  </a:lnTo>
                  <a:lnTo>
                    <a:pt x="296" y="421"/>
                  </a:lnTo>
                  <a:moveTo>
                    <a:pt x="296" y="353"/>
                  </a:moveTo>
                  <a:lnTo>
                    <a:pt x="365" y="353"/>
                  </a:lnTo>
                  <a:lnTo>
                    <a:pt x="365" y="410"/>
                  </a:lnTo>
                  <a:lnTo>
                    <a:pt x="296" y="410"/>
                  </a:lnTo>
                  <a:lnTo>
                    <a:pt x="296" y="353"/>
                  </a:lnTo>
                  <a:moveTo>
                    <a:pt x="296" y="273"/>
                  </a:moveTo>
                  <a:lnTo>
                    <a:pt x="365" y="273"/>
                  </a:lnTo>
                  <a:lnTo>
                    <a:pt x="365" y="342"/>
                  </a:lnTo>
                  <a:lnTo>
                    <a:pt x="296" y="342"/>
                  </a:lnTo>
                  <a:lnTo>
                    <a:pt x="296" y="273"/>
                  </a:lnTo>
                  <a:moveTo>
                    <a:pt x="296" y="205"/>
                  </a:moveTo>
                  <a:lnTo>
                    <a:pt x="365" y="205"/>
                  </a:lnTo>
                  <a:lnTo>
                    <a:pt x="365" y="273"/>
                  </a:lnTo>
                  <a:lnTo>
                    <a:pt x="296" y="273"/>
                  </a:lnTo>
                  <a:lnTo>
                    <a:pt x="296" y="205"/>
                  </a:lnTo>
                  <a:moveTo>
                    <a:pt x="296" y="125"/>
                  </a:moveTo>
                  <a:lnTo>
                    <a:pt x="365" y="125"/>
                  </a:lnTo>
                  <a:lnTo>
                    <a:pt x="365" y="194"/>
                  </a:lnTo>
                  <a:lnTo>
                    <a:pt x="296" y="194"/>
                  </a:lnTo>
                  <a:lnTo>
                    <a:pt x="296" y="125"/>
                  </a:lnTo>
                  <a:moveTo>
                    <a:pt x="296" y="57"/>
                  </a:moveTo>
                  <a:lnTo>
                    <a:pt x="365" y="57"/>
                  </a:lnTo>
                  <a:lnTo>
                    <a:pt x="365" y="125"/>
                  </a:lnTo>
                  <a:lnTo>
                    <a:pt x="296" y="125"/>
                  </a:lnTo>
                  <a:lnTo>
                    <a:pt x="296" y="57"/>
                  </a:lnTo>
                  <a:moveTo>
                    <a:pt x="228" y="421"/>
                  </a:moveTo>
                  <a:lnTo>
                    <a:pt x="296" y="421"/>
                  </a:lnTo>
                  <a:lnTo>
                    <a:pt x="296" y="490"/>
                  </a:lnTo>
                  <a:lnTo>
                    <a:pt x="228" y="490"/>
                  </a:lnTo>
                  <a:lnTo>
                    <a:pt x="228" y="421"/>
                  </a:lnTo>
                  <a:moveTo>
                    <a:pt x="228" y="353"/>
                  </a:moveTo>
                  <a:lnTo>
                    <a:pt x="296" y="353"/>
                  </a:lnTo>
                  <a:lnTo>
                    <a:pt x="296" y="410"/>
                  </a:lnTo>
                  <a:lnTo>
                    <a:pt x="228" y="410"/>
                  </a:lnTo>
                  <a:lnTo>
                    <a:pt x="228" y="353"/>
                  </a:lnTo>
                  <a:moveTo>
                    <a:pt x="228" y="273"/>
                  </a:moveTo>
                  <a:lnTo>
                    <a:pt x="296" y="273"/>
                  </a:lnTo>
                  <a:lnTo>
                    <a:pt x="296" y="342"/>
                  </a:lnTo>
                  <a:lnTo>
                    <a:pt x="228" y="342"/>
                  </a:lnTo>
                  <a:lnTo>
                    <a:pt x="228" y="273"/>
                  </a:lnTo>
                  <a:moveTo>
                    <a:pt x="228" y="205"/>
                  </a:moveTo>
                  <a:lnTo>
                    <a:pt x="296" y="205"/>
                  </a:lnTo>
                  <a:lnTo>
                    <a:pt x="296" y="273"/>
                  </a:lnTo>
                  <a:lnTo>
                    <a:pt x="228" y="273"/>
                  </a:lnTo>
                  <a:lnTo>
                    <a:pt x="228" y="205"/>
                  </a:lnTo>
                  <a:moveTo>
                    <a:pt x="228" y="125"/>
                  </a:moveTo>
                  <a:lnTo>
                    <a:pt x="296" y="125"/>
                  </a:lnTo>
                  <a:lnTo>
                    <a:pt x="296" y="194"/>
                  </a:lnTo>
                  <a:lnTo>
                    <a:pt x="228" y="194"/>
                  </a:lnTo>
                  <a:lnTo>
                    <a:pt x="228" y="125"/>
                  </a:lnTo>
                  <a:moveTo>
                    <a:pt x="228" y="57"/>
                  </a:moveTo>
                  <a:lnTo>
                    <a:pt x="296" y="57"/>
                  </a:lnTo>
                  <a:lnTo>
                    <a:pt x="296" y="125"/>
                  </a:lnTo>
                  <a:lnTo>
                    <a:pt x="228" y="125"/>
                  </a:lnTo>
                  <a:lnTo>
                    <a:pt x="228" y="5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5" name="Freeform 21"/>
            <p:cNvSpPr/>
            <p:nvPr/>
          </p:nvSpPr>
          <p:spPr bwMode="auto">
            <a:xfrm>
              <a:off x="5496607" y="3415617"/>
              <a:ext cx="1574800" cy="471488"/>
            </a:xfrm>
            <a:custGeom>
              <a:avLst/>
              <a:gdLst>
                <a:gd name="T0" fmla="*/ 0 w 87"/>
                <a:gd name="T1" fmla="*/ 23 h 26"/>
                <a:gd name="T2" fmla="*/ 24 w 87"/>
                <a:gd name="T3" fmla="*/ 0 h 26"/>
                <a:gd name="T4" fmla="*/ 43 w 87"/>
                <a:gd name="T5" fmla="*/ 11 h 26"/>
                <a:gd name="T6" fmla="*/ 53 w 87"/>
                <a:gd name="T7" fmla="*/ 8 h 26"/>
                <a:gd name="T8" fmla="*/ 68 w 87"/>
                <a:gd name="T9" fmla="*/ 16 h 26"/>
                <a:gd name="T10" fmla="*/ 74 w 87"/>
                <a:gd name="T11" fmla="*/ 14 h 26"/>
                <a:gd name="T12" fmla="*/ 87 w 87"/>
                <a:gd name="T13" fmla="*/ 26 h 26"/>
                <a:gd name="T14" fmla="*/ 0 w 87"/>
                <a:gd name="T15" fmla="*/ 26 h 26"/>
                <a:gd name="T16" fmla="*/ 0 w 87"/>
                <a:gd name="T17" fmla="*/ 2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 h="26">
                  <a:moveTo>
                    <a:pt x="0" y="23"/>
                  </a:moveTo>
                  <a:cubicBezTo>
                    <a:pt x="0" y="11"/>
                    <a:pt x="11" y="0"/>
                    <a:pt x="24" y="0"/>
                  </a:cubicBezTo>
                  <a:cubicBezTo>
                    <a:pt x="32" y="0"/>
                    <a:pt x="39" y="4"/>
                    <a:pt x="43" y="11"/>
                  </a:cubicBezTo>
                  <a:cubicBezTo>
                    <a:pt x="46" y="9"/>
                    <a:pt x="49" y="8"/>
                    <a:pt x="53" y="8"/>
                  </a:cubicBezTo>
                  <a:cubicBezTo>
                    <a:pt x="59" y="8"/>
                    <a:pt x="65" y="11"/>
                    <a:pt x="68" y="16"/>
                  </a:cubicBezTo>
                  <a:cubicBezTo>
                    <a:pt x="69" y="15"/>
                    <a:pt x="72" y="14"/>
                    <a:pt x="74" y="14"/>
                  </a:cubicBezTo>
                  <a:cubicBezTo>
                    <a:pt x="81" y="14"/>
                    <a:pt x="86" y="19"/>
                    <a:pt x="87" y="26"/>
                  </a:cubicBezTo>
                  <a:cubicBezTo>
                    <a:pt x="0" y="26"/>
                    <a:pt x="0" y="26"/>
                    <a:pt x="0" y="26"/>
                  </a:cubicBezTo>
                  <a:cubicBezTo>
                    <a:pt x="0" y="25"/>
                    <a:pt x="0" y="24"/>
                    <a:pt x="0" y="23"/>
                  </a:cubicBezTo>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6" name="Freeform 22"/>
            <p:cNvSpPr/>
            <p:nvPr/>
          </p:nvSpPr>
          <p:spPr bwMode="auto">
            <a:xfrm>
              <a:off x="8701769" y="3561667"/>
              <a:ext cx="1103313" cy="325438"/>
            </a:xfrm>
            <a:custGeom>
              <a:avLst/>
              <a:gdLst>
                <a:gd name="T0" fmla="*/ 0 w 61"/>
                <a:gd name="T1" fmla="*/ 16 h 18"/>
                <a:gd name="T2" fmla="*/ 16 w 61"/>
                <a:gd name="T3" fmla="*/ 0 h 18"/>
                <a:gd name="T4" fmla="*/ 30 w 61"/>
                <a:gd name="T5" fmla="*/ 7 h 18"/>
                <a:gd name="T6" fmla="*/ 37 w 61"/>
                <a:gd name="T7" fmla="*/ 5 h 18"/>
                <a:gd name="T8" fmla="*/ 47 w 61"/>
                <a:gd name="T9" fmla="*/ 11 h 18"/>
                <a:gd name="T10" fmla="*/ 52 w 61"/>
                <a:gd name="T11" fmla="*/ 10 h 18"/>
                <a:gd name="T12" fmla="*/ 61 w 61"/>
                <a:gd name="T13" fmla="*/ 18 h 18"/>
                <a:gd name="T14" fmla="*/ 0 w 61"/>
                <a:gd name="T15" fmla="*/ 18 h 18"/>
                <a:gd name="T16" fmla="*/ 0 w 61"/>
                <a:gd name="T17" fmla="*/ 16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18">
                  <a:moveTo>
                    <a:pt x="0" y="16"/>
                  </a:moveTo>
                  <a:cubicBezTo>
                    <a:pt x="0" y="7"/>
                    <a:pt x="7" y="0"/>
                    <a:pt x="16" y="0"/>
                  </a:cubicBezTo>
                  <a:cubicBezTo>
                    <a:pt x="22" y="0"/>
                    <a:pt x="27" y="3"/>
                    <a:pt x="30" y="7"/>
                  </a:cubicBezTo>
                  <a:cubicBezTo>
                    <a:pt x="32" y="6"/>
                    <a:pt x="34" y="5"/>
                    <a:pt x="37" y="5"/>
                  </a:cubicBezTo>
                  <a:cubicBezTo>
                    <a:pt x="41" y="5"/>
                    <a:pt x="45" y="8"/>
                    <a:pt x="47" y="11"/>
                  </a:cubicBezTo>
                  <a:cubicBezTo>
                    <a:pt x="49" y="10"/>
                    <a:pt x="50" y="10"/>
                    <a:pt x="52" y="10"/>
                  </a:cubicBezTo>
                  <a:cubicBezTo>
                    <a:pt x="57" y="10"/>
                    <a:pt x="60" y="13"/>
                    <a:pt x="61" y="18"/>
                  </a:cubicBezTo>
                  <a:cubicBezTo>
                    <a:pt x="0" y="18"/>
                    <a:pt x="0" y="18"/>
                    <a:pt x="0" y="18"/>
                  </a:cubicBezTo>
                  <a:cubicBezTo>
                    <a:pt x="0" y="17"/>
                    <a:pt x="0" y="17"/>
                    <a:pt x="0" y="16"/>
                  </a:cubicBezTo>
                  <a:close/>
                </a:path>
              </a:pathLst>
            </a:custGeom>
            <a:solidFill>
              <a:srgbClr val="B4D88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7" name="Freeform 23"/>
            <p:cNvSpPr/>
            <p:nvPr/>
          </p:nvSpPr>
          <p:spPr bwMode="auto">
            <a:xfrm>
              <a:off x="9027207" y="3415617"/>
              <a:ext cx="1574800" cy="471488"/>
            </a:xfrm>
            <a:custGeom>
              <a:avLst/>
              <a:gdLst>
                <a:gd name="T0" fmla="*/ 87 w 87"/>
                <a:gd name="T1" fmla="*/ 23 h 26"/>
                <a:gd name="T2" fmla="*/ 63 w 87"/>
                <a:gd name="T3" fmla="*/ 0 h 26"/>
                <a:gd name="T4" fmla="*/ 44 w 87"/>
                <a:gd name="T5" fmla="*/ 11 h 26"/>
                <a:gd name="T6" fmla="*/ 34 w 87"/>
                <a:gd name="T7" fmla="*/ 8 h 26"/>
                <a:gd name="T8" fmla="*/ 19 w 87"/>
                <a:gd name="T9" fmla="*/ 16 h 26"/>
                <a:gd name="T10" fmla="*/ 13 w 87"/>
                <a:gd name="T11" fmla="*/ 14 h 26"/>
                <a:gd name="T12" fmla="*/ 0 w 87"/>
                <a:gd name="T13" fmla="*/ 26 h 26"/>
                <a:gd name="T14" fmla="*/ 87 w 87"/>
                <a:gd name="T15" fmla="*/ 26 h 26"/>
                <a:gd name="T16" fmla="*/ 87 w 87"/>
                <a:gd name="T17" fmla="*/ 2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 h="26">
                  <a:moveTo>
                    <a:pt x="87" y="23"/>
                  </a:moveTo>
                  <a:cubicBezTo>
                    <a:pt x="87" y="11"/>
                    <a:pt x="76" y="0"/>
                    <a:pt x="63" y="0"/>
                  </a:cubicBezTo>
                  <a:cubicBezTo>
                    <a:pt x="55" y="0"/>
                    <a:pt x="48" y="4"/>
                    <a:pt x="44" y="11"/>
                  </a:cubicBezTo>
                  <a:cubicBezTo>
                    <a:pt x="41" y="9"/>
                    <a:pt x="38" y="8"/>
                    <a:pt x="34" y="8"/>
                  </a:cubicBezTo>
                  <a:cubicBezTo>
                    <a:pt x="28" y="8"/>
                    <a:pt x="22" y="11"/>
                    <a:pt x="19" y="16"/>
                  </a:cubicBezTo>
                  <a:cubicBezTo>
                    <a:pt x="17" y="15"/>
                    <a:pt x="15" y="14"/>
                    <a:pt x="13" y="14"/>
                  </a:cubicBezTo>
                  <a:cubicBezTo>
                    <a:pt x="6" y="14"/>
                    <a:pt x="1" y="19"/>
                    <a:pt x="0" y="26"/>
                  </a:cubicBezTo>
                  <a:cubicBezTo>
                    <a:pt x="87" y="26"/>
                    <a:pt x="87" y="26"/>
                    <a:pt x="87" y="26"/>
                  </a:cubicBezTo>
                  <a:cubicBezTo>
                    <a:pt x="87" y="25"/>
                    <a:pt x="87" y="24"/>
                    <a:pt x="87" y="23"/>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8" name="Freeform 24"/>
            <p:cNvSpPr/>
            <p:nvPr/>
          </p:nvSpPr>
          <p:spPr bwMode="auto">
            <a:xfrm>
              <a:off x="6853919" y="3561667"/>
              <a:ext cx="544513" cy="325438"/>
            </a:xfrm>
            <a:custGeom>
              <a:avLst/>
              <a:gdLst>
                <a:gd name="T0" fmla="*/ 13 w 30"/>
                <a:gd name="T1" fmla="*/ 0 h 18"/>
                <a:gd name="T2" fmla="*/ 0 w 30"/>
                <a:gd name="T3" fmla="*/ 6 h 18"/>
                <a:gd name="T4" fmla="*/ 12 w 30"/>
                <a:gd name="T5" fmla="*/ 18 h 18"/>
                <a:gd name="T6" fmla="*/ 30 w 30"/>
                <a:gd name="T7" fmla="*/ 18 h 18"/>
                <a:gd name="T8" fmla="*/ 30 w 30"/>
                <a:gd name="T9" fmla="*/ 16 h 18"/>
                <a:gd name="T10" fmla="*/ 13 w 30"/>
                <a:gd name="T11" fmla="*/ 0 h 18"/>
              </a:gdLst>
              <a:ahLst/>
              <a:cxnLst>
                <a:cxn ang="0">
                  <a:pos x="T0" y="T1"/>
                </a:cxn>
                <a:cxn ang="0">
                  <a:pos x="T2" y="T3"/>
                </a:cxn>
                <a:cxn ang="0">
                  <a:pos x="T4" y="T5"/>
                </a:cxn>
                <a:cxn ang="0">
                  <a:pos x="T6" y="T7"/>
                </a:cxn>
                <a:cxn ang="0">
                  <a:pos x="T8" y="T9"/>
                </a:cxn>
                <a:cxn ang="0">
                  <a:pos x="T10" y="T11"/>
                </a:cxn>
              </a:cxnLst>
              <a:rect l="0" t="0" r="r" b="b"/>
              <a:pathLst>
                <a:path w="30" h="18">
                  <a:moveTo>
                    <a:pt x="13" y="0"/>
                  </a:moveTo>
                  <a:cubicBezTo>
                    <a:pt x="8" y="0"/>
                    <a:pt x="3" y="2"/>
                    <a:pt x="0" y="6"/>
                  </a:cubicBezTo>
                  <a:cubicBezTo>
                    <a:pt x="6" y="7"/>
                    <a:pt x="11" y="12"/>
                    <a:pt x="12" y="18"/>
                  </a:cubicBezTo>
                  <a:cubicBezTo>
                    <a:pt x="30" y="18"/>
                    <a:pt x="30" y="18"/>
                    <a:pt x="30" y="18"/>
                  </a:cubicBezTo>
                  <a:cubicBezTo>
                    <a:pt x="30" y="17"/>
                    <a:pt x="30" y="17"/>
                    <a:pt x="30" y="16"/>
                  </a:cubicBezTo>
                  <a:cubicBezTo>
                    <a:pt x="30" y="7"/>
                    <a:pt x="22" y="0"/>
                    <a:pt x="13" y="0"/>
                  </a:cubicBezTo>
                </a:path>
              </a:pathLst>
            </a:custGeom>
            <a:solidFill>
              <a:srgbClr val="76AD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9" name="Freeform 25"/>
            <p:cNvSpPr/>
            <p:nvPr/>
          </p:nvSpPr>
          <p:spPr bwMode="auto">
            <a:xfrm>
              <a:off x="6691994" y="3652154"/>
              <a:ext cx="127000" cy="53975"/>
            </a:xfrm>
            <a:custGeom>
              <a:avLst/>
              <a:gdLst>
                <a:gd name="T0" fmla="*/ 2 w 7"/>
                <a:gd name="T1" fmla="*/ 0 h 3"/>
                <a:gd name="T2" fmla="*/ 0 w 7"/>
                <a:gd name="T3" fmla="*/ 0 h 3"/>
                <a:gd name="T4" fmla="*/ 2 w 7"/>
                <a:gd name="T5" fmla="*/ 3 h 3"/>
                <a:gd name="T6" fmla="*/ 7 w 7"/>
                <a:gd name="T7" fmla="*/ 1 h 3"/>
                <a:gd name="T8" fmla="*/ 2 w 7"/>
                <a:gd name="T9" fmla="*/ 0 h 3"/>
              </a:gdLst>
              <a:ahLst/>
              <a:cxnLst>
                <a:cxn ang="0">
                  <a:pos x="T0" y="T1"/>
                </a:cxn>
                <a:cxn ang="0">
                  <a:pos x="T2" y="T3"/>
                </a:cxn>
                <a:cxn ang="0">
                  <a:pos x="T4" y="T5"/>
                </a:cxn>
                <a:cxn ang="0">
                  <a:pos x="T6" y="T7"/>
                </a:cxn>
                <a:cxn ang="0">
                  <a:pos x="T8" y="T9"/>
                </a:cxn>
              </a:cxnLst>
              <a:rect l="0" t="0" r="r" b="b"/>
              <a:pathLst>
                <a:path w="7" h="3">
                  <a:moveTo>
                    <a:pt x="2" y="0"/>
                  </a:moveTo>
                  <a:cubicBezTo>
                    <a:pt x="1" y="0"/>
                    <a:pt x="0" y="0"/>
                    <a:pt x="0" y="0"/>
                  </a:cubicBezTo>
                  <a:cubicBezTo>
                    <a:pt x="0" y="1"/>
                    <a:pt x="1" y="2"/>
                    <a:pt x="2" y="3"/>
                  </a:cubicBezTo>
                  <a:cubicBezTo>
                    <a:pt x="3" y="2"/>
                    <a:pt x="5" y="1"/>
                    <a:pt x="7" y="1"/>
                  </a:cubicBezTo>
                  <a:cubicBezTo>
                    <a:pt x="5" y="1"/>
                    <a:pt x="4" y="0"/>
                    <a:pt x="2" y="0"/>
                  </a:cubicBezTo>
                </a:path>
              </a:pathLst>
            </a:custGeom>
            <a:solidFill>
              <a:srgbClr val="0095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0" name="Freeform 26"/>
            <p:cNvSpPr/>
            <p:nvPr/>
          </p:nvSpPr>
          <p:spPr bwMode="auto">
            <a:xfrm>
              <a:off x="6293532" y="3652154"/>
              <a:ext cx="777875" cy="234950"/>
            </a:xfrm>
            <a:custGeom>
              <a:avLst/>
              <a:gdLst>
                <a:gd name="T0" fmla="*/ 22 w 43"/>
                <a:gd name="T1" fmla="*/ 0 h 13"/>
                <a:gd name="T2" fmla="*/ 14 w 43"/>
                <a:gd name="T3" fmla="*/ 6 h 13"/>
                <a:gd name="T4" fmla="*/ 9 w 43"/>
                <a:gd name="T5" fmla="*/ 5 h 13"/>
                <a:gd name="T6" fmla="*/ 0 w 43"/>
                <a:gd name="T7" fmla="*/ 13 h 13"/>
                <a:gd name="T8" fmla="*/ 43 w 43"/>
                <a:gd name="T9" fmla="*/ 13 h 13"/>
                <a:gd name="T10" fmla="*/ 31 w 43"/>
                <a:gd name="T11" fmla="*/ 1 h 13"/>
                <a:gd name="T12" fmla="*/ 31 w 43"/>
                <a:gd name="T13" fmla="*/ 2 h 13"/>
                <a:gd name="T14" fmla="*/ 29 w 43"/>
                <a:gd name="T15" fmla="*/ 1 h 13"/>
                <a:gd name="T16" fmla="*/ 24 w 43"/>
                <a:gd name="T17" fmla="*/ 3 h 13"/>
                <a:gd name="T18" fmla="*/ 22 w 43"/>
                <a:gd name="T19"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13">
                  <a:moveTo>
                    <a:pt x="22" y="0"/>
                  </a:moveTo>
                  <a:cubicBezTo>
                    <a:pt x="18" y="1"/>
                    <a:pt x="15" y="3"/>
                    <a:pt x="14" y="6"/>
                  </a:cubicBezTo>
                  <a:cubicBezTo>
                    <a:pt x="12" y="5"/>
                    <a:pt x="11" y="5"/>
                    <a:pt x="9" y="5"/>
                  </a:cubicBezTo>
                  <a:cubicBezTo>
                    <a:pt x="4" y="5"/>
                    <a:pt x="0" y="8"/>
                    <a:pt x="0" y="13"/>
                  </a:cubicBezTo>
                  <a:cubicBezTo>
                    <a:pt x="43" y="13"/>
                    <a:pt x="43" y="13"/>
                    <a:pt x="43" y="13"/>
                  </a:cubicBezTo>
                  <a:cubicBezTo>
                    <a:pt x="42" y="7"/>
                    <a:pt x="37" y="2"/>
                    <a:pt x="31" y="1"/>
                  </a:cubicBezTo>
                  <a:cubicBezTo>
                    <a:pt x="31" y="2"/>
                    <a:pt x="31" y="2"/>
                    <a:pt x="31" y="2"/>
                  </a:cubicBezTo>
                  <a:cubicBezTo>
                    <a:pt x="30" y="2"/>
                    <a:pt x="30" y="2"/>
                    <a:pt x="29" y="1"/>
                  </a:cubicBezTo>
                  <a:cubicBezTo>
                    <a:pt x="27" y="1"/>
                    <a:pt x="25" y="2"/>
                    <a:pt x="24" y="3"/>
                  </a:cubicBezTo>
                  <a:cubicBezTo>
                    <a:pt x="23" y="2"/>
                    <a:pt x="22" y="1"/>
                    <a:pt x="22" y="0"/>
                  </a:cubicBezTo>
                </a:path>
              </a:pathLst>
            </a:custGeom>
            <a:solidFill>
              <a:schemeClr val="accent3">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1" name="Freeform 27"/>
            <p:cNvSpPr/>
            <p:nvPr/>
          </p:nvSpPr>
          <p:spPr bwMode="auto">
            <a:xfrm>
              <a:off x="7506382" y="3633104"/>
              <a:ext cx="560388" cy="254000"/>
            </a:xfrm>
            <a:custGeom>
              <a:avLst/>
              <a:gdLst>
                <a:gd name="T0" fmla="*/ 15 w 31"/>
                <a:gd name="T1" fmla="*/ 0 h 14"/>
                <a:gd name="T2" fmla="*/ 31 w 31"/>
                <a:gd name="T3" fmla="*/ 14 h 14"/>
                <a:gd name="T4" fmla="*/ 0 w 31"/>
                <a:gd name="T5" fmla="*/ 14 h 14"/>
                <a:gd name="T6" fmla="*/ 15 w 31"/>
                <a:gd name="T7" fmla="*/ 0 h 14"/>
              </a:gdLst>
              <a:ahLst/>
              <a:cxnLst>
                <a:cxn ang="0">
                  <a:pos x="T0" y="T1"/>
                </a:cxn>
                <a:cxn ang="0">
                  <a:pos x="T2" y="T3"/>
                </a:cxn>
                <a:cxn ang="0">
                  <a:pos x="T4" y="T5"/>
                </a:cxn>
                <a:cxn ang="0">
                  <a:pos x="T6" y="T7"/>
                </a:cxn>
              </a:cxnLst>
              <a:rect l="0" t="0" r="r" b="b"/>
              <a:pathLst>
                <a:path w="31" h="14">
                  <a:moveTo>
                    <a:pt x="15" y="0"/>
                  </a:moveTo>
                  <a:cubicBezTo>
                    <a:pt x="23" y="0"/>
                    <a:pt x="30" y="6"/>
                    <a:pt x="31" y="14"/>
                  </a:cubicBezTo>
                  <a:cubicBezTo>
                    <a:pt x="0" y="14"/>
                    <a:pt x="0" y="14"/>
                    <a:pt x="0" y="14"/>
                  </a:cubicBezTo>
                  <a:cubicBezTo>
                    <a:pt x="0" y="6"/>
                    <a:pt x="7" y="0"/>
                    <a:pt x="15" y="0"/>
                  </a:cubicBezTo>
                  <a:close/>
                </a:path>
              </a:pathLst>
            </a:custGeom>
            <a:solidFill>
              <a:srgbClr val="6CB33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2" name="Freeform 28"/>
            <p:cNvSpPr/>
            <p:nvPr/>
          </p:nvSpPr>
          <p:spPr bwMode="auto">
            <a:xfrm>
              <a:off x="8249332" y="2710767"/>
              <a:ext cx="650875" cy="633413"/>
            </a:xfrm>
            <a:custGeom>
              <a:avLst/>
              <a:gdLst>
                <a:gd name="T0" fmla="*/ 0 w 36"/>
                <a:gd name="T1" fmla="*/ 18 h 35"/>
                <a:gd name="T2" fmla="*/ 3 w 36"/>
                <a:gd name="T3" fmla="*/ 13 h 35"/>
                <a:gd name="T4" fmla="*/ 3 w 36"/>
                <a:gd name="T5" fmla="*/ 11 h 35"/>
                <a:gd name="T6" fmla="*/ 10 w 36"/>
                <a:gd name="T7" fmla="*/ 4 h 35"/>
                <a:gd name="T8" fmla="*/ 14 w 36"/>
                <a:gd name="T9" fmla="*/ 5 h 35"/>
                <a:gd name="T10" fmla="*/ 16 w 36"/>
                <a:gd name="T11" fmla="*/ 4 h 35"/>
                <a:gd name="T12" fmla="*/ 21 w 36"/>
                <a:gd name="T13" fmla="*/ 0 h 35"/>
                <a:gd name="T14" fmla="*/ 26 w 36"/>
                <a:gd name="T15" fmla="*/ 6 h 35"/>
                <a:gd name="T16" fmla="*/ 26 w 36"/>
                <a:gd name="T17" fmla="*/ 6 h 35"/>
                <a:gd name="T18" fmla="*/ 30 w 36"/>
                <a:gd name="T19" fmla="*/ 10 h 35"/>
                <a:gd name="T20" fmla="*/ 29 w 36"/>
                <a:gd name="T21" fmla="*/ 12 h 35"/>
                <a:gd name="T22" fmla="*/ 29 w 36"/>
                <a:gd name="T23" fmla="*/ 13 h 35"/>
                <a:gd name="T24" fmla="*/ 36 w 36"/>
                <a:gd name="T25" fmla="*/ 20 h 35"/>
                <a:gd name="T26" fmla="*/ 32 w 36"/>
                <a:gd name="T27" fmla="*/ 26 h 35"/>
                <a:gd name="T28" fmla="*/ 32 w 36"/>
                <a:gd name="T29" fmla="*/ 28 h 35"/>
                <a:gd name="T30" fmla="*/ 28 w 36"/>
                <a:gd name="T31" fmla="*/ 32 h 35"/>
                <a:gd name="T32" fmla="*/ 26 w 36"/>
                <a:gd name="T33" fmla="*/ 31 h 35"/>
                <a:gd name="T34" fmla="*/ 17 w 36"/>
                <a:gd name="T35" fmla="*/ 35 h 35"/>
                <a:gd name="T36" fmla="*/ 4 w 36"/>
                <a:gd name="T37" fmla="*/ 23 h 35"/>
                <a:gd name="T38" fmla="*/ 0 w 36"/>
                <a:gd name="T39" fmla="*/ 18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6" h="35">
                  <a:moveTo>
                    <a:pt x="0" y="18"/>
                  </a:moveTo>
                  <a:cubicBezTo>
                    <a:pt x="0" y="16"/>
                    <a:pt x="1" y="14"/>
                    <a:pt x="3" y="13"/>
                  </a:cubicBezTo>
                  <a:cubicBezTo>
                    <a:pt x="3" y="12"/>
                    <a:pt x="3" y="12"/>
                    <a:pt x="3" y="11"/>
                  </a:cubicBezTo>
                  <a:cubicBezTo>
                    <a:pt x="3" y="7"/>
                    <a:pt x="6" y="4"/>
                    <a:pt x="10" y="4"/>
                  </a:cubicBezTo>
                  <a:cubicBezTo>
                    <a:pt x="11" y="4"/>
                    <a:pt x="13" y="4"/>
                    <a:pt x="14" y="5"/>
                  </a:cubicBezTo>
                  <a:cubicBezTo>
                    <a:pt x="15" y="5"/>
                    <a:pt x="15" y="4"/>
                    <a:pt x="16" y="4"/>
                  </a:cubicBezTo>
                  <a:cubicBezTo>
                    <a:pt x="17" y="2"/>
                    <a:pt x="19" y="0"/>
                    <a:pt x="21" y="0"/>
                  </a:cubicBezTo>
                  <a:cubicBezTo>
                    <a:pt x="24" y="0"/>
                    <a:pt x="26" y="3"/>
                    <a:pt x="26" y="6"/>
                  </a:cubicBezTo>
                  <a:cubicBezTo>
                    <a:pt x="26" y="6"/>
                    <a:pt x="26" y="6"/>
                    <a:pt x="26" y="6"/>
                  </a:cubicBezTo>
                  <a:cubicBezTo>
                    <a:pt x="28" y="6"/>
                    <a:pt x="30" y="8"/>
                    <a:pt x="30" y="10"/>
                  </a:cubicBezTo>
                  <a:cubicBezTo>
                    <a:pt x="30" y="11"/>
                    <a:pt x="29" y="12"/>
                    <a:pt x="29" y="12"/>
                  </a:cubicBezTo>
                  <a:cubicBezTo>
                    <a:pt x="29" y="13"/>
                    <a:pt x="29" y="13"/>
                    <a:pt x="29" y="13"/>
                  </a:cubicBezTo>
                  <a:cubicBezTo>
                    <a:pt x="33" y="13"/>
                    <a:pt x="36" y="16"/>
                    <a:pt x="36" y="20"/>
                  </a:cubicBezTo>
                  <a:cubicBezTo>
                    <a:pt x="36" y="23"/>
                    <a:pt x="34" y="25"/>
                    <a:pt x="32" y="26"/>
                  </a:cubicBezTo>
                  <a:cubicBezTo>
                    <a:pt x="32" y="27"/>
                    <a:pt x="32" y="27"/>
                    <a:pt x="32" y="28"/>
                  </a:cubicBezTo>
                  <a:cubicBezTo>
                    <a:pt x="32" y="30"/>
                    <a:pt x="30" y="32"/>
                    <a:pt x="28" y="32"/>
                  </a:cubicBezTo>
                  <a:cubicBezTo>
                    <a:pt x="27" y="32"/>
                    <a:pt x="27" y="32"/>
                    <a:pt x="26" y="31"/>
                  </a:cubicBezTo>
                  <a:cubicBezTo>
                    <a:pt x="24" y="33"/>
                    <a:pt x="21" y="35"/>
                    <a:pt x="17" y="35"/>
                  </a:cubicBezTo>
                  <a:cubicBezTo>
                    <a:pt x="10" y="35"/>
                    <a:pt x="5" y="29"/>
                    <a:pt x="4" y="23"/>
                  </a:cubicBezTo>
                  <a:cubicBezTo>
                    <a:pt x="2" y="22"/>
                    <a:pt x="0" y="20"/>
                    <a:pt x="0" y="18"/>
                  </a:cubicBezTo>
                  <a:close/>
                </a:path>
              </a:pathLst>
            </a:custGeom>
            <a:solidFill>
              <a:srgbClr val="8DC63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3" name="Freeform 29"/>
            <p:cNvSpPr/>
            <p:nvPr/>
          </p:nvSpPr>
          <p:spPr bwMode="auto">
            <a:xfrm>
              <a:off x="8501744" y="3053667"/>
              <a:ext cx="127000" cy="833438"/>
            </a:xfrm>
            <a:custGeom>
              <a:avLst/>
              <a:gdLst>
                <a:gd name="T0" fmla="*/ 80 w 80"/>
                <a:gd name="T1" fmla="*/ 525 h 525"/>
                <a:gd name="T2" fmla="*/ 46 w 80"/>
                <a:gd name="T3" fmla="*/ 0 h 525"/>
                <a:gd name="T4" fmla="*/ 0 w 80"/>
                <a:gd name="T5" fmla="*/ 525 h 525"/>
                <a:gd name="T6" fmla="*/ 80 w 80"/>
                <a:gd name="T7" fmla="*/ 525 h 525"/>
              </a:gdLst>
              <a:ahLst/>
              <a:cxnLst>
                <a:cxn ang="0">
                  <a:pos x="T0" y="T1"/>
                </a:cxn>
                <a:cxn ang="0">
                  <a:pos x="T2" y="T3"/>
                </a:cxn>
                <a:cxn ang="0">
                  <a:pos x="T4" y="T5"/>
                </a:cxn>
                <a:cxn ang="0">
                  <a:pos x="T6" y="T7"/>
                </a:cxn>
              </a:cxnLst>
              <a:rect l="0" t="0" r="r" b="b"/>
              <a:pathLst>
                <a:path w="80" h="525">
                  <a:moveTo>
                    <a:pt x="80" y="525"/>
                  </a:moveTo>
                  <a:lnTo>
                    <a:pt x="46" y="0"/>
                  </a:lnTo>
                  <a:lnTo>
                    <a:pt x="0" y="525"/>
                  </a:lnTo>
                  <a:lnTo>
                    <a:pt x="80" y="525"/>
                  </a:lnTo>
                  <a:close/>
                </a:path>
              </a:pathLst>
            </a:custGeom>
            <a:solidFill>
              <a:srgbClr val="754C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4" name="Freeform 30"/>
            <p:cNvSpPr/>
            <p:nvPr/>
          </p:nvSpPr>
          <p:spPr bwMode="auto">
            <a:xfrm>
              <a:off x="8973232" y="2945717"/>
              <a:ext cx="523875" cy="488950"/>
            </a:xfrm>
            <a:custGeom>
              <a:avLst/>
              <a:gdLst>
                <a:gd name="T0" fmla="*/ 0 w 29"/>
                <a:gd name="T1" fmla="*/ 14 h 27"/>
                <a:gd name="T2" fmla="*/ 2 w 29"/>
                <a:gd name="T3" fmla="*/ 10 h 27"/>
                <a:gd name="T4" fmla="*/ 2 w 29"/>
                <a:gd name="T5" fmla="*/ 8 h 27"/>
                <a:gd name="T6" fmla="*/ 7 w 29"/>
                <a:gd name="T7" fmla="*/ 2 h 27"/>
                <a:gd name="T8" fmla="*/ 11 w 29"/>
                <a:gd name="T9" fmla="*/ 3 h 27"/>
                <a:gd name="T10" fmla="*/ 13 w 29"/>
                <a:gd name="T11" fmla="*/ 3 h 27"/>
                <a:gd name="T12" fmla="*/ 17 w 29"/>
                <a:gd name="T13" fmla="*/ 0 h 27"/>
                <a:gd name="T14" fmla="*/ 21 w 29"/>
                <a:gd name="T15" fmla="*/ 4 h 27"/>
                <a:gd name="T16" fmla="*/ 21 w 29"/>
                <a:gd name="T17" fmla="*/ 4 h 27"/>
                <a:gd name="T18" fmla="*/ 24 w 29"/>
                <a:gd name="T19" fmla="*/ 7 h 27"/>
                <a:gd name="T20" fmla="*/ 23 w 29"/>
                <a:gd name="T21" fmla="*/ 9 h 27"/>
                <a:gd name="T22" fmla="*/ 23 w 29"/>
                <a:gd name="T23" fmla="*/ 10 h 27"/>
                <a:gd name="T24" fmla="*/ 29 w 29"/>
                <a:gd name="T25" fmla="*/ 15 h 27"/>
                <a:gd name="T26" fmla="*/ 26 w 29"/>
                <a:gd name="T27" fmla="*/ 20 h 27"/>
                <a:gd name="T28" fmla="*/ 26 w 29"/>
                <a:gd name="T29" fmla="*/ 22 h 27"/>
                <a:gd name="T30" fmla="*/ 22 w 29"/>
                <a:gd name="T31" fmla="*/ 25 h 27"/>
                <a:gd name="T32" fmla="*/ 21 w 29"/>
                <a:gd name="T33" fmla="*/ 25 h 27"/>
                <a:gd name="T34" fmla="*/ 14 w 29"/>
                <a:gd name="T35" fmla="*/ 27 h 27"/>
                <a:gd name="T36" fmla="*/ 3 w 29"/>
                <a:gd name="T37" fmla="*/ 18 h 27"/>
                <a:gd name="T38" fmla="*/ 0 w 29"/>
                <a:gd name="T39" fmla="*/ 14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9" h="27">
                  <a:moveTo>
                    <a:pt x="0" y="14"/>
                  </a:moveTo>
                  <a:cubicBezTo>
                    <a:pt x="0" y="12"/>
                    <a:pt x="1" y="11"/>
                    <a:pt x="2" y="10"/>
                  </a:cubicBezTo>
                  <a:cubicBezTo>
                    <a:pt x="2" y="9"/>
                    <a:pt x="2" y="9"/>
                    <a:pt x="2" y="8"/>
                  </a:cubicBezTo>
                  <a:cubicBezTo>
                    <a:pt x="2" y="5"/>
                    <a:pt x="4" y="2"/>
                    <a:pt x="7" y="2"/>
                  </a:cubicBezTo>
                  <a:cubicBezTo>
                    <a:pt x="9" y="2"/>
                    <a:pt x="10" y="3"/>
                    <a:pt x="11" y="3"/>
                  </a:cubicBezTo>
                  <a:cubicBezTo>
                    <a:pt x="12" y="3"/>
                    <a:pt x="12" y="3"/>
                    <a:pt x="13" y="3"/>
                  </a:cubicBezTo>
                  <a:cubicBezTo>
                    <a:pt x="13" y="1"/>
                    <a:pt x="15" y="0"/>
                    <a:pt x="17" y="0"/>
                  </a:cubicBezTo>
                  <a:cubicBezTo>
                    <a:pt x="19" y="0"/>
                    <a:pt x="21" y="1"/>
                    <a:pt x="21" y="4"/>
                  </a:cubicBezTo>
                  <a:cubicBezTo>
                    <a:pt x="21" y="4"/>
                    <a:pt x="21" y="4"/>
                    <a:pt x="21" y="4"/>
                  </a:cubicBezTo>
                  <a:cubicBezTo>
                    <a:pt x="22" y="4"/>
                    <a:pt x="24" y="6"/>
                    <a:pt x="24" y="7"/>
                  </a:cubicBezTo>
                  <a:cubicBezTo>
                    <a:pt x="24" y="8"/>
                    <a:pt x="23" y="9"/>
                    <a:pt x="23" y="9"/>
                  </a:cubicBezTo>
                  <a:cubicBezTo>
                    <a:pt x="23" y="10"/>
                    <a:pt x="23" y="10"/>
                    <a:pt x="23" y="10"/>
                  </a:cubicBezTo>
                  <a:cubicBezTo>
                    <a:pt x="26" y="10"/>
                    <a:pt x="29" y="12"/>
                    <a:pt x="29" y="15"/>
                  </a:cubicBezTo>
                  <a:cubicBezTo>
                    <a:pt x="29" y="18"/>
                    <a:pt x="28" y="20"/>
                    <a:pt x="26" y="20"/>
                  </a:cubicBezTo>
                  <a:cubicBezTo>
                    <a:pt x="26" y="21"/>
                    <a:pt x="26" y="21"/>
                    <a:pt x="26" y="22"/>
                  </a:cubicBezTo>
                  <a:cubicBezTo>
                    <a:pt x="26" y="23"/>
                    <a:pt x="24" y="25"/>
                    <a:pt x="22" y="25"/>
                  </a:cubicBezTo>
                  <a:cubicBezTo>
                    <a:pt x="22" y="25"/>
                    <a:pt x="22" y="25"/>
                    <a:pt x="21" y="25"/>
                  </a:cubicBezTo>
                  <a:cubicBezTo>
                    <a:pt x="19" y="26"/>
                    <a:pt x="17" y="27"/>
                    <a:pt x="14" y="27"/>
                  </a:cubicBezTo>
                  <a:cubicBezTo>
                    <a:pt x="8" y="27"/>
                    <a:pt x="4" y="23"/>
                    <a:pt x="3" y="18"/>
                  </a:cubicBezTo>
                  <a:cubicBezTo>
                    <a:pt x="1" y="17"/>
                    <a:pt x="0" y="16"/>
                    <a:pt x="0" y="14"/>
                  </a:cubicBezTo>
                  <a:close/>
                </a:path>
              </a:pathLst>
            </a:custGeom>
            <a:solidFill>
              <a:srgbClr val="76AD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5" name="Freeform 31"/>
            <p:cNvSpPr/>
            <p:nvPr/>
          </p:nvSpPr>
          <p:spPr bwMode="auto">
            <a:xfrm>
              <a:off x="9171669" y="3199717"/>
              <a:ext cx="109538" cy="687388"/>
            </a:xfrm>
            <a:custGeom>
              <a:avLst/>
              <a:gdLst>
                <a:gd name="T0" fmla="*/ 69 w 69"/>
                <a:gd name="T1" fmla="*/ 433 h 433"/>
                <a:gd name="T2" fmla="*/ 34 w 69"/>
                <a:gd name="T3" fmla="*/ 0 h 433"/>
                <a:gd name="T4" fmla="*/ 0 w 69"/>
                <a:gd name="T5" fmla="*/ 433 h 433"/>
                <a:gd name="T6" fmla="*/ 69 w 69"/>
                <a:gd name="T7" fmla="*/ 433 h 433"/>
              </a:gdLst>
              <a:ahLst/>
              <a:cxnLst>
                <a:cxn ang="0">
                  <a:pos x="T0" y="T1"/>
                </a:cxn>
                <a:cxn ang="0">
                  <a:pos x="T2" y="T3"/>
                </a:cxn>
                <a:cxn ang="0">
                  <a:pos x="T4" y="T5"/>
                </a:cxn>
                <a:cxn ang="0">
                  <a:pos x="T6" y="T7"/>
                </a:cxn>
              </a:cxnLst>
              <a:rect l="0" t="0" r="r" b="b"/>
              <a:pathLst>
                <a:path w="69" h="433">
                  <a:moveTo>
                    <a:pt x="69" y="433"/>
                  </a:moveTo>
                  <a:lnTo>
                    <a:pt x="34" y="0"/>
                  </a:lnTo>
                  <a:lnTo>
                    <a:pt x="0" y="433"/>
                  </a:lnTo>
                  <a:lnTo>
                    <a:pt x="69" y="433"/>
                  </a:lnTo>
                  <a:close/>
                </a:path>
              </a:pathLst>
            </a:custGeom>
            <a:solidFill>
              <a:srgbClr val="754C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6" name="Freeform 32"/>
            <p:cNvSpPr/>
            <p:nvPr/>
          </p:nvSpPr>
          <p:spPr bwMode="auto">
            <a:xfrm>
              <a:off x="7958819" y="3163204"/>
              <a:ext cx="615950" cy="307975"/>
            </a:xfrm>
            <a:custGeom>
              <a:avLst/>
              <a:gdLst>
                <a:gd name="T0" fmla="*/ 0 w 34"/>
                <a:gd name="T1" fmla="*/ 16 h 17"/>
                <a:gd name="T2" fmla="*/ 3 w 34"/>
                <a:gd name="T3" fmla="*/ 12 h 17"/>
                <a:gd name="T4" fmla="*/ 2 w 34"/>
                <a:gd name="T5" fmla="*/ 9 h 17"/>
                <a:gd name="T6" fmla="*/ 9 w 34"/>
                <a:gd name="T7" fmla="*/ 2 h 17"/>
                <a:gd name="T8" fmla="*/ 13 w 34"/>
                <a:gd name="T9" fmla="*/ 4 h 17"/>
                <a:gd name="T10" fmla="*/ 15 w 34"/>
                <a:gd name="T11" fmla="*/ 3 h 17"/>
                <a:gd name="T12" fmla="*/ 20 w 34"/>
                <a:gd name="T13" fmla="*/ 0 h 17"/>
                <a:gd name="T14" fmla="*/ 25 w 34"/>
                <a:gd name="T15" fmla="*/ 4 h 17"/>
                <a:gd name="T16" fmla="*/ 25 w 34"/>
                <a:gd name="T17" fmla="*/ 5 h 17"/>
                <a:gd name="T18" fmla="*/ 28 w 34"/>
                <a:gd name="T19" fmla="*/ 9 h 17"/>
                <a:gd name="T20" fmla="*/ 27 w 34"/>
                <a:gd name="T21" fmla="*/ 11 h 17"/>
                <a:gd name="T22" fmla="*/ 28 w 34"/>
                <a:gd name="T23" fmla="*/ 11 h 17"/>
                <a:gd name="T24" fmla="*/ 34 w 34"/>
                <a:gd name="T25" fmla="*/ 17 h 17"/>
                <a:gd name="T26" fmla="*/ 0 w 34"/>
                <a:gd name="T27" fmla="*/ 17 h 17"/>
                <a:gd name="T28" fmla="*/ 0 w 34"/>
                <a:gd name="T29" fmla="*/ 16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4" h="17">
                  <a:moveTo>
                    <a:pt x="0" y="16"/>
                  </a:moveTo>
                  <a:cubicBezTo>
                    <a:pt x="0" y="14"/>
                    <a:pt x="1" y="13"/>
                    <a:pt x="3" y="12"/>
                  </a:cubicBezTo>
                  <a:cubicBezTo>
                    <a:pt x="3" y="11"/>
                    <a:pt x="2" y="10"/>
                    <a:pt x="2" y="9"/>
                  </a:cubicBezTo>
                  <a:cubicBezTo>
                    <a:pt x="2" y="5"/>
                    <a:pt x="5" y="2"/>
                    <a:pt x="9" y="2"/>
                  </a:cubicBezTo>
                  <a:cubicBezTo>
                    <a:pt x="11" y="2"/>
                    <a:pt x="12" y="3"/>
                    <a:pt x="13" y="4"/>
                  </a:cubicBezTo>
                  <a:cubicBezTo>
                    <a:pt x="14" y="4"/>
                    <a:pt x="15" y="3"/>
                    <a:pt x="15" y="3"/>
                  </a:cubicBezTo>
                  <a:cubicBezTo>
                    <a:pt x="16" y="1"/>
                    <a:pt x="18" y="0"/>
                    <a:pt x="20" y="0"/>
                  </a:cubicBezTo>
                  <a:cubicBezTo>
                    <a:pt x="23" y="0"/>
                    <a:pt x="25" y="2"/>
                    <a:pt x="25" y="4"/>
                  </a:cubicBezTo>
                  <a:cubicBezTo>
                    <a:pt x="25" y="5"/>
                    <a:pt x="25" y="5"/>
                    <a:pt x="25" y="5"/>
                  </a:cubicBezTo>
                  <a:cubicBezTo>
                    <a:pt x="27" y="5"/>
                    <a:pt x="28" y="7"/>
                    <a:pt x="28" y="9"/>
                  </a:cubicBezTo>
                  <a:cubicBezTo>
                    <a:pt x="28" y="10"/>
                    <a:pt x="28" y="10"/>
                    <a:pt x="27" y="11"/>
                  </a:cubicBezTo>
                  <a:cubicBezTo>
                    <a:pt x="28" y="11"/>
                    <a:pt x="28" y="11"/>
                    <a:pt x="28" y="11"/>
                  </a:cubicBezTo>
                  <a:cubicBezTo>
                    <a:pt x="31" y="12"/>
                    <a:pt x="34" y="14"/>
                    <a:pt x="34" y="17"/>
                  </a:cubicBezTo>
                  <a:cubicBezTo>
                    <a:pt x="0" y="17"/>
                    <a:pt x="0" y="17"/>
                    <a:pt x="0" y="17"/>
                  </a:cubicBezTo>
                  <a:lnTo>
                    <a:pt x="0" y="16"/>
                  </a:lnTo>
                  <a:close/>
                </a:path>
              </a:pathLst>
            </a:custGeom>
            <a:solidFill>
              <a:srgbClr val="76AD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7" name="Freeform 33"/>
            <p:cNvSpPr/>
            <p:nvPr/>
          </p:nvSpPr>
          <p:spPr bwMode="auto">
            <a:xfrm>
              <a:off x="8212819" y="3271154"/>
              <a:ext cx="90488" cy="615950"/>
            </a:xfrm>
            <a:custGeom>
              <a:avLst/>
              <a:gdLst>
                <a:gd name="T0" fmla="*/ 57 w 57"/>
                <a:gd name="T1" fmla="*/ 388 h 388"/>
                <a:gd name="T2" fmla="*/ 34 w 57"/>
                <a:gd name="T3" fmla="*/ 0 h 388"/>
                <a:gd name="T4" fmla="*/ 0 w 57"/>
                <a:gd name="T5" fmla="*/ 388 h 388"/>
                <a:gd name="T6" fmla="*/ 57 w 57"/>
                <a:gd name="T7" fmla="*/ 388 h 388"/>
              </a:gdLst>
              <a:ahLst/>
              <a:cxnLst>
                <a:cxn ang="0">
                  <a:pos x="T0" y="T1"/>
                </a:cxn>
                <a:cxn ang="0">
                  <a:pos x="T2" y="T3"/>
                </a:cxn>
                <a:cxn ang="0">
                  <a:pos x="T4" y="T5"/>
                </a:cxn>
                <a:cxn ang="0">
                  <a:pos x="T6" y="T7"/>
                </a:cxn>
              </a:cxnLst>
              <a:rect l="0" t="0" r="r" b="b"/>
              <a:pathLst>
                <a:path w="57" h="388">
                  <a:moveTo>
                    <a:pt x="57" y="388"/>
                  </a:moveTo>
                  <a:lnTo>
                    <a:pt x="34" y="0"/>
                  </a:lnTo>
                  <a:lnTo>
                    <a:pt x="0" y="388"/>
                  </a:lnTo>
                  <a:lnTo>
                    <a:pt x="57" y="388"/>
                  </a:lnTo>
                  <a:close/>
                </a:path>
              </a:pathLst>
            </a:custGeom>
            <a:solidFill>
              <a:srgbClr val="754C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8" name="Freeform 34"/>
            <p:cNvSpPr/>
            <p:nvPr/>
          </p:nvSpPr>
          <p:spPr bwMode="auto">
            <a:xfrm>
              <a:off x="6474507" y="3163204"/>
              <a:ext cx="615950" cy="307975"/>
            </a:xfrm>
            <a:custGeom>
              <a:avLst/>
              <a:gdLst>
                <a:gd name="T0" fmla="*/ 0 w 34"/>
                <a:gd name="T1" fmla="*/ 16 h 17"/>
                <a:gd name="T2" fmla="*/ 3 w 34"/>
                <a:gd name="T3" fmla="*/ 12 h 17"/>
                <a:gd name="T4" fmla="*/ 2 w 34"/>
                <a:gd name="T5" fmla="*/ 9 h 17"/>
                <a:gd name="T6" fmla="*/ 9 w 34"/>
                <a:gd name="T7" fmla="*/ 2 h 17"/>
                <a:gd name="T8" fmla="*/ 14 w 34"/>
                <a:gd name="T9" fmla="*/ 4 h 17"/>
                <a:gd name="T10" fmla="*/ 15 w 34"/>
                <a:gd name="T11" fmla="*/ 3 h 17"/>
                <a:gd name="T12" fmla="*/ 20 w 34"/>
                <a:gd name="T13" fmla="*/ 0 h 17"/>
                <a:gd name="T14" fmla="*/ 25 w 34"/>
                <a:gd name="T15" fmla="*/ 4 h 17"/>
                <a:gd name="T16" fmla="*/ 25 w 34"/>
                <a:gd name="T17" fmla="*/ 5 h 17"/>
                <a:gd name="T18" fmla="*/ 28 w 34"/>
                <a:gd name="T19" fmla="*/ 9 h 17"/>
                <a:gd name="T20" fmla="*/ 28 w 34"/>
                <a:gd name="T21" fmla="*/ 11 h 17"/>
                <a:gd name="T22" fmla="*/ 28 w 34"/>
                <a:gd name="T23" fmla="*/ 11 h 17"/>
                <a:gd name="T24" fmla="*/ 34 w 34"/>
                <a:gd name="T25" fmla="*/ 17 h 17"/>
                <a:gd name="T26" fmla="*/ 0 w 34"/>
                <a:gd name="T27" fmla="*/ 17 h 17"/>
                <a:gd name="T28" fmla="*/ 0 w 34"/>
                <a:gd name="T29" fmla="*/ 16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4" h="17">
                  <a:moveTo>
                    <a:pt x="0" y="16"/>
                  </a:moveTo>
                  <a:cubicBezTo>
                    <a:pt x="0" y="14"/>
                    <a:pt x="1" y="13"/>
                    <a:pt x="3" y="12"/>
                  </a:cubicBezTo>
                  <a:cubicBezTo>
                    <a:pt x="3" y="11"/>
                    <a:pt x="2" y="10"/>
                    <a:pt x="2" y="9"/>
                  </a:cubicBezTo>
                  <a:cubicBezTo>
                    <a:pt x="2" y="5"/>
                    <a:pt x="5" y="2"/>
                    <a:pt x="9" y="2"/>
                  </a:cubicBezTo>
                  <a:cubicBezTo>
                    <a:pt x="11" y="2"/>
                    <a:pt x="12" y="3"/>
                    <a:pt x="14" y="4"/>
                  </a:cubicBezTo>
                  <a:cubicBezTo>
                    <a:pt x="14" y="4"/>
                    <a:pt x="15" y="3"/>
                    <a:pt x="15" y="3"/>
                  </a:cubicBezTo>
                  <a:cubicBezTo>
                    <a:pt x="16" y="1"/>
                    <a:pt x="18" y="0"/>
                    <a:pt x="20" y="0"/>
                  </a:cubicBezTo>
                  <a:cubicBezTo>
                    <a:pt x="23" y="0"/>
                    <a:pt x="25" y="2"/>
                    <a:pt x="25" y="4"/>
                  </a:cubicBezTo>
                  <a:cubicBezTo>
                    <a:pt x="25" y="5"/>
                    <a:pt x="25" y="5"/>
                    <a:pt x="25" y="5"/>
                  </a:cubicBezTo>
                  <a:cubicBezTo>
                    <a:pt x="27" y="5"/>
                    <a:pt x="28" y="7"/>
                    <a:pt x="28" y="9"/>
                  </a:cubicBezTo>
                  <a:cubicBezTo>
                    <a:pt x="28" y="10"/>
                    <a:pt x="28" y="10"/>
                    <a:pt x="28" y="11"/>
                  </a:cubicBezTo>
                  <a:cubicBezTo>
                    <a:pt x="28" y="11"/>
                    <a:pt x="28" y="11"/>
                    <a:pt x="28" y="11"/>
                  </a:cubicBezTo>
                  <a:cubicBezTo>
                    <a:pt x="31" y="12"/>
                    <a:pt x="34" y="14"/>
                    <a:pt x="34" y="17"/>
                  </a:cubicBezTo>
                  <a:cubicBezTo>
                    <a:pt x="0" y="17"/>
                    <a:pt x="0" y="17"/>
                    <a:pt x="0" y="17"/>
                  </a:cubicBezTo>
                  <a:lnTo>
                    <a:pt x="0" y="16"/>
                  </a:lnTo>
                  <a:close/>
                </a:path>
              </a:pathLst>
            </a:custGeom>
            <a:solidFill>
              <a:srgbClr val="8DC63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9" name="Freeform 35"/>
            <p:cNvSpPr/>
            <p:nvPr/>
          </p:nvSpPr>
          <p:spPr bwMode="auto">
            <a:xfrm>
              <a:off x="6728507" y="3271154"/>
              <a:ext cx="107950" cy="615950"/>
            </a:xfrm>
            <a:custGeom>
              <a:avLst/>
              <a:gdLst>
                <a:gd name="T0" fmla="*/ 68 w 68"/>
                <a:gd name="T1" fmla="*/ 388 h 388"/>
                <a:gd name="T2" fmla="*/ 34 w 68"/>
                <a:gd name="T3" fmla="*/ 0 h 388"/>
                <a:gd name="T4" fmla="*/ 0 w 68"/>
                <a:gd name="T5" fmla="*/ 388 h 388"/>
                <a:gd name="T6" fmla="*/ 68 w 68"/>
                <a:gd name="T7" fmla="*/ 388 h 388"/>
              </a:gdLst>
              <a:ahLst/>
              <a:cxnLst>
                <a:cxn ang="0">
                  <a:pos x="T0" y="T1"/>
                </a:cxn>
                <a:cxn ang="0">
                  <a:pos x="T2" y="T3"/>
                </a:cxn>
                <a:cxn ang="0">
                  <a:pos x="T4" y="T5"/>
                </a:cxn>
                <a:cxn ang="0">
                  <a:pos x="T6" y="T7"/>
                </a:cxn>
              </a:cxnLst>
              <a:rect l="0" t="0" r="r" b="b"/>
              <a:pathLst>
                <a:path w="68" h="388">
                  <a:moveTo>
                    <a:pt x="68" y="388"/>
                  </a:moveTo>
                  <a:lnTo>
                    <a:pt x="34" y="0"/>
                  </a:lnTo>
                  <a:lnTo>
                    <a:pt x="0" y="388"/>
                  </a:lnTo>
                  <a:lnTo>
                    <a:pt x="68" y="388"/>
                  </a:lnTo>
                  <a:close/>
                </a:path>
              </a:pathLst>
            </a:custGeom>
            <a:solidFill>
              <a:srgbClr val="754C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40" name="Freeform 36"/>
            <p:cNvSpPr/>
            <p:nvPr/>
          </p:nvSpPr>
          <p:spPr bwMode="auto">
            <a:xfrm>
              <a:off x="4990194" y="3887104"/>
              <a:ext cx="3511550" cy="1446213"/>
            </a:xfrm>
            <a:custGeom>
              <a:avLst/>
              <a:gdLst>
                <a:gd name="T0" fmla="*/ 0 w 194"/>
                <a:gd name="T1" fmla="*/ 5 h 80"/>
                <a:gd name="T2" fmla="*/ 27 w 194"/>
                <a:gd name="T3" fmla="*/ 37 h 80"/>
                <a:gd name="T4" fmla="*/ 82 w 194"/>
                <a:gd name="T5" fmla="*/ 80 h 80"/>
                <a:gd name="T6" fmla="*/ 122 w 194"/>
                <a:gd name="T7" fmla="*/ 63 h 80"/>
                <a:gd name="T8" fmla="*/ 147 w 194"/>
                <a:gd name="T9" fmla="*/ 71 h 80"/>
                <a:gd name="T10" fmla="*/ 194 w 194"/>
                <a:gd name="T11" fmla="*/ 25 h 80"/>
                <a:gd name="T12" fmla="*/ 187 w 194"/>
                <a:gd name="T13" fmla="*/ 0 h 80"/>
                <a:gd name="T14" fmla="*/ 1 w 194"/>
                <a:gd name="T15" fmla="*/ 0 h 80"/>
                <a:gd name="T16" fmla="*/ 0 w 194"/>
                <a:gd name="T17" fmla="*/ 5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4" h="80">
                  <a:moveTo>
                    <a:pt x="0" y="5"/>
                  </a:moveTo>
                  <a:cubicBezTo>
                    <a:pt x="0" y="21"/>
                    <a:pt x="12" y="34"/>
                    <a:pt x="27" y="37"/>
                  </a:cubicBezTo>
                  <a:cubicBezTo>
                    <a:pt x="33" y="62"/>
                    <a:pt x="55" y="80"/>
                    <a:pt x="82" y="80"/>
                  </a:cubicBezTo>
                  <a:cubicBezTo>
                    <a:pt x="98" y="80"/>
                    <a:pt x="112" y="74"/>
                    <a:pt x="122" y="63"/>
                  </a:cubicBezTo>
                  <a:cubicBezTo>
                    <a:pt x="129" y="68"/>
                    <a:pt x="138" y="71"/>
                    <a:pt x="147" y="71"/>
                  </a:cubicBezTo>
                  <a:cubicBezTo>
                    <a:pt x="173" y="71"/>
                    <a:pt x="194" y="50"/>
                    <a:pt x="194" y="25"/>
                  </a:cubicBezTo>
                  <a:cubicBezTo>
                    <a:pt x="194" y="16"/>
                    <a:pt x="191" y="7"/>
                    <a:pt x="187" y="0"/>
                  </a:cubicBezTo>
                  <a:cubicBezTo>
                    <a:pt x="1" y="0"/>
                    <a:pt x="1" y="0"/>
                    <a:pt x="1" y="0"/>
                  </a:cubicBezTo>
                  <a:cubicBezTo>
                    <a:pt x="1" y="2"/>
                    <a:pt x="0" y="4"/>
                    <a:pt x="0" y="5"/>
                  </a:cubicBezTo>
                  <a:close/>
                </a:path>
              </a:pathLst>
            </a:custGeom>
            <a:solidFill>
              <a:srgbClr val="A2CA0C"/>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41" name="Freeform 37"/>
            <p:cNvSpPr/>
            <p:nvPr/>
          </p:nvSpPr>
          <p:spPr bwMode="auto">
            <a:xfrm>
              <a:off x="7161894" y="3887104"/>
              <a:ext cx="3911600" cy="1482725"/>
            </a:xfrm>
            <a:custGeom>
              <a:avLst/>
              <a:gdLst>
                <a:gd name="T0" fmla="*/ 102 w 216"/>
                <a:gd name="T1" fmla="*/ 8 h 82"/>
                <a:gd name="T2" fmla="*/ 93 w 216"/>
                <a:gd name="T3" fmla="*/ 7 h 82"/>
                <a:gd name="T4" fmla="*/ 73 w 216"/>
                <a:gd name="T5" fmla="*/ 13 h 82"/>
                <a:gd name="T6" fmla="*/ 65 w 216"/>
                <a:gd name="T7" fmla="*/ 0 h 82"/>
                <a:gd name="T8" fmla="*/ 11 w 216"/>
                <a:gd name="T9" fmla="*/ 0 h 82"/>
                <a:gd name="T10" fmla="*/ 0 w 216"/>
                <a:gd name="T11" fmla="*/ 27 h 82"/>
                <a:gd name="T12" fmla="*/ 38 w 216"/>
                <a:gd name="T13" fmla="*/ 65 h 82"/>
                <a:gd name="T14" fmla="*/ 58 w 216"/>
                <a:gd name="T15" fmla="*/ 59 h 82"/>
                <a:gd name="T16" fmla="*/ 93 w 216"/>
                <a:gd name="T17" fmla="*/ 82 h 82"/>
                <a:gd name="T18" fmla="*/ 128 w 216"/>
                <a:gd name="T19" fmla="*/ 58 h 82"/>
                <a:gd name="T20" fmla="*/ 159 w 216"/>
                <a:gd name="T21" fmla="*/ 67 h 82"/>
                <a:gd name="T22" fmla="*/ 216 w 216"/>
                <a:gd name="T23" fmla="*/ 11 h 82"/>
                <a:gd name="T24" fmla="*/ 215 w 216"/>
                <a:gd name="T25" fmla="*/ 0 h 82"/>
                <a:gd name="T26" fmla="*/ 103 w 216"/>
                <a:gd name="T27" fmla="*/ 0 h 82"/>
                <a:gd name="T28" fmla="*/ 102 w 216"/>
                <a:gd name="T29" fmla="*/ 8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6" h="82">
                  <a:moveTo>
                    <a:pt x="102" y="8"/>
                  </a:moveTo>
                  <a:cubicBezTo>
                    <a:pt x="99" y="7"/>
                    <a:pt x="96" y="7"/>
                    <a:pt x="93" y="7"/>
                  </a:cubicBezTo>
                  <a:cubicBezTo>
                    <a:pt x="86" y="7"/>
                    <a:pt x="79" y="9"/>
                    <a:pt x="73" y="13"/>
                  </a:cubicBezTo>
                  <a:cubicBezTo>
                    <a:pt x="71" y="8"/>
                    <a:pt x="68" y="4"/>
                    <a:pt x="65" y="0"/>
                  </a:cubicBezTo>
                  <a:cubicBezTo>
                    <a:pt x="11" y="0"/>
                    <a:pt x="11" y="0"/>
                    <a:pt x="11" y="0"/>
                  </a:cubicBezTo>
                  <a:cubicBezTo>
                    <a:pt x="4" y="7"/>
                    <a:pt x="0" y="16"/>
                    <a:pt x="0" y="27"/>
                  </a:cubicBezTo>
                  <a:cubicBezTo>
                    <a:pt x="0" y="48"/>
                    <a:pt x="17" y="65"/>
                    <a:pt x="38" y="65"/>
                  </a:cubicBezTo>
                  <a:cubicBezTo>
                    <a:pt x="45" y="65"/>
                    <a:pt x="52" y="62"/>
                    <a:pt x="58" y="59"/>
                  </a:cubicBezTo>
                  <a:cubicBezTo>
                    <a:pt x="64" y="73"/>
                    <a:pt x="77" y="82"/>
                    <a:pt x="93" y="82"/>
                  </a:cubicBezTo>
                  <a:cubicBezTo>
                    <a:pt x="109" y="82"/>
                    <a:pt x="123" y="72"/>
                    <a:pt x="128" y="58"/>
                  </a:cubicBezTo>
                  <a:cubicBezTo>
                    <a:pt x="137" y="64"/>
                    <a:pt x="148" y="67"/>
                    <a:pt x="159" y="67"/>
                  </a:cubicBezTo>
                  <a:cubicBezTo>
                    <a:pt x="190" y="67"/>
                    <a:pt x="216" y="42"/>
                    <a:pt x="216" y="11"/>
                  </a:cubicBezTo>
                  <a:cubicBezTo>
                    <a:pt x="216" y="7"/>
                    <a:pt x="215" y="4"/>
                    <a:pt x="215" y="0"/>
                  </a:cubicBezTo>
                  <a:cubicBezTo>
                    <a:pt x="103" y="0"/>
                    <a:pt x="103" y="0"/>
                    <a:pt x="103" y="0"/>
                  </a:cubicBezTo>
                  <a:cubicBezTo>
                    <a:pt x="103" y="3"/>
                    <a:pt x="103" y="5"/>
                    <a:pt x="102" y="8"/>
                  </a:cubicBezTo>
                  <a:close/>
                </a:path>
              </a:pathLst>
            </a:custGeom>
            <a:solidFill>
              <a:srgbClr val="76AD38"/>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42" name="Freeform 38"/>
            <p:cNvSpPr/>
            <p:nvPr/>
          </p:nvSpPr>
          <p:spPr bwMode="auto">
            <a:xfrm>
              <a:off x="5442632" y="3887104"/>
              <a:ext cx="4344988" cy="1049338"/>
            </a:xfrm>
            <a:custGeom>
              <a:avLst/>
              <a:gdLst>
                <a:gd name="T0" fmla="*/ 33 w 240"/>
                <a:gd name="T1" fmla="*/ 24 h 58"/>
                <a:gd name="T2" fmla="*/ 45 w 240"/>
                <a:gd name="T3" fmla="*/ 22 h 58"/>
                <a:gd name="T4" fmla="*/ 100 w 240"/>
                <a:gd name="T5" fmla="*/ 58 h 58"/>
                <a:gd name="T6" fmla="*/ 145 w 240"/>
                <a:gd name="T7" fmla="*/ 37 h 58"/>
                <a:gd name="T8" fmla="*/ 167 w 240"/>
                <a:gd name="T9" fmla="*/ 43 h 58"/>
                <a:gd name="T10" fmla="*/ 210 w 240"/>
                <a:gd name="T11" fmla="*/ 9 h 58"/>
                <a:gd name="T12" fmla="*/ 219 w 240"/>
                <a:gd name="T13" fmla="*/ 10 h 58"/>
                <a:gd name="T14" fmla="*/ 240 w 240"/>
                <a:gd name="T15" fmla="*/ 0 h 58"/>
                <a:gd name="T16" fmla="*/ 0 w 240"/>
                <a:gd name="T17" fmla="*/ 0 h 58"/>
                <a:gd name="T18" fmla="*/ 33 w 240"/>
                <a:gd name="T19" fmla="*/ 24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0" h="58">
                  <a:moveTo>
                    <a:pt x="33" y="24"/>
                  </a:moveTo>
                  <a:cubicBezTo>
                    <a:pt x="37" y="24"/>
                    <a:pt x="41" y="23"/>
                    <a:pt x="45" y="22"/>
                  </a:cubicBezTo>
                  <a:cubicBezTo>
                    <a:pt x="54" y="43"/>
                    <a:pt x="75" y="58"/>
                    <a:pt x="100" y="58"/>
                  </a:cubicBezTo>
                  <a:cubicBezTo>
                    <a:pt x="118" y="58"/>
                    <a:pt x="135" y="50"/>
                    <a:pt x="145" y="37"/>
                  </a:cubicBezTo>
                  <a:cubicBezTo>
                    <a:pt x="152" y="41"/>
                    <a:pt x="159" y="43"/>
                    <a:pt x="167" y="43"/>
                  </a:cubicBezTo>
                  <a:cubicBezTo>
                    <a:pt x="188" y="43"/>
                    <a:pt x="206" y="28"/>
                    <a:pt x="210" y="9"/>
                  </a:cubicBezTo>
                  <a:cubicBezTo>
                    <a:pt x="213" y="10"/>
                    <a:pt x="216" y="10"/>
                    <a:pt x="219" y="10"/>
                  </a:cubicBezTo>
                  <a:cubicBezTo>
                    <a:pt x="227" y="10"/>
                    <a:pt x="235" y="6"/>
                    <a:pt x="240" y="0"/>
                  </a:cubicBezTo>
                  <a:cubicBezTo>
                    <a:pt x="0" y="0"/>
                    <a:pt x="0" y="0"/>
                    <a:pt x="0" y="0"/>
                  </a:cubicBezTo>
                  <a:cubicBezTo>
                    <a:pt x="5" y="14"/>
                    <a:pt x="18" y="24"/>
                    <a:pt x="33" y="2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43" name="Freeform 5"/>
            <p:cNvSpPr>
              <a:spLocks noChangeAspect="1"/>
            </p:cNvSpPr>
            <p:nvPr/>
          </p:nvSpPr>
          <p:spPr bwMode="auto">
            <a:xfrm>
              <a:off x="8030484" y="402702"/>
              <a:ext cx="1209220" cy="730243"/>
            </a:xfrm>
            <a:custGeom>
              <a:avLst/>
              <a:gdLst>
                <a:gd name="T0" fmla="*/ 15 w 81"/>
                <a:gd name="T1" fmla="*/ 49 h 49"/>
                <a:gd name="T2" fmla="*/ 0 w 81"/>
                <a:gd name="T3" fmla="*/ 34 h 49"/>
                <a:gd name="T4" fmla="*/ 13 w 81"/>
                <a:gd name="T5" fmla="*/ 19 h 49"/>
                <a:gd name="T6" fmla="*/ 13 w 81"/>
                <a:gd name="T7" fmla="*/ 18 h 49"/>
                <a:gd name="T8" fmla="*/ 28 w 81"/>
                <a:gd name="T9" fmla="*/ 3 h 49"/>
                <a:gd name="T10" fmla="*/ 36 w 81"/>
                <a:gd name="T11" fmla="*/ 6 h 49"/>
                <a:gd name="T12" fmla="*/ 50 w 81"/>
                <a:gd name="T13" fmla="*/ 0 h 49"/>
                <a:gd name="T14" fmla="*/ 68 w 81"/>
                <a:gd name="T15" fmla="*/ 18 h 49"/>
                <a:gd name="T16" fmla="*/ 68 w 81"/>
                <a:gd name="T17" fmla="*/ 19 h 49"/>
                <a:gd name="T18" fmla="*/ 81 w 81"/>
                <a:gd name="T19" fmla="*/ 34 h 49"/>
                <a:gd name="T20" fmla="*/ 66 w 81"/>
                <a:gd name="T21" fmla="*/ 49 h 49"/>
                <a:gd name="T22" fmla="*/ 15 w 81"/>
                <a:gd name="T23"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 h="49">
                  <a:moveTo>
                    <a:pt x="15" y="49"/>
                  </a:moveTo>
                  <a:cubicBezTo>
                    <a:pt x="6" y="49"/>
                    <a:pt x="0" y="42"/>
                    <a:pt x="0" y="34"/>
                  </a:cubicBezTo>
                  <a:cubicBezTo>
                    <a:pt x="0" y="27"/>
                    <a:pt x="5" y="20"/>
                    <a:pt x="13" y="19"/>
                  </a:cubicBezTo>
                  <a:cubicBezTo>
                    <a:pt x="13" y="19"/>
                    <a:pt x="13" y="18"/>
                    <a:pt x="13" y="18"/>
                  </a:cubicBezTo>
                  <a:cubicBezTo>
                    <a:pt x="13" y="10"/>
                    <a:pt x="19" y="3"/>
                    <a:pt x="28" y="3"/>
                  </a:cubicBezTo>
                  <a:cubicBezTo>
                    <a:pt x="31" y="3"/>
                    <a:pt x="34" y="4"/>
                    <a:pt x="36" y="6"/>
                  </a:cubicBezTo>
                  <a:cubicBezTo>
                    <a:pt x="40" y="2"/>
                    <a:pt x="45" y="0"/>
                    <a:pt x="50" y="0"/>
                  </a:cubicBezTo>
                  <a:cubicBezTo>
                    <a:pt x="60" y="0"/>
                    <a:pt x="68" y="8"/>
                    <a:pt x="68" y="18"/>
                  </a:cubicBezTo>
                  <a:cubicBezTo>
                    <a:pt x="68" y="18"/>
                    <a:pt x="68" y="19"/>
                    <a:pt x="68" y="19"/>
                  </a:cubicBezTo>
                  <a:cubicBezTo>
                    <a:pt x="76" y="20"/>
                    <a:pt x="81" y="27"/>
                    <a:pt x="81" y="34"/>
                  </a:cubicBezTo>
                  <a:cubicBezTo>
                    <a:pt x="81" y="42"/>
                    <a:pt x="75" y="49"/>
                    <a:pt x="66" y="49"/>
                  </a:cubicBezTo>
                  <a:lnTo>
                    <a:pt x="15" y="49"/>
                  </a:lnTo>
                  <a:close/>
                </a:path>
              </a:pathLst>
            </a:custGeom>
            <a:solidFill>
              <a:srgbClr val="FFFFFF">
                <a:alpha val="90000"/>
              </a:srgbClr>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44" name="Freeform 5"/>
            <p:cNvSpPr>
              <a:spLocks noChangeAspect="1"/>
            </p:cNvSpPr>
            <p:nvPr/>
          </p:nvSpPr>
          <p:spPr bwMode="auto">
            <a:xfrm>
              <a:off x="5653315" y="313214"/>
              <a:ext cx="1268412" cy="765989"/>
            </a:xfrm>
            <a:custGeom>
              <a:avLst/>
              <a:gdLst>
                <a:gd name="T0" fmla="*/ 15 w 81"/>
                <a:gd name="T1" fmla="*/ 49 h 49"/>
                <a:gd name="T2" fmla="*/ 0 w 81"/>
                <a:gd name="T3" fmla="*/ 34 h 49"/>
                <a:gd name="T4" fmla="*/ 13 w 81"/>
                <a:gd name="T5" fmla="*/ 19 h 49"/>
                <a:gd name="T6" fmla="*/ 13 w 81"/>
                <a:gd name="T7" fmla="*/ 18 h 49"/>
                <a:gd name="T8" fmla="*/ 28 w 81"/>
                <a:gd name="T9" fmla="*/ 3 h 49"/>
                <a:gd name="T10" fmla="*/ 36 w 81"/>
                <a:gd name="T11" fmla="*/ 6 h 49"/>
                <a:gd name="T12" fmla="*/ 50 w 81"/>
                <a:gd name="T13" fmla="*/ 0 h 49"/>
                <a:gd name="T14" fmla="*/ 68 w 81"/>
                <a:gd name="T15" fmla="*/ 18 h 49"/>
                <a:gd name="T16" fmla="*/ 68 w 81"/>
                <a:gd name="T17" fmla="*/ 19 h 49"/>
                <a:gd name="T18" fmla="*/ 81 w 81"/>
                <a:gd name="T19" fmla="*/ 34 h 49"/>
                <a:gd name="T20" fmla="*/ 66 w 81"/>
                <a:gd name="T21" fmla="*/ 49 h 49"/>
                <a:gd name="T22" fmla="*/ 15 w 81"/>
                <a:gd name="T23"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 h="49">
                  <a:moveTo>
                    <a:pt x="15" y="49"/>
                  </a:moveTo>
                  <a:cubicBezTo>
                    <a:pt x="6" y="49"/>
                    <a:pt x="0" y="42"/>
                    <a:pt x="0" y="34"/>
                  </a:cubicBezTo>
                  <a:cubicBezTo>
                    <a:pt x="0" y="27"/>
                    <a:pt x="5" y="20"/>
                    <a:pt x="13" y="19"/>
                  </a:cubicBezTo>
                  <a:cubicBezTo>
                    <a:pt x="13" y="19"/>
                    <a:pt x="13" y="18"/>
                    <a:pt x="13" y="18"/>
                  </a:cubicBezTo>
                  <a:cubicBezTo>
                    <a:pt x="13" y="10"/>
                    <a:pt x="19" y="3"/>
                    <a:pt x="28" y="3"/>
                  </a:cubicBezTo>
                  <a:cubicBezTo>
                    <a:pt x="31" y="3"/>
                    <a:pt x="34" y="4"/>
                    <a:pt x="36" y="6"/>
                  </a:cubicBezTo>
                  <a:cubicBezTo>
                    <a:pt x="40" y="2"/>
                    <a:pt x="45" y="0"/>
                    <a:pt x="50" y="0"/>
                  </a:cubicBezTo>
                  <a:cubicBezTo>
                    <a:pt x="60" y="0"/>
                    <a:pt x="68" y="8"/>
                    <a:pt x="68" y="18"/>
                  </a:cubicBezTo>
                  <a:cubicBezTo>
                    <a:pt x="68" y="18"/>
                    <a:pt x="68" y="19"/>
                    <a:pt x="68" y="19"/>
                  </a:cubicBezTo>
                  <a:cubicBezTo>
                    <a:pt x="76" y="20"/>
                    <a:pt x="81" y="27"/>
                    <a:pt x="81" y="34"/>
                  </a:cubicBezTo>
                  <a:cubicBezTo>
                    <a:pt x="81" y="42"/>
                    <a:pt x="75" y="49"/>
                    <a:pt x="66" y="49"/>
                  </a:cubicBezTo>
                  <a:lnTo>
                    <a:pt x="15" y="49"/>
                  </a:lnTo>
                  <a:close/>
                </a:path>
              </a:pathLst>
            </a:custGeom>
            <a:solidFill>
              <a:srgbClr val="76AD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45" name="Freeform 5"/>
            <p:cNvSpPr>
              <a:spLocks noChangeAspect="1"/>
            </p:cNvSpPr>
            <p:nvPr/>
          </p:nvSpPr>
          <p:spPr bwMode="auto">
            <a:xfrm>
              <a:off x="4296797" y="402702"/>
              <a:ext cx="1874043" cy="1131727"/>
            </a:xfrm>
            <a:custGeom>
              <a:avLst/>
              <a:gdLst>
                <a:gd name="T0" fmla="*/ 15 w 81"/>
                <a:gd name="T1" fmla="*/ 49 h 49"/>
                <a:gd name="T2" fmla="*/ 0 w 81"/>
                <a:gd name="T3" fmla="*/ 34 h 49"/>
                <a:gd name="T4" fmla="*/ 13 w 81"/>
                <a:gd name="T5" fmla="*/ 19 h 49"/>
                <a:gd name="T6" fmla="*/ 13 w 81"/>
                <a:gd name="T7" fmla="*/ 18 h 49"/>
                <a:gd name="T8" fmla="*/ 28 w 81"/>
                <a:gd name="T9" fmla="*/ 3 h 49"/>
                <a:gd name="T10" fmla="*/ 36 w 81"/>
                <a:gd name="T11" fmla="*/ 6 h 49"/>
                <a:gd name="T12" fmla="*/ 50 w 81"/>
                <a:gd name="T13" fmla="*/ 0 h 49"/>
                <a:gd name="T14" fmla="*/ 68 w 81"/>
                <a:gd name="T15" fmla="*/ 18 h 49"/>
                <a:gd name="T16" fmla="*/ 68 w 81"/>
                <a:gd name="T17" fmla="*/ 19 h 49"/>
                <a:gd name="T18" fmla="*/ 81 w 81"/>
                <a:gd name="T19" fmla="*/ 34 h 49"/>
                <a:gd name="T20" fmla="*/ 66 w 81"/>
                <a:gd name="T21" fmla="*/ 49 h 49"/>
                <a:gd name="T22" fmla="*/ 15 w 81"/>
                <a:gd name="T23"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 h="49">
                  <a:moveTo>
                    <a:pt x="15" y="49"/>
                  </a:moveTo>
                  <a:cubicBezTo>
                    <a:pt x="6" y="49"/>
                    <a:pt x="0" y="42"/>
                    <a:pt x="0" y="34"/>
                  </a:cubicBezTo>
                  <a:cubicBezTo>
                    <a:pt x="0" y="27"/>
                    <a:pt x="5" y="20"/>
                    <a:pt x="13" y="19"/>
                  </a:cubicBezTo>
                  <a:cubicBezTo>
                    <a:pt x="13" y="19"/>
                    <a:pt x="13" y="18"/>
                    <a:pt x="13" y="18"/>
                  </a:cubicBezTo>
                  <a:cubicBezTo>
                    <a:pt x="13" y="10"/>
                    <a:pt x="19" y="3"/>
                    <a:pt x="28" y="3"/>
                  </a:cubicBezTo>
                  <a:cubicBezTo>
                    <a:pt x="31" y="3"/>
                    <a:pt x="34" y="4"/>
                    <a:pt x="36" y="6"/>
                  </a:cubicBezTo>
                  <a:cubicBezTo>
                    <a:pt x="40" y="2"/>
                    <a:pt x="45" y="0"/>
                    <a:pt x="50" y="0"/>
                  </a:cubicBezTo>
                  <a:cubicBezTo>
                    <a:pt x="60" y="0"/>
                    <a:pt x="68" y="8"/>
                    <a:pt x="68" y="18"/>
                  </a:cubicBezTo>
                  <a:cubicBezTo>
                    <a:pt x="68" y="18"/>
                    <a:pt x="68" y="19"/>
                    <a:pt x="68" y="19"/>
                  </a:cubicBezTo>
                  <a:cubicBezTo>
                    <a:pt x="76" y="20"/>
                    <a:pt x="81" y="27"/>
                    <a:pt x="81" y="34"/>
                  </a:cubicBezTo>
                  <a:cubicBezTo>
                    <a:pt x="81" y="42"/>
                    <a:pt x="75" y="49"/>
                    <a:pt x="66" y="49"/>
                  </a:cubicBezTo>
                  <a:lnTo>
                    <a:pt x="15" y="49"/>
                  </a:lnTo>
                  <a:close/>
                </a:path>
              </a:pathLst>
            </a:custGeom>
            <a:solidFill>
              <a:srgbClr val="76AD38"/>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grpSp>
      <p:sp>
        <p:nvSpPr>
          <p:cNvPr id="47" name="TextBox 46"/>
          <p:cNvSpPr txBox="1"/>
          <p:nvPr/>
        </p:nvSpPr>
        <p:spPr>
          <a:xfrm>
            <a:off x="1845709" y="2115091"/>
            <a:ext cx="3262432" cy="707886"/>
          </a:xfrm>
          <a:prstGeom prst="rect">
            <a:avLst/>
          </a:prstGeom>
          <a:noFill/>
        </p:spPr>
        <p:txBody>
          <a:bodyPr wrap="none" rtlCol="0">
            <a:spAutoFit/>
          </a:bodyPr>
          <a:lstStyle/>
          <a:p>
            <a:pPr algn="r"/>
            <a:r>
              <a:rPr lang="zh-CN" altLang="en-US" sz="4000" dirty="0" smtClean="0">
                <a:solidFill>
                  <a:schemeClr val="tx1">
                    <a:lumMod val="75000"/>
                    <a:lumOff val="25000"/>
                  </a:schemeClr>
                </a:solidFill>
                <a:latin typeface="+mj-lt"/>
              </a:rPr>
              <a:t>点此替换文本</a:t>
            </a:r>
            <a:endParaRPr lang="en-US" sz="4000" dirty="0" smtClean="0">
              <a:solidFill>
                <a:schemeClr val="tx1">
                  <a:lumMod val="75000"/>
                  <a:lumOff val="25000"/>
                </a:schemeClr>
              </a:solidFill>
              <a:latin typeface="+mj-lt"/>
            </a:endParaRPr>
          </a:p>
        </p:txBody>
      </p:sp>
      <p:sp>
        <p:nvSpPr>
          <p:cNvPr id="48" name="Rectangle 47"/>
          <p:cNvSpPr/>
          <p:nvPr/>
        </p:nvSpPr>
        <p:spPr>
          <a:xfrm>
            <a:off x="461235" y="2817884"/>
            <a:ext cx="4646906" cy="1169551"/>
          </a:xfrm>
          <a:prstGeom prst="rect">
            <a:avLst/>
          </a:prstGeom>
        </p:spPr>
        <p:txBody>
          <a:bodyPr wrap="square">
            <a:spAutoFit/>
          </a:bodyPr>
          <a:lstStyle/>
          <a:p>
            <a:pPr algn="r"/>
            <a:r>
              <a:rPr lang="en-GB" sz="1400" b="1">
                <a:solidFill>
                  <a:schemeClr val="tx1">
                    <a:lumMod val="75000"/>
                    <a:lumOff val="25000"/>
                  </a:schemeClr>
                </a:solidFill>
              </a:rPr>
              <a:t>Lorem ipsum dolor sit amet</a:t>
            </a:r>
            <a:r>
              <a:rPr lang="en-GB" sz="1400">
                <a:solidFill>
                  <a:schemeClr val="tx1">
                    <a:lumMod val="75000"/>
                    <a:lumOff val="25000"/>
                  </a:schemeClr>
                </a:solidFill>
              </a:rPr>
              <a:t>, consectetuer adipiscing elit, sed diam nonummy nibh euismod tincidunt ut laoreet dolore magna aliquam erat volutpat. Ut wisi enim ad minim veniam, quis nostrud exerci tation ullamcorper suscipit lobortis nisl ut aliquip ex ea commodo consequat</a:t>
            </a:r>
          </a:p>
        </p:txBody>
      </p:sp>
      <p:sp>
        <p:nvSpPr>
          <p:cNvPr id="50" name="Rectangle 49"/>
          <p:cNvSpPr/>
          <p:nvPr/>
        </p:nvSpPr>
        <p:spPr>
          <a:xfrm>
            <a:off x="461235" y="4090045"/>
            <a:ext cx="4646906" cy="1169551"/>
          </a:xfrm>
          <a:prstGeom prst="rect">
            <a:avLst/>
          </a:prstGeom>
        </p:spPr>
        <p:txBody>
          <a:bodyPr wrap="square">
            <a:spAutoFit/>
          </a:bodyPr>
          <a:lstStyle/>
          <a:p>
            <a:pPr algn="r"/>
            <a:r>
              <a:rPr lang="en-GB" sz="1400">
                <a:solidFill>
                  <a:schemeClr val="tx1">
                    <a:lumMod val="75000"/>
                    <a:lumOff val="25000"/>
                  </a:schemeClr>
                </a:solidFill>
              </a:rPr>
              <a:t>Lorem ipsum dolor sit amet, consectetuer adipiscing elit, sed diam nonummy nibh euismod tincidunt ut laoreet dolore magna aliquam erat volutpat. Ut wisi enim ad minim veniam, quis nostrud exerci tation ullamcorper suscipit lobortis nisl ut aliquip ex ea commodo consequat</a:t>
            </a:r>
          </a:p>
        </p:txBody>
      </p:sp>
    </p:spTree>
  </p:cSld>
  <p:clrMapOvr>
    <a:masterClrMapping/>
  </p:clrMapOvr>
  <p:transition advTm="4009">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42" presetClass="entr" presetSubtype="0" fill="hold"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16" presetClass="entr" presetSubtype="21" fill="hold" grpId="0" nodeType="afterEffect">
                                  <p:stCondLst>
                                    <p:cond delay="0"/>
                                  </p:stCondLst>
                                  <p:childTnLst>
                                    <p:set>
                                      <p:cBhvr>
                                        <p:cTn id="17" dur="1" fill="hold">
                                          <p:stCondLst>
                                            <p:cond delay="0"/>
                                          </p:stCondLst>
                                        </p:cTn>
                                        <p:tgtEl>
                                          <p:spTgt spid="47"/>
                                        </p:tgtEl>
                                        <p:attrNameLst>
                                          <p:attrName>style.visibility</p:attrName>
                                        </p:attrNameLst>
                                      </p:cBhvr>
                                      <p:to>
                                        <p:strVal val="visible"/>
                                      </p:to>
                                    </p:set>
                                    <p:animEffect transition="in" filter="barn(inVertical)">
                                      <p:cBhvr>
                                        <p:cTn id="18" dur="500"/>
                                        <p:tgtEl>
                                          <p:spTgt spid="47"/>
                                        </p:tgtEl>
                                      </p:cBhvr>
                                    </p:animEffect>
                                  </p:childTnLst>
                                </p:cTn>
                              </p:par>
                            </p:childTnLst>
                          </p:cTn>
                        </p:par>
                        <p:par>
                          <p:cTn id="19" fill="hold">
                            <p:stCondLst>
                              <p:cond delay="2000"/>
                            </p:stCondLst>
                            <p:childTnLst>
                              <p:par>
                                <p:cTn id="20" presetID="16" presetClass="entr" presetSubtype="21" fill="hold" grpId="0" nodeType="afterEffect">
                                  <p:stCondLst>
                                    <p:cond delay="0"/>
                                  </p:stCondLst>
                                  <p:childTnLst>
                                    <p:set>
                                      <p:cBhvr>
                                        <p:cTn id="21" dur="1" fill="hold">
                                          <p:stCondLst>
                                            <p:cond delay="0"/>
                                          </p:stCondLst>
                                        </p:cTn>
                                        <p:tgtEl>
                                          <p:spTgt spid="48"/>
                                        </p:tgtEl>
                                        <p:attrNameLst>
                                          <p:attrName>style.visibility</p:attrName>
                                        </p:attrNameLst>
                                      </p:cBhvr>
                                      <p:to>
                                        <p:strVal val="visible"/>
                                      </p:to>
                                    </p:set>
                                    <p:animEffect transition="in" filter="barn(inVertical)">
                                      <p:cBhvr>
                                        <p:cTn id="22" dur="500"/>
                                        <p:tgtEl>
                                          <p:spTgt spid="48"/>
                                        </p:tgtEl>
                                      </p:cBhvr>
                                    </p:animEffect>
                                  </p:childTnLst>
                                </p:cTn>
                              </p:par>
                            </p:childTnLst>
                          </p:cTn>
                        </p:par>
                        <p:par>
                          <p:cTn id="23" fill="hold">
                            <p:stCondLst>
                              <p:cond delay="2500"/>
                            </p:stCondLst>
                            <p:childTnLst>
                              <p:par>
                                <p:cTn id="24" presetID="16" presetClass="entr" presetSubtype="21" fill="hold" grpId="0" nodeType="afterEffect">
                                  <p:stCondLst>
                                    <p:cond delay="0"/>
                                  </p:stCondLst>
                                  <p:childTnLst>
                                    <p:set>
                                      <p:cBhvr>
                                        <p:cTn id="25" dur="1" fill="hold">
                                          <p:stCondLst>
                                            <p:cond delay="0"/>
                                          </p:stCondLst>
                                        </p:cTn>
                                        <p:tgtEl>
                                          <p:spTgt spid="50"/>
                                        </p:tgtEl>
                                        <p:attrNameLst>
                                          <p:attrName>style.visibility</p:attrName>
                                        </p:attrNameLst>
                                      </p:cBhvr>
                                      <p:to>
                                        <p:strVal val="visible"/>
                                      </p:to>
                                    </p:set>
                                    <p:animEffect transition="in" filter="barn(inVertical)">
                                      <p:cBhvr>
                                        <p:cTn id="26"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47" grpId="0"/>
      <p:bldP spid="48" grpId="0"/>
      <p:bldP spid="5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smtClean="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a:xfrm>
            <a:off x="1138412" y="1529518"/>
            <a:ext cx="4857618" cy="1120331"/>
            <a:chOff x="6846702" y="1805187"/>
            <a:chExt cx="4857618" cy="1120331"/>
          </a:xfrm>
        </p:grpSpPr>
        <p:sp>
          <p:nvSpPr>
            <p:cNvPr id="33" name="TextBox 32"/>
            <p:cNvSpPr txBox="1"/>
            <p:nvPr/>
          </p:nvSpPr>
          <p:spPr>
            <a:xfrm>
              <a:off x="7662225" y="2031858"/>
              <a:ext cx="1733167" cy="400110"/>
            </a:xfrm>
            <a:prstGeom prst="rect">
              <a:avLst/>
            </a:prstGeom>
            <a:noFill/>
          </p:spPr>
          <p:txBody>
            <a:bodyPr wrap="none" rtlCol="0">
              <a:spAutoFit/>
            </a:bodyPr>
            <a:lstStyle/>
            <a:p>
              <a:r>
                <a:rPr lang="zh-CN" altLang="en-US" sz="2000" b="1" dirty="0" smtClean="0">
                  <a:solidFill>
                    <a:schemeClr val="tx1">
                      <a:lumMod val="75000"/>
                      <a:lumOff val="25000"/>
                    </a:schemeClr>
                  </a:solidFill>
                </a:rPr>
                <a:t>点此替换文本</a:t>
              </a:r>
              <a:endParaRPr lang="en-US" sz="2000" b="1" dirty="0" smtClean="0">
                <a:solidFill>
                  <a:schemeClr val="tx1">
                    <a:lumMod val="75000"/>
                    <a:lumOff val="25000"/>
                  </a:schemeClr>
                </a:solidFill>
              </a:endParaRPr>
            </a:p>
          </p:txBody>
        </p:sp>
        <p:sp>
          <p:nvSpPr>
            <p:cNvPr id="34" name="TextBox 33"/>
            <p:cNvSpPr txBox="1"/>
            <p:nvPr/>
          </p:nvSpPr>
          <p:spPr>
            <a:xfrm>
              <a:off x="6846702" y="1805187"/>
              <a:ext cx="896399" cy="707886"/>
            </a:xfrm>
            <a:prstGeom prst="rect">
              <a:avLst/>
            </a:prstGeom>
            <a:noFill/>
          </p:spPr>
          <p:txBody>
            <a:bodyPr wrap="none" rtlCol="0">
              <a:spAutoFit/>
            </a:bodyPr>
            <a:lstStyle/>
            <a:p>
              <a:r>
                <a:rPr lang="en-US" sz="4000" b="1" smtClean="0">
                  <a:solidFill>
                    <a:schemeClr val="tx1">
                      <a:lumMod val="75000"/>
                      <a:lumOff val="25000"/>
                    </a:schemeClr>
                  </a:solidFill>
                  <a:latin typeface="+mj-lt"/>
                </a:rPr>
                <a:t>01.</a:t>
              </a:r>
            </a:p>
          </p:txBody>
        </p:sp>
        <p:sp>
          <p:nvSpPr>
            <p:cNvPr id="35" name="Rectangle 34"/>
            <p:cNvSpPr/>
            <p:nvPr/>
          </p:nvSpPr>
          <p:spPr>
            <a:xfrm>
              <a:off x="6846702" y="2402298"/>
              <a:ext cx="4857618" cy="523220"/>
            </a:xfrm>
            <a:prstGeom prst="rect">
              <a:avLst/>
            </a:prstGeom>
          </p:spPr>
          <p:txBody>
            <a:bodyPr wrap="square">
              <a:spAutoFit/>
            </a:bodyPr>
            <a:lstStyle/>
            <a:p>
              <a:r>
                <a:rPr lang="en-GB" sz="1400">
                  <a:solidFill>
                    <a:schemeClr val="tx1">
                      <a:lumMod val="75000"/>
                      <a:lumOff val="25000"/>
                    </a:schemeClr>
                  </a:solidFill>
                </a:rPr>
                <a:t>Lorem ipsum dolor sit amet, consectetuer adipiscing elit, sed diam nonummy nibh euismod tincidunt ut laoreet </a:t>
              </a:r>
              <a:r>
                <a:rPr lang="en-GB" sz="1400" smtClean="0">
                  <a:solidFill>
                    <a:schemeClr val="tx1">
                      <a:lumMod val="75000"/>
                      <a:lumOff val="25000"/>
                    </a:schemeClr>
                  </a:solidFill>
                </a:rPr>
                <a:t>dolore</a:t>
              </a:r>
            </a:p>
          </p:txBody>
        </p:sp>
      </p:grpSp>
      <p:grpSp>
        <p:nvGrpSpPr>
          <p:cNvPr id="36" name="Group 35"/>
          <p:cNvGrpSpPr/>
          <p:nvPr/>
        </p:nvGrpSpPr>
        <p:grpSpPr>
          <a:xfrm>
            <a:off x="1138412" y="2630505"/>
            <a:ext cx="4857618" cy="1120331"/>
            <a:chOff x="6846702" y="1805187"/>
            <a:chExt cx="4857618" cy="1120331"/>
          </a:xfrm>
        </p:grpSpPr>
        <p:sp>
          <p:nvSpPr>
            <p:cNvPr id="37" name="TextBox 36"/>
            <p:cNvSpPr txBox="1"/>
            <p:nvPr/>
          </p:nvSpPr>
          <p:spPr>
            <a:xfrm>
              <a:off x="7662225" y="2031858"/>
              <a:ext cx="1733167" cy="400110"/>
            </a:xfrm>
            <a:prstGeom prst="rect">
              <a:avLst/>
            </a:prstGeom>
            <a:noFill/>
          </p:spPr>
          <p:txBody>
            <a:bodyPr wrap="none" rtlCol="0">
              <a:spAutoFit/>
            </a:bodyPr>
            <a:lstStyle/>
            <a:p>
              <a:r>
                <a:rPr lang="zh-CN" altLang="en-US" sz="2000" b="1" dirty="0">
                  <a:solidFill>
                    <a:schemeClr val="tx1">
                      <a:lumMod val="75000"/>
                      <a:lumOff val="25000"/>
                    </a:schemeClr>
                  </a:solidFill>
                </a:rPr>
                <a:t>点此替换文本</a:t>
              </a:r>
              <a:endParaRPr lang="en-US" altLang="zh-CN" sz="2000" b="1" dirty="0">
                <a:solidFill>
                  <a:schemeClr val="tx1">
                    <a:lumMod val="75000"/>
                    <a:lumOff val="25000"/>
                  </a:schemeClr>
                </a:solidFill>
              </a:endParaRPr>
            </a:p>
          </p:txBody>
        </p:sp>
        <p:sp>
          <p:nvSpPr>
            <p:cNvPr id="38" name="TextBox 37"/>
            <p:cNvSpPr txBox="1"/>
            <p:nvPr/>
          </p:nvSpPr>
          <p:spPr>
            <a:xfrm>
              <a:off x="6846702" y="1805187"/>
              <a:ext cx="896399" cy="707886"/>
            </a:xfrm>
            <a:prstGeom prst="rect">
              <a:avLst/>
            </a:prstGeom>
            <a:noFill/>
          </p:spPr>
          <p:txBody>
            <a:bodyPr wrap="none" rtlCol="0">
              <a:spAutoFit/>
            </a:bodyPr>
            <a:lstStyle/>
            <a:p>
              <a:r>
                <a:rPr lang="en-US" sz="4000" b="1" smtClean="0">
                  <a:solidFill>
                    <a:schemeClr val="tx1">
                      <a:lumMod val="75000"/>
                      <a:lumOff val="25000"/>
                    </a:schemeClr>
                  </a:solidFill>
                  <a:latin typeface="+mj-lt"/>
                </a:rPr>
                <a:t>02.</a:t>
              </a:r>
            </a:p>
          </p:txBody>
        </p:sp>
        <p:sp>
          <p:nvSpPr>
            <p:cNvPr id="39" name="Rectangle 38"/>
            <p:cNvSpPr/>
            <p:nvPr/>
          </p:nvSpPr>
          <p:spPr>
            <a:xfrm>
              <a:off x="6846702" y="2402298"/>
              <a:ext cx="4857618" cy="523220"/>
            </a:xfrm>
            <a:prstGeom prst="rect">
              <a:avLst/>
            </a:prstGeom>
          </p:spPr>
          <p:txBody>
            <a:bodyPr wrap="square">
              <a:spAutoFit/>
            </a:bodyPr>
            <a:lstStyle/>
            <a:p>
              <a:r>
                <a:rPr lang="en-GB" sz="1400">
                  <a:solidFill>
                    <a:schemeClr val="tx1">
                      <a:lumMod val="75000"/>
                      <a:lumOff val="25000"/>
                    </a:schemeClr>
                  </a:solidFill>
                </a:rPr>
                <a:t>Lorem ipsum dolor sit amet, consectetuer adipiscing elit, sed diam nonummy nibh euismod tincidunt ut laoreet </a:t>
              </a:r>
              <a:r>
                <a:rPr lang="en-GB" sz="1400" smtClean="0">
                  <a:solidFill>
                    <a:schemeClr val="tx1">
                      <a:lumMod val="75000"/>
                      <a:lumOff val="25000"/>
                    </a:schemeClr>
                  </a:solidFill>
                </a:rPr>
                <a:t>dolore</a:t>
              </a:r>
            </a:p>
          </p:txBody>
        </p:sp>
      </p:grpSp>
      <p:grpSp>
        <p:nvGrpSpPr>
          <p:cNvPr id="40" name="Group 39"/>
          <p:cNvGrpSpPr/>
          <p:nvPr/>
        </p:nvGrpSpPr>
        <p:grpSpPr>
          <a:xfrm>
            <a:off x="1138412" y="3731492"/>
            <a:ext cx="4857618" cy="1120331"/>
            <a:chOff x="6846702" y="1805187"/>
            <a:chExt cx="4857618" cy="1120331"/>
          </a:xfrm>
        </p:grpSpPr>
        <p:sp>
          <p:nvSpPr>
            <p:cNvPr id="41" name="TextBox 40"/>
            <p:cNvSpPr txBox="1"/>
            <p:nvPr/>
          </p:nvSpPr>
          <p:spPr>
            <a:xfrm>
              <a:off x="7662225" y="2031858"/>
              <a:ext cx="1733167" cy="400110"/>
            </a:xfrm>
            <a:prstGeom prst="rect">
              <a:avLst/>
            </a:prstGeom>
            <a:noFill/>
          </p:spPr>
          <p:txBody>
            <a:bodyPr wrap="none" rtlCol="0">
              <a:spAutoFit/>
            </a:bodyPr>
            <a:lstStyle/>
            <a:p>
              <a:r>
                <a:rPr lang="zh-CN" altLang="en-US" sz="2000" b="1" dirty="0">
                  <a:solidFill>
                    <a:schemeClr val="tx1">
                      <a:lumMod val="75000"/>
                      <a:lumOff val="25000"/>
                    </a:schemeClr>
                  </a:solidFill>
                </a:rPr>
                <a:t>点此替换文本</a:t>
              </a:r>
              <a:endParaRPr lang="en-US" altLang="zh-CN" sz="2000" b="1" dirty="0">
                <a:solidFill>
                  <a:schemeClr val="tx1">
                    <a:lumMod val="75000"/>
                    <a:lumOff val="25000"/>
                  </a:schemeClr>
                </a:solidFill>
              </a:endParaRPr>
            </a:p>
          </p:txBody>
        </p:sp>
        <p:sp>
          <p:nvSpPr>
            <p:cNvPr id="42" name="TextBox 41"/>
            <p:cNvSpPr txBox="1"/>
            <p:nvPr/>
          </p:nvSpPr>
          <p:spPr>
            <a:xfrm>
              <a:off x="6846702" y="1805187"/>
              <a:ext cx="896399" cy="707886"/>
            </a:xfrm>
            <a:prstGeom prst="rect">
              <a:avLst/>
            </a:prstGeom>
            <a:noFill/>
          </p:spPr>
          <p:txBody>
            <a:bodyPr wrap="none" rtlCol="0">
              <a:spAutoFit/>
            </a:bodyPr>
            <a:lstStyle/>
            <a:p>
              <a:r>
                <a:rPr lang="en-US" sz="4000" b="1" smtClean="0">
                  <a:solidFill>
                    <a:schemeClr val="tx1">
                      <a:lumMod val="75000"/>
                      <a:lumOff val="25000"/>
                    </a:schemeClr>
                  </a:solidFill>
                  <a:latin typeface="+mj-lt"/>
                </a:rPr>
                <a:t>03.</a:t>
              </a:r>
            </a:p>
          </p:txBody>
        </p:sp>
        <p:sp>
          <p:nvSpPr>
            <p:cNvPr id="43" name="Rectangle 42"/>
            <p:cNvSpPr/>
            <p:nvPr/>
          </p:nvSpPr>
          <p:spPr>
            <a:xfrm>
              <a:off x="6846702" y="2402298"/>
              <a:ext cx="4857618" cy="523220"/>
            </a:xfrm>
            <a:prstGeom prst="rect">
              <a:avLst/>
            </a:prstGeom>
          </p:spPr>
          <p:txBody>
            <a:bodyPr wrap="square">
              <a:spAutoFit/>
            </a:bodyPr>
            <a:lstStyle/>
            <a:p>
              <a:r>
                <a:rPr lang="en-GB" sz="1400">
                  <a:solidFill>
                    <a:schemeClr val="tx1">
                      <a:lumMod val="75000"/>
                      <a:lumOff val="25000"/>
                    </a:schemeClr>
                  </a:solidFill>
                </a:rPr>
                <a:t>Lorem ipsum dolor sit amet, consectetuer adipiscing elit, sed diam nonummy nibh euismod tincidunt ut laoreet </a:t>
              </a:r>
              <a:r>
                <a:rPr lang="en-GB" sz="1400" smtClean="0">
                  <a:solidFill>
                    <a:schemeClr val="tx1">
                      <a:lumMod val="75000"/>
                      <a:lumOff val="25000"/>
                    </a:schemeClr>
                  </a:solidFill>
                </a:rPr>
                <a:t>dolore</a:t>
              </a:r>
            </a:p>
          </p:txBody>
        </p:sp>
      </p:grpSp>
      <p:grpSp>
        <p:nvGrpSpPr>
          <p:cNvPr id="44" name="Group 43"/>
          <p:cNvGrpSpPr/>
          <p:nvPr/>
        </p:nvGrpSpPr>
        <p:grpSpPr>
          <a:xfrm>
            <a:off x="1138412" y="4808682"/>
            <a:ext cx="4857618" cy="1120331"/>
            <a:chOff x="6846702" y="1805187"/>
            <a:chExt cx="4857618" cy="1120331"/>
          </a:xfrm>
        </p:grpSpPr>
        <p:sp>
          <p:nvSpPr>
            <p:cNvPr id="45" name="TextBox 44"/>
            <p:cNvSpPr txBox="1"/>
            <p:nvPr/>
          </p:nvSpPr>
          <p:spPr>
            <a:xfrm>
              <a:off x="7662225" y="2031858"/>
              <a:ext cx="1756378" cy="400110"/>
            </a:xfrm>
            <a:prstGeom prst="rect">
              <a:avLst/>
            </a:prstGeom>
            <a:noFill/>
          </p:spPr>
          <p:txBody>
            <a:bodyPr wrap="none" rtlCol="0">
              <a:spAutoFit/>
            </a:bodyPr>
            <a:lstStyle/>
            <a:p>
              <a:r>
                <a:rPr lang="zh-CN" altLang="en-US" sz="2000" b="1" dirty="0">
                  <a:solidFill>
                    <a:schemeClr val="tx1">
                      <a:lumMod val="75000"/>
                      <a:lumOff val="25000"/>
                    </a:schemeClr>
                  </a:solidFill>
                </a:rPr>
                <a:t>点此替换文本</a:t>
              </a:r>
              <a:endParaRPr lang="en-US" altLang="zh-CN" sz="2000" b="1" dirty="0">
                <a:solidFill>
                  <a:schemeClr val="tx1">
                    <a:lumMod val="75000"/>
                    <a:lumOff val="25000"/>
                  </a:schemeClr>
                </a:solidFill>
              </a:endParaRPr>
            </a:p>
          </p:txBody>
        </p:sp>
        <p:sp>
          <p:nvSpPr>
            <p:cNvPr id="46" name="TextBox 45"/>
            <p:cNvSpPr txBox="1"/>
            <p:nvPr/>
          </p:nvSpPr>
          <p:spPr>
            <a:xfrm>
              <a:off x="6846702" y="1805187"/>
              <a:ext cx="896399" cy="707886"/>
            </a:xfrm>
            <a:prstGeom prst="rect">
              <a:avLst/>
            </a:prstGeom>
            <a:noFill/>
          </p:spPr>
          <p:txBody>
            <a:bodyPr wrap="none" rtlCol="0">
              <a:spAutoFit/>
            </a:bodyPr>
            <a:lstStyle/>
            <a:p>
              <a:r>
                <a:rPr lang="en-US" sz="4000" b="1" smtClean="0">
                  <a:solidFill>
                    <a:schemeClr val="tx1">
                      <a:lumMod val="75000"/>
                      <a:lumOff val="25000"/>
                    </a:schemeClr>
                  </a:solidFill>
                  <a:latin typeface="+mj-lt"/>
                </a:rPr>
                <a:t>04.</a:t>
              </a:r>
            </a:p>
          </p:txBody>
        </p:sp>
        <p:sp>
          <p:nvSpPr>
            <p:cNvPr id="47" name="Rectangle 46"/>
            <p:cNvSpPr/>
            <p:nvPr/>
          </p:nvSpPr>
          <p:spPr>
            <a:xfrm>
              <a:off x="6846702" y="2402298"/>
              <a:ext cx="4857618" cy="523220"/>
            </a:xfrm>
            <a:prstGeom prst="rect">
              <a:avLst/>
            </a:prstGeom>
          </p:spPr>
          <p:txBody>
            <a:bodyPr wrap="square">
              <a:spAutoFit/>
            </a:bodyPr>
            <a:lstStyle/>
            <a:p>
              <a:r>
                <a:rPr lang="en-GB" sz="1400">
                  <a:solidFill>
                    <a:schemeClr val="tx1">
                      <a:lumMod val="75000"/>
                      <a:lumOff val="25000"/>
                    </a:schemeClr>
                  </a:solidFill>
                </a:rPr>
                <a:t>Lorem ipsum dolor sit amet, consectetuer adipiscing elit, sed diam nonummy nibh euismod tincidunt ut laoreet </a:t>
              </a:r>
              <a:r>
                <a:rPr lang="en-GB" sz="1400" smtClean="0">
                  <a:solidFill>
                    <a:schemeClr val="tx1">
                      <a:lumMod val="75000"/>
                      <a:lumOff val="25000"/>
                    </a:schemeClr>
                  </a:solidFill>
                </a:rPr>
                <a:t>dolore</a:t>
              </a:r>
            </a:p>
          </p:txBody>
        </p:sp>
      </p:grpSp>
      <p:grpSp>
        <p:nvGrpSpPr>
          <p:cNvPr id="4" name="Group 3"/>
          <p:cNvGrpSpPr/>
          <p:nvPr/>
        </p:nvGrpSpPr>
        <p:grpSpPr>
          <a:xfrm>
            <a:off x="6535874" y="1087686"/>
            <a:ext cx="4720516" cy="5776664"/>
            <a:chOff x="6879858" y="429930"/>
            <a:chExt cx="5192568" cy="6354330"/>
          </a:xfrm>
        </p:grpSpPr>
        <p:sp>
          <p:nvSpPr>
            <p:cNvPr id="5" name="Freeform 5"/>
            <p:cNvSpPr/>
            <p:nvPr/>
          </p:nvSpPr>
          <p:spPr bwMode="auto">
            <a:xfrm>
              <a:off x="6879858" y="429930"/>
              <a:ext cx="5192568" cy="6354330"/>
            </a:xfrm>
            <a:custGeom>
              <a:avLst/>
              <a:gdLst>
                <a:gd name="T0" fmla="*/ 1412 w 1646"/>
                <a:gd name="T1" fmla="*/ 1674 h 2015"/>
                <a:gd name="T2" fmla="*/ 1372 w 1646"/>
                <a:gd name="T3" fmla="*/ 1163 h 2015"/>
                <a:gd name="T4" fmla="*/ 1439 w 1646"/>
                <a:gd name="T5" fmla="*/ 1075 h 2015"/>
                <a:gd name="T6" fmla="*/ 1536 w 1646"/>
                <a:gd name="T7" fmla="*/ 808 h 2015"/>
                <a:gd name="T8" fmla="*/ 1247 w 1646"/>
                <a:gd name="T9" fmla="*/ 156 h 2015"/>
                <a:gd name="T10" fmla="*/ 493 w 1646"/>
                <a:gd name="T11" fmla="*/ 100 h 2015"/>
                <a:gd name="T12" fmla="*/ 398 w 1646"/>
                <a:gd name="T13" fmla="*/ 157 h 2015"/>
                <a:gd name="T14" fmla="*/ 163 w 1646"/>
                <a:gd name="T15" fmla="*/ 524 h 2015"/>
                <a:gd name="T16" fmla="*/ 126 w 1646"/>
                <a:gd name="T17" fmla="*/ 617 h 2015"/>
                <a:gd name="T18" fmla="*/ 134 w 1646"/>
                <a:gd name="T19" fmla="*/ 682 h 2015"/>
                <a:gd name="T20" fmla="*/ 133 w 1646"/>
                <a:gd name="T21" fmla="*/ 749 h 2015"/>
                <a:gd name="T22" fmla="*/ 20 w 1646"/>
                <a:gd name="T23" fmla="*/ 977 h 2015"/>
                <a:gd name="T24" fmla="*/ 1 w 1646"/>
                <a:gd name="T25" fmla="*/ 1022 h 2015"/>
                <a:gd name="T26" fmla="*/ 35 w 1646"/>
                <a:gd name="T27" fmla="*/ 1079 h 2015"/>
                <a:gd name="T28" fmla="*/ 89 w 1646"/>
                <a:gd name="T29" fmla="*/ 1092 h 2015"/>
                <a:gd name="T30" fmla="*/ 103 w 1646"/>
                <a:gd name="T31" fmla="*/ 1178 h 2015"/>
                <a:gd name="T32" fmla="*/ 88 w 1646"/>
                <a:gd name="T33" fmla="*/ 1208 h 2015"/>
                <a:gd name="T34" fmla="*/ 113 w 1646"/>
                <a:gd name="T35" fmla="*/ 1250 h 2015"/>
                <a:gd name="T36" fmla="*/ 141 w 1646"/>
                <a:gd name="T37" fmla="*/ 1260 h 2015"/>
                <a:gd name="T38" fmla="*/ 118 w 1646"/>
                <a:gd name="T39" fmla="*/ 1278 h 2015"/>
                <a:gd name="T40" fmla="*/ 136 w 1646"/>
                <a:gd name="T41" fmla="*/ 1339 h 2015"/>
                <a:gd name="T42" fmla="*/ 151 w 1646"/>
                <a:gd name="T43" fmla="*/ 1373 h 2015"/>
                <a:gd name="T44" fmla="*/ 139 w 1646"/>
                <a:gd name="T45" fmla="*/ 1432 h 2015"/>
                <a:gd name="T46" fmla="*/ 215 w 1646"/>
                <a:gd name="T47" fmla="*/ 1540 h 2015"/>
                <a:gd name="T48" fmla="*/ 436 w 1646"/>
                <a:gd name="T49" fmla="*/ 1546 h 2015"/>
                <a:gd name="T50" fmla="*/ 541 w 1646"/>
                <a:gd name="T51" fmla="*/ 1617 h 2015"/>
                <a:gd name="T52" fmla="*/ 560 w 1646"/>
                <a:gd name="T53" fmla="*/ 1684 h 2015"/>
                <a:gd name="T54" fmla="*/ 644 w 1646"/>
                <a:gd name="T55" fmla="*/ 1879 h 2015"/>
                <a:gd name="T56" fmla="*/ 607 w 1646"/>
                <a:gd name="T57" fmla="*/ 2015 h 2015"/>
                <a:gd name="T58" fmla="*/ 1646 w 1646"/>
                <a:gd name="T59" fmla="*/ 2015 h 2015"/>
                <a:gd name="T60" fmla="*/ 1412 w 1646"/>
                <a:gd name="T61" fmla="*/ 1674 h 20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46" h="2015">
                  <a:moveTo>
                    <a:pt x="1412" y="1674"/>
                  </a:moveTo>
                  <a:cubicBezTo>
                    <a:pt x="1287" y="1534"/>
                    <a:pt x="1265" y="1326"/>
                    <a:pt x="1372" y="1163"/>
                  </a:cubicBezTo>
                  <a:cubicBezTo>
                    <a:pt x="1391" y="1135"/>
                    <a:pt x="1413" y="1106"/>
                    <a:pt x="1439" y="1075"/>
                  </a:cubicBezTo>
                  <a:cubicBezTo>
                    <a:pt x="1499" y="1000"/>
                    <a:pt x="1530" y="907"/>
                    <a:pt x="1536" y="808"/>
                  </a:cubicBezTo>
                  <a:cubicBezTo>
                    <a:pt x="1551" y="579"/>
                    <a:pt x="1439" y="291"/>
                    <a:pt x="1247" y="156"/>
                  </a:cubicBezTo>
                  <a:cubicBezTo>
                    <a:pt x="1032" y="18"/>
                    <a:pt x="744" y="0"/>
                    <a:pt x="493" y="100"/>
                  </a:cubicBezTo>
                  <a:cubicBezTo>
                    <a:pt x="460" y="116"/>
                    <a:pt x="429" y="135"/>
                    <a:pt x="398" y="157"/>
                  </a:cubicBezTo>
                  <a:cubicBezTo>
                    <a:pt x="258" y="258"/>
                    <a:pt x="224" y="369"/>
                    <a:pt x="163" y="524"/>
                  </a:cubicBezTo>
                  <a:cubicBezTo>
                    <a:pt x="151" y="554"/>
                    <a:pt x="133" y="585"/>
                    <a:pt x="126" y="617"/>
                  </a:cubicBezTo>
                  <a:cubicBezTo>
                    <a:pt x="119" y="652"/>
                    <a:pt x="127" y="664"/>
                    <a:pt x="134" y="682"/>
                  </a:cubicBezTo>
                  <a:cubicBezTo>
                    <a:pt x="145" y="707"/>
                    <a:pt x="144" y="723"/>
                    <a:pt x="133" y="749"/>
                  </a:cubicBezTo>
                  <a:cubicBezTo>
                    <a:pt x="97" y="826"/>
                    <a:pt x="65" y="904"/>
                    <a:pt x="20" y="977"/>
                  </a:cubicBezTo>
                  <a:cubicBezTo>
                    <a:pt x="12" y="989"/>
                    <a:pt x="2" y="1005"/>
                    <a:pt x="1" y="1022"/>
                  </a:cubicBezTo>
                  <a:cubicBezTo>
                    <a:pt x="0" y="1046"/>
                    <a:pt x="11" y="1070"/>
                    <a:pt x="35" y="1079"/>
                  </a:cubicBezTo>
                  <a:cubicBezTo>
                    <a:pt x="52" y="1085"/>
                    <a:pt x="71" y="1083"/>
                    <a:pt x="89" y="1092"/>
                  </a:cubicBezTo>
                  <a:cubicBezTo>
                    <a:pt x="130" y="1112"/>
                    <a:pt x="124" y="1148"/>
                    <a:pt x="103" y="1178"/>
                  </a:cubicBezTo>
                  <a:cubicBezTo>
                    <a:pt x="96" y="1189"/>
                    <a:pt x="89" y="1199"/>
                    <a:pt x="88" y="1208"/>
                  </a:cubicBezTo>
                  <a:cubicBezTo>
                    <a:pt x="85" y="1225"/>
                    <a:pt x="90" y="1240"/>
                    <a:pt x="113" y="1250"/>
                  </a:cubicBezTo>
                  <a:cubicBezTo>
                    <a:pt x="120" y="1254"/>
                    <a:pt x="130" y="1257"/>
                    <a:pt x="141" y="1260"/>
                  </a:cubicBezTo>
                  <a:cubicBezTo>
                    <a:pt x="131" y="1266"/>
                    <a:pt x="123" y="1272"/>
                    <a:pt x="118" y="1278"/>
                  </a:cubicBezTo>
                  <a:cubicBezTo>
                    <a:pt x="94" y="1302"/>
                    <a:pt x="114" y="1325"/>
                    <a:pt x="136" y="1339"/>
                  </a:cubicBezTo>
                  <a:cubicBezTo>
                    <a:pt x="150" y="1348"/>
                    <a:pt x="159" y="1356"/>
                    <a:pt x="151" y="1373"/>
                  </a:cubicBezTo>
                  <a:cubicBezTo>
                    <a:pt x="142" y="1393"/>
                    <a:pt x="139" y="1413"/>
                    <a:pt x="139" y="1432"/>
                  </a:cubicBezTo>
                  <a:cubicBezTo>
                    <a:pt x="140" y="1481"/>
                    <a:pt x="166" y="1527"/>
                    <a:pt x="215" y="1540"/>
                  </a:cubicBezTo>
                  <a:cubicBezTo>
                    <a:pt x="277" y="1556"/>
                    <a:pt x="371" y="1542"/>
                    <a:pt x="436" y="1546"/>
                  </a:cubicBezTo>
                  <a:cubicBezTo>
                    <a:pt x="483" y="1550"/>
                    <a:pt x="520" y="1567"/>
                    <a:pt x="541" y="1617"/>
                  </a:cubicBezTo>
                  <a:cubicBezTo>
                    <a:pt x="550" y="1639"/>
                    <a:pt x="555" y="1661"/>
                    <a:pt x="560" y="1684"/>
                  </a:cubicBezTo>
                  <a:cubicBezTo>
                    <a:pt x="577" y="1767"/>
                    <a:pt x="616" y="1806"/>
                    <a:pt x="644" y="1879"/>
                  </a:cubicBezTo>
                  <a:cubicBezTo>
                    <a:pt x="660" y="1920"/>
                    <a:pt x="660" y="1966"/>
                    <a:pt x="607" y="2015"/>
                  </a:cubicBezTo>
                  <a:cubicBezTo>
                    <a:pt x="1646" y="2015"/>
                    <a:pt x="1646" y="2015"/>
                    <a:pt x="1646" y="2015"/>
                  </a:cubicBezTo>
                  <a:cubicBezTo>
                    <a:pt x="1600" y="1886"/>
                    <a:pt x="1527" y="1803"/>
                    <a:pt x="1412" y="1674"/>
                  </a:cubicBezTo>
                  <a:close/>
                </a:path>
              </a:pathLst>
            </a:custGeom>
            <a:solidFill>
              <a:srgbClr val="A2CA0C"/>
            </a:solidFill>
            <a:ln>
              <a:noFill/>
            </a:ln>
          </p:spPr>
          <p:txBody>
            <a:bodyPr vert="horz" wrap="square" lIns="91440" tIns="45720" rIns="91440" bIns="45720" numCol="1" anchor="t" anchorCtr="0" compatLnSpc="1"/>
            <a:lstStyle/>
            <a:p>
              <a:endParaRPr lang="zh-CN" altLang="en-US"/>
            </a:p>
          </p:txBody>
        </p:sp>
        <p:sp>
          <p:nvSpPr>
            <p:cNvPr id="6" name="Freeform 6"/>
            <p:cNvSpPr/>
            <p:nvPr/>
          </p:nvSpPr>
          <p:spPr bwMode="auto">
            <a:xfrm>
              <a:off x="6879858" y="546828"/>
              <a:ext cx="2561648" cy="6237432"/>
            </a:xfrm>
            <a:custGeom>
              <a:avLst/>
              <a:gdLst>
                <a:gd name="T0" fmla="*/ 812 w 812"/>
                <a:gd name="T1" fmla="*/ 0 h 1978"/>
                <a:gd name="T2" fmla="*/ 493 w 812"/>
                <a:gd name="T3" fmla="*/ 63 h 1978"/>
                <a:gd name="T4" fmla="*/ 398 w 812"/>
                <a:gd name="T5" fmla="*/ 120 h 1978"/>
                <a:gd name="T6" fmla="*/ 163 w 812"/>
                <a:gd name="T7" fmla="*/ 487 h 1978"/>
                <a:gd name="T8" fmla="*/ 126 w 812"/>
                <a:gd name="T9" fmla="*/ 580 h 1978"/>
                <a:gd name="T10" fmla="*/ 134 w 812"/>
                <a:gd name="T11" fmla="*/ 645 h 1978"/>
                <a:gd name="T12" fmla="*/ 133 w 812"/>
                <a:gd name="T13" fmla="*/ 712 h 1978"/>
                <a:gd name="T14" fmla="*/ 20 w 812"/>
                <a:gd name="T15" fmla="*/ 940 h 1978"/>
                <a:gd name="T16" fmla="*/ 1 w 812"/>
                <a:gd name="T17" fmla="*/ 985 h 1978"/>
                <a:gd name="T18" fmla="*/ 35 w 812"/>
                <a:gd name="T19" fmla="*/ 1042 h 1978"/>
                <a:gd name="T20" fmla="*/ 89 w 812"/>
                <a:gd name="T21" fmla="*/ 1055 h 1978"/>
                <a:gd name="T22" fmla="*/ 103 w 812"/>
                <a:gd name="T23" fmla="*/ 1141 h 1978"/>
                <a:gd name="T24" fmla="*/ 88 w 812"/>
                <a:gd name="T25" fmla="*/ 1171 h 1978"/>
                <a:gd name="T26" fmla="*/ 113 w 812"/>
                <a:gd name="T27" fmla="*/ 1213 h 1978"/>
                <a:gd name="T28" fmla="*/ 141 w 812"/>
                <a:gd name="T29" fmla="*/ 1223 h 1978"/>
                <a:gd name="T30" fmla="*/ 118 w 812"/>
                <a:gd name="T31" fmla="*/ 1241 h 1978"/>
                <a:gd name="T32" fmla="*/ 136 w 812"/>
                <a:gd name="T33" fmla="*/ 1302 h 1978"/>
                <a:gd name="T34" fmla="*/ 151 w 812"/>
                <a:gd name="T35" fmla="*/ 1336 h 1978"/>
                <a:gd name="T36" fmla="*/ 139 w 812"/>
                <a:gd name="T37" fmla="*/ 1395 h 1978"/>
                <a:gd name="T38" fmla="*/ 215 w 812"/>
                <a:gd name="T39" fmla="*/ 1503 h 1978"/>
                <a:gd name="T40" fmla="*/ 436 w 812"/>
                <a:gd name="T41" fmla="*/ 1509 h 1978"/>
                <a:gd name="T42" fmla="*/ 541 w 812"/>
                <a:gd name="T43" fmla="*/ 1580 h 1978"/>
                <a:gd name="T44" fmla="*/ 560 w 812"/>
                <a:gd name="T45" fmla="*/ 1647 h 1978"/>
                <a:gd name="T46" fmla="*/ 644 w 812"/>
                <a:gd name="T47" fmla="*/ 1842 h 1978"/>
                <a:gd name="T48" fmla="*/ 607 w 812"/>
                <a:gd name="T49" fmla="*/ 1978 h 1978"/>
                <a:gd name="T50" fmla="*/ 812 w 812"/>
                <a:gd name="T51" fmla="*/ 1978 h 1978"/>
                <a:gd name="T52" fmla="*/ 812 w 812"/>
                <a:gd name="T53" fmla="*/ 0 h 19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12" h="1978">
                  <a:moveTo>
                    <a:pt x="812" y="0"/>
                  </a:moveTo>
                  <a:cubicBezTo>
                    <a:pt x="704" y="1"/>
                    <a:pt x="596" y="22"/>
                    <a:pt x="493" y="63"/>
                  </a:cubicBezTo>
                  <a:cubicBezTo>
                    <a:pt x="460" y="79"/>
                    <a:pt x="429" y="98"/>
                    <a:pt x="398" y="120"/>
                  </a:cubicBezTo>
                  <a:cubicBezTo>
                    <a:pt x="258" y="221"/>
                    <a:pt x="224" y="332"/>
                    <a:pt x="163" y="487"/>
                  </a:cubicBezTo>
                  <a:cubicBezTo>
                    <a:pt x="151" y="517"/>
                    <a:pt x="133" y="548"/>
                    <a:pt x="126" y="580"/>
                  </a:cubicBezTo>
                  <a:cubicBezTo>
                    <a:pt x="119" y="615"/>
                    <a:pt x="127" y="627"/>
                    <a:pt x="134" y="645"/>
                  </a:cubicBezTo>
                  <a:cubicBezTo>
                    <a:pt x="145" y="670"/>
                    <a:pt x="144" y="686"/>
                    <a:pt x="133" y="712"/>
                  </a:cubicBezTo>
                  <a:cubicBezTo>
                    <a:pt x="97" y="789"/>
                    <a:pt x="65" y="867"/>
                    <a:pt x="20" y="940"/>
                  </a:cubicBezTo>
                  <a:cubicBezTo>
                    <a:pt x="12" y="952"/>
                    <a:pt x="2" y="968"/>
                    <a:pt x="1" y="985"/>
                  </a:cubicBezTo>
                  <a:cubicBezTo>
                    <a:pt x="0" y="1009"/>
                    <a:pt x="11" y="1033"/>
                    <a:pt x="35" y="1042"/>
                  </a:cubicBezTo>
                  <a:cubicBezTo>
                    <a:pt x="52" y="1048"/>
                    <a:pt x="71" y="1046"/>
                    <a:pt x="89" y="1055"/>
                  </a:cubicBezTo>
                  <a:cubicBezTo>
                    <a:pt x="130" y="1075"/>
                    <a:pt x="124" y="1111"/>
                    <a:pt x="103" y="1141"/>
                  </a:cubicBezTo>
                  <a:cubicBezTo>
                    <a:pt x="96" y="1152"/>
                    <a:pt x="89" y="1162"/>
                    <a:pt x="88" y="1171"/>
                  </a:cubicBezTo>
                  <a:cubicBezTo>
                    <a:pt x="85" y="1188"/>
                    <a:pt x="90" y="1203"/>
                    <a:pt x="113" y="1213"/>
                  </a:cubicBezTo>
                  <a:cubicBezTo>
                    <a:pt x="120" y="1217"/>
                    <a:pt x="130" y="1220"/>
                    <a:pt x="141" y="1223"/>
                  </a:cubicBezTo>
                  <a:cubicBezTo>
                    <a:pt x="131" y="1229"/>
                    <a:pt x="123" y="1235"/>
                    <a:pt x="118" y="1241"/>
                  </a:cubicBezTo>
                  <a:cubicBezTo>
                    <a:pt x="94" y="1265"/>
                    <a:pt x="114" y="1288"/>
                    <a:pt x="136" y="1302"/>
                  </a:cubicBezTo>
                  <a:cubicBezTo>
                    <a:pt x="150" y="1311"/>
                    <a:pt x="159" y="1319"/>
                    <a:pt x="151" y="1336"/>
                  </a:cubicBezTo>
                  <a:cubicBezTo>
                    <a:pt x="142" y="1356"/>
                    <a:pt x="139" y="1376"/>
                    <a:pt x="139" y="1395"/>
                  </a:cubicBezTo>
                  <a:cubicBezTo>
                    <a:pt x="140" y="1444"/>
                    <a:pt x="166" y="1490"/>
                    <a:pt x="215" y="1503"/>
                  </a:cubicBezTo>
                  <a:cubicBezTo>
                    <a:pt x="277" y="1519"/>
                    <a:pt x="371" y="1505"/>
                    <a:pt x="436" y="1509"/>
                  </a:cubicBezTo>
                  <a:cubicBezTo>
                    <a:pt x="483" y="1513"/>
                    <a:pt x="520" y="1530"/>
                    <a:pt x="541" y="1580"/>
                  </a:cubicBezTo>
                  <a:cubicBezTo>
                    <a:pt x="550" y="1602"/>
                    <a:pt x="555" y="1624"/>
                    <a:pt x="560" y="1647"/>
                  </a:cubicBezTo>
                  <a:cubicBezTo>
                    <a:pt x="577" y="1730"/>
                    <a:pt x="616" y="1769"/>
                    <a:pt x="644" y="1842"/>
                  </a:cubicBezTo>
                  <a:cubicBezTo>
                    <a:pt x="660" y="1883"/>
                    <a:pt x="660" y="1929"/>
                    <a:pt x="607" y="1978"/>
                  </a:cubicBezTo>
                  <a:cubicBezTo>
                    <a:pt x="812" y="1978"/>
                    <a:pt x="812" y="1978"/>
                    <a:pt x="812" y="1978"/>
                  </a:cubicBezTo>
                  <a:cubicBezTo>
                    <a:pt x="812" y="0"/>
                    <a:pt x="812" y="0"/>
                    <a:pt x="812" y="0"/>
                  </a:cubicBezTo>
                  <a:close/>
                </a:path>
              </a:pathLst>
            </a:custGeom>
            <a:solidFill>
              <a:srgbClr val="76AD38"/>
            </a:solidFill>
            <a:ln>
              <a:noFill/>
            </a:ln>
          </p:spPr>
          <p:txBody>
            <a:bodyPr vert="horz" wrap="square" lIns="91440" tIns="45720" rIns="91440" bIns="45720" numCol="1" anchor="t" anchorCtr="0" compatLnSpc="1"/>
            <a:lstStyle/>
            <a:p>
              <a:endParaRPr lang="zh-CN" altLang="en-US"/>
            </a:p>
          </p:txBody>
        </p:sp>
        <p:sp>
          <p:nvSpPr>
            <p:cNvPr id="7" name="Freeform 7"/>
            <p:cNvSpPr/>
            <p:nvPr/>
          </p:nvSpPr>
          <p:spPr bwMode="auto">
            <a:xfrm>
              <a:off x="7040052" y="429930"/>
              <a:ext cx="4732193" cy="2908012"/>
            </a:xfrm>
            <a:custGeom>
              <a:avLst/>
              <a:gdLst>
                <a:gd name="T0" fmla="*/ 1466 w 1500"/>
                <a:gd name="T1" fmla="*/ 922 h 922"/>
                <a:gd name="T2" fmla="*/ 1485 w 1500"/>
                <a:gd name="T3" fmla="*/ 808 h 922"/>
                <a:gd name="T4" fmla="*/ 1196 w 1500"/>
                <a:gd name="T5" fmla="*/ 156 h 922"/>
                <a:gd name="T6" fmla="*/ 442 w 1500"/>
                <a:gd name="T7" fmla="*/ 100 h 922"/>
                <a:gd name="T8" fmla="*/ 347 w 1500"/>
                <a:gd name="T9" fmla="*/ 157 h 922"/>
                <a:gd name="T10" fmla="*/ 112 w 1500"/>
                <a:gd name="T11" fmla="*/ 524 h 922"/>
                <a:gd name="T12" fmla="*/ 75 w 1500"/>
                <a:gd name="T13" fmla="*/ 617 h 922"/>
                <a:gd name="T14" fmla="*/ 83 w 1500"/>
                <a:gd name="T15" fmla="*/ 682 h 922"/>
                <a:gd name="T16" fmla="*/ 82 w 1500"/>
                <a:gd name="T17" fmla="*/ 749 h 922"/>
                <a:gd name="T18" fmla="*/ 0 w 1500"/>
                <a:gd name="T19" fmla="*/ 922 h 922"/>
                <a:gd name="T20" fmla="*/ 1466 w 1500"/>
                <a:gd name="T21" fmla="*/ 922 h 9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00" h="922">
                  <a:moveTo>
                    <a:pt x="1466" y="922"/>
                  </a:moveTo>
                  <a:cubicBezTo>
                    <a:pt x="1476" y="885"/>
                    <a:pt x="1483" y="847"/>
                    <a:pt x="1485" y="808"/>
                  </a:cubicBezTo>
                  <a:cubicBezTo>
                    <a:pt x="1500" y="579"/>
                    <a:pt x="1388" y="291"/>
                    <a:pt x="1196" y="156"/>
                  </a:cubicBezTo>
                  <a:cubicBezTo>
                    <a:pt x="981" y="18"/>
                    <a:pt x="693" y="0"/>
                    <a:pt x="442" y="100"/>
                  </a:cubicBezTo>
                  <a:cubicBezTo>
                    <a:pt x="409" y="116"/>
                    <a:pt x="378" y="135"/>
                    <a:pt x="347" y="157"/>
                  </a:cubicBezTo>
                  <a:cubicBezTo>
                    <a:pt x="207" y="258"/>
                    <a:pt x="173" y="369"/>
                    <a:pt x="112" y="524"/>
                  </a:cubicBezTo>
                  <a:cubicBezTo>
                    <a:pt x="100" y="554"/>
                    <a:pt x="82" y="585"/>
                    <a:pt x="75" y="617"/>
                  </a:cubicBezTo>
                  <a:cubicBezTo>
                    <a:pt x="68" y="652"/>
                    <a:pt x="76" y="664"/>
                    <a:pt x="83" y="682"/>
                  </a:cubicBezTo>
                  <a:cubicBezTo>
                    <a:pt x="94" y="707"/>
                    <a:pt x="93" y="723"/>
                    <a:pt x="82" y="749"/>
                  </a:cubicBezTo>
                  <a:cubicBezTo>
                    <a:pt x="55" y="807"/>
                    <a:pt x="30" y="866"/>
                    <a:pt x="0" y="922"/>
                  </a:cubicBezTo>
                  <a:cubicBezTo>
                    <a:pt x="1466" y="922"/>
                    <a:pt x="1466" y="922"/>
                    <a:pt x="1466" y="922"/>
                  </a:cubicBezTo>
                  <a:close/>
                </a:path>
              </a:pathLst>
            </a:custGeom>
            <a:solidFill>
              <a:srgbClr val="76AD38"/>
            </a:solidFill>
            <a:ln>
              <a:noFill/>
            </a:ln>
          </p:spPr>
          <p:txBody>
            <a:bodyPr vert="horz" wrap="square" lIns="91440" tIns="45720" rIns="91440" bIns="45720" numCol="1" anchor="t" anchorCtr="0" compatLnSpc="1"/>
            <a:lstStyle/>
            <a:p>
              <a:endParaRPr lang="zh-CN" altLang="en-US"/>
            </a:p>
          </p:txBody>
        </p:sp>
        <p:sp>
          <p:nvSpPr>
            <p:cNvPr id="8" name="Freeform 8"/>
            <p:cNvSpPr/>
            <p:nvPr/>
          </p:nvSpPr>
          <p:spPr bwMode="auto">
            <a:xfrm>
              <a:off x="7040052" y="546828"/>
              <a:ext cx="2401454" cy="2791114"/>
            </a:xfrm>
            <a:custGeom>
              <a:avLst/>
              <a:gdLst>
                <a:gd name="T0" fmla="*/ 761 w 761"/>
                <a:gd name="T1" fmla="*/ 0 h 885"/>
                <a:gd name="T2" fmla="*/ 442 w 761"/>
                <a:gd name="T3" fmla="*/ 63 h 885"/>
                <a:gd name="T4" fmla="*/ 347 w 761"/>
                <a:gd name="T5" fmla="*/ 120 h 885"/>
                <a:gd name="T6" fmla="*/ 112 w 761"/>
                <a:gd name="T7" fmla="*/ 487 h 885"/>
                <a:gd name="T8" fmla="*/ 75 w 761"/>
                <a:gd name="T9" fmla="*/ 580 h 885"/>
                <a:gd name="T10" fmla="*/ 83 w 761"/>
                <a:gd name="T11" fmla="*/ 645 h 885"/>
                <a:gd name="T12" fmla="*/ 82 w 761"/>
                <a:gd name="T13" fmla="*/ 712 h 885"/>
                <a:gd name="T14" fmla="*/ 0 w 761"/>
                <a:gd name="T15" fmla="*/ 885 h 885"/>
                <a:gd name="T16" fmla="*/ 761 w 761"/>
                <a:gd name="T17" fmla="*/ 885 h 885"/>
                <a:gd name="T18" fmla="*/ 761 w 761"/>
                <a:gd name="T19" fmla="*/ 0 h 8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1" h="885">
                  <a:moveTo>
                    <a:pt x="761" y="0"/>
                  </a:moveTo>
                  <a:cubicBezTo>
                    <a:pt x="653" y="1"/>
                    <a:pt x="545" y="22"/>
                    <a:pt x="442" y="63"/>
                  </a:cubicBezTo>
                  <a:cubicBezTo>
                    <a:pt x="409" y="79"/>
                    <a:pt x="378" y="98"/>
                    <a:pt x="347" y="120"/>
                  </a:cubicBezTo>
                  <a:cubicBezTo>
                    <a:pt x="207" y="221"/>
                    <a:pt x="173" y="332"/>
                    <a:pt x="112" y="487"/>
                  </a:cubicBezTo>
                  <a:cubicBezTo>
                    <a:pt x="100" y="517"/>
                    <a:pt x="82" y="548"/>
                    <a:pt x="75" y="580"/>
                  </a:cubicBezTo>
                  <a:cubicBezTo>
                    <a:pt x="68" y="615"/>
                    <a:pt x="76" y="627"/>
                    <a:pt x="83" y="645"/>
                  </a:cubicBezTo>
                  <a:cubicBezTo>
                    <a:pt x="94" y="670"/>
                    <a:pt x="93" y="686"/>
                    <a:pt x="82" y="712"/>
                  </a:cubicBezTo>
                  <a:cubicBezTo>
                    <a:pt x="55" y="770"/>
                    <a:pt x="30" y="829"/>
                    <a:pt x="0" y="885"/>
                  </a:cubicBezTo>
                  <a:cubicBezTo>
                    <a:pt x="761" y="885"/>
                    <a:pt x="761" y="885"/>
                    <a:pt x="761" y="885"/>
                  </a:cubicBezTo>
                  <a:cubicBezTo>
                    <a:pt x="761" y="0"/>
                    <a:pt x="761" y="0"/>
                    <a:pt x="761" y="0"/>
                  </a:cubicBezTo>
                  <a:close/>
                </a:path>
              </a:pathLst>
            </a:custGeom>
            <a:solidFill>
              <a:srgbClr val="A2CA0C"/>
            </a:solidFill>
            <a:ln>
              <a:noFill/>
            </a:ln>
          </p:spPr>
          <p:txBody>
            <a:bodyPr vert="horz" wrap="square" lIns="91440" tIns="45720" rIns="91440" bIns="45720" numCol="1" anchor="t" anchorCtr="0" compatLnSpc="1"/>
            <a:lstStyle/>
            <a:p>
              <a:endParaRPr lang="zh-CN" altLang="en-US"/>
            </a:p>
          </p:txBody>
        </p:sp>
        <p:sp>
          <p:nvSpPr>
            <p:cNvPr id="9" name="Freeform 9"/>
            <p:cNvSpPr/>
            <p:nvPr/>
          </p:nvSpPr>
          <p:spPr bwMode="auto">
            <a:xfrm>
              <a:off x="8917631" y="2372454"/>
              <a:ext cx="236682" cy="785091"/>
            </a:xfrm>
            <a:custGeom>
              <a:avLst/>
              <a:gdLst>
                <a:gd name="T0" fmla="*/ 164 w 164"/>
                <a:gd name="T1" fmla="*/ 0 h 544"/>
                <a:gd name="T2" fmla="*/ 164 w 164"/>
                <a:gd name="T3" fmla="*/ 544 h 544"/>
                <a:gd name="T4" fmla="*/ 72 w 164"/>
                <a:gd name="T5" fmla="*/ 544 h 544"/>
                <a:gd name="T6" fmla="*/ 72 w 164"/>
                <a:gd name="T7" fmla="*/ 75 h 544"/>
                <a:gd name="T8" fmla="*/ 41 w 164"/>
                <a:gd name="T9" fmla="*/ 134 h 544"/>
                <a:gd name="T10" fmla="*/ 0 w 164"/>
                <a:gd name="T11" fmla="*/ 110 h 544"/>
                <a:gd name="T12" fmla="*/ 63 w 164"/>
                <a:gd name="T13" fmla="*/ 0 h 544"/>
                <a:gd name="T14" fmla="*/ 164 w 164"/>
                <a:gd name="T15" fmla="*/ 0 h 544"/>
                <a:gd name="T16" fmla="*/ 164 w 164"/>
                <a:gd name="T17" fmla="*/ 0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4" h="544">
                  <a:moveTo>
                    <a:pt x="164" y="0"/>
                  </a:moveTo>
                  <a:lnTo>
                    <a:pt x="164" y="544"/>
                  </a:lnTo>
                  <a:lnTo>
                    <a:pt x="72" y="544"/>
                  </a:lnTo>
                  <a:lnTo>
                    <a:pt x="72" y="75"/>
                  </a:lnTo>
                  <a:lnTo>
                    <a:pt x="41" y="134"/>
                  </a:lnTo>
                  <a:lnTo>
                    <a:pt x="0" y="110"/>
                  </a:lnTo>
                  <a:lnTo>
                    <a:pt x="63" y="0"/>
                  </a:lnTo>
                  <a:lnTo>
                    <a:pt x="164" y="0"/>
                  </a:lnTo>
                  <a:lnTo>
                    <a:pt x="164" y="0"/>
                  </a:lnTo>
                  <a:close/>
                </a:path>
              </a:pathLst>
            </a:custGeom>
            <a:solidFill>
              <a:schemeClr val="bg2"/>
            </a:solidFill>
            <a:ln>
              <a:noFill/>
            </a:ln>
          </p:spPr>
          <p:txBody>
            <a:bodyPr vert="horz" wrap="square" lIns="91440" tIns="45720" rIns="91440" bIns="45720" numCol="1" anchor="t" anchorCtr="0" compatLnSpc="1"/>
            <a:lstStyle/>
            <a:p>
              <a:endParaRPr lang="zh-CN" altLang="en-US"/>
            </a:p>
          </p:txBody>
        </p:sp>
        <p:sp>
          <p:nvSpPr>
            <p:cNvPr id="10" name="Freeform 10"/>
            <p:cNvSpPr/>
            <p:nvPr/>
          </p:nvSpPr>
          <p:spPr bwMode="auto">
            <a:xfrm>
              <a:off x="9620461" y="2372454"/>
              <a:ext cx="347807" cy="785091"/>
            </a:xfrm>
            <a:custGeom>
              <a:avLst/>
              <a:gdLst>
                <a:gd name="T0" fmla="*/ 105 w 110"/>
                <a:gd name="T1" fmla="*/ 98 h 249"/>
                <a:gd name="T2" fmla="*/ 110 w 110"/>
                <a:gd name="T3" fmla="*/ 79 h 249"/>
                <a:gd name="T4" fmla="*/ 110 w 110"/>
                <a:gd name="T5" fmla="*/ 38 h 249"/>
                <a:gd name="T6" fmla="*/ 99 w 110"/>
                <a:gd name="T7" fmla="*/ 11 h 249"/>
                <a:gd name="T8" fmla="*/ 72 w 110"/>
                <a:gd name="T9" fmla="*/ 0 h 249"/>
                <a:gd name="T10" fmla="*/ 38 w 110"/>
                <a:gd name="T11" fmla="*/ 0 h 249"/>
                <a:gd name="T12" fmla="*/ 11 w 110"/>
                <a:gd name="T13" fmla="*/ 11 h 249"/>
                <a:gd name="T14" fmla="*/ 0 w 110"/>
                <a:gd name="T15" fmla="*/ 38 h 249"/>
                <a:gd name="T16" fmla="*/ 0 w 110"/>
                <a:gd name="T17" fmla="*/ 70 h 249"/>
                <a:gd name="T18" fmla="*/ 41 w 110"/>
                <a:gd name="T19" fmla="*/ 70 h 249"/>
                <a:gd name="T20" fmla="*/ 41 w 110"/>
                <a:gd name="T21" fmla="*/ 35 h 249"/>
                <a:gd name="T22" fmla="*/ 69 w 110"/>
                <a:gd name="T23" fmla="*/ 35 h 249"/>
                <a:gd name="T24" fmla="*/ 69 w 110"/>
                <a:gd name="T25" fmla="*/ 91 h 249"/>
                <a:gd name="T26" fmla="*/ 0 w 110"/>
                <a:gd name="T27" fmla="*/ 215 h 249"/>
                <a:gd name="T28" fmla="*/ 0 w 110"/>
                <a:gd name="T29" fmla="*/ 249 h 249"/>
                <a:gd name="T30" fmla="*/ 110 w 110"/>
                <a:gd name="T31" fmla="*/ 249 h 249"/>
                <a:gd name="T32" fmla="*/ 110 w 110"/>
                <a:gd name="T33" fmla="*/ 215 h 249"/>
                <a:gd name="T34" fmla="*/ 40 w 110"/>
                <a:gd name="T35" fmla="*/ 215 h 249"/>
                <a:gd name="T36" fmla="*/ 105 w 110"/>
                <a:gd name="T37" fmla="*/ 98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0" h="249">
                  <a:moveTo>
                    <a:pt x="105" y="98"/>
                  </a:moveTo>
                  <a:cubicBezTo>
                    <a:pt x="109" y="92"/>
                    <a:pt x="110" y="86"/>
                    <a:pt x="110" y="79"/>
                  </a:cubicBezTo>
                  <a:cubicBezTo>
                    <a:pt x="110" y="38"/>
                    <a:pt x="110" y="38"/>
                    <a:pt x="110" y="38"/>
                  </a:cubicBezTo>
                  <a:cubicBezTo>
                    <a:pt x="110" y="28"/>
                    <a:pt x="107" y="19"/>
                    <a:pt x="99" y="11"/>
                  </a:cubicBezTo>
                  <a:cubicBezTo>
                    <a:pt x="92" y="4"/>
                    <a:pt x="83" y="0"/>
                    <a:pt x="72" y="0"/>
                  </a:cubicBezTo>
                  <a:cubicBezTo>
                    <a:pt x="38" y="0"/>
                    <a:pt x="38" y="0"/>
                    <a:pt x="38" y="0"/>
                  </a:cubicBezTo>
                  <a:cubicBezTo>
                    <a:pt x="28" y="0"/>
                    <a:pt x="19" y="4"/>
                    <a:pt x="11" y="11"/>
                  </a:cubicBezTo>
                  <a:cubicBezTo>
                    <a:pt x="4" y="19"/>
                    <a:pt x="0" y="28"/>
                    <a:pt x="0" y="38"/>
                  </a:cubicBezTo>
                  <a:cubicBezTo>
                    <a:pt x="0" y="70"/>
                    <a:pt x="0" y="70"/>
                    <a:pt x="0" y="70"/>
                  </a:cubicBezTo>
                  <a:cubicBezTo>
                    <a:pt x="41" y="70"/>
                    <a:pt x="41" y="70"/>
                    <a:pt x="41" y="70"/>
                  </a:cubicBezTo>
                  <a:cubicBezTo>
                    <a:pt x="41" y="35"/>
                    <a:pt x="41" y="35"/>
                    <a:pt x="41" y="35"/>
                  </a:cubicBezTo>
                  <a:cubicBezTo>
                    <a:pt x="69" y="35"/>
                    <a:pt x="69" y="35"/>
                    <a:pt x="69" y="35"/>
                  </a:cubicBezTo>
                  <a:cubicBezTo>
                    <a:pt x="69" y="91"/>
                    <a:pt x="69" y="91"/>
                    <a:pt x="69" y="91"/>
                  </a:cubicBezTo>
                  <a:cubicBezTo>
                    <a:pt x="0" y="215"/>
                    <a:pt x="0" y="215"/>
                    <a:pt x="0" y="215"/>
                  </a:cubicBezTo>
                  <a:cubicBezTo>
                    <a:pt x="0" y="249"/>
                    <a:pt x="0" y="249"/>
                    <a:pt x="0" y="249"/>
                  </a:cubicBezTo>
                  <a:cubicBezTo>
                    <a:pt x="110" y="249"/>
                    <a:pt x="110" y="249"/>
                    <a:pt x="110" y="249"/>
                  </a:cubicBezTo>
                  <a:cubicBezTo>
                    <a:pt x="110" y="215"/>
                    <a:pt x="110" y="215"/>
                    <a:pt x="110" y="215"/>
                  </a:cubicBezTo>
                  <a:cubicBezTo>
                    <a:pt x="40" y="215"/>
                    <a:pt x="40" y="215"/>
                    <a:pt x="40" y="215"/>
                  </a:cubicBezTo>
                  <a:cubicBezTo>
                    <a:pt x="105" y="98"/>
                    <a:pt x="105" y="98"/>
                    <a:pt x="105" y="98"/>
                  </a:cubicBezTo>
                  <a:close/>
                </a:path>
              </a:pathLst>
            </a:custGeom>
            <a:solidFill>
              <a:schemeClr val="bg2"/>
            </a:solidFill>
            <a:ln>
              <a:noFill/>
            </a:ln>
          </p:spPr>
          <p:txBody>
            <a:bodyPr vert="horz" wrap="square" lIns="91440" tIns="45720" rIns="91440" bIns="45720" numCol="1" anchor="t" anchorCtr="0" compatLnSpc="1"/>
            <a:lstStyle/>
            <a:p>
              <a:endParaRPr lang="zh-CN" altLang="en-US"/>
            </a:p>
          </p:txBody>
        </p:sp>
        <p:sp>
          <p:nvSpPr>
            <p:cNvPr id="11" name="Freeform 11"/>
            <p:cNvSpPr/>
            <p:nvPr/>
          </p:nvSpPr>
          <p:spPr bwMode="auto">
            <a:xfrm>
              <a:off x="8910415" y="3516896"/>
              <a:ext cx="350694" cy="789421"/>
            </a:xfrm>
            <a:custGeom>
              <a:avLst/>
              <a:gdLst>
                <a:gd name="T0" fmla="*/ 73 w 111"/>
                <a:gd name="T1" fmla="*/ 0 h 250"/>
                <a:gd name="T2" fmla="*/ 100 w 111"/>
                <a:gd name="T3" fmla="*/ 11 h 250"/>
                <a:gd name="T4" fmla="*/ 111 w 111"/>
                <a:gd name="T5" fmla="*/ 38 h 250"/>
                <a:gd name="T6" fmla="*/ 111 w 111"/>
                <a:gd name="T7" fmla="*/ 91 h 250"/>
                <a:gd name="T8" fmla="*/ 105 w 111"/>
                <a:gd name="T9" fmla="*/ 111 h 250"/>
                <a:gd name="T10" fmla="*/ 90 w 111"/>
                <a:gd name="T11" fmla="*/ 125 h 250"/>
                <a:gd name="T12" fmla="*/ 105 w 111"/>
                <a:gd name="T13" fmla="*/ 139 h 250"/>
                <a:gd name="T14" fmla="*/ 111 w 111"/>
                <a:gd name="T15" fmla="*/ 159 h 250"/>
                <a:gd name="T16" fmla="*/ 111 w 111"/>
                <a:gd name="T17" fmla="*/ 211 h 250"/>
                <a:gd name="T18" fmla="*/ 100 w 111"/>
                <a:gd name="T19" fmla="*/ 238 h 250"/>
                <a:gd name="T20" fmla="*/ 73 w 111"/>
                <a:gd name="T21" fmla="*/ 250 h 250"/>
                <a:gd name="T22" fmla="*/ 38 w 111"/>
                <a:gd name="T23" fmla="*/ 250 h 250"/>
                <a:gd name="T24" fmla="*/ 12 w 111"/>
                <a:gd name="T25" fmla="*/ 238 h 250"/>
                <a:gd name="T26" fmla="*/ 0 w 111"/>
                <a:gd name="T27" fmla="*/ 211 h 250"/>
                <a:gd name="T28" fmla="*/ 0 w 111"/>
                <a:gd name="T29" fmla="*/ 180 h 250"/>
                <a:gd name="T30" fmla="*/ 41 w 111"/>
                <a:gd name="T31" fmla="*/ 180 h 250"/>
                <a:gd name="T32" fmla="*/ 41 w 111"/>
                <a:gd name="T33" fmla="*/ 215 h 250"/>
                <a:gd name="T34" fmla="*/ 70 w 111"/>
                <a:gd name="T35" fmla="*/ 215 h 250"/>
                <a:gd name="T36" fmla="*/ 70 w 111"/>
                <a:gd name="T37" fmla="*/ 142 h 250"/>
                <a:gd name="T38" fmla="*/ 41 w 111"/>
                <a:gd name="T39" fmla="*/ 142 h 250"/>
                <a:gd name="T40" fmla="*/ 41 w 111"/>
                <a:gd name="T41" fmla="*/ 107 h 250"/>
                <a:gd name="T42" fmla="*/ 70 w 111"/>
                <a:gd name="T43" fmla="*/ 107 h 250"/>
                <a:gd name="T44" fmla="*/ 70 w 111"/>
                <a:gd name="T45" fmla="*/ 35 h 250"/>
                <a:gd name="T46" fmla="*/ 41 w 111"/>
                <a:gd name="T47" fmla="*/ 35 h 250"/>
                <a:gd name="T48" fmla="*/ 41 w 111"/>
                <a:gd name="T49" fmla="*/ 70 h 250"/>
                <a:gd name="T50" fmla="*/ 0 w 111"/>
                <a:gd name="T51" fmla="*/ 70 h 250"/>
                <a:gd name="T52" fmla="*/ 0 w 111"/>
                <a:gd name="T53" fmla="*/ 38 h 250"/>
                <a:gd name="T54" fmla="*/ 12 w 111"/>
                <a:gd name="T55" fmla="*/ 11 h 250"/>
                <a:gd name="T56" fmla="*/ 38 w 111"/>
                <a:gd name="T57" fmla="*/ 0 h 250"/>
                <a:gd name="T58" fmla="*/ 73 w 111"/>
                <a:gd name="T59" fmla="*/ 0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1" h="250">
                  <a:moveTo>
                    <a:pt x="73" y="0"/>
                  </a:moveTo>
                  <a:cubicBezTo>
                    <a:pt x="83" y="0"/>
                    <a:pt x="92" y="4"/>
                    <a:pt x="100" y="11"/>
                  </a:cubicBezTo>
                  <a:cubicBezTo>
                    <a:pt x="107" y="19"/>
                    <a:pt x="111" y="28"/>
                    <a:pt x="111" y="38"/>
                  </a:cubicBezTo>
                  <a:cubicBezTo>
                    <a:pt x="111" y="91"/>
                    <a:pt x="111" y="91"/>
                    <a:pt x="111" y="91"/>
                  </a:cubicBezTo>
                  <a:cubicBezTo>
                    <a:pt x="111" y="98"/>
                    <a:pt x="109" y="105"/>
                    <a:pt x="105" y="111"/>
                  </a:cubicBezTo>
                  <a:cubicBezTo>
                    <a:pt x="101" y="117"/>
                    <a:pt x="96" y="122"/>
                    <a:pt x="90" y="125"/>
                  </a:cubicBezTo>
                  <a:cubicBezTo>
                    <a:pt x="96" y="128"/>
                    <a:pt x="101" y="133"/>
                    <a:pt x="105" y="139"/>
                  </a:cubicBezTo>
                  <a:cubicBezTo>
                    <a:pt x="109" y="145"/>
                    <a:pt x="111" y="152"/>
                    <a:pt x="111" y="159"/>
                  </a:cubicBezTo>
                  <a:cubicBezTo>
                    <a:pt x="111" y="211"/>
                    <a:pt x="111" y="211"/>
                    <a:pt x="111" y="211"/>
                  </a:cubicBezTo>
                  <a:cubicBezTo>
                    <a:pt x="111" y="222"/>
                    <a:pt x="107" y="231"/>
                    <a:pt x="100" y="238"/>
                  </a:cubicBezTo>
                  <a:cubicBezTo>
                    <a:pt x="92" y="246"/>
                    <a:pt x="83" y="250"/>
                    <a:pt x="73" y="250"/>
                  </a:cubicBezTo>
                  <a:cubicBezTo>
                    <a:pt x="38" y="250"/>
                    <a:pt x="38" y="250"/>
                    <a:pt x="38" y="250"/>
                  </a:cubicBezTo>
                  <a:cubicBezTo>
                    <a:pt x="28" y="250"/>
                    <a:pt x="19" y="246"/>
                    <a:pt x="12" y="238"/>
                  </a:cubicBezTo>
                  <a:cubicBezTo>
                    <a:pt x="4" y="231"/>
                    <a:pt x="0" y="222"/>
                    <a:pt x="0" y="211"/>
                  </a:cubicBezTo>
                  <a:cubicBezTo>
                    <a:pt x="0" y="180"/>
                    <a:pt x="0" y="180"/>
                    <a:pt x="0" y="180"/>
                  </a:cubicBezTo>
                  <a:cubicBezTo>
                    <a:pt x="41" y="180"/>
                    <a:pt x="41" y="180"/>
                    <a:pt x="41" y="180"/>
                  </a:cubicBezTo>
                  <a:cubicBezTo>
                    <a:pt x="41" y="215"/>
                    <a:pt x="41" y="215"/>
                    <a:pt x="41" y="215"/>
                  </a:cubicBezTo>
                  <a:cubicBezTo>
                    <a:pt x="70" y="215"/>
                    <a:pt x="70" y="215"/>
                    <a:pt x="70" y="215"/>
                  </a:cubicBezTo>
                  <a:cubicBezTo>
                    <a:pt x="70" y="142"/>
                    <a:pt x="70" y="142"/>
                    <a:pt x="70" y="142"/>
                  </a:cubicBezTo>
                  <a:cubicBezTo>
                    <a:pt x="41" y="142"/>
                    <a:pt x="41" y="142"/>
                    <a:pt x="41" y="142"/>
                  </a:cubicBezTo>
                  <a:cubicBezTo>
                    <a:pt x="41" y="107"/>
                    <a:pt x="41" y="107"/>
                    <a:pt x="41" y="107"/>
                  </a:cubicBezTo>
                  <a:cubicBezTo>
                    <a:pt x="70" y="107"/>
                    <a:pt x="70" y="107"/>
                    <a:pt x="70" y="107"/>
                  </a:cubicBezTo>
                  <a:cubicBezTo>
                    <a:pt x="70" y="35"/>
                    <a:pt x="70" y="35"/>
                    <a:pt x="70" y="35"/>
                  </a:cubicBezTo>
                  <a:cubicBezTo>
                    <a:pt x="41" y="35"/>
                    <a:pt x="41" y="35"/>
                    <a:pt x="41" y="35"/>
                  </a:cubicBezTo>
                  <a:cubicBezTo>
                    <a:pt x="41" y="70"/>
                    <a:pt x="41" y="70"/>
                    <a:pt x="41" y="70"/>
                  </a:cubicBezTo>
                  <a:cubicBezTo>
                    <a:pt x="0" y="70"/>
                    <a:pt x="0" y="70"/>
                    <a:pt x="0" y="70"/>
                  </a:cubicBezTo>
                  <a:cubicBezTo>
                    <a:pt x="0" y="38"/>
                    <a:pt x="0" y="38"/>
                    <a:pt x="0" y="38"/>
                  </a:cubicBezTo>
                  <a:cubicBezTo>
                    <a:pt x="0" y="28"/>
                    <a:pt x="4" y="19"/>
                    <a:pt x="12" y="11"/>
                  </a:cubicBezTo>
                  <a:cubicBezTo>
                    <a:pt x="19" y="4"/>
                    <a:pt x="28" y="0"/>
                    <a:pt x="38" y="0"/>
                  </a:cubicBezTo>
                  <a:cubicBezTo>
                    <a:pt x="73" y="0"/>
                    <a:pt x="73" y="0"/>
                    <a:pt x="73" y="0"/>
                  </a:cubicBezTo>
                  <a:close/>
                </a:path>
              </a:pathLst>
            </a:custGeom>
            <a:solidFill>
              <a:schemeClr val="bg2"/>
            </a:solidFill>
            <a:ln>
              <a:noFill/>
            </a:ln>
          </p:spPr>
          <p:txBody>
            <a:bodyPr vert="horz" wrap="square" lIns="91440" tIns="45720" rIns="91440" bIns="45720" numCol="1" anchor="t" anchorCtr="0" compatLnSpc="1"/>
            <a:lstStyle/>
            <a:p>
              <a:endParaRPr lang="zh-CN" altLang="en-US"/>
            </a:p>
          </p:txBody>
        </p:sp>
        <p:sp>
          <p:nvSpPr>
            <p:cNvPr id="12" name="Freeform 12"/>
            <p:cNvSpPr>
              <a:spLocks noEditPoints="1"/>
            </p:cNvSpPr>
            <p:nvPr/>
          </p:nvSpPr>
          <p:spPr bwMode="auto">
            <a:xfrm>
              <a:off x="9620461" y="3516896"/>
              <a:ext cx="401205" cy="786535"/>
            </a:xfrm>
            <a:custGeom>
              <a:avLst/>
              <a:gdLst>
                <a:gd name="T0" fmla="*/ 241 w 278"/>
                <a:gd name="T1" fmla="*/ 0 h 545"/>
                <a:gd name="T2" fmla="*/ 241 w 278"/>
                <a:gd name="T3" fmla="*/ 317 h 545"/>
                <a:gd name="T4" fmla="*/ 278 w 278"/>
                <a:gd name="T5" fmla="*/ 317 h 545"/>
                <a:gd name="T6" fmla="*/ 278 w 278"/>
                <a:gd name="T7" fmla="*/ 394 h 545"/>
                <a:gd name="T8" fmla="*/ 241 w 278"/>
                <a:gd name="T9" fmla="*/ 394 h 545"/>
                <a:gd name="T10" fmla="*/ 241 w 278"/>
                <a:gd name="T11" fmla="*/ 545 h 545"/>
                <a:gd name="T12" fmla="*/ 151 w 278"/>
                <a:gd name="T13" fmla="*/ 545 h 545"/>
                <a:gd name="T14" fmla="*/ 151 w 278"/>
                <a:gd name="T15" fmla="*/ 394 h 545"/>
                <a:gd name="T16" fmla="*/ 0 w 278"/>
                <a:gd name="T17" fmla="*/ 394 h 545"/>
                <a:gd name="T18" fmla="*/ 0 w 278"/>
                <a:gd name="T19" fmla="*/ 317 h 545"/>
                <a:gd name="T20" fmla="*/ 97 w 278"/>
                <a:gd name="T21" fmla="*/ 0 h 545"/>
                <a:gd name="T22" fmla="*/ 241 w 278"/>
                <a:gd name="T23" fmla="*/ 0 h 545"/>
                <a:gd name="T24" fmla="*/ 241 w 278"/>
                <a:gd name="T25" fmla="*/ 0 h 545"/>
                <a:gd name="T26" fmla="*/ 151 w 278"/>
                <a:gd name="T27" fmla="*/ 317 h 545"/>
                <a:gd name="T28" fmla="*/ 151 w 278"/>
                <a:gd name="T29" fmla="*/ 68 h 545"/>
                <a:gd name="T30" fmla="*/ 79 w 278"/>
                <a:gd name="T31" fmla="*/ 317 h 545"/>
                <a:gd name="T32" fmla="*/ 151 w 278"/>
                <a:gd name="T33" fmla="*/ 317 h 545"/>
                <a:gd name="T34" fmla="*/ 151 w 278"/>
                <a:gd name="T35" fmla="*/ 317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8" h="545">
                  <a:moveTo>
                    <a:pt x="241" y="0"/>
                  </a:moveTo>
                  <a:lnTo>
                    <a:pt x="241" y="317"/>
                  </a:lnTo>
                  <a:lnTo>
                    <a:pt x="278" y="317"/>
                  </a:lnTo>
                  <a:lnTo>
                    <a:pt x="278" y="394"/>
                  </a:lnTo>
                  <a:lnTo>
                    <a:pt x="241" y="394"/>
                  </a:lnTo>
                  <a:lnTo>
                    <a:pt x="241" y="545"/>
                  </a:lnTo>
                  <a:lnTo>
                    <a:pt x="151" y="545"/>
                  </a:lnTo>
                  <a:lnTo>
                    <a:pt x="151" y="394"/>
                  </a:lnTo>
                  <a:lnTo>
                    <a:pt x="0" y="394"/>
                  </a:lnTo>
                  <a:lnTo>
                    <a:pt x="0" y="317"/>
                  </a:lnTo>
                  <a:lnTo>
                    <a:pt x="97" y="0"/>
                  </a:lnTo>
                  <a:lnTo>
                    <a:pt x="241" y="0"/>
                  </a:lnTo>
                  <a:lnTo>
                    <a:pt x="241" y="0"/>
                  </a:lnTo>
                  <a:close/>
                  <a:moveTo>
                    <a:pt x="151" y="317"/>
                  </a:moveTo>
                  <a:lnTo>
                    <a:pt x="151" y="68"/>
                  </a:lnTo>
                  <a:lnTo>
                    <a:pt x="79" y="317"/>
                  </a:lnTo>
                  <a:lnTo>
                    <a:pt x="151" y="317"/>
                  </a:lnTo>
                  <a:lnTo>
                    <a:pt x="151" y="317"/>
                  </a:lnTo>
                  <a:close/>
                </a:path>
              </a:pathLst>
            </a:custGeom>
            <a:solidFill>
              <a:schemeClr val="bg2"/>
            </a:solidFill>
            <a:ln>
              <a:noFill/>
            </a:ln>
          </p:spPr>
          <p:txBody>
            <a:bodyPr vert="horz" wrap="square" lIns="91440" tIns="45720" rIns="91440" bIns="45720" numCol="1" anchor="t" anchorCtr="0" compatLnSpc="1"/>
            <a:lstStyle/>
            <a:p>
              <a:endParaRPr lang="zh-CN" altLang="en-US"/>
            </a:p>
          </p:txBody>
        </p:sp>
        <p:sp>
          <p:nvSpPr>
            <p:cNvPr id="13" name="Freeform 14"/>
            <p:cNvSpPr>
              <a:spLocks noEditPoints="1"/>
            </p:cNvSpPr>
            <p:nvPr/>
          </p:nvSpPr>
          <p:spPr bwMode="auto">
            <a:xfrm>
              <a:off x="8880108" y="1698487"/>
              <a:ext cx="412750" cy="476250"/>
            </a:xfrm>
            <a:custGeom>
              <a:avLst/>
              <a:gdLst>
                <a:gd name="T0" fmla="*/ 83 w 131"/>
                <a:gd name="T1" fmla="*/ 130 h 151"/>
                <a:gd name="T2" fmla="*/ 86 w 131"/>
                <a:gd name="T3" fmla="*/ 136 h 151"/>
                <a:gd name="T4" fmla="*/ 48 w 131"/>
                <a:gd name="T5" fmla="*/ 138 h 151"/>
                <a:gd name="T6" fmla="*/ 45 w 131"/>
                <a:gd name="T7" fmla="*/ 132 h 151"/>
                <a:gd name="T8" fmla="*/ 48 w 131"/>
                <a:gd name="T9" fmla="*/ 130 h 151"/>
                <a:gd name="T10" fmla="*/ 78 w 131"/>
                <a:gd name="T11" fmla="*/ 147 h 151"/>
                <a:gd name="T12" fmla="*/ 57 w 131"/>
                <a:gd name="T13" fmla="*/ 151 h 151"/>
                <a:gd name="T14" fmla="*/ 52 w 131"/>
                <a:gd name="T15" fmla="*/ 143 h 151"/>
                <a:gd name="T16" fmla="*/ 65 w 131"/>
                <a:gd name="T17" fmla="*/ 34 h 151"/>
                <a:gd name="T18" fmla="*/ 82 w 131"/>
                <a:gd name="T19" fmla="*/ 125 h 151"/>
                <a:gd name="T20" fmla="*/ 31 w 131"/>
                <a:gd name="T21" fmla="*/ 68 h 151"/>
                <a:gd name="T22" fmla="*/ 65 w 131"/>
                <a:gd name="T23" fmla="*/ 34 h 151"/>
                <a:gd name="T24" fmla="*/ 72 w 131"/>
                <a:gd name="T25" fmla="*/ 41 h 151"/>
                <a:gd name="T26" fmla="*/ 79 w 131"/>
                <a:gd name="T27" fmla="*/ 45 h 151"/>
                <a:gd name="T28" fmla="*/ 71 w 131"/>
                <a:gd name="T29" fmla="*/ 43 h 151"/>
                <a:gd name="T30" fmla="*/ 50 w 131"/>
                <a:gd name="T31" fmla="*/ 53 h 151"/>
                <a:gd name="T32" fmla="*/ 42 w 131"/>
                <a:gd name="T33" fmla="*/ 68 h 151"/>
                <a:gd name="T34" fmla="*/ 40 w 131"/>
                <a:gd name="T35" fmla="*/ 81 h 151"/>
                <a:gd name="T36" fmla="*/ 38 w 131"/>
                <a:gd name="T37" fmla="*/ 74 h 151"/>
                <a:gd name="T38" fmla="*/ 38 w 131"/>
                <a:gd name="T39" fmla="*/ 60 h 151"/>
                <a:gd name="T40" fmla="*/ 47 w 131"/>
                <a:gd name="T41" fmla="*/ 47 h 151"/>
                <a:gd name="T42" fmla="*/ 65 w 131"/>
                <a:gd name="T43" fmla="*/ 40 h 151"/>
                <a:gd name="T44" fmla="*/ 70 w 131"/>
                <a:gd name="T45" fmla="*/ 40 h 151"/>
                <a:gd name="T46" fmla="*/ 70 w 131"/>
                <a:gd name="T47" fmla="*/ 0 h 151"/>
                <a:gd name="T48" fmla="*/ 66 w 131"/>
                <a:gd name="T49" fmla="*/ 23 h 151"/>
                <a:gd name="T50" fmla="*/ 62 w 131"/>
                <a:gd name="T51" fmla="*/ 0 h 151"/>
                <a:gd name="T52" fmla="*/ 115 w 131"/>
                <a:gd name="T53" fmla="*/ 22 h 151"/>
                <a:gd name="T54" fmla="*/ 93 w 131"/>
                <a:gd name="T55" fmla="*/ 32 h 151"/>
                <a:gd name="T56" fmla="*/ 34 w 131"/>
                <a:gd name="T57" fmla="*/ 102 h 151"/>
                <a:gd name="T58" fmla="*/ 17 w 131"/>
                <a:gd name="T59" fmla="*/ 108 h 151"/>
                <a:gd name="T60" fmla="*/ 34 w 131"/>
                <a:gd name="T61" fmla="*/ 102 h 151"/>
                <a:gd name="T62" fmla="*/ 22 w 131"/>
                <a:gd name="T63" fmla="*/ 16 h 151"/>
                <a:gd name="T64" fmla="*/ 32 w 131"/>
                <a:gd name="T65" fmla="*/ 37 h 151"/>
                <a:gd name="T66" fmla="*/ 22 w 131"/>
                <a:gd name="T67" fmla="*/ 16 h 151"/>
                <a:gd name="T68" fmla="*/ 109 w 131"/>
                <a:gd name="T69" fmla="*/ 114 h 151"/>
                <a:gd name="T70" fmla="*/ 102 w 131"/>
                <a:gd name="T71" fmla="*/ 96 h 151"/>
                <a:gd name="T72" fmla="*/ 97 w 131"/>
                <a:gd name="T73" fmla="*/ 102 h 151"/>
                <a:gd name="T74" fmla="*/ 131 w 131"/>
                <a:gd name="T75" fmla="*/ 69 h 151"/>
                <a:gd name="T76" fmla="*/ 112 w 131"/>
                <a:gd name="T77" fmla="*/ 68 h 151"/>
                <a:gd name="T78" fmla="*/ 131 w 131"/>
                <a:gd name="T79" fmla="*/ 61 h 151"/>
                <a:gd name="T80" fmla="*/ 0 w 131"/>
                <a:gd name="T81" fmla="*/ 69 h 151"/>
                <a:gd name="T82" fmla="*/ 20 w 131"/>
                <a:gd name="T83" fmla="*/ 61 h 151"/>
                <a:gd name="T84" fmla="*/ 20 w 131"/>
                <a:gd name="T85" fmla="*/ 69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1" h="151">
                  <a:moveTo>
                    <a:pt x="48" y="130"/>
                  </a:moveTo>
                  <a:cubicBezTo>
                    <a:pt x="83" y="130"/>
                    <a:pt x="83" y="130"/>
                    <a:pt x="83" y="130"/>
                  </a:cubicBezTo>
                  <a:cubicBezTo>
                    <a:pt x="84" y="130"/>
                    <a:pt x="86" y="131"/>
                    <a:pt x="86" y="132"/>
                  </a:cubicBezTo>
                  <a:cubicBezTo>
                    <a:pt x="86" y="136"/>
                    <a:pt x="86" y="136"/>
                    <a:pt x="86" y="136"/>
                  </a:cubicBezTo>
                  <a:cubicBezTo>
                    <a:pt x="86" y="137"/>
                    <a:pt x="84" y="138"/>
                    <a:pt x="83" y="138"/>
                  </a:cubicBezTo>
                  <a:cubicBezTo>
                    <a:pt x="48" y="138"/>
                    <a:pt x="48" y="138"/>
                    <a:pt x="48" y="138"/>
                  </a:cubicBezTo>
                  <a:cubicBezTo>
                    <a:pt x="46" y="138"/>
                    <a:pt x="45" y="137"/>
                    <a:pt x="45" y="136"/>
                  </a:cubicBezTo>
                  <a:cubicBezTo>
                    <a:pt x="45" y="132"/>
                    <a:pt x="45" y="132"/>
                    <a:pt x="45" y="132"/>
                  </a:cubicBezTo>
                  <a:cubicBezTo>
                    <a:pt x="45" y="131"/>
                    <a:pt x="46" y="130"/>
                    <a:pt x="48" y="130"/>
                  </a:cubicBezTo>
                  <a:cubicBezTo>
                    <a:pt x="48" y="130"/>
                    <a:pt x="48" y="130"/>
                    <a:pt x="48" y="130"/>
                  </a:cubicBezTo>
                  <a:close/>
                  <a:moveTo>
                    <a:pt x="78" y="143"/>
                  </a:moveTo>
                  <a:cubicBezTo>
                    <a:pt x="78" y="147"/>
                    <a:pt x="78" y="147"/>
                    <a:pt x="78" y="147"/>
                  </a:cubicBezTo>
                  <a:cubicBezTo>
                    <a:pt x="78" y="149"/>
                    <a:pt x="76" y="151"/>
                    <a:pt x="74" y="151"/>
                  </a:cubicBezTo>
                  <a:cubicBezTo>
                    <a:pt x="57" y="151"/>
                    <a:pt x="57" y="151"/>
                    <a:pt x="57" y="151"/>
                  </a:cubicBezTo>
                  <a:cubicBezTo>
                    <a:pt x="54" y="151"/>
                    <a:pt x="52" y="149"/>
                    <a:pt x="52" y="147"/>
                  </a:cubicBezTo>
                  <a:cubicBezTo>
                    <a:pt x="52" y="143"/>
                    <a:pt x="52" y="143"/>
                    <a:pt x="52" y="143"/>
                  </a:cubicBezTo>
                  <a:cubicBezTo>
                    <a:pt x="78" y="143"/>
                    <a:pt x="78" y="143"/>
                    <a:pt x="78" y="143"/>
                  </a:cubicBezTo>
                  <a:close/>
                  <a:moveTo>
                    <a:pt x="65" y="34"/>
                  </a:moveTo>
                  <a:cubicBezTo>
                    <a:pt x="84" y="34"/>
                    <a:pt x="99" y="49"/>
                    <a:pt x="99" y="68"/>
                  </a:cubicBezTo>
                  <a:cubicBezTo>
                    <a:pt x="99" y="89"/>
                    <a:pt x="82" y="94"/>
                    <a:pt x="82" y="125"/>
                  </a:cubicBezTo>
                  <a:cubicBezTo>
                    <a:pt x="49" y="125"/>
                    <a:pt x="49" y="125"/>
                    <a:pt x="49" y="125"/>
                  </a:cubicBezTo>
                  <a:cubicBezTo>
                    <a:pt x="49" y="94"/>
                    <a:pt x="31" y="89"/>
                    <a:pt x="31" y="68"/>
                  </a:cubicBezTo>
                  <a:cubicBezTo>
                    <a:pt x="31" y="49"/>
                    <a:pt x="47" y="34"/>
                    <a:pt x="65" y="34"/>
                  </a:cubicBezTo>
                  <a:cubicBezTo>
                    <a:pt x="65" y="34"/>
                    <a:pt x="65" y="34"/>
                    <a:pt x="65" y="34"/>
                  </a:cubicBezTo>
                  <a:close/>
                  <a:moveTo>
                    <a:pt x="70" y="40"/>
                  </a:moveTo>
                  <a:cubicBezTo>
                    <a:pt x="72" y="41"/>
                    <a:pt x="72" y="41"/>
                    <a:pt x="72" y="41"/>
                  </a:cubicBezTo>
                  <a:cubicBezTo>
                    <a:pt x="76" y="42"/>
                    <a:pt x="80" y="44"/>
                    <a:pt x="83" y="46"/>
                  </a:cubicBezTo>
                  <a:cubicBezTo>
                    <a:pt x="82" y="46"/>
                    <a:pt x="80" y="45"/>
                    <a:pt x="79" y="45"/>
                  </a:cubicBezTo>
                  <a:cubicBezTo>
                    <a:pt x="76" y="44"/>
                    <a:pt x="76" y="44"/>
                    <a:pt x="76" y="44"/>
                  </a:cubicBezTo>
                  <a:cubicBezTo>
                    <a:pt x="74" y="44"/>
                    <a:pt x="73" y="44"/>
                    <a:pt x="71" y="43"/>
                  </a:cubicBezTo>
                  <a:cubicBezTo>
                    <a:pt x="69" y="44"/>
                    <a:pt x="66" y="44"/>
                    <a:pt x="64" y="45"/>
                  </a:cubicBezTo>
                  <a:cubicBezTo>
                    <a:pt x="59" y="46"/>
                    <a:pt x="54" y="49"/>
                    <a:pt x="50" y="53"/>
                  </a:cubicBezTo>
                  <a:cubicBezTo>
                    <a:pt x="49" y="55"/>
                    <a:pt x="49" y="55"/>
                    <a:pt x="49" y="55"/>
                  </a:cubicBezTo>
                  <a:cubicBezTo>
                    <a:pt x="45" y="59"/>
                    <a:pt x="43" y="63"/>
                    <a:pt x="42" y="68"/>
                  </a:cubicBezTo>
                  <a:cubicBezTo>
                    <a:pt x="41" y="72"/>
                    <a:pt x="41" y="72"/>
                    <a:pt x="41" y="72"/>
                  </a:cubicBezTo>
                  <a:cubicBezTo>
                    <a:pt x="40" y="75"/>
                    <a:pt x="40" y="78"/>
                    <a:pt x="40" y="81"/>
                  </a:cubicBezTo>
                  <a:cubicBezTo>
                    <a:pt x="40" y="80"/>
                    <a:pt x="39" y="78"/>
                    <a:pt x="38" y="77"/>
                  </a:cubicBezTo>
                  <a:cubicBezTo>
                    <a:pt x="38" y="74"/>
                    <a:pt x="38" y="74"/>
                    <a:pt x="38" y="74"/>
                  </a:cubicBezTo>
                  <a:cubicBezTo>
                    <a:pt x="37" y="70"/>
                    <a:pt x="37" y="66"/>
                    <a:pt x="38" y="62"/>
                  </a:cubicBezTo>
                  <a:cubicBezTo>
                    <a:pt x="38" y="60"/>
                    <a:pt x="38" y="60"/>
                    <a:pt x="38" y="60"/>
                  </a:cubicBezTo>
                  <a:cubicBezTo>
                    <a:pt x="40" y="56"/>
                    <a:pt x="42" y="53"/>
                    <a:pt x="45" y="49"/>
                  </a:cubicBezTo>
                  <a:cubicBezTo>
                    <a:pt x="47" y="47"/>
                    <a:pt x="47" y="47"/>
                    <a:pt x="47" y="47"/>
                  </a:cubicBezTo>
                  <a:cubicBezTo>
                    <a:pt x="50" y="44"/>
                    <a:pt x="54" y="42"/>
                    <a:pt x="58" y="41"/>
                  </a:cubicBezTo>
                  <a:cubicBezTo>
                    <a:pt x="61" y="40"/>
                    <a:pt x="63" y="40"/>
                    <a:pt x="65" y="40"/>
                  </a:cubicBezTo>
                  <a:cubicBezTo>
                    <a:pt x="67" y="40"/>
                    <a:pt x="68" y="40"/>
                    <a:pt x="70" y="40"/>
                  </a:cubicBezTo>
                  <a:cubicBezTo>
                    <a:pt x="70" y="40"/>
                    <a:pt x="70" y="40"/>
                    <a:pt x="70" y="40"/>
                  </a:cubicBezTo>
                  <a:close/>
                  <a:moveTo>
                    <a:pt x="62" y="0"/>
                  </a:moveTo>
                  <a:cubicBezTo>
                    <a:pt x="70" y="0"/>
                    <a:pt x="70" y="0"/>
                    <a:pt x="70" y="0"/>
                  </a:cubicBezTo>
                  <a:cubicBezTo>
                    <a:pt x="70" y="23"/>
                    <a:pt x="70" y="23"/>
                    <a:pt x="70" y="23"/>
                  </a:cubicBezTo>
                  <a:cubicBezTo>
                    <a:pt x="68" y="23"/>
                    <a:pt x="67" y="23"/>
                    <a:pt x="66" y="23"/>
                  </a:cubicBezTo>
                  <a:cubicBezTo>
                    <a:pt x="64" y="23"/>
                    <a:pt x="63" y="23"/>
                    <a:pt x="62" y="23"/>
                  </a:cubicBezTo>
                  <a:cubicBezTo>
                    <a:pt x="62" y="0"/>
                    <a:pt x="62" y="0"/>
                    <a:pt x="62" y="0"/>
                  </a:cubicBezTo>
                  <a:close/>
                  <a:moveTo>
                    <a:pt x="109" y="16"/>
                  </a:moveTo>
                  <a:cubicBezTo>
                    <a:pt x="115" y="22"/>
                    <a:pt x="115" y="22"/>
                    <a:pt x="115" y="22"/>
                  </a:cubicBezTo>
                  <a:cubicBezTo>
                    <a:pt x="99" y="37"/>
                    <a:pt x="99" y="37"/>
                    <a:pt x="99" y="37"/>
                  </a:cubicBezTo>
                  <a:cubicBezTo>
                    <a:pt x="97" y="35"/>
                    <a:pt x="95" y="33"/>
                    <a:pt x="93" y="32"/>
                  </a:cubicBezTo>
                  <a:cubicBezTo>
                    <a:pt x="109" y="16"/>
                    <a:pt x="109" y="16"/>
                    <a:pt x="109" y="16"/>
                  </a:cubicBezTo>
                  <a:close/>
                  <a:moveTo>
                    <a:pt x="34" y="102"/>
                  </a:moveTo>
                  <a:cubicBezTo>
                    <a:pt x="22" y="114"/>
                    <a:pt x="22" y="114"/>
                    <a:pt x="22" y="114"/>
                  </a:cubicBezTo>
                  <a:cubicBezTo>
                    <a:pt x="17" y="108"/>
                    <a:pt x="17" y="108"/>
                    <a:pt x="17" y="108"/>
                  </a:cubicBezTo>
                  <a:cubicBezTo>
                    <a:pt x="29" y="96"/>
                    <a:pt x="29" y="96"/>
                    <a:pt x="29" y="96"/>
                  </a:cubicBezTo>
                  <a:cubicBezTo>
                    <a:pt x="31" y="98"/>
                    <a:pt x="32" y="100"/>
                    <a:pt x="34" y="102"/>
                  </a:cubicBezTo>
                  <a:cubicBezTo>
                    <a:pt x="34" y="102"/>
                    <a:pt x="34" y="102"/>
                    <a:pt x="34" y="102"/>
                  </a:cubicBezTo>
                  <a:close/>
                  <a:moveTo>
                    <a:pt x="22" y="16"/>
                  </a:moveTo>
                  <a:cubicBezTo>
                    <a:pt x="17" y="22"/>
                    <a:pt x="17" y="22"/>
                    <a:pt x="17" y="22"/>
                  </a:cubicBezTo>
                  <a:cubicBezTo>
                    <a:pt x="32" y="37"/>
                    <a:pt x="32" y="37"/>
                    <a:pt x="32" y="37"/>
                  </a:cubicBezTo>
                  <a:cubicBezTo>
                    <a:pt x="34" y="35"/>
                    <a:pt x="36" y="33"/>
                    <a:pt x="38" y="32"/>
                  </a:cubicBezTo>
                  <a:cubicBezTo>
                    <a:pt x="22" y="16"/>
                    <a:pt x="22" y="16"/>
                    <a:pt x="22" y="16"/>
                  </a:cubicBezTo>
                  <a:close/>
                  <a:moveTo>
                    <a:pt x="97" y="102"/>
                  </a:moveTo>
                  <a:cubicBezTo>
                    <a:pt x="109" y="114"/>
                    <a:pt x="109" y="114"/>
                    <a:pt x="109" y="114"/>
                  </a:cubicBezTo>
                  <a:cubicBezTo>
                    <a:pt x="115" y="108"/>
                    <a:pt x="115" y="108"/>
                    <a:pt x="115" y="108"/>
                  </a:cubicBezTo>
                  <a:cubicBezTo>
                    <a:pt x="102" y="96"/>
                    <a:pt x="102" y="96"/>
                    <a:pt x="102" y="96"/>
                  </a:cubicBezTo>
                  <a:cubicBezTo>
                    <a:pt x="101" y="98"/>
                    <a:pt x="99" y="100"/>
                    <a:pt x="97" y="102"/>
                  </a:cubicBezTo>
                  <a:cubicBezTo>
                    <a:pt x="97" y="102"/>
                    <a:pt x="97" y="102"/>
                    <a:pt x="97" y="102"/>
                  </a:cubicBezTo>
                  <a:close/>
                  <a:moveTo>
                    <a:pt x="131" y="61"/>
                  </a:moveTo>
                  <a:cubicBezTo>
                    <a:pt x="131" y="69"/>
                    <a:pt x="131" y="69"/>
                    <a:pt x="131" y="69"/>
                  </a:cubicBezTo>
                  <a:cubicBezTo>
                    <a:pt x="112" y="69"/>
                    <a:pt x="112" y="69"/>
                    <a:pt x="112" y="69"/>
                  </a:cubicBezTo>
                  <a:cubicBezTo>
                    <a:pt x="112" y="69"/>
                    <a:pt x="112" y="68"/>
                    <a:pt x="112" y="68"/>
                  </a:cubicBezTo>
                  <a:cubicBezTo>
                    <a:pt x="112" y="66"/>
                    <a:pt x="111" y="63"/>
                    <a:pt x="111" y="61"/>
                  </a:cubicBezTo>
                  <a:cubicBezTo>
                    <a:pt x="131" y="61"/>
                    <a:pt x="131" y="61"/>
                    <a:pt x="131" y="61"/>
                  </a:cubicBezTo>
                  <a:close/>
                  <a:moveTo>
                    <a:pt x="20" y="69"/>
                  </a:moveTo>
                  <a:cubicBezTo>
                    <a:pt x="0" y="69"/>
                    <a:pt x="0" y="69"/>
                    <a:pt x="0" y="69"/>
                  </a:cubicBezTo>
                  <a:cubicBezTo>
                    <a:pt x="0" y="61"/>
                    <a:pt x="0" y="61"/>
                    <a:pt x="0" y="61"/>
                  </a:cubicBezTo>
                  <a:cubicBezTo>
                    <a:pt x="20" y="61"/>
                    <a:pt x="20" y="61"/>
                    <a:pt x="20" y="61"/>
                  </a:cubicBezTo>
                  <a:cubicBezTo>
                    <a:pt x="20" y="63"/>
                    <a:pt x="20" y="66"/>
                    <a:pt x="20" y="68"/>
                  </a:cubicBezTo>
                  <a:cubicBezTo>
                    <a:pt x="20" y="68"/>
                    <a:pt x="20" y="69"/>
                    <a:pt x="20" y="69"/>
                  </a:cubicBezTo>
                  <a:cubicBezTo>
                    <a:pt x="20" y="69"/>
                    <a:pt x="20" y="69"/>
                    <a:pt x="20" y="6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15"/>
            <p:cNvSpPr>
              <a:spLocks noEditPoints="1"/>
            </p:cNvSpPr>
            <p:nvPr/>
          </p:nvSpPr>
          <p:spPr bwMode="auto">
            <a:xfrm>
              <a:off x="9598812" y="1792295"/>
              <a:ext cx="393989" cy="308841"/>
            </a:xfrm>
            <a:custGeom>
              <a:avLst/>
              <a:gdLst>
                <a:gd name="T0" fmla="*/ 125 w 125"/>
                <a:gd name="T1" fmla="*/ 54 h 98"/>
                <a:gd name="T2" fmla="*/ 125 w 125"/>
                <a:gd name="T3" fmla="*/ 91 h 98"/>
                <a:gd name="T4" fmla="*/ 118 w 125"/>
                <a:gd name="T5" fmla="*/ 98 h 98"/>
                <a:gd name="T6" fmla="*/ 6 w 125"/>
                <a:gd name="T7" fmla="*/ 98 h 98"/>
                <a:gd name="T8" fmla="*/ 0 w 125"/>
                <a:gd name="T9" fmla="*/ 91 h 98"/>
                <a:gd name="T10" fmla="*/ 0 w 125"/>
                <a:gd name="T11" fmla="*/ 54 h 98"/>
                <a:gd name="T12" fmla="*/ 55 w 125"/>
                <a:gd name="T13" fmla="*/ 54 h 98"/>
                <a:gd name="T14" fmla="*/ 55 w 125"/>
                <a:gd name="T15" fmla="*/ 62 h 98"/>
                <a:gd name="T16" fmla="*/ 59 w 125"/>
                <a:gd name="T17" fmla="*/ 66 h 98"/>
                <a:gd name="T18" fmla="*/ 66 w 125"/>
                <a:gd name="T19" fmla="*/ 66 h 98"/>
                <a:gd name="T20" fmla="*/ 69 w 125"/>
                <a:gd name="T21" fmla="*/ 62 h 98"/>
                <a:gd name="T22" fmla="*/ 69 w 125"/>
                <a:gd name="T23" fmla="*/ 54 h 98"/>
                <a:gd name="T24" fmla="*/ 125 w 125"/>
                <a:gd name="T25" fmla="*/ 54 h 98"/>
                <a:gd name="T26" fmla="*/ 50 w 125"/>
                <a:gd name="T27" fmla="*/ 19 h 98"/>
                <a:gd name="T28" fmla="*/ 75 w 125"/>
                <a:gd name="T29" fmla="*/ 19 h 98"/>
                <a:gd name="T30" fmla="*/ 75 w 125"/>
                <a:gd name="T31" fmla="*/ 11 h 98"/>
                <a:gd name="T32" fmla="*/ 72 w 125"/>
                <a:gd name="T33" fmla="*/ 8 h 98"/>
                <a:gd name="T34" fmla="*/ 53 w 125"/>
                <a:gd name="T35" fmla="*/ 8 h 98"/>
                <a:gd name="T36" fmla="*/ 50 w 125"/>
                <a:gd name="T37" fmla="*/ 11 h 98"/>
                <a:gd name="T38" fmla="*/ 50 w 125"/>
                <a:gd name="T39" fmla="*/ 19 h 98"/>
                <a:gd name="T40" fmla="*/ 6 w 125"/>
                <a:gd name="T41" fmla="*/ 19 h 98"/>
                <a:gd name="T42" fmla="*/ 43 w 125"/>
                <a:gd name="T43" fmla="*/ 19 h 98"/>
                <a:gd name="T44" fmla="*/ 43 w 125"/>
                <a:gd name="T45" fmla="*/ 11 h 98"/>
                <a:gd name="T46" fmla="*/ 53 w 125"/>
                <a:gd name="T47" fmla="*/ 0 h 98"/>
                <a:gd name="T48" fmla="*/ 72 w 125"/>
                <a:gd name="T49" fmla="*/ 0 h 98"/>
                <a:gd name="T50" fmla="*/ 82 w 125"/>
                <a:gd name="T51" fmla="*/ 11 h 98"/>
                <a:gd name="T52" fmla="*/ 82 w 125"/>
                <a:gd name="T53" fmla="*/ 19 h 98"/>
                <a:gd name="T54" fmla="*/ 118 w 125"/>
                <a:gd name="T55" fmla="*/ 19 h 98"/>
                <a:gd name="T56" fmla="*/ 125 w 125"/>
                <a:gd name="T57" fmla="*/ 26 h 98"/>
                <a:gd name="T58" fmla="*/ 125 w 125"/>
                <a:gd name="T59" fmla="*/ 47 h 98"/>
                <a:gd name="T60" fmla="*/ 0 w 125"/>
                <a:gd name="T61" fmla="*/ 47 h 98"/>
                <a:gd name="T62" fmla="*/ 0 w 125"/>
                <a:gd name="T63" fmla="*/ 26 h 98"/>
                <a:gd name="T64" fmla="*/ 6 w 125"/>
                <a:gd name="T65" fmla="*/ 19 h 98"/>
                <a:gd name="T66" fmla="*/ 6 w 125"/>
                <a:gd name="T67" fmla="*/ 19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25" h="98">
                  <a:moveTo>
                    <a:pt x="125" y="54"/>
                  </a:moveTo>
                  <a:cubicBezTo>
                    <a:pt x="125" y="91"/>
                    <a:pt x="125" y="91"/>
                    <a:pt x="125" y="91"/>
                  </a:cubicBezTo>
                  <a:cubicBezTo>
                    <a:pt x="125" y="95"/>
                    <a:pt x="122" y="98"/>
                    <a:pt x="118" y="98"/>
                  </a:cubicBezTo>
                  <a:cubicBezTo>
                    <a:pt x="6" y="98"/>
                    <a:pt x="6" y="98"/>
                    <a:pt x="6" y="98"/>
                  </a:cubicBezTo>
                  <a:cubicBezTo>
                    <a:pt x="3" y="98"/>
                    <a:pt x="0" y="95"/>
                    <a:pt x="0" y="91"/>
                  </a:cubicBezTo>
                  <a:cubicBezTo>
                    <a:pt x="0" y="54"/>
                    <a:pt x="0" y="54"/>
                    <a:pt x="0" y="54"/>
                  </a:cubicBezTo>
                  <a:cubicBezTo>
                    <a:pt x="55" y="54"/>
                    <a:pt x="55" y="54"/>
                    <a:pt x="55" y="54"/>
                  </a:cubicBezTo>
                  <a:cubicBezTo>
                    <a:pt x="55" y="62"/>
                    <a:pt x="55" y="62"/>
                    <a:pt x="55" y="62"/>
                  </a:cubicBezTo>
                  <a:cubicBezTo>
                    <a:pt x="55" y="64"/>
                    <a:pt x="57" y="66"/>
                    <a:pt x="59" y="66"/>
                  </a:cubicBezTo>
                  <a:cubicBezTo>
                    <a:pt x="66" y="66"/>
                    <a:pt x="66" y="66"/>
                    <a:pt x="66" y="66"/>
                  </a:cubicBezTo>
                  <a:cubicBezTo>
                    <a:pt x="68" y="66"/>
                    <a:pt x="69" y="64"/>
                    <a:pt x="69" y="62"/>
                  </a:cubicBezTo>
                  <a:cubicBezTo>
                    <a:pt x="69" y="54"/>
                    <a:pt x="69" y="54"/>
                    <a:pt x="69" y="54"/>
                  </a:cubicBezTo>
                  <a:cubicBezTo>
                    <a:pt x="125" y="54"/>
                    <a:pt x="125" y="54"/>
                    <a:pt x="125" y="54"/>
                  </a:cubicBezTo>
                  <a:close/>
                  <a:moveTo>
                    <a:pt x="50" y="19"/>
                  </a:moveTo>
                  <a:cubicBezTo>
                    <a:pt x="75" y="19"/>
                    <a:pt x="75" y="19"/>
                    <a:pt x="75" y="19"/>
                  </a:cubicBezTo>
                  <a:cubicBezTo>
                    <a:pt x="75" y="11"/>
                    <a:pt x="75" y="11"/>
                    <a:pt x="75" y="11"/>
                  </a:cubicBezTo>
                  <a:cubicBezTo>
                    <a:pt x="75" y="9"/>
                    <a:pt x="73" y="8"/>
                    <a:pt x="72" y="8"/>
                  </a:cubicBezTo>
                  <a:cubicBezTo>
                    <a:pt x="53" y="8"/>
                    <a:pt x="53" y="8"/>
                    <a:pt x="53" y="8"/>
                  </a:cubicBezTo>
                  <a:cubicBezTo>
                    <a:pt x="51" y="8"/>
                    <a:pt x="50" y="9"/>
                    <a:pt x="50" y="11"/>
                  </a:cubicBezTo>
                  <a:cubicBezTo>
                    <a:pt x="50" y="19"/>
                    <a:pt x="50" y="19"/>
                    <a:pt x="50" y="19"/>
                  </a:cubicBezTo>
                  <a:close/>
                  <a:moveTo>
                    <a:pt x="6" y="19"/>
                  </a:moveTo>
                  <a:cubicBezTo>
                    <a:pt x="43" y="19"/>
                    <a:pt x="43" y="19"/>
                    <a:pt x="43" y="19"/>
                  </a:cubicBezTo>
                  <a:cubicBezTo>
                    <a:pt x="43" y="11"/>
                    <a:pt x="43" y="11"/>
                    <a:pt x="43" y="11"/>
                  </a:cubicBezTo>
                  <a:cubicBezTo>
                    <a:pt x="43" y="5"/>
                    <a:pt x="47" y="0"/>
                    <a:pt x="53" y="0"/>
                  </a:cubicBezTo>
                  <a:cubicBezTo>
                    <a:pt x="72" y="0"/>
                    <a:pt x="72" y="0"/>
                    <a:pt x="72" y="0"/>
                  </a:cubicBezTo>
                  <a:cubicBezTo>
                    <a:pt x="77" y="0"/>
                    <a:pt x="82" y="5"/>
                    <a:pt x="82" y="11"/>
                  </a:cubicBezTo>
                  <a:cubicBezTo>
                    <a:pt x="82" y="19"/>
                    <a:pt x="82" y="19"/>
                    <a:pt x="82" y="19"/>
                  </a:cubicBezTo>
                  <a:cubicBezTo>
                    <a:pt x="118" y="19"/>
                    <a:pt x="118" y="19"/>
                    <a:pt x="118" y="19"/>
                  </a:cubicBezTo>
                  <a:cubicBezTo>
                    <a:pt x="122" y="19"/>
                    <a:pt x="125" y="22"/>
                    <a:pt x="125" y="26"/>
                  </a:cubicBezTo>
                  <a:cubicBezTo>
                    <a:pt x="125" y="47"/>
                    <a:pt x="125" y="47"/>
                    <a:pt x="125" y="47"/>
                  </a:cubicBezTo>
                  <a:cubicBezTo>
                    <a:pt x="0" y="47"/>
                    <a:pt x="0" y="47"/>
                    <a:pt x="0" y="47"/>
                  </a:cubicBezTo>
                  <a:cubicBezTo>
                    <a:pt x="0" y="26"/>
                    <a:pt x="0" y="26"/>
                    <a:pt x="0" y="26"/>
                  </a:cubicBezTo>
                  <a:cubicBezTo>
                    <a:pt x="0" y="22"/>
                    <a:pt x="3" y="19"/>
                    <a:pt x="6" y="19"/>
                  </a:cubicBezTo>
                  <a:cubicBezTo>
                    <a:pt x="6" y="19"/>
                    <a:pt x="6" y="19"/>
                    <a:pt x="6" y="1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 name="Freeform 16"/>
            <p:cNvSpPr>
              <a:spLocks noEditPoints="1"/>
            </p:cNvSpPr>
            <p:nvPr/>
          </p:nvSpPr>
          <p:spPr bwMode="auto">
            <a:xfrm>
              <a:off x="8875779" y="4530010"/>
              <a:ext cx="451716" cy="454603"/>
            </a:xfrm>
            <a:custGeom>
              <a:avLst/>
              <a:gdLst>
                <a:gd name="T0" fmla="*/ 84 w 143"/>
                <a:gd name="T1" fmla="*/ 45 h 144"/>
                <a:gd name="T2" fmla="*/ 70 w 143"/>
                <a:gd name="T3" fmla="*/ 47 h 144"/>
                <a:gd name="T4" fmla="*/ 75 w 143"/>
                <a:gd name="T5" fmla="*/ 64 h 144"/>
                <a:gd name="T6" fmla="*/ 105 w 143"/>
                <a:gd name="T7" fmla="*/ 18 h 144"/>
                <a:gd name="T8" fmla="*/ 125 w 143"/>
                <a:gd name="T9" fmla="*/ 19 h 144"/>
                <a:gd name="T10" fmla="*/ 125 w 143"/>
                <a:gd name="T11" fmla="*/ 39 h 144"/>
                <a:gd name="T12" fmla="*/ 80 w 143"/>
                <a:gd name="T13" fmla="*/ 68 h 144"/>
                <a:gd name="T14" fmla="*/ 96 w 143"/>
                <a:gd name="T15" fmla="*/ 74 h 144"/>
                <a:gd name="T16" fmla="*/ 99 w 143"/>
                <a:gd name="T17" fmla="*/ 59 h 144"/>
                <a:gd name="T18" fmla="*/ 117 w 143"/>
                <a:gd name="T19" fmla="*/ 74 h 144"/>
                <a:gd name="T20" fmla="*/ 114 w 143"/>
                <a:gd name="T21" fmla="*/ 44 h 144"/>
                <a:gd name="T22" fmla="*/ 124 w 143"/>
                <a:gd name="T23" fmla="*/ 74 h 144"/>
                <a:gd name="T24" fmla="*/ 133 w 143"/>
                <a:gd name="T25" fmla="*/ 81 h 144"/>
                <a:gd name="T26" fmla="*/ 70 w 143"/>
                <a:gd name="T27" fmla="*/ 135 h 144"/>
                <a:gd name="T28" fmla="*/ 63 w 143"/>
                <a:gd name="T29" fmla="*/ 144 h 144"/>
                <a:gd name="T30" fmla="*/ 9 w 143"/>
                <a:gd name="T31" fmla="*/ 81 h 144"/>
                <a:gd name="T32" fmla="*/ 0 w 143"/>
                <a:gd name="T33" fmla="*/ 74 h 144"/>
                <a:gd name="T34" fmla="*/ 63 w 143"/>
                <a:gd name="T35" fmla="*/ 20 h 144"/>
                <a:gd name="T36" fmla="*/ 70 w 143"/>
                <a:gd name="T37" fmla="*/ 10 h 144"/>
                <a:gd name="T38" fmla="*/ 99 w 143"/>
                <a:gd name="T39" fmla="*/ 30 h 144"/>
                <a:gd name="T40" fmla="*/ 94 w 143"/>
                <a:gd name="T41" fmla="*/ 35 h 144"/>
                <a:gd name="T42" fmla="*/ 70 w 143"/>
                <a:gd name="T43" fmla="*/ 40 h 144"/>
                <a:gd name="T44" fmla="*/ 70 w 143"/>
                <a:gd name="T45" fmla="*/ 93 h 144"/>
                <a:gd name="T46" fmla="*/ 96 w 143"/>
                <a:gd name="T47" fmla="*/ 81 h 144"/>
                <a:gd name="T48" fmla="*/ 63 w 143"/>
                <a:gd name="T49" fmla="*/ 93 h 144"/>
                <a:gd name="T50" fmla="*/ 37 w 143"/>
                <a:gd name="T51" fmla="*/ 81 h 144"/>
                <a:gd name="T52" fmla="*/ 63 w 143"/>
                <a:gd name="T53" fmla="*/ 93 h 144"/>
                <a:gd name="T54" fmla="*/ 63 w 143"/>
                <a:gd name="T55" fmla="*/ 61 h 144"/>
                <a:gd name="T56" fmla="*/ 37 w 143"/>
                <a:gd name="T57" fmla="*/ 74 h 144"/>
                <a:gd name="T58" fmla="*/ 63 w 143"/>
                <a:gd name="T59" fmla="*/ 27 h 144"/>
                <a:gd name="T60" fmla="*/ 30 w 143"/>
                <a:gd name="T61" fmla="*/ 74 h 144"/>
                <a:gd name="T62" fmla="*/ 63 w 143"/>
                <a:gd name="T63" fmla="*/ 27 h 144"/>
                <a:gd name="T64" fmla="*/ 63 w 143"/>
                <a:gd name="T65" fmla="*/ 114 h 144"/>
                <a:gd name="T66" fmla="*/ 16 w 143"/>
                <a:gd name="T67" fmla="*/ 81 h 144"/>
                <a:gd name="T68" fmla="*/ 70 w 143"/>
                <a:gd name="T69" fmla="*/ 114 h 144"/>
                <a:gd name="T70" fmla="*/ 117 w 143"/>
                <a:gd name="T71" fmla="*/ 81 h 144"/>
                <a:gd name="T72" fmla="*/ 70 w 143"/>
                <a:gd name="T73" fmla="*/ 11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3" h="144">
                  <a:moveTo>
                    <a:pt x="70" y="40"/>
                  </a:moveTo>
                  <a:cubicBezTo>
                    <a:pt x="75" y="41"/>
                    <a:pt x="80" y="42"/>
                    <a:pt x="84" y="45"/>
                  </a:cubicBezTo>
                  <a:cubicBezTo>
                    <a:pt x="79" y="50"/>
                    <a:pt x="79" y="50"/>
                    <a:pt x="79" y="50"/>
                  </a:cubicBezTo>
                  <a:cubicBezTo>
                    <a:pt x="76" y="49"/>
                    <a:pt x="73" y="48"/>
                    <a:pt x="70" y="47"/>
                  </a:cubicBezTo>
                  <a:cubicBezTo>
                    <a:pt x="70" y="61"/>
                    <a:pt x="70" y="61"/>
                    <a:pt x="70" y="61"/>
                  </a:cubicBezTo>
                  <a:cubicBezTo>
                    <a:pt x="72" y="62"/>
                    <a:pt x="74" y="63"/>
                    <a:pt x="75" y="64"/>
                  </a:cubicBezTo>
                  <a:cubicBezTo>
                    <a:pt x="106" y="32"/>
                    <a:pt x="106" y="32"/>
                    <a:pt x="106" y="32"/>
                  </a:cubicBezTo>
                  <a:cubicBezTo>
                    <a:pt x="105" y="18"/>
                    <a:pt x="105" y="18"/>
                    <a:pt x="105" y="18"/>
                  </a:cubicBezTo>
                  <a:cubicBezTo>
                    <a:pt x="123" y="0"/>
                    <a:pt x="123" y="0"/>
                    <a:pt x="123" y="0"/>
                  </a:cubicBezTo>
                  <a:cubicBezTo>
                    <a:pt x="125" y="19"/>
                    <a:pt x="125" y="19"/>
                    <a:pt x="125" y="19"/>
                  </a:cubicBezTo>
                  <a:cubicBezTo>
                    <a:pt x="143" y="21"/>
                    <a:pt x="143" y="21"/>
                    <a:pt x="143" y="21"/>
                  </a:cubicBezTo>
                  <a:cubicBezTo>
                    <a:pt x="125" y="39"/>
                    <a:pt x="125" y="39"/>
                    <a:pt x="125" y="39"/>
                  </a:cubicBezTo>
                  <a:cubicBezTo>
                    <a:pt x="111" y="37"/>
                    <a:pt x="111" y="37"/>
                    <a:pt x="111" y="37"/>
                  </a:cubicBezTo>
                  <a:cubicBezTo>
                    <a:pt x="80" y="68"/>
                    <a:pt x="80" y="68"/>
                    <a:pt x="80" y="68"/>
                  </a:cubicBezTo>
                  <a:cubicBezTo>
                    <a:pt x="81" y="70"/>
                    <a:pt x="82" y="72"/>
                    <a:pt x="82" y="74"/>
                  </a:cubicBezTo>
                  <a:cubicBezTo>
                    <a:pt x="96" y="74"/>
                    <a:pt x="96" y="74"/>
                    <a:pt x="96" y="74"/>
                  </a:cubicBezTo>
                  <a:cubicBezTo>
                    <a:pt x="96" y="70"/>
                    <a:pt x="95" y="67"/>
                    <a:pt x="94" y="65"/>
                  </a:cubicBezTo>
                  <a:cubicBezTo>
                    <a:pt x="99" y="59"/>
                    <a:pt x="99" y="59"/>
                    <a:pt x="99" y="59"/>
                  </a:cubicBezTo>
                  <a:cubicBezTo>
                    <a:pt x="101" y="64"/>
                    <a:pt x="103" y="69"/>
                    <a:pt x="103" y="74"/>
                  </a:cubicBezTo>
                  <a:cubicBezTo>
                    <a:pt x="117" y="74"/>
                    <a:pt x="117" y="74"/>
                    <a:pt x="117" y="74"/>
                  </a:cubicBezTo>
                  <a:cubicBezTo>
                    <a:pt x="116" y="65"/>
                    <a:pt x="114" y="56"/>
                    <a:pt x="109" y="49"/>
                  </a:cubicBezTo>
                  <a:cubicBezTo>
                    <a:pt x="114" y="44"/>
                    <a:pt x="114" y="44"/>
                    <a:pt x="114" y="44"/>
                  </a:cubicBezTo>
                  <a:cubicBezTo>
                    <a:pt x="114" y="45"/>
                    <a:pt x="114" y="45"/>
                    <a:pt x="114" y="45"/>
                  </a:cubicBezTo>
                  <a:cubicBezTo>
                    <a:pt x="120" y="53"/>
                    <a:pt x="123" y="63"/>
                    <a:pt x="124" y="74"/>
                  </a:cubicBezTo>
                  <a:cubicBezTo>
                    <a:pt x="133" y="74"/>
                    <a:pt x="133" y="74"/>
                    <a:pt x="133" y="74"/>
                  </a:cubicBezTo>
                  <a:cubicBezTo>
                    <a:pt x="133" y="81"/>
                    <a:pt x="133" y="81"/>
                    <a:pt x="133" y="81"/>
                  </a:cubicBezTo>
                  <a:cubicBezTo>
                    <a:pt x="124" y="81"/>
                    <a:pt x="124" y="81"/>
                    <a:pt x="124" y="81"/>
                  </a:cubicBezTo>
                  <a:cubicBezTo>
                    <a:pt x="122" y="110"/>
                    <a:pt x="99" y="133"/>
                    <a:pt x="70" y="135"/>
                  </a:cubicBezTo>
                  <a:cubicBezTo>
                    <a:pt x="70" y="144"/>
                    <a:pt x="70" y="144"/>
                    <a:pt x="70" y="144"/>
                  </a:cubicBezTo>
                  <a:cubicBezTo>
                    <a:pt x="63" y="144"/>
                    <a:pt x="63" y="144"/>
                    <a:pt x="63" y="144"/>
                  </a:cubicBezTo>
                  <a:cubicBezTo>
                    <a:pt x="63" y="135"/>
                    <a:pt x="63" y="135"/>
                    <a:pt x="63" y="135"/>
                  </a:cubicBezTo>
                  <a:cubicBezTo>
                    <a:pt x="34" y="133"/>
                    <a:pt x="11" y="110"/>
                    <a:pt x="9" y="81"/>
                  </a:cubicBezTo>
                  <a:cubicBezTo>
                    <a:pt x="0" y="81"/>
                    <a:pt x="0" y="81"/>
                    <a:pt x="0" y="81"/>
                  </a:cubicBezTo>
                  <a:cubicBezTo>
                    <a:pt x="0" y="74"/>
                    <a:pt x="0" y="74"/>
                    <a:pt x="0" y="74"/>
                  </a:cubicBezTo>
                  <a:cubicBezTo>
                    <a:pt x="9" y="74"/>
                    <a:pt x="9" y="74"/>
                    <a:pt x="9" y="74"/>
                  </a:cubicBezTo>
                  <a:cubicBezTo>
                    <a:pt x="11" y="45"/>
                    <a:pt x="34" y="21"/>
                    <a:pt x="63" y="20"/>
                  </a:cubicBezTo>
                  <a:cubicBezTo>
                    <a:pt x="63" y="10"/>
                    <a:pt x="63" y="10"/>
                    <a:pt x="63" y="10"/>
                  </a:cubicBezTo>
                  <a:cubicBezTo>
                    <a:pt x="70" y="10"/>
                    <a:pt x="70" y="10"/>
                    <a:pt x="70" y="10"/>
                  </a:cubicBezTo>
                  <a:cubicBezTo>
                    <a:pt x="70" y="20"/>
                    <a:pt x="70" y="20"/>
                    <a:pt x="70" y="20"/>
                  </a:cubicBezTo>
                  <a:cubicBezTo>
                    <a:pt x="81" y="20"/>
                    <a:pt x="91" y="24"/>
                    <a:pt x="99" y="30"/>
                  </a:cubicBezTo>
                  <a:cubicBezTo>
                    <a:pt x="99" y="30"/>
                    <a:pt x="99" y="30"/>
                    <a:pt x="99" y="30"/>
                  </a:cubicBezTo>
                  <a:cubicBezTo>
                    <a:pt x="94" y="35"/>
                    <a:pt x="94" y="35"/>
                    <a:pt x="94" y="35"/>
                  </a:cubicBezTo>
                  <a:cubicBezTo>
                    <a:pt x="87" y="30"/>
                    <a:pt x="79" y="27"/>
                    <a:pt x="70" y="27"/>
                  </a:cubicBezTo>
                  <a:cubicBezTo>
                    <a:pt x="70" y="40"/>
                    <a:pt x="70" y="40"/>
                    <a:pt x="70" y="40"/>
                  </a:cubicBezTo>
                  <a:close/>
                  <a:moveTo>
                    <a:pt x="82" y="81"/>
                  </a:moveTo>
                  <a:cubicBezTo>
                    <a:pt x="81" y="87"/>
                    <a:pt x="76" y="92"/>
                    <a:pt x="70" y="93"/>
                  </a:cubicBezTo>
                  <a:cubicBezTo>
                    <a:pt x="70" y="107"/>
                    <a:pt x="70" y="107"/>
                    <a:pt x="70" y="107"/>
                  </a:cubicBezTo>
                  <a:cubicBezTo>
                    <a:pt x="84" y="105"/>
                    <a:pt x="95" y="94"/>
                    <a:pt x="96" y="81"/>
                  </a:cubicBezTo>
                  <a:cubicBezTo>
                    <a:pt x="82" y="81"/>
                    <a:pt x="82" y="81"/>
                    <a:pt x="82" y="81"/>
                  </a:cubicBezTo>
                  <a:close/>
                  <a:moveTo>
                    <a:pt x="63" y="93"/>
                  </a:moveTo>
                  <a:cubicBezTo>
                    <a:pt x="57" y="92"/>
                    <a:pt x="52" y="87"/>
                    <a:pt x="51" y="81"/>
                  </a:cubicBezTo>
                  <a:cubicBezTo>
                    <a:pt x="37" y="81"/>
                    <a:pt x="37" y="81"/>
                    <a:pt x="37" y="81"/>
                  </a:cubicBezTo>
                  <a:cubicBezTo>
                    <a:pt x="38" y="94"/>
                    <a:pt x="49" y="105"/>
                    <a:pt x="63" y="107"/>
                  </a:cubicBezTo>
                  <a:cubicBezTo>
                    <a:pt x="63" y="93"/>
                    <a:pt x="63" y="93"/>
                    <a:pt x="63" y="93"/>
                  </a:cubicBezTo>
                  <a:close/>
                  <a:moveTo>
                    <a:pt x="51" y="74"/>
                  </a:moveTo>
                  <a:cubicBezTo>
                    <a:pt x="52" y="68"/>
                    <a:pt x="57" y="63"/>
                    <a:pt x="63" y="61"/>
                  </a:cubicBezTo>
                  <a:cubicBezTo>
                    <a:pt x="63" y="47"/>
                    <a:pt x="63" y="47"/>
                    <a:pt x="63" y="47"/>
                  </a:cubicBezTo>
                  <a:cubicBezTo>
                    <a:pt x="49" y="49"/>
                    <a:pt x="38" y="60"/>
                    <a:pt x="37" y="74"/>
                  </a:cubicBezTo>
                  <a:cubicBezTo>
                    <a:pt x="51" y="74"/>
                    <a:pt x="51" y="74"/>
                    <a:pt x="51" y="74"/>
                  </a:cubicBezTo>
                  <a:close/>
                  <a:moveTo>
                    <a:pt x="63" y="27"/>
                  </a:moveTo>
                  <a:cubicBezTo>
                    <a:pt x="38" y="28"/>
                    <a:pt x="18" y="49"/>
                    <a:pt x="16" y="74"/>
                  </a:cubicBezTo>
                  <a:cubicBezTo>
                    <a:pt x="30" y="74"/>
                    <a:pt x="30" y="74"/>
                    <a:pt x="30" y="74"/>
                  </a:cubicBezTo>
                  <a:cubicBezTo>
                    <a:pt x="31" y="56"/>
                    <a:pt x="45" y="42"/>
                    <a:pt x="63" y="40"/>
                  </a:cubicBezTo>
                  <a:cubicBezTo>
                    <a:pt x="63" y="27"/>
                    <a:pt x="63" y="27"/>
                    <a:pt x="63" y="27"/>
                  </a:cubicBezTo>
                  <a:close/>
                  <a:moveTo>
                    <a:pt x="63" y="128"/>
                  </a:moveTo>
                  <a:cubicBezTo>
                    <a:pt x="63" y="114"/>
                    <a:pt x="63" y="114"/>
                    <a:pt x="63" y="114"/>
                  </a:cubicBezTo>
                  <a:cubicBezTo>
                    <a:pt x="45" y="112"/>
                    <a:pt x="31" y="98"/>
                    <a:pt x="30" y="81"/>
                  </a:cubicBezTo>
                  <a:cubicBezTo>
                    <a:pt x="16" y="81"/>
                    <a:pt x="16" y="81"/>
                    <a:pt x="16" y="81"/>
                  </a:cubicBezTo>
                  <a:cubicBezTo>
                    <a:pt x="18" y="106"/>
                    <a:pt x="38" y="126"/>
                    <a:pt x="63" y="128"/>
                  </a:cubicBezTo>
                  <a:close/>
                  <a:moveTo>
                    <a:pt x="70" y="114"/>
                  </a:moveTo>
                  <a:cubicBezTo>
                    <a:pt x="70" y="128"/>
                    <a:pt x="70" y="128"/>
                    <a:pt x="70" y="128"/>
                  </a:cubicBezTo>
                  <a:cubicBezTo>
                    <a:pt x="95" y="126"/>
                    <a:pt x="115" y="106"/>
                    <a:pt x="117" y="81"/>
                  </a:cubicBezTo>
                  <a:cubicBezTo>
                    <a:pt x="103" y="81"/>
                    <a:pt x="103" y="81"/>
                    <a:pt x="103" y="81"/>
                  </a:cubicBezTo>
                  <a:cubicBezTo>
                    <a:pt x="102" y="98"/>
                    <a:pt x="88" y="112"/>
                    <a:pt x="70" y="11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17"/>
            <p:cNvSpPr>
              <a:spLocks noEditPoints="1"/>
            </p:cNvSpPr>
            <p:nvPr/>
          </p:nvSpPr>
          <p:spPr bwMode="auto">
            <a:xfrm>
              <a:off x="9649324" y="4530010"/>
              <a:ext cx="290080" cy="482023"/>
            </a:xfrm>
            <a:custGeom>
              <a:avLst/>
              <a:gdLst>
                <a:gd name="T0" fmla="*/ 46 w 92"/>
                <a:gd name="T1" fmla="*/ 70 h 153"/>
                <a:gd name="T2" fmla="*/ 88 w 92"/>
                <a:gd name="T3" fmla="*/ 111 h 153"/>
                <a:gd name="T4" fmla="*/ 46 w 92"/>
                <a:gd name="T5" fmla="*/ 153 h 153"/>
                <a:gd name="T6" fmla="*/ 4 w 92"/>
                <a:gd name="T7" fmla="*/ 111 h 153"/>
                <a:gd name="T8" fmla="*/ 46 w 92"/>
                <a:gd name="T9" fmla="*/ 70 h 153"/>
                <a:gd name="T10" fmla="*/ 46 w 92"/>
                <a:gd name="T11" fmla="*/ 70 h 153"/>
                <a:gd name="T12" fmla="*/ 46 w 92"/>
                <a:gd name="T13" fmla="*/ 79 h 153"/>
                <a:gd name="T14" fmla="*/ 78 w 92"/>
                <a:gd name="T15" fmla="*/ 111 h 153"/>
                <a:gd name="T16" fmla="*/ 46 w 92"/>
                <a:gd name="T17" fmla="*/ 143 h 153"/>
                <a:gd name="T18" fmla="*/ 14 w 92"/>
                <a:gd name="T19" fmla="*/ 111 h 153"/>
                <a:gd name="T20" fmla="*/ 46 w 92"/>
                <a:gd name="T21" fmla="*/ 79 h 153"/>
                <a:gd name="T22" fmla="*/ 46 w 92"/>
                <a:gd name="T23" fmla="*/ 79 h 153"/>
                <a:gd name="T24" fmla="*/ 46 w 92"/>
                <a:gd name="T25" fmla="*/ 81 h 153"/>
                <a:gd name="T26" fmla="*/ 53 w 92"/>
                <a:gd name="T27" fmla="*/ 102 h 153"/>
                <a:gd name="T28" fmla="*/ 75 w 92"/>
                <a:gd name="T29" fmla="*/ 102 h 153"/>
                <a:gd name="T30" fmla="*/ 57 w 92"/>
                <a:gd name="T31" fmla="*/ 115 h 153"/>
                <a:gd name="T32" fmla="*/ 64 w 92"/>
                <a:gd name="T33" fmla="*/ 136 h 153"/>
                <a:gd name="T34" fmla="*/ 46 w 92"/>
                <a:gd name="T35" fmla="*/ 123 h 153"/>
                <a:gd name="T36" fmla="*/ 28 w 92"/>
                <a:gd name="T37" fmla="*/ 136 h 153"/>
                <a:gd name="T38" fmla="*/ 35 w 92"/>
                <a:gd name="T39" fmla="*/ 115 h 153"/>
                <a:gd name="T40" fmla="*/ 17 w 92"/>
                <a:gd name="T41" fmla="*/ 102 h 153"/>
                <a:gd name="T42" fmla="*/ 39 w 92"/>
                <a:gd name="T43" fmla="*/ 102 h 153"/>
                <a:gd name="T44" fmla="*/ 46 w 92"/>
                <a:gd name="T45" fmla="*/ 81 h 153"/>
                <a:gd name="T46" fmla="*/ 0 w 92"/>
                <a:gd name="T47" fmla="*/ 0 h 153"/>
                <a:gd name="T48" fmla="*/ 15 w 92"/>
                <a:gd name="T49" fmla="*/ 0 h 153"/>
                <a:gd name="T50" fmla="*/ 15 w 92"/>
                <a:gd name="T51" fmla="*/ 45 h 153"/>
                <a:gd name="T52" fmla="*/ 0 w 92"/>
                <a:gd name="T53" fmla="*/ 34 h 153"/>
                <a:gd name="T54" fmla="*/ 0 w 92"/>
                <a:gd name="T55" fmla="*/ 0 h 153"/>
                <a:gd name="T56" fmla="*/ 25 w 92"/>
                <a:gd name="T57" fmla="*/ 0 h 153"/>
                <a:gd name="T58" fmla="*/ 67 w 92"/>
                <a:gd name="T59" fmla="*/ 0 h 153"/>
                <a:gd name="T60" fmla="*/ 67 w 92"/>
                <a:gd name="T61" fmla="*/ 53 h 153"/>
                <a:gd name="T62" fmla="*/ 46 w 92"/>
                <a:gd name="T63" fmla="*/ 70 h 153"/>
                <a:gd name="T64" fmla="*/ 25 w 92"/>
                <a:gd name="T65" fmla="*/ 53 h 153"/>
                <a:gd name="T66" fmla="*/ 25 w 92"/>
                <a:gd name="T67" fmla="*/ 0 h 153"/>
                <a:gd name="T68" fmla="*/ 77 w 92"/>
                <a:gd name="T69" fmla="*/ 0 h 153"/>
                <a:gd name="T70" fmla="*/ 92 w 92"/>
                <a:gd name="T71" fmla="*/ 0 h 153"/>
                <a:gd name="T72" fmla="*/ 92 w 92"/>
                <a:gd name="T73" fmla="*/ 34 h 153"/>
                <a:gd name="T74" fmla="*/ 77 w 92"/>
                <a:gd name="T75" fmla="*/ 45 h 153"/>
                <a:gd name="T76" fmla="*/ 77 w 92"/>
                <a:gd name="T77" fmla="*/ 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2" h="153">
                  <a:moveTo>
                    <a:pt x="46" y="70"/>
                  </a:moveTo>
                  <a:cubicBezTo>
                    <a:pt x="69" y="70"/>
                    <a:pt x="88" y="88"/>
                    <a:pt x="88" y="111"/>
                  </a:cubicBezTo>
                  <a:cubicBezTo>
                    <a:pt x="88" y="134"/>
                    <a:pt x="69" y="153"/>
                    <a:pt x="46" y="153"/>
                  </a:cubicBezTo>
                  <a:cubicBezTo>
                    <a:pt x="23" y="153"/>
                    <a:pt x="4" y="134"/>
                    <a:pt x="4" y="111"/>
                  </a:cubicBezTo>
                  <a:cubicBezTo>
                    <a:pt x="4" y="88"/>
                    <a:pt x="23" y="70"/>
                    <a:pt x="46" y="70"/>
                  </a:cubicBezTo>
                  <a:cubicBezTo>
                    <a:pt x="46" y="70"/>
                    <a:pt x="46" y="70"/>
                    <a:pt x="46" y="70"/>
                  </a:cubicBezTo>
                  <a:close/>
                  <a:moveTo>
                    <a:pt x="46" y="79"/>
                  </a:moveTo>
                  <a:cubicBezTo>
                    <a:pt x="64" y="79"/>
                    <a:pt x="78" y="94"/>
                    <a:pt x="78" y="111"/>
                  </a:cubicBezTo>
                  <a:cubicBezTo>
                    <a:pt x="78" y="129"/>
                    <a:pt x="64" y="143"/>
                    <a:pt x="46" y="143"/>
                  </a:cubicBezTo>
                  <a:cubicBezTo>
                    <a:pt x="29" y="143"/>
                    <a:pt x="14" y="129"/>
                    <a:pt x="14" y="111"/>
                  </a:cubicBezTo>
                  <a:cubicBezTo>
                    <a:pt x="14" y="94"/>
                    <a:pt x="29" y="79"/>
                    <a:pt x="46" y="79"/>
                  </a:cubicBezTo>
                  <a:cubicBezTo>
                    <a:pt x="46" y="79"/>
                    <a:pt x="46" y="79"/>
                    <a:pt x="46" y="79"/>
                  </a:cubicBezTo>
                  <a:close/>
                  <a:moveTo>
                    <a:pt x="46" y="81"/>
                  </a:moveTo>
                  <a:cubicBezTo>
                    <a:pt x="53" y="102"/>
                    <a:pt x="53" y="102"/>
                    <a:pt x="53" y="102"/>
                  </a:cubicBezTo>
                  <a:cubicBezTo>
                    <a:pt x="75" y="102"/>
                    <a:pt x="75" y="102"/>
                    <a:pt x="75" y="102"/>
                  </a:cubicBezTo>
                  <a:cubicBezTo>
                    <a:pt x="57" y="115"/>
                    <a:pt x="57" y="115"/>
                    <a:pt x="57" y="115"/>
                  </a:cubicBezTo>
                  <a:cubicBezTo>
                    <a:pt x="64" y="136"/>
                    <a:pt x="64" y="136"/>
                    <a:pt x="64" y="136"/>
                  </a:cubicBezTo>
                  <a:cubicBezTo>
                    <a:pt x="46" y="123"/>
                    <a:pt x="46" y="123"/>
                    <a:pt x="46" y="123"/>
                  </a:cubicBezTo>
                  <a:cubicBezTo>
                    <a:pt x="28" y="136"/>
                    <a:pt x="28" y="136"/>
                    <a:pt x="28" y="136"/>
                  </a:cubicBezTo>
                  <a:cubicBezTo>
                    <a:pt x="35" y="115"/>
                    <a:pt x="35" y="115"/>
                    <a:pt x="35" y="115"/>
                  </a:cubicBezTo>
                  <a:cubicBezTo>
                    <a:pt x="17" y="102"/>
                    <a:pt x="17" y="102"/>
                    <a:pt x="17" y="102"/>
                  </a:cubicBezTo>
                  <a:cubicBezTo>
                    <a:pt x="39" y="102"/>
                    <a:pt x="39" y="102"/>
                    <a:pt x="39" y="102"/>
                  </a:cubicBezTo>
                  <a:cubicBezTo>
                    <a:pt x="46" y="81"/>
                    <a:pt x="46" y="81"/>
                    <a:pt x="46" y="81"/>
                  </a:cubicBezTo>
                  <a:close/>
                  <a:moveTo>
                    <a:pt x="0" y="0"/>
                  </a:moveTo>
                  <a:cubicBezTo>
                    <a:pt x="15" y="0"/>
                    <a:pt x="15" y="0"/>
                    <a:pt x="15" y="0"/>
                  </a:cubicBezTo>
                  <a:cubicBezTo>
                    <a:pt x="15" y="45"/>
                    <a:pt x="15" y="45"/>
                    <a:pt x="15" y="45"/>
                  </a:cubicBezTo>
                  <a:cubicBezTo>
                    <a:pt x="0" y="34"/>
                    <a:pt x="0" y="34"/>
                    <a:pt x="0" y="34"/>
                  </a:cubicBezTo>
                  <a:cubicBezTo>
                    <a:pt x="0" y="0"/>
                    <a:pt x="0" y="0"/>
                    <a:pt x="0" y="0"/>
                  </a:cubicBezTo>
                  <a:close/>
                  <a:moveTo>
                    <a:pt x="25" y="0"/>
                  </a:moveTo>
                  <a:cubicBezTo>
                    <a:pt x="67" y="0"/>
                    <a:pt x="67" y="0"/>
                    <a:pt x="67" y="0"/>
                  </a:cubicBezTo>
                  <a:cubicBezTo>
                    <a:pt x="67" y="53"/>
                    <a:pt x="67" y="53"/>
                    <a:pt x="67" y="53"/>
                  </a:cubicBezTo>
                  <a:cubicBezTo>
                    <a:pt x="46" y="70"/>
                    <a:pt x="46" y="70"/>
                    <a:pt x="46" y="70"/>
                  </a:cubicBezTo>
                  <a:cubicBezTo>
                    <a:pt x="25" y="53"/>
                    <a:pt x="25" y="53"/>
                    <a:pt x="25" y="53"/>
                  </a:cubicBezTo>
                  <a:cubicBezTo>
                    <a:pt x="25" y="0"/>
                    <a:pt x="25" y="0"/>
                    <a:pt x="25" y="0"/>
                  </a:cubicBezTo>
                  <a:close/>
                  <a:moveTo>
                    <a:pt x="77" y="0"/>
                  </a:moveTo>
                  <a:cubicBezTo>
                    <a:pt x="92" y="0"/>
                    <a:pt x="92" y="0"/>
                    <a:pt x="92" y="0"/>
                  </a:cubicBezTo>
                  <a:cubicBezTo>
                    <a:pt x="92" y="34"/>
                    <a:pt x="92" y="34"/>
                    <a:pt x="92" y="34"/>
                  </a:cubicBezTo>
                  <a:cubicBezTo>
                    <a:pt x="77" y="45"/>
                    <a:pt x="77" y="45"/>
                    <a:pt x="77" y="45"/>
                  </a:cubicBezTo>
                  <a:cubicBezTo>
                    <a:pt x="77" y="0"/>
                    <a:pt x="77" y="0"/>
                    <a:pt x="77"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文本框 102"/>
            <p:cNvSpPr txBox="1"/>
            <p:nvPr/>
          </p:nvSpPr>
          <p:spPr>
            <a:xfrm>
              <a:off x="7298852" y="2806081"/>
              <a:ext cx="1726626" cy="406265"/>
            </a:xfrm>
            <a:prstGeom prst="rect">
              <a:avLst/>
            </a:prstGeom>
            <a:noFill/>
          </p:spPr>
          <p:txBody>
            <a:bodyPr wrap="none" rtlCol="0">
              <a:spAutoFit/>
            </a:bodyPr>
            <a:lstStyle/>
            <a:p>
              <a:r>
                <a:rPr lang="zh-CN" altLang="en-US" dirty="0" smtClean="0">
                  <a:solidFill>
                    <a:schemeClr val="bg1"/>
                  </a:solidFill>
                  <a:latin typeface="+mj-lt"/>
                  <a:ea typeface="Arial Unicode MS" panose="020B0604020202020204" pitchFamily="34" charset="-122"/>
                  <a:cs typeface="Arial Unicode MS" panose="020B0604020202020204" pitchFamily="34" charset="-122"/>
                </a:rPr>
                <a:t>点此替换文本</a:t>
              </a:r>
              <a:endParaRPr lang="zh-CN" altLang="en-US" dirty="0">
                <a:solidFill>
                  <a:schemeClr val="bg1"/>
                </a:solidFill>
                <a:latin typeface="+mj-lt"/>
                <a:ea typeface="Arial Unicode MS" panose="020B0604020202020204" pitchFamily="34" charset="-122"/>
                <a:cs typeface="Arial Unicode MS" panose="020B0604020202020204" pitchFamily="34" charset="-122"/>
              </a:endParaRPr>
            </a:p>
          </p:txBody>
        </p:sp>
        <p:sp>
          <p:nvSpPr>
            <p:cNvPr id="18" name="文本框 103"/>
            <p:cNvSpPr txBox="1"/>
            <p:nvPr/>
          </p:nvSpPr>
          <p:spPr>
            <a:xfrm>
              <a:off x="9868240" y="2806081"/>
              <a:ext cx="1726626" cy="406265"/>
            </a:xfrm>
            <a:prstGeom prst="rect">
              <a:avLst/>
            </a:prstGeom>
            <a:noFill/>
          </p:spPr>
          <p:txBody>
            <a:bodyPr wrap="none" rtlCol="0">
              <a:spAutoFit/>
            </a:bodyPr>
            <a:lstStyle/>
            <a:p>
              <a:r>
                <a:rPr lang="zh-CN" altLang="en-US" dirty="0" smtClean="0">
                  <a:solidFill>
                    <a:schemeClr val="bg1"/>
                  </a:solidFill>
                  <a:latin typeface="+mj-lt"/>
                  <a:ea typeface="Arial Unicode MS" panose="020B0604020202020204" pitchFamily="34" charset="-122"/>
                  <a:cs typeface="Arial Unicode MS" panose="020B0604020202020204" pitchFamily="34" charset="-122"/>
                </a:rPr>
                <a:t>点此替换文本</a:t>
              </a:r>
              <a:endParaRPr lang="zh-CN" altLang="en-US" dirty="0">
                <a:solidFill>
                  <a:schemeClr val="bg1"/>
                </a:solidFill>
                <a:latin typeface="+mj-lt"/>
                <a:ea typeface="Arial Unicode MS" panose="020B0604020202020204" pitchFamily="34" charset="-122"/>
                <a:cs typeface="Arial Unicode MS" panose="020B0604020202020204" pitchFamily="34" charset="-122"/>
              </a:endParaRPr>
            </a:p>
          </p:txBody>
        </p:sp>
        <p:sp>
          <p:nvSpPr>
            <p:cNvPr id="19" name="文本框 104"/>
            <p:cNvSpPr txBox="1"/>
            <p:nvPr/>
          </p:nvSpPr>
          <p:spPr>
            <a:xfrm>
              <a:off x="7298852" y="3470472"/>
              <a:ext cx="1726626" cy="406265"/>
            </a:xfrm>
            <a:prstGeom prst="rect">
              <a:avLst/>
            </a:prstGeom>
            <a:noFill/>
          </p:spPr>
          <p:txBody>
            <a:bodyPr wrap="none" rtlCol="0">
              <a:spAutoFit/>
            </a:bodyPr>
            <a:lstStyle/>
            <a:p>
              <a:r>
                <a:rPr lang="zh-CN" altLang="en-US" dirty="0" smtClean="0">
                  <a:solidFill>
                    <a:schemeClr val="bg1"/>
                  </a:solidFill>
                  <a:latin typeface="+mj-lt"/>
                  <a:ea typeface="Arial Unicode MS" panose="020B0604020202020204" pitchFamily="34" charset="-122"/>
                  <a:cs typeface="Arial Unicode MS" panose="020B0604020202020204" pitchFamily="34" charset="-122"/>
                </a:rPr>
                <a:t>点此替换文本</a:t>
              </a:r>
              <a:endParaRPr lang="zh-CN" altLang="en-US" dirty="0">
                <a:solidFill>
                  <a:schemeClr val="bg1"/>
                </a:solidFill>
                <a:latin typeface="+mj-lt"/>
                <a:ea typeface="Arial Unicode MS" panose="020B0604020202020204" pitchFamily="34" charset="-122"/>
                <a:cs typeface="Arial Unicode MS" panose="020B0604020202020204" pitchFamily="34" charset="-122"/>
              </a:endParaRPr>
            </a:p>
          </p:txBody>
        </p:sp>
        <p:sp>
          <p:nvSpPr>
            <p:cNvPr id="20" name="文本框 105"/>
            <p:cNvSpPr txBox="1"/>
            <p:nvPr/>
          </p:nvSpPr>
          <p:spPr>
            <a:xfrm>
              <a:off x="9868240" y="3470472"/>
              <a:ext cx="1726626" cy="406265"/>
            </a:xfrm>
            <a:prstGeom prst="rect">
              <a:avLst/>
            </a:prstGeom>
            <a:noFill/>
          </p:spPr>
          <p:txBody>
            <a:bodyPr wrap="none" rtlCol="0">
              <a:spAutoFit/>
            </a:bodyPr>
            <a:lstStyle/>
            <a:p>
              <a:r>
                <a:rPr lang="zh-CN" altLang="en-US" dirty="0" smtClean="0">
                  <a:solidFill>
                    <a:schemeClr val="bg1"/>
                  </a:solidFill>
                  <a:latin typeface="+mj-lt"/>
                  <a:ea typeface="Arial Unicode MS" panose="020B0604020202020204" pitchFamily="34" charset="-122"/>
                  <a:cs typeface="Arial Unicode MS" panose="020B0604020202020204" pitchFamily="34" charset="-122"/>
                </a:rPr>
                <a:t>点此替换文本</a:t>
              </a:r>
              <a:endParaRPr lang="zh-CN" altLang="en-US" dirty="0">
                <a:solidFill>
                  <a:schemeClr val="bg1"/>
                </a:solidFill>
                <a:latin typeface="+mj-lt"/>
                <a:ea typeface="Arial Unicode MS" panose="020B0604020202020204" pitchFamily="34" charset="-122"/>
                <a:cs typeface="Arial Unicode MS" panose="020B0604020202020204" pitchFamily="34" charset="-122"/>
              </a:endParaRPr>
            </a:p>
          </p:txBody>
        </p:sp>
      </p:grpSp>
    </p:spTree>
  </p:cSld>
  <p:clrMapOvr>
    <a:masterClrMapping/>
  </p:clrMapOvr>
  <p:transition advTm="4025">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wipe(left)">
                                      <p:cBhvr>
                                        <p:cTn id="12" dur="500"/>
                                        <p:tgtEl>
                                          <p:spTgt spid="32"/>
                                        </p:tgtEl>
                                      </p:cBhvr>
                                    </p:animEffect>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36"/>
                                        </p:tgtEl>
                                        <p:attrNameLst>
                                          <p:attrName>style.visibility</p:attrName>
                                        </p:attrNameLst>
                                      </p:cBhvr>
                                      <p:to>
                                        <p:strVal val="visible"/>
                                      </p:to>
                                    </p:set>
                                    <p:animEffect transition="in" filter="wipe(left)">
                                      <p:cBhvr>
                                        <p:cTn id="16" dur="500"/>
                                        <p:tgtEl>
                                          <p:spTgt spid="36"/>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40"/>
                                        </p:tgtEl>
                                        <p:attrNameLst>
                                          <p:attrName>style.visibility</p:attrName>
                                        </p:attrNameLst>
                                      </p:cBhvr>
                                      <p:to>
                                        <p:strVal val="visible"/>
                                      </p:to>
                                    </p:set>
                                    <p:animEffect transition="in" filter="wipe(left)">
                                      <p:cBhvr>
                                        <p:cTn id="20" dur="500"/>
                                        <p:tgtEl>
                                          <p:spTgt spid="40"/>
                                        </p:tgtEl>
                                      </p:cBhvr>
                                    </p:animEffect>
                                  </p:childTnLst>
                                </p:cTn>
                              </p:par>
                            </p:childTnLst>
                          </p:cTn>
                        </p:par>
                        <p:par>
                          <p:cTn id="21" fill="hold">
                            <p:stCondLst>
                              <p:cond delay="2000"/>
                            </p:stCondLst>
                            <p:childTnLst>
                              <p:par>
                                <p:cTn id="22" presetID="22" presetClass="entr" presetSubtype="8" fill="hold" nodeType="afterEffect">
                                  <p:stCondLst>
                                    <p:cond delay="0"/>
                                  </p:stCondLst>
                                  <p:childTnLst>
                                    <p:set>
                                      <p:cBhvr>
                                        <p:cTn id="23" dur="1" fill="hold">
                                          <p:stCondLst>
                                            <p:cond delay="0"/>
                                          </p:stCondLst>
                                        </p:cTn>
                                        <p:tgtEl>
                                          <p:spTgt spid="44"/>
                                        </p:tgtEl>
                                        <p:attrNameLst>
                                          <p:attrName>style.visibility</p:attrName>
                                        </p:attrNameLst>
                                      </p:cBhvr>
                                      <p:to>
                                        <p:strVal val="visible"/>
                                      </p:to>
                                    </p:set>
                                    <p:animEffect transition="in" filter="wipe(left)">
                                      <p:cBhvr>
                                        <p:cTn id="24" dur="500"/>
                                        <p:tgtEl>
                                          <p:spTgt spid="44"/>
                                        </p:tgtEl>
                                      </p:cBhvr>
                                    </p:animEffect>
                                  </p:childTnLst>
                                </p:cTn>
                              </p:par>
                            </p:childTnLst>
                          </p:cTn>
                        </p:par>
                        <p:par>
                          <p:cTn id="25" fill="hold">
                            <p:stCondLst>
                              <p:cond delay="2500"/>
                            </p:stCondLst>
                            <p:childTnLst>
                              <p:par>
                                <p:cTn id="26" presetID="2" presetClass="entr" presetSubtype="2" fill="hold" nodeType="after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additive="base">
                                        <p:cTn id="28" dur="500" fill="hold"/>
                                        <p:tgtEl>
                                          <p:spTgt spid="4"/>
                                        </p:tgtEl>
                                        <p:attrNameLst>
                                          <p:attrName>ppt_x</p:attrName>
                                        </p:attrNameLst>
                                      </p:cBhvr>
                                      <p:tavLst>
                                        <p:tav tm="0">
                                          <p:val>
                                            <p:strVal val="1+#ppt_w/2"/>
                                          </p:val>
                                        </p:tav>
                                        <p:tav tm="100000">
                                          <p:val>
                                            <p:strVal val="#ppt_x"/>
                                          </p:val>
                                        </p:tav>
                                      </p:tavLst>
                                    </p:anim>
                                    <p:anim calcmode="lin" valueType="num">
                                      <p:cBhvr additive="base">
                                        <p:cTn id="29"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smtClean="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5" name="Group 16"/>
          <p:cNvGrpSpPr/>
          <p:nvPr/>
        </p:nvGrpSpPr>
        <p:grpSpPr>
          <a:xfrm>
            <a:off x="1036087" y="1684840"/>
            <a:ext cx="1803625" cy="1754815"/>
            <a:chOff x="1036087" y="1684840"/>
            <a:chExt cx="1803625" cy="1754815"/>
          </a:xfrm>
        </p:grpSpPr>
        <p:sp>
          <p:nvSpPr>
            <p:cNvPr id="7" name="Freeform 9"/>
            <p:cNvSpPr>
              <a:spLocks noEditPoints="1"/>
            </p:cNvSpPr>
            <p:nvPr/>
          </p:nvSpPr>
          <p:spPr bwMode="auto">
            <a:xfrm>
              <a:off x="1387050" y="2035803"/>
              <a:ext cx="1452662" cy="1403852"/>
            </a:xfrm>
            <a:custGeom>
              <a:avLst/>
              <a:gdLst>
                <a:gd name="T0" fmla="*/ 16 w 33"/>
                <a:gd name="T1" fmla="*/ 0 h 32"/>
                <a:gd name="T2" fmla="*/ 0 w 33"/>
                <a:gd name="T3" fmla="*/ 16 h 32"/>
                <a:gd name="T4" fmla="*/ 16 w 33"/>
                <a:gd name="T5" fmla="*/ 32 h 32"/>
                <a:gd name="T6" fmla="*/ 33 w 33"/>
                <a:gd name="T7" fmla="*/ 16 h 32"/>
                <a:gd name="T8" fmla="*/ 16 w 33"/>
                <a:gd name="T9" fmla="*/ 0 h 32"/>
                <a:gd name="T10" fmla="*/ 16 w 33"/>
                <a:gd name="T11" fmla="*/ 24 h 32"/>
                <a:gd name="T12" fmla="*/ 8 w 33"/>
                <a:gd name="T13" fmla="*/ 16 h 32"/>
                <a:gd name="T14" fmla="*/ 16 w 33"/>
                <a:gd name="T15" fmla="*/ 8 h 32"/>
                <a:gd name="T16" fmla="*/ 24 w 33"/>
                <a:gd name="T17" fmla="*/ 16 h 32"/>
                <a:gd name="T18" fmla="*/ 16 w 33"/>
                <a:gd name="T19" fmla="*/ 24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32">
                  <a:moveTo>
                    <a:pt x="16" y="0"/>
                  </a:moveTo>
                  <a:cubicBezTo>
                    <a:pt x="7" y="0"/>
                    <a:pt x="0" y="7"/>
                    <a:pt x="0" y="16"/>
                  </a:cubicBezTo>
                  <a:cubicBezTo>
                    <a:pt x="0" y="25"/>
                    <a:pt x="7" y="32"/>
                    <a:pt x="16" y="32"/>
                  </a:cubicBezTo>
                  <a:cubicBezTo>
                    <a:pt x="25" y="32"/>
                    <a:pt x="33" y="25"/>
                    <a:pt x="33" y="16"/>
                  </a:cubicBezTo>
                  <a:cubicBezTo>
                    <a:pt x="33" y="7"/>
                    <a:pt x="25" y="0"/>
                    <a:pt x="16" y="0"/>
                  </a:cubicBezTo>
                  <a:close/>
                  <a:moveTo>
                    <a:pt x="16" y="24"/>
                  </a:moveTo>
                  <a:cubicBezTo>
                    <a:pt x="12" y="24"/>
                    <a:pt x="8" y="21"/>
                    <a:pt x="8" y="16"/>
                  </a:cubicBezTo>
                  <a:cubicBezTo>
                    <a:pt x="8" y="11"/>
                    <a:pt x="12" y="8"/>
                    <a:pt x="16" y="8"/>
                  </a:cubicBezTo>
                  <a:cubicBezTo>
                    <a:pt x="21" y="8"/>
                    <a:pt x="24" y="11"/>
                    <a:pt x="24" y="16"/>
                  </a:cubicBezTo>
                  <a:cubicBezTo>
                    <a:pt x="24" y="21"/>
                    <a:pt x="21" y="24"/>
                    <a:pt x="16" y="24"/>
                  </a:cubicBezTo>
                  <a:close/>
                </a:path>
              </a:pathLst>
            </a:cu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8" name="Freeform 10"/>
            <p:cNvSpPr/>
            <p:nvPr/>
          </p:nvSpPr>
          <p:spPr bwMode="auto">
            <a:xfrm>
              <a:off x="1036087" y="1684840"/>
              <a:ext cx="1055214" cy="1052889"/>
            </a:xfrm>
            <a:custGeom>
              <a:avLst/>
              <a:gdLst>
                <a:gd name="T0" fmla="*/ 24 w 24"/>
                <a:gd name="T1" fmla="*/ 12 h 24"/>
                <a:gd name="T2" fmla="*/ 24 w 24"/>
                <a:gd name="T3" fmla="*/ 0 h 24"/>
                <a:gd name="T4" fmla="*/ 0 w 24"/>
                <a:gd name="T5" fmla="*/ 24 h 24"/>
                <a:gd name="T6" fmla="*/ 12 w 24"/>
                <a:gd name="T7" fmla="*/ 24 h 24"/>
                <a:gd name="T8" fmla="*/ 24 w 24"/>
                <a:gd name="T9" fmla="*/ 12 h 24"/>
              </a:gdLst>
              <a:ahLst/>
              <a:cxnLst>
                <a:cxn ang="0">
                  <a:pos x="T0" y="T1"/>
                </a:cxn>
                <a:cxn ang="0">
                  <a:pos x="T2" y="T3"/>
                </a:cxn>
                <a:cxn ang="0">
                  <a:pos x="T4" y="T5"/>
                </a:cxn>
                <a:cxn ang="0">
                  <a:pos x="T6" y="T7"/>
                </a:cxn>
                <a:cxn ang="0">
                  <a:pos x="T8" y="T9"/>
                </a:cxn>
              </a:cxnLst>
              <a:rect l="0" t="0" r="r" b="b"/>
              <a:pathLst>
                <a:path w="24" h="24">
                  <a:moveTo>
                    <a:pt x="24" y="12"/>
                  </a:moveTo>
                  <a:cubicBezTo>
                    <a:pt x="24" y="0"/>
                    <a:pt x="24" y="0"/>
                    <a:pt x="24" y="0"/>
                  </a:cubicBezTo>
                  <a:cubicBezTo>
                    <a:pt x="11" y="0"/>
                    <a:pt x="0" y="11"/>
                    <a:pt x="0" y="24"/>
                  </a:cubicBezTo>
                  <a:cubicBezTo>
                    <a:pt x="12" y="24"/>
                    <a:pt x="12" y="24"/>
                    <a:pt x="12" y="24"/>
                  </a:cubicBezTo>
                  <a:cubicBezTo>
                    <a:pt x="12" y="17"/>
                    <a:pt x="17" y="12"/>
                    <a:pt x="24" y="12"/>
                  </a:cubicBezTo>
                  <a:close/>
                </a:path>
              </a:pathLst>
            </a:custGeom>
            <a:solidFill>
              <a:srgbClr val="A2CA0C"/>
            </a:solidFill>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9" name="TextBox 12"/>
            <p:cNvSpPr txBox="1"/>
            <p:nvPr/>
          </p:nvSpPr>
          <p:spPr>
            <a:xfrm>
              <a:off x="1837592" y="2537674"/>
              <a:ext cx="843415" cy="400110"/>
            </a:xfrm>
            <a:prstGeom prst="rect">
              <a:avLst/>
            </a:prstGeom>
            <a:noFill/>
          </p:spPr>
          <p:txBody>
            <a:bodyPr wrap="square" rtlCol="0">
              <a:spAutoFit/>
            </a:bodyPr>
            <a:lstStyle/>
            <a:p>
              <a:r>
                <a:rPr lang="en-US" altLang="zh-CN" sz="2000" b="1" smtClean="0">
                  <a:solidFill>
                    <a:schemeClr val="tx1">
                      <a:lumMod val="75000"/>
                      <a:lumOff val="25000"/>
                    </a:schemeClr>
                  </a:solidFill>
                </a:rPr>
                <a:t>25%</a:t>
              </a:r>
              <a:endParaRPr lang="en-US" altLang="zh-CN" sz="2000" b="1" dirty="0" smtClean="0">
                <a:solidFill>
                  <a:schemeClr val="tx1">
                    <a:lumMod val="75000"/>
                    <a:lumOff val="25000"/>
                  </a:schemeClr>
                </a:solidFill>
              </a:endParaRPr>
            </a:p>
          </p:txBody>
        </p:sp>
      </p:grpSp>
      <p:grpSp>
        <p:nvGrpSpPr>
          <p:cNvPr id="10" name="Group 19"/>
          <p:cNvGrpSpPr/>
          <p:nvPr/>
        </p:nvGrpSpPr>
        <p:grpSpPr>
          <a:xfrm>
            <a:off x="3718282" y="1684840"/>
            <a:ext cx="1761788" cy="2108103"/>
            <a:chOff x="3718282" y="1684840"/>
            <a:chExt cx="1761788" cy="2108103"/>
          </a:xfrm>
        </p:grpSpPr>
        <p:sp>
          <p:nvSpPr>
            <p:cNvPr id="11" name="Freeform 14"/>
            <p:cNvSpPr>
              <a:spLocks noEditPoints="1"/>
            </p:cNvSpPr>
            <p:nvPr/>
          </p:nvSpPr>
          <p:spPr bwMode="auto">
            <a:xfrm>
              <a:off x="4027408" y="2035803"/>
              <a:ext cx="1452662" cy="1403852"/>
            </a:xfrm>
            <a:custGeom>
              <a:avLst/>
              <a:gdLst>
                <a:gd name="T0" fmla="*/ 17 w 33"/>
                <a:gd name="T1" fmla="*/ 0 h 32"/>
                <a:gd name="T2" fmla="*/ 0 w 33"/>
                <a:gd name="T3" fmla="*/ 16 h 32"/>
                <a:gd name="T4" fmla="*/ 17 w 33"/>
                <a:gd name="T5" fmla="*/ 32 h 32"/>
                <a:gd name="T6" fmla="*/ 33 w 33"/>
                <a:gd name="T7" fmla="*/ 16 h 32"/>
                <a:gd name="T8" fmla="*/ 17 w 33"/>
                <a:gd name="T9" fmla="*/ 0 h 32"/>
                <a:gd name="T10" fmla="*/ 17 w 33"/>
                <a:gd name="T11" fmla="*/ 24 h 32"/>
                <a:gd name="T12" fmla="*/ 9 w 33"/>
                <a:gd name="T13" fmla="*/ 16 h 32"/>
                <a:gd name="T14" fmla="*/ 17 w 33"/>
                <a:gd name="T15" fmla="*/ 8 h 32"/>
                <a:gd name="T16" fmla="*/ 25 w 33"/>
                <a:gd name="T17" fmla="*/ 16 h 32"/>
                <a:gd name="T18" fmla="*/ 17 w 33"/>
                <a:gd name="T19" fmla="*/ 24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32">
                  <a:moveTo>
                    <a:pt x="17" y="0"/>
                  </a:moveTo>
                  <a:cubicBezTo>
                    <a:pt x="8" y="0"/>
                    <a:pt x="0" y="7"/>
                    <a:pt x="0" y="16"/>
                  </a:cubicBezTo>
                  <a:cubicBezTo>
                    <a:pt x="0" y="25"/>
                    <a:pt x="8" y="32"/>
                    <a:pt x="17" y="32"/>
                  </a:cubicBezTo>
                  <a:cubicBezTo>
                    <a:pt x="26" y="32"/>
                    <a:pt x="33" y="25"/>
                    <a:pt x="33" y="16"/>
                  </a:cubicBezTo>
                  <a:cubicBezTo>
                    <a:pt x="33" y="7"/>
                    <a:pt x="26" y="0"/>
                    <a:pt x="17" y="0"/>
                  </a:cubicBezTo>
                  <a:close/>
                  <a:moveTo>
                    <a:pt x="17" y="24"/>
                  </a:moveTo>
                  <a:cubicBezTo>
                    <a:pt x="12" y="24"/>
                    <a:pt x="9" y="21"/>
                    <a:pt x="9" y="16"/>
                  </a:cubicBezTo>
                  <a:cubicBezTo>
                    <a:pt x="9" y="11"/>
                    <a:pt x="12" y="8"/>
                    <a:pt x="17" y="8"/>
                  </a:cubicBezTo>
                  <a:cubicBezTo>
                    <a:pt x="21" y="8"/>
                    <a:pt x="25" y="11"/>
                    <a:pt x="25" y="16"/>
                  </a:cubicBezTo>
                  <a:cubicBezTo>
                    <a:pt x="25" y="21"/>
                    <a:pt x="21" y="24"/>
                    <a:pt x="17" y="24"/>
                  </a:cubicBezTo>
                  <a:close/>
                </a:path>
              </a:pathLst>
            </a:cu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1" name="Freeform 15"/>
            <p:cNvSpPr/>
            <p:nvPr/>
          </p:nvSpPr>
          <p:spPr bwMode="auto">
            <a:xfrm>
              <a:off x="3718282" y="1684840"/>
              <a:ext cx="1057538" cy="2108103"/>
            </a:xfrm>
            <a:custGeom>
              <a:avLst/>
              <a:gdLst>
                <a:gd name="T0" fmla="*/ 12 w 24"/>
                <a:gd name="T1" fmla="*/ 24 h 48"/>
                <a:gd name="T2" fmla="*/ 24 w 24"/>
                <a:gd name="T3" fmla="*/ 12 h 48"/>
                <a:gd name="T4" fmla="*/ 24 w 24"/>
                <a:gd name="T5" fmla="*/ 0 h 48"/>
                <a:gd name="T6" fmla="*/ 0 w 24"/>
                <a:gd name="T7" fmla="*/ 24 h 48"/>
                <a:gd name="T8" fmla="*/ 24 w 24"/>
                <a:gd name="T9" fmla="*/ 48 h 48"/>
                <a:gd name="T10" fmla="*/ 24 w 24"/>
                <a:gd name="T11" fmla="*/ 36 h 48"/>
                <a:gd name="T12" fmla="*/ 12 w 24"/>
                <a:gd name="T13" fmla="*/ 24 h 48"/>
              </a:gdLst>
              <a:ahLst/>
              <a:cxnLst>
                <a:cxn ang="0">
                  <a:pos x="T0" y="T1"/>
                </a:cxn>
                <a:cxn ang="0">
                  <a:pos x="T2" y="T3"/>
                </a:cxn>
                <a:cxn ang="0">
                  <a:pos x="T4" y="T5"/>
                </a:cxn>
                <a:cxn ang="0">
                  <a:pos x="T6" y="T7"/>
                </a:cxn>
                <a:cxn ang="0">
                  <a:pos x="T8" y="T9"/>
                </a:cxn>
                <a:cxn ang="0">
                  <a:pos x="T10" y="T11"/>
                </a:cxn>
                <a:cxn ang="0">
                  <a:pos x="T12" y="T13"/>
                </a:cxn>
              </a:cxnLst>
              <a:rect l="0" t="0" r="r" b="b"/>
              <a:pathLst>
                <a:path w="24" h="48">
                  <a:moveTo>
                    <a:pt x="12" y="24"/>
                  </a:moveTo>
                  <a:cubicBezTo>
                    <a:pt x="12" y="17"/>
                    <a:pt x="17" y="12"/>
                    <a:pt x="24" y="12"/>
                  </a:cubicBezTo>
                  <a:cubicBezTo>
                    <a:pt x="24" y="0"/>
                    <a:pt x="24" y="0"/>
                    <a:pt x="24" y="0"/>
                  </a:cubicBezTo>
                  <a:cubicBezTo>
                    <a:pt x="10" y="0"/>
                    <a:pt x="0" y="11"/>
                    <a:pt x="0" y="24"/>
                  </a:cubicBezTo>
                  <a:cubicBezTo>
                    <a:pt x="0" y="37"/>
                    <a:pt x="10" y="48"/>
                    <a:pt x="24" y="48"/>
                  </a:cubicBezTo>
                  <a:cubicBezTo>
                    <a:pt x="24" y="36"/>
                    <a:pt x="24" y="36"/>
                    <a:pt x="24" y="36"/>
                  </a:cubicBezTo>
                  <a:cubicBezTo>
                    <a:pt x="17" y="36"/>
                    <a:pt x="12" y="31"/>
                    <a:pt x="12" y="24"/>
                  </a:cubicBezTo>
                  <a:close/>
                </a:path>
              </a:pathLst>
            </a:custGeom>
            <a:solidFill>
              <a:srgbClr val="76AD38"/>
            </a:solidFill>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2" name="TextBox 13"/>
            <p:cNvSpPr txBox="1"/>
            <p:nvPr/>
          </p:nvSpPr>
          <p:spPr>
            <a:xfrm>
              <a:off x="4501557" y="2537674"/>
              <a:ext cx="815123" cy="400110"/>
            </a:xfrm>
            <a:prstGeom prst="rect">
              <a:avLst/>
            </a:prstGeom>
            <a:noFill/>
          </p:spPr>
          <p:txBody>
            <a:bodyPr wrap="square" rtlCol="0">
              <a:spAutoFit/>
            </a:bodyPr>
            <a:lstStyle/>
            <a:p>
              <a:r>
                <a:rPr lang="en-US" altLang="zh-CN" sz="2000" b="1" dirty="0">
                  <a:solidFill>
                    <a:schemeClr val="tx1">
                      <a:lumMod val="75000"/>
                      <a:lumOff val="25000"/>
                    </a:schemeClr>
                  </a:solidFill>
                </a:rPr>
                <a:t>5</a:t>
              </a:r>
              <a:r>
                <a:rPr lang="en-US" altLang="zh-CN" sz="2000" b="1" smtClean="0">
                  <a:solidFill>
                    <a:schemeClr val="tx1">
                      <a:lumMod val="75000"/>
                      <a:lumOff val="25000"/>
                    </a:schemeClr>
                  </a:solidFill>
                </a:rPr>
                <a:t>0</a:t>
              </a:r>
              <a:r>
                <a:rPr lang="en-US" altLang="zh-CN" sz="2000" b="1" dirty="0" smtClean="0">
                  <a:solidFill>
                    <a:schemeClr val="tx1">
                      <a:lumMod val="75000"/>
                      <a:lumOff val="25000"/>
                    </a:schemeClr>
                  </a:solidFill>
                </a:rPr>
                <a:t>%</a:t>
              </a:r>
            </a:p>
          </p:txBody>
        </p:sp>
      </p:grpSp>
      <p:grpSp>
        <p:nvGrpSpPr>
          <p:cNvPr id="23" name="Group 20"/>
          <p:cNvGrpSpPr/>
          <p:nvPr/>
        </p:nvGrpSpPr>
        <p:grpSpPr>
          <a:xfrm>
            <a:off x="6358640" y="1684840"/>
            <a:ext cx="2156912" cy="2108103"/>
            <a:chOff x="6358640" y="1684840"/>
            <a:chExt cx="2156912" cy="2108103"/>
          </a:xfrm>
        </p:grpSpPr>
        <p:sp>
          <p:nvSpPr>
            <p:cNvPr id="39" name="Freeform 19"/>
            <p:cNvSpPr>
              <a:spLocks noEditPoints="1"/>
            </p:cNvSpPr>
            <p:nvPr/>
          </p:nvSpPr>
          <p:spPr bwMode="auto">
            <a:xfrm>
              <a:off x="6711927" y="2035803"/>
              <a:ext cx="1452662" cy="1403852"/>
            </a:xfrm>
            <a:custGeom>
              <a:avLst/>
              <a:gdLst>
                <a:gd name="T0" fmla="*/ 17 w 33"/>
                <a:gd name="T1" fmla="*/ 0 h 32"/>
                <a:gd name="T2" fmla="*/ 0 w 33"/>
                <a:gd name="T3" fmla="*/ 16 h 32"/>
                <a:gd name="T4" fmla="*/ 17 w 33"/>
                <a:gd name="T5" fmla="*/ 32 h 32"/>
                <a:gd name="T6" fmla="*/ 33 w 33"/>
                <a:gd name="T7" fmla="*/ 16 h 32"/>
                <a:gd name="T8" fmla="*/ 17 w 33"/>
                <a:gd name="T9" fmla="*/ 0 h 32"/>
                <a:gd name="T10" fmla="*/ 17 w 33"/>
                <a:gd name="T11" fmla="*/ 24 h 32"/>
                <a:gd name="T12" fmla="*/ 8 w 33"/>
                <a:gd name="T13" fmla="*/ 16 h 32"/>
                <a:gd name="T14" fmla="*/ 17 w 33"/>
                <a:gd name="T15" fmla="*/ 8 h 32"/>
                <a:gd name="T16" fmla="*/ 25 w 33"/>
                <a:gd name="T17" fmla="*/ 16 h 32"/>
                <a:gd name="T18" fmla="*/ 17 w 33"/>
                <a:gd name="T19" fmla="*/ 24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32">
                  <a:moveTo>
                    <a:pt x="17" y="0"/>
                  </a:moveTo>
                  <a:cubicBezTo>
                    <a:pt x="7" y="0"/>
                    <a:pt x="0" y="7"/>
                    <a:pt x="0" y="16"/>
                  </a:cubicBezTo>
                  <a:cubicBezTo>
                    <a:pt x="0" y="25"/>
                    <a:pt x="7" y="32"/>
                    <a:pt x="17" y="32"/>
                  </a:cubicBezTo>
                  <a:cubicBezTo>
                    <a:pt x="26" y="32"/>
                    <a:pt x="33" y="25"/>
                    <a:pt x="33" y="16"/>
                  </a:cubicBezTo>
                  <a:cubicBezTo>
                    <a:pt x="33" y="7"/>
                    <a:pt x="26" y="0"/>
                    <a:pt x="17" y="0"/>
                  </a:cubicBezTo>
                  <a:close/>
                  <a:moveTo>
                    <a:pt x="17" y="24"/>
                  </a:moveTo>
                  <a:cubicBezTo>
                    <a:pt x="12" y="24"/>
                    <a:pt x="8" y="21"/>
                    <a:pt x="8" y="16"/>
                  </a:cubicBezTo>
                  <a:cubicBezTo>
                    <a:pt x="8" y="11"/>
                    <a:pt x="12" y="8"/>
                    <a:pt x="17" y="8"/>
                  </a:cubicBezTo>
                  <a:cubicBezTo>
                    <a:pt x="21" y="8"/>
                    <a:pt x="25" y="11"/>
                    <a:pt x="25" y="16"/>
                  </a:cubicBezTo>
                  <a:cubicBezTo>
                    <a:pt x="25" y="21"/>
                    <a:pt x="21" y="24"/>
                    <a:pt x="17" y="24"/>
                  </a:cubicBezTo>
                  <a:close/>
                </a:path>
              </a:pathLst>
            </a:cu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40" name="Freeform 20"/>
            <p:cNvSpPr/>
            <p:nvPr/>
          </p:nvSpPr>
          <p:spPr bwMode="auto">
            <a:xfrm>
              <a:off x="6358640" y="1684840"/>
              <a:ext cx="2156912" cy="2108103"/>
            </a:xfrm>
            <a:custGeom>
              <a:avLst/>
              <a:gdLst>
                <a:gd name="T0" fmla="*/ 49 w 49"/>
                <a:gd name="T1" fmla="*/ 24 h 48"/>
                <a:gd name="T2" fmla="*/ 37 w 49"/>
                <a:gd name="T3" fmla="*/ 24 h 48"/>
                <a:gd name="T4" fmla="*/ 37 w 49"/>
                <a:gd name="T5" fmla="*/ 24 h 48"/>
                <a:gd name="T6" fmla="*/ 25 w 49"/>
                <a:gd name="T7" fmla="*/ 36 h 48"/>
                <a:gd name="T8" fmla="*/ 12 w 49"/>
                <a:gd name="T9" fmla="*/ 24 h 48"/>
                <a:gd name="T10" fmla="*/ 25 w 49"/>
                <a:gd name="T11" fmla="*/ 12 h 48"/>
                <a:gd name="T12" fmla="*/ 25 w 49"/>
                <a:gd name="T13" fmla="*/ 0 h 48"/>
                <a:gd name="T14" fmla="*/ 0 w 49"/>
                <a:gd name="T15" fmla="*/ 24 h 48"/>
                <a:gd name="T16" fmla="*/ 25 w 49"/>
                <a:gd name="T17" fmla="*/ 48 h 48"/>
                <a:gd name="T18" fmla="*/ 49 w 49"/>
                <a:gd name="T1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48">
                  <a:moveTo>
                    <a:pt x="49" y="24"/>
                  </a:moveTo>
                  <a:cubicBezTo>
                    <a:pt x="37" y="24"/>
                    <a:pt x="37" y="24"/>
                    <a:pt x="37" y="24"/>
                  </a:cubicBezTo>
                  <a:cubicBezTo>
                    <a:pt x="37" y="24"/>
                    <a:pt x="37" y="24"/>
                    <a:pt x="37" y="24"/>
                  </a:cubicBezTo>
                  <a:cubicBezTo>
                    <a:pt x="37" y="31"/>
                    <a:pt x="31" y="36"/>
                    <a:pt x="25" y="36"/>
                  </a:cubicBezTo>
                  <a:cubicBezTo>
                    <a:pt x="18" y="36"/>
                    <a:pt x="12" y="31"/>
                    <a:pt x="12" y="24"/>
                  </a:cubicBezTo>
                  <a:cubicBezTo>
                    <a:pt x="12" y="17"/>
                    <a:pt x="18" y="12"/>
                    <a:pt x="25" y="12"/>
                  </a:cubicBezTo>
                  <a:cubicBezTo>
                    <a:pt x="25" y="0"/>
                    <a:pt x="25" y="0"/>
                    <a:pt x="25" y="0"/>
                  </a:cubicBezTo>
                  <a:cubicBezTo>
                    <a:pt x="11" y="0"/>
                    <a:pt x="0" y="11"/>
                    <a:pt x="0" y="24"/>
                  </a:cubicBezTo>
                  <a:cubicBezTo>
                    <a:pt x="0" y="37"/>
                    <a:pt x="11" y="48"/>
                    <a:pt x="25" y="48"/>
                  </a:cubicBezTo>
                  <a:cubicBezTo>
                    <a:pt x="38" y="48"/>
                    <a:pt x="49" y="37"/>
                    <a:pt x="49" y="24"/>
                  </a:cubicBezTo>
                  <a:close/>
                </a:path>
              </a:pathLst>
            </a:custGeom>
            <a:solidFill>
              <a:srgbClr val="A2CA0C"/>
            </a:solidFill>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41" name="TextBox 14"/>
            <p:cNvSpPr txBox="1"/>
            <p:nvPr/>
          </p:nvSpPr>
          <p:spPr>
            <a:xfrm>
              <a:off x="7137230" y="2537674"/>
              <a:ext cx="815123" cy="400110"/>
            </a:xfrm>
            <a:prstGeom prst="rect">
              <a:avLst/>
            </a:prstGeom>
            <a:noFill/>
          </p:spPr>
          <p:txBody>
            <a:bodyPr wrap="square" rtlCol="0">
              <a:spAutoFit/>
            </a:bodyPr>
            <a:lstStyle/>
            <a:p>
              <a:r>
                <a:rPr lang="en-US" altLang="zh-CN" sz="2000" b="1" smtClean="0">
                  <a:solidFill>
                    <a:schemeClr val="tx1">
                      <a:lumMod val="75000"/>
                      <a:lumOff val="25000"/>
                    </a:schemeClr>
                  </a:solidFill>
                </a:rPr>
                <a:t>75%</a:t>
              </a:r>
              <a:endParaRPr lang="en-US" altLang="zh-CN" sz="2000" b="1" dirty="0" smtClean="0">
                <a:solidFill>
                  <a:schemeClr val="tx1">
                    <a:lumMod val="75000"/>
                    <a:lumOff val="25000"/>
                  </a:schemeClr>
                </a:solidFill>
              </a:endParaRPr>
            </a:p>
          </p:txBody>
        </p:sp>
      </p:grpSp>
      <p:grpSp>
        <p:nvGrpSpPr>
          <p:cNvPr id="42" name="Group 37"/>
          <p:cNvGrpSpPr/>
          <p:nvPr/>
        </p:nvGrpSpPr>
        <p:grpSpPr>
          <a:xfrm>
            <a:off x="9043159" y="1684840"/>
            <a:ext cx="2112751" cy="2108103"/>
            <a:chOff x="9043159" y="1684840"/>
            <a:chExt cx="2112751" cy="2108103"/>
          </a:xfrm>
        </p:grpSpPr>
        <p:sp>
          <p:nvSpPr>
            <p:cNvPr id="43" name="Freeform 24"/>
            <p:cNvSpPr>
              <a:spLocks noEditPoints="1"/>
            </p:cNvSpPr>
            <p:nvPr/>
          </p:nvSpPr>
          <p:spPr bwMode="auto">
            <a:xfrm>
              <a:off x="9396446" y="2035803"/>
              <a:ext cx="1452662" cy="1403852"/>
            </a:xfrm>
            <a:custGeom>
              <a:avLst/>
              <a:gdLst>
                <a:gd name="T0" fmla="*/ 16 w 33"/>
                <a:gd name="T1" fmla="*/ 0 h 32"/>
                <a:gd name="T2" fmla="*/ 0 w 33"/>
                <a:gd name="T3" fmla="*/ 16 h 32"/>
                <a:gd name="T4" fmla="*/ 16 w 33"/>
                <a:gd name="T5" fmla="*/ 32 h 32"/>
                <a:gd name="T6" fmla="*/ 33 w 33"/>
                <a:gd name="T7" fmla="*/ 16 h 32"/>
                <a:gd name="T8" fmla="*/ 16 w 33"/>
                <a:gd name="T9" fmla="*/ 0 h 32"/>
                <a:gd name="T10" fmla="*/ 16 w 33"/>
                <a:gd name="T11" fmla="*/ 24 h 32"/>
                <a:gd name="T12" fmla="*/ 8 w 33"/>
                <a:gd name="T13" fmla="*/ 16 h 32"/>
                <a:gd name="T14" fmla="*/ 16 w 33"/>
                <a:gd name="T15" fmla="*/ 8 h 32"/>
                <a:gd name="T16" fmla="*/ 24 w 33"/>
                <a:gd name="T17" fmla="*/ 16 h 32"/>
                <a:gd name="T18" fmla="*/ 16 w 33"/>
                <a:gd name="T19" fmla="*/ 24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32">
                  <a:moveTo>
                    <a:pt x="16" y="0"/>
                  </a:moveTo>
                  <a:cubicBezTo>
                    <a:pt x="7" y="0"/>
                    <a:pt x="0" y="7"/>
                    <a:pt x="0" y="16"/>
                  </a:cubicBezTo>
                  <a:cubicBezTo>
                    <a:pt x="0" y="25"/>
                    <a:pt x="7" y="32"/>
                    <a:pt x="16" y="32"/>
                  </a:cubicBezTo>
                  <a:cubicBezTo>
                    <a:pt x="25" y="32"/>
                    <a:pt x="33" y="25"/>
                    <a:pt x="33" y="16"/>
                  </a:cubicBezTo>
                  <a:cubicBezTo>
                    <a:pt x="33" y="7"/>
                    <a:pt x="25" y="0"/>
                    <a:pt x="16" y="0"/>
                  </a:cubicBezTo>
                  <a:close/>
                  <a:moveTo>
                    <a:pt x="16" y="24"/>
                  </a:moveTo>
                  <a:cubicBezTo>
                    <a:pt x="12" y="24"/>
                    <a:pt x="8" y="21"/>
                    <a:pt x="8" y="16"/>
                  </a:cubicBezTo>
                  <a:cubicBezTo>
                    <a:pt x="8" y="11"/>
                    <a:pt x="12" y="8"/>
                    <a:pt x="16" y="8"/>
                  </a:cubicBezTo>
                  <a:cubicBezTo>
                    <a:pt x="21" y="8"/>
                    <a:pt x="24" y="11"/>
                    <a:pt x="24" y="16"/>
                  </a:cubicBezTo>
                  <a:cubicBezTo>
                    <a:pt x="24" y="21"/>
                    <a:pt x="21" y="24"/>
                    <a:pt x="16" y="24"/>
                  </a:cubicBezTo>
                  <a:close/>
                </a:path>
              </a:pathLst>
            </a:cu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44" name="Freeform 25"/>
            <p:cNvSpPr>
              <a:spLocks noEditPoints="1"/>
            </p:cNvSpPr>
            <p:nvPr/>
          </p:nvSpPr>
          <p:spPr bwMode="auto">
            <a:xfrm>
              <a:off x="9043159" y="1684840"/>
              <a:ext cx="2112751" cy="2108103"/>
            </a:xfrm>
            <a:custGeom>
              <a:avLst/>
              <a:gdLst>
                <a:gd name="T0" fmla="*/ 24 w 48"/>
                <a:gd name="T1" fmla="*/ 0 h 48"/>
                <a:gd name="T2" fmla="*/ 0 w 48"/>
                <a:gd name="T3" fmla="*/ 24 h 48"/>
                <a:gd name="T4" fmla="*/ 24 w 48"/>
                <a:gd name="T5" fmla="*/ 48 h 48"/>
                <a:gd name="T6" fmla="*/ 48 w 48"/>
                <a:gd name="T7" fmla="*/ 24 h 48"/>
                <a:gd name="T8" fmla="*/ 24 w 48"/>
                <a:gd name="T9" fmla="*/ 0 h 48"/>
                <a:gd name="T10" fmla="*/ 24 w 48"/>
                <a:gd name="T11" fmla="*/ 36 h 48"/>
                <a:gd name="T12" fmla="*/ 12 w 48"/>
                <a:gd name="T13" fmla="*/ 24 h 48"/>
                <a:gd name="T14" fmla="*/ 24 w 48"/>
                <a:gd name="T15" fmla="*/ 12 h 48"/>
                <a:gd name="T16" fmla="*/ 36 w 48"/>
                <a:gd name="T17" fmla="*/ 24 h 48"/>
                <a:gd name="T18" fmla="*/ 24 w 48"/>
                <a:gd name="T19" fmla="*/ 3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48">
                  <a:moveTo>
                    <a:pt x="24" y="0"/>
                  </a:moveTo>
                  <a:cubicBezTo>
                    <a:pt x="11" y="0"/>
                    <a:pt x="0" y="11"/>
                    <a:pt x="0" y="24"/>
                  </a:cubicBezTo>
                  <a:cubicBezTo>
                    <a:pt x="0" y="37"/>
                    <a:pt x="11" y="48"/>
                    <a:pt x="24" y="48"/>
                  </a:cubicBezTo>
                  <a:cubicBezTo>
                    <a:pt x="38" y="48"/>
                    <a:pt x="48" y="37"/>
                    <a:pt x="48" y="24"/>
                  </a:cubicBezTo>
                  <a:cubicBezTo>
                    <a:pt x="48" y="11"/>
                    <a:pt x="38" y="0"/>
                    <a:pt x="24" y="0"/>
                  </a:cubicBezTo>
                  <a:close/>
                  <a:moveTo>
                    <a:pt x="24" y="36"/>
                  </a:moveTo>
                  <a:cubicBezTo>
                    <a:pt x="17" y="36"/>
                    <a:pt x="12" y="31"/>
                    <a:pt x="12" y="24"/>
                  </a:cubicBezTo>
                  <a:cubicBezTo>
                    <a:pt x="12" y="17"/>
                    <a:pt x="17" y="12"/>
                    <a:pt x="24" y="12"/>
                  </a:cubicBezTo>
                  <a:cubicBezTo>
                    <a:pt x="31" y="12"/>
                    <a:pt x="36" y="17"/>
                    <a:pt x="36" y="24"/>
                  </a:cubicBezTo>
                  <a:cubicBezTo>
                    <a:pt x="36" y="31"/>
                    <a:pt x="31" y="36"/>
                    <a:pt x="24" y="36"/>
                  </a:cubicBezTo>
                  <a:close/>
                </a:path>
              </a:pathLst>
            </a:custGeom>
            <a:solidFill>
              <a:srgbClr val="76AD38"/>
            </a:solidFill>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45" name="TextBox 15"/>
            <p:cNvSpPr txBox="1"/>
            <p:nvPr/>
          </p:nvSpPr>
          <p:spPr>
            <a:xfrm>
              <a:off x="9772903" y="2537674"/>
              <a:ext cx="1025977" cy="400110"/>
            </a:xfrm>
            <a:prstGeom prst="rect">
              <a:avLst/>
            </a:prstGeom>
            <a:noFill/>
          </p:spPr>
          <p:txBody>
            <a:bodyPr wrap="square" rtlCol="0">
              <a:spAutoFit/>
            </a:bodyPr>
            <a:lstStyle/>
            <a:p>
              <a:r>
                <a:rPr lang="en-US" altLang="zh-CN" sz="2000" b="1" dirty="0" smtClean="0">
                  <a:solidFill>
                    <a:schemeClr val="tx1">
                      <a:lumMod val="75000"/>
                      <a:lumOff val="25000"/>
                    </a:schemeClr>
                  </a:solidFill>
                </a:rPr>
                <a:t>100%</a:t>
              </a:r>
            </a:p>
          </p:txBody>
        </p:sp>
      </p:grpSp>
      <p:grpSp>
        <p:nvGrpSpPr>
          <p:cNvPr id="46" name="Group 24"/>
          <p:cNvGrpSpPr/>
          <p:nvPr/>
        </p:nvGrpSpPr>
        <p:grpSpPr>
          <a:xfrm>
            <a:off x="1104628" y="4014354"/>
            <a:ext cx="2017502" cy="1856765"/>
            <a:chOff x="1104628" y="3986218"/>
            <a:chExt cx="2017502" cy="1856765"/>
          </a:xfrm>
        </p:grpSpPr>
        <p:sp>
          <p:nvSpPr>
            <p:cNvPr id="47" name="TextBox 21"/>
            <p:cNvSpPr txBox="1"/>
            <p:nvPr/>
          </p:nvSpPr>
          <p:spPr>
            <a:xfrm>
              <a:off x="1454385" y="3986218"/>
              <a:ext cx="1317990" cy="461665"/>
            </a:xfrm>
            <a:prstGeom prst="rect">
              <a:avLst/>
            </a:prstGeom>
            <a:noFill/>
          </p:spPr>
          <p:txBody>
            <a:bodyPr wrap="none" rtlCol="0">
              <a:spAutoFit/>
            </a:bodyPr>
            <a:lstStyle/>
            <a:p>
              <a:pPr algn="ctr"/>
              <a:r>
                <a:rPr lang="en-US" sz="2400" b="1" smtClean="0">
                  <a:solidFill>
                    <a:schemeClr val="tx1">
                      <a:lumMod val="75000"/>
                      <a:lumOff val="25000"/>
                    </a:schemeClr>
                  </a:solidFill>
                  <a:latin typeface="+mj-lt"/>
                </a:rPr>
                <a:t>$96,453</a:t>
              </a:r>
            </a:p>
          </p:txBody>
        </p:sp>
        <p:sp>
          <p:nvSpPr>
            <p:cNvPr id="48" name="TextBox 22"/>
            <p:cNvSpPr txBox="1"/>
            <p:nvPr/>
          </p:nvSpPr>
          <p:spPr>
            <a:xfrm>
              <a:off x="1400684" y="4334878"/>
              <a:ext cx="1425391" cy="338554"/>
            </a:xfrm>
            <a:prstGeom prst="rect">
              <a:avLst/>
            </a:prstGeom>
            <a:noFill/>
          </p:spPr>
          <p:txBody>
            <a:bodyPr wrap="none" rtlCol="0">
              <a:spAutoFit/>
            </a:bodyPr>
            <a:lstStyle/>
            <a:p>
              <a:pPr algn="ctr"/>
              <a:r>
                <a:rPr lang="zh-CN" altLang="en-US" sz="1600" b="1" dirty="0" smtClean="0">
                  <a:solidFill>
                    <a:schemeClr val="tx1">
                      <a:lumMod val="75000"/>
                      <a:lumOff val="25000"/>
                    </a:schemeClr>
                  </a:solidFill>
                </a:rPr>
                <a:t>点此替换文本</a:t>
              </a:r>
              <a:endParaRPr lang="en-US" sz="1600" b="1" dirty="0" smtClean="0">
                <a:solidFill>
                  <a:schemeClr val="tx1">
                    <a:lumMod val="75000"/>
                    <a:lumOff val="25000"/>
                  </a:schemeClr>
                </a:solidFill>
              </a:endParaRPr>
            </a:p>
          </p:txBody>
        </p:sp>
        <p:sp>
          <p:nvSpPr>
            <p:cNvPr id="49" name="Rectangle 23"/>
            <p:cNvSpPr/>
            <p:nvPr/>
          </p:nvSpPr>
          <p:spPr>
            <a:xfrm>
              <a:off x="1104628" y="4673432"/>
              <a:ext cx="2017502" cy="1169551"/>
            </a:xfrm>
            <a:prstGeom prst="rect">
              <a:avLst/>
            </a:prstGeom>
          </p:spPr>
          <p:txBody>
            <a:bodyPr wrap="square">
              <a:spAutoFit/>
            </a:bodyPr>
            <a:lstStyle/>
            <a:p>
              <a:pPr algn="ctr"/>
              <a:r>
                <a:rPr lang="en-GB" sz="1400">
                  <a:solidFill>
                    <a:schemeClr val="tx1">
                      <a:lumMod val="75000"/>
                      <a:lumOff val="25000"/>
                    </a:schemeClr>
                  </a:solidFill>
                </a:rPr>
                <a:t>Lorem ipsum dolor sit amet, consectetuer adipiscing elit, sed diam nonummy nibh </a:t>
              </a:r>
              <a:endParaRPr lang="en-GB" sz="1400" smtClean="0">
                <a:solidFill>
                  <a:schemeClr val="tx1">
                    <a:lumMod val="75000"/>
                    <a:lumOff val="25000"/>
                  </a:schemeClr>
                </a:solidFill>
              </a:endParaRPr>
            </a:p>
            <a:p>
              <a:pPr algn="ctr"/>
              <a:r>
                <a:rPr lang="en-GB" sz="1400" smtClean="0">
                  <a:solidFill>
                    <a:schemeClr val="tx1">
                      <a:lumMod val="75000"/>
                      <a:lumOff val="25000"/>
                    </a:schemeClr>
                  </a:solidFill>
                </a:rPr>
                <a:t>euismod</a:t>
              </a:r>
            </a:p>
          </p:txBody>
        </p:sp>
      </p:grpSp>
      <p:grpSp>
        <p:nvGrpSpPr>
          <p:cNvPr id="50" name="Group 25"/>
          <p:cNvGrpSpPr/>
          <p:nvPr/>
        </p:nvGrpSpPr>
        <p:grpSpPr>
          <a:xfrm>
            <a:off x="3744988" y="4014354"/>
            <a:ext cx="2017502" cy="1856765"/>
            <a:chOff x="1104628" y="3986218"/>
            <a:chExt cx="2017502" cy="1856765"/>
          </a:xfrm>
        </p:grpSpPr>
        <p:sp>
          <p:nvSpPr>
            <p:cNvPr id="51" name="TextBox 26"/>
            <p:cNvSpPr txBox="1"/>
            <p:nvPr/>
          </p:nvSpPr>
          <p:spPr>
            <a:xfrm>
              <a:off x="1452783" y="3986218"/>
              <a:ext cx="1321196" cy="461665"/>
            </a:xfrm>
            <a:prstGeom prst="rect">
              <a:avLst/>
            </a:prstGeom>
            <a:noFill/>
          </p:spPr>
          <p:txBody>
            <a:bodyPr wrap="none" rtlCol="0">
              <a:spAutoFit/>
            </a:bodyPr>
            <a:lstStyle/>
            <a:p>
              <a:pPr algn="ctr"/>
              <a:r>
                <a:rPr lang="en-US" sz="2400" b="1" smtClean="0">
                  <a:solidFill>
                    <a:schemeClr val="tx1">
                      <a:lumMod val="75000"/>
                      <a:lumOff val="25000"/>
                    </a:schemeClr>
                  </a:solidFill>
                  <a:latin typeface="+mj-lt"/>
                </a:rPr>
                <a:t>$58,347</a:t>
              </a:r>
            </a:p>
          </p:txBody>
        </p:sp>
        <p:sp>
          <p:nvSpPr>
            <p:cNvPr id="52" name="TextBox 27"/>
            <p:cNvSpPr txBox="1"/>
            <p:nvPr/>
          </p:nvSpPr>
          <p:spPr>
            <a:xfrm>
              <a:off x="1400684" y="4334878"/>
              <a:ext cx="1425391" cy="338554"/>
            </a:xfrm>
            <a:prstGeom prst="rect">
              <a:avLst/>
            </a:prstGeom>
            <a:noFill/>
          </p:spPr>
          <p:txBody>
            <a:bodyPr wrap="none" rtlCol="0">
              <a:spAutoFit/>
            </a:bodyPr>
            <a:lstStyle/>
            <a:p>
              <a:pPr algn="ctr"/>
              <a:r>
                <a:rPr lang="zh-CN" altLang="en-US" sz="1600" b="1" dirty="0" smtClean="0">
                  <a:solidFill>
                    <a:schemeClr val="tx1">
                      <a:lumMod val="75000"/>
                      <a:lumOff val="25000"/>
                    </a:schemeClr>
                  </a:solidFill>
                </a:rPr>
                <a:t>点此替换文本</a:t>
              </a:r>
              <a:endParaRPr lang="en-US" sz="1600" b="1" dirty="0" smtClean="0">
                <a:solidFill>
                  <a:schemeClr val="tx1">
                    <a:lumMod val="75000"/>
                    <a:lumOff val="25000"/>
                  </a:schemeClr>
                </a:solidFill>
              </a:endParaRPr>
            </a:p>
          </p:txBody>
        </p:sp>
        <p:sp>
          <p:nvSpPr>
            <p:cNvPr id="53" name="Rectangle 28"/>
            <p:cNvSpPr/>
            <p:nvPr/>
          </p:nvSpPr>
          <p:spPr>
            <a:xfrm>
              <a:off x="1104628" y="4673432"/>
              <a:ext cx="2017502" cy="1169551"/>
            </a:xfrm>
            <a:prstGeom prst="rect">
              <a:avLst/>
            </a:prstGeom>
          </p:spPr>
          <p:txBody>
            <a:bodyPr wrap="square">
              <a:spAutoFit/>
            </a:bodyPr>
            <a:lstStyle/>
            <a:p>
              <a:pPr algn="ctr"/>
              <a:r>
                <a:rPr lang="en-GB" sz="1400">
                  <a:solidFill>
                    <a:schemeClr val="tx1">
                      <a:lumMod val="75000"/>
                      <a:lumOff val="25000"/>
                    </a:schemeClr>
                  </a:solidFill>
                </a:rPr>
                <a:t>Lorem ipsum dolor sit amet, consectetuer adipiscing elit, sed diam nonummy nibh </a:t>
              </a:r>
              <a:endParaRPr lang="en-GB" sz="1400" smtClean="0">
                <a:solidFill>
                  <a:schemeClr val="tx1">
                    <a:lumMod val="75000"/>
                    <a:lumOff val="25000"/>
                  </a:schemeClr>
                </a:solidFill>
              </a:endParaRPr>
            </a:p>
            <a:p>
              <a:pPr algn="ctr"/>
              <a:r>
                <a:rPr lang="en-GB" sz="1400" smtClean="0">
                  <a:solidFill>
                    <a:schemeClr val="tx1">
                      <a:lumMod val="75000"/>
                      <a:lumOff val="25000"/>
                    </a:schemeClr>
                  </a:solidFill>
                </a:rPr>
                <a:t>euismod</a:t>
              </a:r>
            </a:p>
          </p:txBody>
        </p:sp>
      </p:grpSp>
      <p:grpSp>
        <p:nvGrpSpPr>
          <p:cNvPr id="54" name="Group 29"/>
          <p:cNvGrpSpPr/>
          <p:nvPr/>
        </p:nvGrpSpPr>
        <p:grpSpPr>
          <a:xfrm>
            <a:off x="6428345" y="4014354"/>
            <a:ext cx="2017502" cy="1856765"/>
            <a:chOff x="1104628" y="3986218"/>
            <a:chExt cx="2017502" cy="1856765"/>
          </a:xfrm>
        </p:grpSpPr>
        <p:sp>
          <p:nvSpPr>
            <p:cNvPr id="55" name="TextBox 30"/>
            <p:cNvSpPr txBox="1"/>
            <p:nvPr/>
          </p:nvSpPr>
          <p:spPr>
            <a:xfrm>
              <a:off x="1452783" y="3986218"/>
              <a:ext cx="1321196" cy="461665"/>
            </a:xfrm>
            <a:prstGeom prst="rect">
              <a:avLst/>
            </a:prstGeom>
            <a:noFill/>
          </p:spPr>
          <p:txBody>
            <a:bodyPr wrap="none" rtlCol="0">
              <a:spAutoFit/>
            </a:bodyPr>
            <a:lstStyle/>
            <a:p>
              <a:pPr algn="ctr"/>
              <a:r>
                <a:rPr lang="en-US" sz="2400" b="1" smtClean="0">
                  <a:solidFill>
                    <a:schemeClr val="tx1">
                      <a:lumMod val="75000"/>
                      <a:lumOff val="25000"/>
                    </a:schemeClr>
                  </a:solidFill>
                  <a:latin typeface="+mj-lt"/>
                </a:rPr>
                <a:t>$87,659</a:t>
              </a:r>
            </a:p>
          </p:txBody>
        </p:sp>
        <p:sp>
          <p:nvSpPr>
            <p:cNvPr id="56" name="TextBox 31"/>
            <p:cNvSpPr txBox="1"/>
            <p:nvPr/>
          </p:nvSpPr>
          <p:spPr>
            <a:xfrm>
              <a:off x="1400684" y="4334878"/>
              <a:ext cx="1425391" cy="338554"/>
            </a:xfrm>
            <a:prstGeom prst="rect">
              <a:avLst/>
            </a:prstGeom>
            <a:noFill/>
          </p:spPr>
          <p:txBody>
            <a:bodyPr wrap="none" rtlCol="0">
              <a:spAutoFit/>
            </a:bodyPr>
            <a:lstStyle/>
            <a:p>
              <a:pPr algn="ctr"/>
              <a:r>
                <a:rPr lang="zh-CN" altLang="en-US" sz="1600" b="1" dirty="0" smtClean="0">
                  <a:solidFill>
                    <a:schemeClr val="tx1">
                      <a:lumMod val="75000"/>
                      <a:lumOff val="25000"/>
                    </a:schemeClr>
                  </a:solidFill>
                </a:rPr>
                <a:t>点此替换文本</a:t>
              </a:r>
              <a:endParaRPr lang="en-US" sz="1600" b="1" dirty="0" smtClean="0">
                <a:solidFill>
                  <a:schemeClr val="tx1">
                    <a:lumMod val="75000"/>
                    <a:lumOff val="25000"/>
                  </a:schemeClr>
                </a:solidFill>
              </a:endParaRPr>
            </a:p>
          </p:txBody>
        </p:sp>
        <p:sp>
          <p:nvSpPr>
            <p:cNvPr id="57" name="Rectangle 32"/>
            <p:cNvSpPr/>
            <p:nvPr/>
          </p:nvSpPr>
          <p:spPr>
            <a:xfrm>
              <a:off x="1104628" y="4673432"/>
              <a:ext cx="2017502" cy="1169551"/>
            </a:xfrm>
            <a:prstGeom prst="rect">
              <a:avLst/>
            </a:prstGeom>
          </p:spPr>
          <p:txBody>
            <a:bodyPr wrap="square">
              <a:spAutoFit/>
            </a:bodyPr>
            <a:lstStyle/>
            <a:p>
              <a:pPr algn="ctr"/>
              <a:r>
                <a:rPr lang="en-GB" sz="1400">
                  <a:solidFill>
                    <a:schemeClr val="tx1">
                      <a:lumMod val="75000"/>
                      <a:lumOff val="25000"/>
                    </a:schemeClr>
                  </a:solidFill>
                </a:rPr>
                <a:t>Lorem ipsum dolor sit amet, consectetuer adipiscing elit, sed diam nonummy nibh </a:t>
              </a:r>
              <a:endParaRPr lang="en-GB" sz="1400" smtClean="0">
                <a:solidFill>
                  <a:schemeClr val="tx1">
                    <a:lumMod val="75000"/>
                    <a:lumOff val="25000"/>
                  </a:schemeClr>
                </a:solidFill>
              </a:endParaRPr>
            </a:p>
            <a:p>
              <a:pPr algn="ctr"/>
              <a:r>
                <a:rPr lang="en-GB" sz="1400" smtClean="0">
                  <a:solidFill>
                    <a:schemeClr val="tx1">
                      <a:lumMod val="75000"/>
                      <a:lumOff val="25000"/>
                    </a:schemeClr>
                  </a:solidFill>
                </a:rPr>
                <a:t>euismod</a:t>
              </a:r>
            </a:p>
          </p:txBody>
        </p:sp>
      </p:grpSp>
      <p:grpSp>
        <p:nvGrpSpPr>
          <p:cNvPr id="58" name="Group 33"/>
          <p:cNvGrpSpPr/>
          <p:nvPr/>
        </p:nvGrpSpPr>
        <p:grpSpPr>
          <a:xfrm>
            <a:off x="9114026" y="4014354"/>
            <a:ext cx="2017502" cy="1856765"/>
            <a:chOff x="1104628" y="3986218"/>
            <a:chExt cx="2017502" cy="1856765"/>
          </a:xfrm>
        </p:grpSpPr>
        <p:sp>
          <p:nvSpPr>
            <p:cNvPr id="59" name="TextBox 34"/>
            <p:cNvSpPr txBox="1"/>
            <p:nvPr/>
          </p:nvSpPr>
          <p:spPr>
            <a:xfrm>
              <a:off x="1452783" y="3986218"/>
              <a:ext cx="1321196" cy="461665"/>
            </a:xfrm>
            <a:prstGeom prst="rect">
              <a:avLst/>
            </a:prstGeom>
            <a:noFill/>
          </p:spPr>
          <p:txBody>
            <a:bodyPr wrap="none" rtlCol="0">
              <a:spAutoFit/>
            </a:bodyPr>
            <a:lstStyle/>
            <a:p>
              <a:pPr algn="ctr"/>
              <a:r>
                <a:rPr lang="en-US" sz="2400" b="1" smtClean="0">
                  <a:solidFill>
                    <a:schemeClr val="tx1">
                      <a:lumMod val="75000"/>
                      <a:lumOff val="25000"/>
                    </a:schemeClr>
                  </a:solidFill>
                  <a:latin typeface="+mj-lt"/>
                </a:rPr>
                <a:t>$79,518</a:t>
              </a:r>
            </a:p>
          </p:txBody>
        </p:sp>
        <p:sp>
          <p:nvSpPr>
            <p:cNvPr id="60" name="TextBox 35"/>
            <p:cNvSpPr txBox="1"/>
            <p:nvPr/>
          </p:nvSpPr>
          <p:spPr>
            <a:xfrm>
              <a:off x="1400684" y="4334878"/>
              <a:ext cx="1425391" cy="338554"/>
            </a:xfrm>
            <a:prstGeom prst="rect">
              <a:avLst/>
            </a:prstGeom>
            <a:noFill/>
          </p:spPr>
          <p:txBody>
            <a:bodyPr wrap="none" rtlCol="0">
              <a:spAutoFit/>
            </a:bodyPr>
            <a:lstStyle/>
            <a:p>
              <a:pPr algn="ctr"/>
              <a:r>
                <a:rPr lang="zh-CN" altLang="en-US" sz="1600" b="1" dirty="0" smtClean="0">
                  <a:solidFill>
                    <a:schemeClr val="tx1">
                      <a:lumMod val="75000"/>
                      <a:lumOff val="25000"/>
                    </a:schemeClr>
                  </a:solidFill>
                </a:rPr>
                <a:t>点此替换文本</a:t>
              </a:r>
              <a:endParaRPr lang="en-US" sz="1600" b="1" dirty="0" smtClean="0">
                <a:solidFill>
                  <a:schemeClr val="tx1">
                    <a:lumMod val="75000"/>
                    <a:lumOff val="25000"/>
                  </a:schemeClr>
                </a:solidFill>
              </a:endParaRPr>
            </a:p>
          </p:txBody>
        </p:sp>
        <p:sp>
          <p:nvSpPr>
            <p:cNvPr id="61" name="Rectangle 36"/>
            <p:cNvSpPr/>
            <p:nvPr/>
          </p:nvSpPr>
          <p:spPr>
            <a:xfrm>
              <a:off x="1104628" y="4673432"/>
              <a:ext cx="2017502" cy="1169551"/>
            </a:xfrm>
            <a:prstGeom prst="rect">
              <a:avLst/>
            </a:prstGeom>
          </p:spPr>
          <p:txBody>
            <a:bodyPr wrap="square">
              <a:spAutoFit/>
            </a:bodyPr>
            <a:lstStyle/>
            <a:p>
              <a:pPr algn="ctr"/>
              <a:r>
                <a:rPr lang="en-GB" sz="1400">
                  <a:solidFill>
                    <a:schemeClr val="tx1">
                      <a:lumMod val="75000"/>
                      <a:lumOff val="25000"/>
                    </a:schemeClr>
                  </a:solidFill>
                </a:rPr>
                <a:t>Lorem ipsum dolor sit amet, consectetuer adipiscing elit, sed diam nonummy nibh </a:t>
              </a:r>
              <a:endParaRPr lang="en-GB" sz="1400" smtClean="0">
                <a:solidFill>
                  <a:schemeClr val="tx1">
                    <a:lumMod val="75000"/>
                    <a:lumOff val="25000"/>
                  </a:schemeClr>
                </a:solidFill>
              </a:endParaRPr>
            </a:p>
            <a:p>
              <a:pPr algn="ctr"/>
              <a:r>
                <a:rPr lang="en-GB" sz="1400" smtClean="0">
                  <a:solidFill>
                    <a:schemeClr val="tx1">
                      <a:lumMod val="75000"/>
                      <a:lumOff val="25000"/>
                    </a:schemeClr>
                  </a:solidFill>
                </a:rPr>
                <a:t>euismod</a:t>
              </a:r>
            </a:p>
          </p:txBody>
        </p:sp>
      </p:grpSp>
      <p:cxnSp>
        <p:nvCxnSpPr>
          <p:cNvPr id="62" name="Straight Connector 38"/>
          <p:cNvCxnSpPr/>
          <p:nvPr/>
        </p:nvCxnSpPr>
        <p:spPr>
          <a:xfrm>
            <a:off x="3305908" y="2211284"/>
            <a:ext cx="0" cy="355647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39"/>
          <p:cNvCxnSpPr/>
          <p:nvPr/>
        </p:nvCxnSpPr>
        <p:spPr>
          <a:xfrm>
            <a:off x="5950634" y="2211284"/>
            <a:ext cx="0" cy="355647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40"/>
          <p:cNvCxnSpPr/>
          <p:nvPr/>
        </p:nvCxnSpPr>
        <p:spPr>
          <a:xfrm>
            <a:off x="8764173" y="2211284"/>
            <a:ext cx="0" cy="355647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Tm="6786">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par>
                          <p:cTn id="15" fill="hold">
                            <p:stCondLst>
                              <p:cond delay="1000"/>
                            </p:stCondLst>
                            <p:childTnLst>
                              <p:par>
                                <p:cTn id="16" presetID="22" presetClass="entr" presetSubtype="1" fill="hold" nodeType="afterEffect">
                                  <p:stCondLst>
                                    <p:cond delay="0"/>
                                  </p:stCondLst>
                                  <p:childTnLst>
                                    <p:set>
                                      <p:cBhvr>
                                        <p:cTn id="17" dur="1" fill="hold">
                                          <p:stCondLst>
                                            <p:cond delay="0"/>
                                          </p:stCondLst>
                                        </p:cTn>
                                        <p:tgtEl>
                                          <p:spTgt spid="46"/>
                                        </p:tgtEl>
                                        <p:attrNameLst>
                                          <p:attrName>style.visibility</p:attrName>
                                        </p:attrNameLst>
                                      </p:cBhvr>
                                      <p:to>
                                        <p:strVal val="visible"/>
                                      </p:to>
                                    </p:set>
                                    <p:animEffect transition="in" filter="wipe(up)">
                                      <p:cBhvr>
                                        <p:cTn id="18" dur="500"/>
                                        <p:tgtEl>
                                          <p:spTgt spid="46"/>
                                        </p:tgtEl>
                                      </p:cBhvr>
                                    </p:animEffect>
                                  </p:childTnLst>
                                </p:cTn>
                              </p:par>
                            </p:childTnLst>
                          </p:cTn>
                        </p:par>
                        <p:par>
                          <p:cTn id="19" fill="hold">
                            <p:stCondLst>
                              <p:cond delay="1500"/>
                            </p:stCondLst>
                            <p:childTnLst>
                              <p:par>
                                <p:cTn id="20" presetID="22" presetClass="entr" presetSubtype="1" fill="hold" nodeType="afterEffect">
                                  <p:stCondLst>
                                    <p:cond delay="0"/>
                                  </p:stCondLst>
                                  <p:childTnLst>
                                    <p:set>
                                      <p:cBhvr>
                                        <p:cTn id="21" dur="1" fill="hold">
                                          <p:stCondLst>
                                            <p:cond delay="0"/>
                                          </p:stCondLst>
                                        </p:cTn>
                                        <p:tgtEl>
                                          <p:spTgt spid="62"/>
                                        </p:tgtEl>
                                        <p:attrNameLst>
                                          <p:attrName>style.visibility</p:attrName>
                                        </p:attrNameLst>
                                      </p:cBhvr>
                                      <p:to>
                                        <p:strVal val="visible"/>
                                      </p:to>
                                    </p:set>
                                    <p:animEffect transition="in" filter="wipe(up)">
                                      <p:cBhvr>
                                        <p:cTn id="22" dur="500"/>
                                        <p:tgtEl>
                                          <p:spTgt spid="62"/>
                                        </p:tgtEl>
                                      </p:cBhvr>
                                    </p:animEffect>
                                  </p:childTnLst>
                                </p:cTn>
                              </p:par>
                            </p:childTnLst>
                          </p:cTn>
                        </p:par>
                        <p:par>
                          <p:cTn id="23" fill="hold">
                            <p:stCondLst>
                              <p:cond delay="2000"/>
                            </p:stCondLst>
                            <p:childTnLst>
                              <p:par>
                                <p:cTn id="24" presetID="53" presetClass="entr" presetSubtype="16" fill="hold" nodeType="after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p:cTn id="26" dur="500" fill="hold"/>
                                        <p:tgtEl>
                                          <p:spTgt spid="10"/>
                                        </p:tgtEl>
                                        <p:attrNameLst>
                                          <p:attrName>ppt_w</p:attrName>
                                        </p:attrNameLst>
                                      </p:cBhvr>
                                      <p:tavLst>
                                        <p:tav tm="0">
                                          <p:val>
                                            <p:fltVal val="0"/>
                                          </p:val>
                                        </p:tav>
                                        <p:tav tm="100000">
                                          <p:val>
                                            <p:strVal val="#ppt_w"/>
                                          </p:val>
                                        </p:tav>
                                      </p:tavLst>
                                    </p:anim>
                                    <p:anim calcmode="lin" valueType="num">
                                      <p:cBhvr>
                                        <p:cTn id="27" dur="500" fill="hold"/>
                                        <p:tgtEl>
                                          <p:spTgt spid="10"/>
                                        </p:tgtEl>
                                        <p:attrNameLst>
                                          <p:attrName>ppt_h</p:attrName>
                                        </p:attrNameLst>
                                      </p:cBhvr>
                                      <p:tavLst>
                                        <p:tav tm="0">
                                          <p:val>
                                            <p:fltVal val="0"/>
                                          </p:val>
                                        </p:tav>
                                        <p:tav tm="100000">
                                          <p:val>
                                            <p:strVal val="#ppt_h"/>
                                          </p:val>
                                        </p:tav>
                                      </p:tavLst>
                                    </p:anim>
                                    <p:animEffect transition="in" filter="fade">
                                      <p:cBhvr>
                                        <p:cTn id="28" dur="500"/>
                                        <p:tgtEl>
                                          <p:spTgt spid="10"/>
                                        </p:tgtEl>
                                      </p:cBhvr>
                                    </p:animEffect>
                                  </p:childTnLst>
                                </p:cTn>
                              </p:par>
                            </p:childTnLst>
                          </p:cTn>
                        </p:par>
                        <p:par>
                          <p:cTn id="29" fill="hold">
                            <p:stCondLst>
                              <p:cond delay="2500"/>
                            </p:stCondLst>
                            <p:childTnLst>
                              <p:par>
                                <p:cTn id="30" presetID="22" presetClass="entr" presetSubtype="1" fill="hold" nodeType="afterEffect">
                                  <p:stCondLst>
                                    <p:cond delay="0"/>
                                  </p:stCondLst>
                                  <p:childTnLst>
                                    <p:set>
                                      <p:cBhvr>
                                        <p:cTn id="31" dur="1" fill="hold">
                                          <p:stCondLst>
                                            <p:cond delay="0"/>
                                          </p:stCondLst>
                                        </p:cTn>
                                        <p:tgtEl>
                                          <p:spTgt spid="50"/>
                                        </p:tgtEl>
                                        <p:attrNameLst>
                                          <p:attrName>style.visibility</p:attrName>
                                        </p:attrNameLst>
                                      </p:cBhvr>
                                      <p:to>
                                        <p:strVal val="visible"/>
                                      </p:to>
                                    </p:set>
                                    <p:animEffect transition="in" filter="wipe(up)">
                                      <p:cBhvr>
                                        <p:cTn id="32" dur="500"/>
                                        <p:tgtEl>
                                          <p:spTgt spid="50"/>
                                        </p:tgtEl>
                                      </p:cBhvr>
                                    </p:animEffect>
                                  </p:childTnLst>
                                </p:cTn>
                              </p:par>
                            </p:childTnLst>
                          </p:cTn>
                        </p:par>
                        <p:par>
                          <p:cTn id="33" fill="hold">
                            <p:stCondLst>
                              <p:cond delay="3000"/>
                            </p:stCondLst>
                            <p:childTnLst>
                              <p:par>
                                <p:cTn id="34" presetID="22" presetClass="entr" presetSubtype="1" fill="hold" nodeType="afterEffect">
                                  <p:stCondLst>
                                    <p:cond delay="0"/>
                                  </p:stCondLst>
                                  <p:childTnLst>
                                    <p:set>
                                      <p:cBhvr>
                                        <p:cTn id="35" dur="1" fill="hold">
                                          <p:stCondLst>
                                            <p:cond delay="0"/>
                                          </p:stCondLst>
                                        </p:cTn>
                                        <p:tgtEl>
                                          <p:spTgt spid="63"/>
                                        </p:tgtEl>
                                        <p:attrNameLst>
                                          <p:attrName>style.visibility</p:attrName>
                                        </p:attrNameLst>
                                      </p:cBhvr>
                                      <p:to>
                                        <p:strVal val="visible"/>
                                      </p:to>
                                    </p:set>
                                    <p:animEffect transition="in" filter="wipe(up)">
                                      <p:cBhvr>
                                        <p:cTn id="36" dur="500"/>
                                        <p:tgtEl>
                                          <p:spTgt spid="63"/>
                                        </p:tgtEl>
                                      </p:cBhvr>
                                    </p:animEffect>
                                  </p:childTnLst>
                                </p:cTn>
                              </p:par>
                            </p:childTnLst>
                          </p:cTn>
                        </p:par>
                        <p:par>
                          <p:cTn id="37" fill="hold">
                            <p:stCondLst>
                              <p:cond delay="3500"/>
                            </p:stCondLst>
                            <p:childTnLst>
                              <p:par>
                                <p:cTn id="38" presetID="53" presetClass="entr" presetSubtype="16" fill="hold" nodeType="afterEffect">
                                  <p:stCondLst>
                                    <p:cond delay="0"/>
                                  </p:stCondLst>
                                  <p:childTnLst>
                                    <p:set>
                                      <p:cBhvr>
                                        <p:cTn id="39" dur="1" fill="hold">
                                          <p:stCondLst>
                                            <p:cond delay="0"/>
                                          </p:stCondLst>
                                        </p:cTn>
                                        <p:tgtEl>
                                          <p:spTgt spid="23"/>
                                        </p:tgtEl>
                                        <p:attrNameLst>
                                          <p:attrName>style.visibility</p:attrName>
                                        </p:attrNameLst>
                                      </p:cBhvr>
                                      <p:to>
                                        <p:strVal val="visible"/>
                                      </p:to>
                                    </p:set>
                                    <p:anim calcmode="lin" valueType="num">
                                      <p:cBhvr>
                                        <p:cTn id="40" dur="500" fill="hold"/>
                                        <p:tgtEl>
                                          <p:spTgt spid="23"/>
                                        </p:tgtEl>
                                        <p:attrNameLst>
                                          <p:attrName>ppt_w</p:attrName>
                                        </p:attrNameLst>
                                      </p:cBhvr>
                                      <p:tavLst>
                                        <p:tav tm="0">
                                          <p:val>
                                            <p:fltVal val="0"/>
                                          </p:val>
                                        </p:tav>
                                        <p:tav tm="100000">
                                          <p:val>
                                            <p:strVal val="#ppt_w"/>
                                          </p:val>
                                        </p:tav>
                                      </p:tavLst>
                                    </p:anim>
                                    <p:anim calcmode="lin" valueType="num">
                                      <p:cBhvr>
                                        <p:cTn id="41" dur="500" fill="hold"/>
                                        <p:tgtEl>
                                          <p:spTgt spid="23"/>
                                        </p:tgtEl>
                                        <p:attrNameLst>
                                          <p:attrName>ppt_h</p:attrName>
                                        </p:attrNameLst>
                                      </p:cBhvr>
                                      <p:tavLst>
                                        <p:tav tm="0">
                                          <p:val>
                                            <p:fltVal val="0"/>
                                          </p:val>
                                        </p:tav>
                                        <p:tav tm="100000">
                                          <p:val>
                                            <p:strVal val="#ppt_h"/>
                                          </p:val>
                                        </p:tav>
                                      </p:tavLst>
                                    </p:anim>
                                    <p:animEffect transition="in" filter="fade">
                                      <p:cBhvr>
                                        <p:cTn id="42" dur="500"/>
                                        <p:tgtEl>
                                          <p:spTgt spid="23"/>
                                        </p:tgtEl>
                                      </p:cBhvr>
                                    </p:animEffect>
                                  </p:childTnLst>
                                </p:cTn>
                              </p:par>
                            </p:childTnLst>
                          </p:cTn>
                        </p:par>
                        <p:par>
                          <p:cTn id="43" fill="hold">
                            <p:stCondLst>
                              <p:cond delay="4000"/>
                            </p:stCondLst>
                            <p:childTnLst>
                              <p:par>
                                <p:cTn id="44" presetID="22" presetClass="entr" presetSubtype="1" fill="hold" nodeType="afterEffect">
                                  <p:stCondLst>
                                    <p:cond delay="0"/>
                                  </p:stCondLst>
                                  <p:childTnLst>
                                    <p:set>
                                      <p:cBhvr>
                                        <p:cTn id="45" dur="1" fill="hold">
                                          <p:stCondLst>
                                            <p:cond delay="0"/>
                                          </p:stCondLst>
                                        </p:cTn>
                                        <p:tgtEl>
                                          <p:spTgt spid="54"/>
                                        </p:tgtEl>
                                        <p:attrNameLst>
                                          <p:attrName>style.visibility</p:attrName>
                                        </p:attrNameLst>
                                      </p:cBhvr>
                                      <p:to>
                                        <p:strVal val="visible"/>
                                      </p:to>
                                    </p:set>
                                    <p:animEffect transition="in" filter="wipe(up)">
                                      <p:cBhvr>
                                        <p:cTn id="46" dur="500"/>
                                        <p:tgtEl>
                                          <p:spTgt spid="54"/>
                                        </p:tgtEl>
                                      </p:cBhvr>
                                    </p:animEffect>
                                  </p:childTnLst>
                                </p:cTn>
                              </p:par>
                            </p:childTnLst>
                          </p:cTn>
                        </p:par>
                        <p:par>
                          <p:cTn id="47" fill="hold">
                            <p:stCondLst>
                              <p:cond delay="4500"/>
                            </p:stCondLst>
                            <p:childTnLst>
                              <p:par>
                                <p:cTn id="48" presetID="22" presetClass="entr" presetSubtype="1" fill="hold" nodeType="afterEffect">
                                  <p:stCondLst>
                                    <p:cond delay="0"/>
                                  </p:stCondLst>
                                  <p:childTnLst>
                                    <p:set>
                                      <p:cBhvr>
                                        <p:cTn id="49" dur="1" fill="hold">
                                          <p:stCondLst>
                                            <p:cond delay="0"/>
                                          </p:stCondLst>
                                        </p:cTn>
                                        <p:tgtEl>
                                          <p:spTgt spid="64"/>
                                        </p:tgtEl>
                                        <p:attrNameLst>
                                          <p:attrName>style.visibility</p:attrName>
                                        </p:attrNameLst>
                                      </p:cBhvr>
                                      <p:to>
                                        <p:strVal val="visible"/>
                                      </p:to>
                                    </p:set>
                                    <p:animEffect transition="in" filter="wipe(up)">
                                      <p:cBhvr>
                                        <p:cTn id="50" dur="500"/>
                                        <p:tgtEl>
                                          <p:spTgt spid="64"/>
                                        </p:tgtEl>
                                      </p:cBhvr>
                                    </p:animEffect>
                                  </p:childTnLst>
                                </p:cTn>
                              </p:par>
                            </p:childTnLst>
                          </p:cTn>
                        </p:par>
                        <p:par>
                          <p:cTn id="51" fill="hold">
                            <p:stCondLst>
                              <p:cond delay="5000"/>
                            </p:stCondLst>
                            <p:childTnLst>
                              <p:par>
                                <p:cTn id="52" presetID="53" presetClass="entr" presetSubtype="16" fill="hold" nodeType="afterEffect">
                                  <p:stCondLst>
                                    <p:cond delay="0"/>
                                  </p:stCondLst>
                                  <p:childTnLst>
                                    <p:set>
                                      <p:cBhvr>
                                        <p:cTn id="53" dur="1" fill="hold">
                                          <p:stCondLst>
                                            <p:cond delay="0"/>
                                          </p:stCondLst>
                                        </p:cTn>
                                        <p:tgtEl>
                                          <p:spTgt spid="42"/>
                                        </p:tgtEl>
                                        <p:attrNameLst>
                                          <p:attrName>style.visibility</p:attrName>
                                        </p:attrNameLst>
                                      </p:cBhvr>
                                      <p:to>
                                        <p:strVal val="visible"/>
                                      </p:to>
                                    </p:set>
                                    <p:anim calcmode="lin" valueType="num">
                                      <p:cBhvr>
                                        <p:cTn id="54" dur="500" fill="hold"/>
                                        <p:tgtEl>
                                          <p:spTgt spid="42"/>
                                        </p:tgtEl>
                                        <p:attrNameLst>
                                          <p:attrName>ppt_w</p:attrName>
                                        </p:attrNameLst>
                                      </p:cBhvr>
                                      <p:tavLst>
                                        <p:tav tm="0">
                                          <p:val>
                                            <p:fltVal val="0"/>
                                          </p:val>
                                        </p:tav>
                                        <p:tav tm="100000">
                                          <p:val>
                                            <p:strVal val="#ppt_w"/>
                                          </p:val>
                                        </p:tav>
                                      </p:tavLst>
                                    </p:anim>
                                    <p:anim calcmode="lin" valueType="num">
                                      <p:cBhvr>
                                        <p:cTn id="55" dur="500" fill="hold"/>
                                        <p:tgtEl>
                                          <p:spTgt spid="42"/>
                                        </p:tgtEl>
                                        <p:attrNameLst>
                                          <p:attrName>ppt_h</p:attrName>
                                        </p:attrNameLst>
                                      </p:cBhvr>
                                      <p:tavLst>
                                        <p:tav tm="0">
                                          <p:val>
                                            <p:fltVal val="0"/>
                                          </p:val>
                                        </p:tav>
                                        <p:tav tm="100000">
                                          <p:val>
                                            <p:strVal val="#ppt_h"/>
                                          </p:val>
                                        </p:tav>
                                      </p:tavLst>
                                    </p:anim>
                                    <p:animEffect transition="in" filter="fade">
                                      <p:cBhvr>
                                        <p:cTn id="56" dur="500"/>
                                        <p:tgtEl>
                                          <p:spTgt spid="42"/>
                                        </p:tgtEl>
                                      </p:cBhvr>
                                    </p:animEffect>
                                  </p:childTnLst>
                                </p:cTn>
                              </p:par>
                            </p:childTnLst>
                          </p:cTn>
                        </p:par>
                        <p:par>
                          <p:cTn id="57" fill="hold">
                            <p:stCondLst>
                              <p:cond delay="5500"/>
                            </p:stCondLst>
                            <p:childTnLst>
                              <p:par>
                                <p:cTn id="58" presetID="22" presetClass="entr" presetSubtype="1" fill="hold" nodeType="afterEffect">
                                  <p:stCondLst>
                                    <p:cond delay="0"/>
                                  </p:stCondLst>
                                  <p:childTnLst>
                                    <p:set>
                                      <p:cBhvr>
                                        <p:cTn id="59" dur="1" fill="hold">
                                          <p:stCondLst>
                                            <p:cond delay="0"/>
                                          </p:stCondLst>
                                        </p:cTn>
                                        <p:tgtEl>
                                          <p:spTgt spid="58"/>
                                        </p:tgtEl>
                                        <p:attrNameLst>
                                          <p:attrName>style.visibility</p:attrName>
                                        </p:attrNameLst>
                                      </p:cBhvr>
                                      <p:to>
                                        <p:strVal val="visible"/>
                                      </p:to>
                                    </p:set>
                                    <p:animEffect transition="in" filter="wipe(up)">
                                      <p:cBhvr>
                                        <p:cTn id="60"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smtClean="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6" name="Group 4"/>
          <p:cNvGrpSpPr/>
          <p:nvPr/>
        </p:nvGrpSpPr>
        <p:grpSpPr>
          <a:xfrm>
            <a:off x="2093095" y="1899730"/>
            <a:ext cx="10240510" cy="2637708"/>
            <a:chOff x="1951490" y="1772730"/>
            <a:chExt cx="10240510" cy="2637708"/>
          </a:xfrm>
        </p:grpSpPr>
        <p:sp>
          <p:nvSpPr>
            <p:cNvPr id="7" name="Oval 41"/>
            <p:cNvSpPr/>
            <p:nvPr/>
          </p:nvSpPr>
          <p:spPr>
            <a:xfrm>
              <a:off x="8452895" y="3466655"/>
              <a:ext cx="387795" cy="387795"/>
            </a:xfrm>
            <a:prstGeom prst="ellipse">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42"/>
            <p:cNvSpPr/>
            <p:nvPr/>
          </p:nvSpPr>
          <p:spPr>
            <a:xfrm>
              <a:off x="11465094" y="2296011"/>
              <a:ext cx="387795" cy="387795"/>
            </a:xfrm>
            <a:prstGeom prst="ellipse">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39"/>
            <p:cNvSpPr/>
            <p:nvPr/>
          </p:nvSpPr>
          <p:spPr>
            <a:xfrm>
              <a:off x="6357664" y="3480723"/>
              <a:ext cx="387795" cy="387795"/>
            </a:xfrm>
            <a:prstGeom prst="ellipse">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40"/>
            <p:cNvSpPr/>
            <p:nvPr/>
          </p:nvSpPr>
          <p:spPr>
            <a:xfrm>
              <a:off x="9370807" y="2296012"/>
              <a:ext cx="387795" cy="387795"/>
            </a:xfrm>
            <a:prstGeom prst="ellipse">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38"/>
            <p:cNvSpPr/>
            <p:nvPr/>
          </p:nvSpPr>
          <p:spPr>
            <a:xfrm>
              <a:off x="4364435" y="3480191"/>
              <a:ext cx="387795" cy="387795"/>
            </a:xfrm>
            <a:prstGeom prst="ellipse">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37"/>
            <p:cNvSpPr/>
            <p:nvPr/>
          </p:nvSpPr>
          <p:spPr>
            <a:xfrm>
              <a:off x="7332205" y="2300659"/>
              <a:ext cx="387795" cy="387795"/>
            </a:xfrm>
            <a:prstGeom prst="ellipse">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utoShape 3"/>
            <p:cNvSpPr>
              <a:spLocks noChangeAspect="1" noChangeArrowheads="1" noTextEdit="1"/>
            </p:cNvSpPr>
            <p:nvPr/>
          </p:nvSpPr>
          <p:spPr bwMode="auto">
            <a:xfrm>
              <a:off x="1951490" y="1772730"/>
              <a:ext cx="10240510" cy="2637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nvGrpSpPr>
            <p:cNvPr id="16" name="Group 3"/>
            <p:cNvGrpSpPr/>
            <p:nvPr/>
          </p:nvGrpSpPr>
          <p:grpSpPr>
            <a:xfrm>
              <a:off x="1951490" y="1772730"/>
              <a:ext cx="10240510" cy="2637708"/>
              <a:chOff x="1951490" y="1772730"/>
              <a:chExt cx="10240510" cy="2637708"/>
            </a:xfrm>
          </p:grpSpPr>
          <p:sp>
            <p:nvSpPr>
              <p:cNvPr id="17" name="Freeform 13"/>
              <p:cNvSpPr/>
              <p:nvPr/>
            </p:nvSpPr>
            <p:spPr bwMode="auto">
              <a:xfrm>
                <a:off x="1951490" y="2251138"/>
                <a:ext cx="10240510" cy="1693821"/>
              </a:xfrm>
              <a:custGeom>
                <a:avLst/>
                <a:gdLst>
                  <a:gd name="T0" fmla="*/ 1096 w 6336"/>
                  <a:gd name="T1" fmla="*/ 112 h 1048"/>
                  <a:gd name="T2" fmla="*/ 1096 w 6336"/>
                  <a:gd name="T3" fmla="*/ 156 h 1048"/>
                  <a:gd name="T4" fmla="*/ 6336 w 6336"/>
                  <a:gd name="T5" fmla="*/ 156 h 1048"/>
                  <a:gd name="T6" fmla="*/ 6336 w 6336"/>
                  <a:gd name="T7" fmla="*/ 886 h 1048"/>
                  <a:gd name="T8" fmla="*/ 1096 w 6336"/>
                  <a:gd name="T9" fmla="*/ 886 h 1048"/>
                  <a:gd name="T10" fmla="*/ 1096 w 6336"/>
                  <a:gd name="T11" fmla="*/ 939 h 1048"/>
                  <a:gd name="T12" fmla="*/ 1096 w 6336"/>
                  <a:gd name="T13" fmla="*/ 939 h 1048"/>
                  <a:gd name="T14" fmla="*/ 1096 w 6336"/>
                  <a:gd name="T15" fmla="*/ 957 h 1048"/>
                  <a:gd name="T16" fmla="*/ 1094 w 6336"/>
                  <a:gd name="T17" fmla="*/ 972 h 1048"/>
                  <a:gd name="T18" fmla="*/ 1091 w 6336"/>
                  <a:gd name="T19" fmla="*/ 987 h 1048"/>
                  <a:gd name="T20" fmla="*/ 1085 w 6336"/>
                  <a:gd name="T21" fmla="*/ 1000 h 1048"/>
                  <a:gd name="T22" fmla="*/ 1079 w 6336"/>
                  <a:gd name="T23" fmla="*/ 1012 h 1048"/>
                  <a:gd name="T24" fmla="*/ 1072 w 6336"/>
                  <a:gd name="T25" fmla="*/ 1021 h 1048"/>
                  <a:gd name="T26" fmla="*/ 1062 w 6336"/>
                  <a:gd name="T27" fmla="*/ 1029 h 1048"/>
                  <a:gd name="T28" fmla="*/ 1053 w 6336"/>
                  <a:gd name="T29" fmla="*/ 1037 h 1048"/>
                  <a:gd name="T30" fmla="*/ 1043 w 6336"/>
                  <a:gd name="T31" fmla="*/ 1042 h 1048"/>
                  <a:gd name="T32" fmla="*/ 1032 w 6336"/>
                  <a:gd name="T33" fmla="*/ 1046 h 1048"/>
                  <a:gd name="T34" fmla="*/ 1018 w 6336"/>
                  <a:gd name="T35" fmla="*/ 1048 h 1048"/>
                  <a:gd name="T36" fmla="*/ 1005 w 6336"/>
                  <a:gd name="T37" fmla="*/ 1048 h 1048"/>
                  <a:gd name="T38" fmla="*/ 991 w 6336"/>
                  <a:gd name="T39" fmla="*/ 1048 h 1048"/>
                  <a:gd name="T40" fmla="*/ 976 w 6336"/>
                  <a:gd name="T41" fmla="*/ 1046 h 1048"/>
                  <a:gd name="T42" fmla="*/ 961 w 6336"/>
                  <a:gd name="T43" fmla="*/ 1042 h 1048"/>
                  <a:gd name="T44" fmla="*/ 944 w 6336"/>
                  <a:gd name="T45" fmla="*/ 1037 h 1048"/>
                  <a:gd name="T46" fmla="*/ 65 w 6336"/>
                  <a:gd name="T47" fmla="*/ 596 h 1048"/>
                  <a:gd name="T48" fmla="*/ 65 w 6336"/>
                  <a:gd name="T49" fmla="*/ 596 h 1048"/>
                  <a:gd name="T50" fmla="*/ 50 w 6336"/>
                  <a:gd name="T51" fmla="*/ 587 h 1048"/>
                  <a:gd name="T52" fmla="*/ 36 w 6336"/>
                  <a:gd name="T53" fmla="*/ 579 h 1048"/>
                  <a:gd name="T54" fmla="*/ 27 w 6336"/>
                  <a:gd name="T55" fmla="*/ 570 h 1048"/>
                  <a:gd name="T56" fmla="*/ 17 w 6336"/>
                  <a:gd name="T57" fmla="*/ 560 h 1048"/>
                  <a:gd name="T58" fmla="*/ 10 w 6336"/>
                  <a:gd name="T59" fmla="*/ 551 h 1048"/>
                  <a:gd name="T60" fmla="*/ 4 w 6336"/>
                  <a:gd name="T61" fmla="*/ 541 h 1048"/>
                  <a:gd name="T62" fmla="*/ 2 w 6336"/>
                  <a:gd name="T63" fmla="*/ 531 h 1048"/>
                  <a:gd name="T64" fmla="*/ 0 w 6336"/>
                  <a:gd name="T65" fmla="*/ 520 h 1048"/>
                  <a:gd name="T66" fmla="*/ 2 w 6336"/>
                  <a:gd name="T67" fmla="*/ 510 h 1048"/>
                  <a:gd name="T68" fmla="*/ 4 w 6336"/>
                  <a:gd name="T69" fmla="*/ 501 h 1048"/>
                  <a:gd name="T70" fmla="*/ 10 w 6336"/>
                  <a:gd name="T71" fmla="*/ 491 h 1048"/>
                  <a:gd name="T72" fmla="*/ 17 w 6336"/>
                  <a:gd name="T73" fmla="*/ 480 h 1048"/>
                  <a:gd name="T74" fmla="*/ 27 w 6336"/>
                  <a:gd name="T75" fmla="*/ 470 h 1048"/>
                  <a:gd name="T76" fmla="*/ 36 w 6336"/>
                  <a:gd name="T77" fmla="*/ 463 h 1048"/>
                  <a:gd name="T78" fmla="*/ 50 w 6336"/>
                  <a:gd name="T79" fmla="*/ 453 h 1048"/>
                  <a:gd name="T80" fmla="*/ 65 w 6336"/>
                  <a:gd name="T81" fmla="*/ 446 h 1048"/>
                  <a:gd name="T82" fmla="*/ 944 w 6336"/>
                  <a:gd name="T83" fmla="*/ 17 h 1048"/>
                  <a:gd name="T84" fmla="*/ 944 w 6336"/>
                  <a:gd name="T85" fmla="*/ 17 h 1048"/>
                  <a:gd name="T86" fmla="*/ 961 w 6336"/>
                  <a:gd name="T87" fmla="*/ 9 h 1048"/>
                  <a:gd name="T88" fmla="*/ 976 w 6336"/>
                  <a:gd name="T89" fmla="*/ 5 h 1048"/>
                  <a:gd name="T90" fmla="*/ 991 w 6336"/>
                  <a:gd name="T91" fmla="*/ 1 h 1048"/>
                  <a:gd name="T92" fmla="*/ 1005 w 6336"/>
                  <a:gd name="T93" fmla="*/ 0 h 1048"/>
                  <a:gd name="T94" fmla="*/ 1018 w 6336"/>
                  <a:gd name="T95" fmla="*/ 0 h 1048"/>
                  <a:gd name="T96" fmla="*/ 1032 w 6336"/>
                  <a:gd name="T97" fmla="*/ 3 h 1048"/>
                  <a:gd name="T98" fmla="*/ 1043 w 6336"/>
                  <a:gd name="T99" fmla="*/ 7 h 1048"/>
                  <a:gd name="T100" fmla="*/ 1053 w 6336"/>
                  <a:gd name="T101" fmla="*/ 13 h 1048"/>
                  <a:gd name="T102" fmla="*/ 1062 w 6336"/>
                  <a:gd name="T103" fmla="*/ 20 h 1048"/>
                  <a:gd name="T104" fmla="*/ 1072 w 6336"/>
                  <a:gd name="T105" fmla="*/ 28 h 1048"/>
                  <a:gd name="T106" fmla="*/ 1079 w 6336"/>
                  <a:gd name="T107" fmla="*/ 40 h 1048"/>
                  <a:gd name="T108" fmla="*/ 1085 w 6336"/>
                  <a:gd name="T109" fmla="*/ 51 h 1048"/>
                  <a:gd name="T110" fmla="*/ 1091 w 6336"/>
                  <a:gd name="T111" fmla="*/ 64 h 1048"/>
                  <a:gd name="T112" fmla="*/ 1094 w 6336"/>
                  <a:gd name="T113" fmla="*/ 80 h 1048"/>
                  <a:gd name="T114" fmla="*/ 1096 w 6336"/>
                  <a:gd name="T115" fmla="*/ 95 h 1048"/>
                  <a:gd name="T116" fmla="*/ 1096 w 6336"/>
                  <a:gd name="T117" fmla="*/ 112 h 1048"/>
                  <a:gd name="T118" fmla="*/ 1096 w 6336"/>
                  <a:gd name="T119" fmla="*/ 112 h 1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336" h="1048">
                    <a:moveTo>
                      <a:pt x="1096" y="112"/>
                    </a:moveTo>
                    <a:lnTo>
                      <a:pt x="1096" y="156"/>
                    </a:lnTo>
                    <a:lnTo>
                      <a:pt x="6336" y="156"/>
                    </a:lnTo>
                    <a:lnTo>
                      <a:pt x="6336" y="886"/>
                    </a:lnTo>
                    <a:lnTo>
                      <a:pt x="1096" y="886"/>
                    </a:lnTo>
                    <a:lnTo>
                      <a:pt x="1096" y="939"/>
                    </a:lnTo>
                    <a:lnTo>
                      <a:pt x="1096" y="939"/>
                    </a:lnTo>
                    <a:lnTo>
                      <a:pt x="1096" y="957"/>
                    </a:lnTo>
                    <a:lnTo>
                      <a:pt x="1094" y="972"/>
                    </a:lnTo>
                    <a:lnTo>
                      <a:pt x="1091" y="987"/>
                    </a:lnTo>
                    <a:lnTo>
                      <a:pt x="1085" y="1000"/>
                    </a:lnTo>
                    <a:lnTo>
                      <a:pt x="1079" y="1012"/>
                    </a:lnTo>
                    <a:lnTo>
                      <a:pt x="1072" y="1021"/>
                    </a:lnTo>
                    <a:lnTo>
                      <a:pt x="1062" y="1029"/>
                    </a:lnTo>
                    <a:lnTo>
                      <a:pt x="1053" y="1037"/>
                    </a:lnTo>
                    <a:lnTo>
                      <a:pt x="1043" y="1042"/>
                    </a:lnTo>
                    <a:lnTo>
                      <a:pt x="1032" y="1046"/>
                    </a:lnTo>
                    <a:lnTo>
                      <a:pt x="1018" y="1048"/>
                    </a:lnTo>
                    <a:lnTo>
                      <a:pt x="1005" y="1048"/>
                    </a:lnTo>
                    <a:lnTo>
                      <a:pt x="991" y="1048"/>
                    </a:lnTo>
                    <a:lnTo>
                      <a:pt x="976" y="1046"/>
                    </a:lnTo>
                    <a:lnTo>
                      <a:pt x="961" y="1042"/>
                    </a:lnTo>
                    <a:lnTo>
                      <a:pt x="944" y="1037"/>
                    </a:lnTo>
                    <a:lnTo>
                      <a:pt x="65" y="596"/>
                    </a:lnTo>
                    <a:lnTo>
                      <a:pt x="65" y="596"/>
                    </a:lnTo>
                    <a:lnTo>
                      <a:pt x="50" y="587"/>
                    </a:lnTo>
                    <a:lnTo>
                      <a:pt x="36" y="579"/>
                    </a:lnTo>
                    <a:lnTo>
                      <a:pt x="27" y="570"/>
                    </a:lnTo>
                    <a:lnTo>
                      <a:pt x="17" y="560"/>
                    </a:lnTo>
                    <a:lnTo>
                      <a:pt x="10" y="551"/>
                    </a:lnTo>
                    <a:lnTo>
                      <a:pt x="4" y="541"/>
                    </a:lnTo>
                    <a:lnTo>
                      <a:pt x="2" y="531"/>
                    </a:lnTo>
                    <a:lnTo>
                      <a:pt x="0" y="520"/>
                    </a:lnTo>
                    <a:lnTo>
                      <a:pt x="2" y="510"/>
                    </a:lnTo>
                    <a:lnTo>
                      <a:pt x="4" y="501"/>
                    </a:lnTo>
                    <a:lnTo>
                      <a:pt x="10" y="491"/>
                    </a:lnTo>
                    <a:lnTo>
                      <a:pt x="17" y="480"/>
                    </a:lnTo>
                    <a:lnTo>
                      <a:pt x="27" y="470"/>
                    </a:lnTo>
                    <a:lnTo>
                      <a:pt x="36" y="463"/>
                    </a:lnTo>
                    <a:lnTo>
                      <a:pt x="50" y="453"/>
                    </a:lnTo>
                    <a:lnTo>
                      <a:pt x="65" y="446"/>
                    </a:lnTo>
                    <a:lnTo>
                      <a:pt x="944" y="17"/>
                    </a:lnTo>
                    <a:lnTo>
                      <a:pt x="944" y="17"/>
                    </a:lnTo>
                    <a:lnTo>
                      <a:pt x="961" y="9"/>
                    </a:lnTo>
                    <a:lnTo>
                      <a:pt x="976" y="5"/>
                    </a:lnTo>
                    <a:lnTo>
                      <a:pt x="991" y="1"/>
                    </a:lnTo>
                    <a:lnTo>
                      <a:pt x="1005" y="0"/>
                    </a:lnTo>
                    <a:lnTo>
                      <a:pt x="1018" y="0"/>
                    </a:lnTo>
                    <a:lnTo>
                      <a:pt x="1032" y="3"/>
                    </a:lnTo>
                    <a:lnTo>
                      <a:pt x="1043" y="7"/>
                    </a:lnTo>
                    <a:lnTo>
                      <a:pt x="1053" y="13"/>
                    </a:lnTo>
                    <a:lnTo>
                      <a:pt x="1062" y="20"/>
                    </a:lnTo>
                    <a:lnTo>
                      <a:pt x="1072" y="28"/>
                    </a:lnTo>
                    <a:lnTo>
                      <a:pt x="1079" y="40"/>
                    </a:lnTo>
                    <a:lnTo>
                      <a:pt x="1085" y="51"/>
                    </a:lnTo>
                    <a:lnTo>
                      <a:pt x="1091" y="64"/>
                    </a:lnTo>
                    <a:lnTo>
                      <a:pt x="1094" y="80"/>
                    </a:lnTo>
                    <a:lnTo>
                      <a:pt x="1096" y="95"/>
                    </a:lnTo>
                    <a:lnTo>
                      <a:pt x="1096" y="112"/>
                    </a:lnTo>
                    <a:lnTo>
                      <a:pt x="1096" y="112"/>
                    </a:lnTo>
                    <a:close/>
                  </a:path>
                </a:pathLst>
              </a:custGeom>
              <a:solidFill>
                <a:schemeClr val="accent6">
                  <a:lumMod val="60000"/>
                  <a:lumOff val="40000"/>
                </a:schemeClr>
              </a:solidFill>
              <a:ln>
                <a:noFill/>
              </a:ln>
            </p:spPr>
            <p:txBody>
              <a:bodyPr vert="horz" wrap="square" lIns="91440" tIns="45720" rIns="91440" bIns="45720" numCol="1" anchor="t" anchorCtr="0" compatLnSpc="1"/>
              <a:lstStyle/>
              <a:p>
                <a:endParaRPr lang="zh-CN" altLang="en-US"/>
              </a:p>
            </p:txBody>
          </p:sp>
          <p:sp>
            <p:nvSpPr>
              <p:cNvPr id="20" name="Freeform 12"/>
              <p:cNvSpPr/>
              <p:nvPr/>
            </p:nvSpPr>
            <p:spPr bwMode="auto">
              <a:xfrm>
                <a:off x="8511819" y="1772730"/>
                <a:ext cx="3316530" cy="2634475"/>
              </a:xfrm>
              <a:custGeom>
                <a:avLst/>
                <a:gdLst>
                  <a:gd name="T0" fmla="*/ 1999 w 2052"/>
                  <a:gd name="T1" fmla="*/ 334 h 1630"/>
                  <a:gd name="T2" fmla="*/ 1741 w 2052"/>
                  <a:gd name="T3" fmla="*/ 183 h 1630"/>
                  <a:gd name="T4" fmla="*/ 1686 w 2052"/>
                  <a:gd name="T5" fmla="*/ 162 h 1630"/>
                  <a:gd name="T6" fmla="*/ 1429 w 2052"/>
                  <a:gd name="T7" fmla="*/ 11 h 1630"/>
                  <a:gd name="T8" fmla="*/ 1419 w 2052"/>
                  <a:gd name="T9" fmla="*/ 6 h 1630"/>
                  <a:gd name="T10" fmla="*/ 1400 w 2052"/>
                  <a:gd name="T11" fmla="*/ 0 h 1630"/>
                  <a:gd name="T12" fmla="*/ 1375 w 2052"/>
                  <a:gd name="T13" fmla="*/ 2 h 1630"/>
                  <a:gd name="T14" fmla="*/ 1347 w 2052"/>
                  <a:gd name="T15" fmla="*/ 13 h 1630"/>
                  <a:gd name="T16" fmla="*/ 1320 w 2052"/>
                  <a:gd name="T17" fmla="*/ 32 h 1630"/>
                  <a:gd name="T18" fmla="*/ 633 w 2052"/>
                  <a:gd name="T19" fmla="*/ 721 h 1630"/>
                  <a:gd name="T20" fmla="*/ 452 w 2052"/>
                  <a:gd name="T21" fmla="*/ 902 h 1630"/>
                  <a:gd name="T22" fmla="*/ 119 w 2052"/>
                  <a:gd name="T23" fmla="*/ 1235 h 1630"/>
                  <a:gd name="T24" fmla="*/ 94 w 2052"/>
                  <a:gd name="T25" fmla="*/ 1253 h 1630"/>
                  <a:gd name="T26" fmla="*/ 56 w 2052"/>
                  <a:gd name="T27" fmla="*/ 1270 h 1630"/>
                  <a:gd name="T28" fmla="*/ 25 w 2052"/>
                  <a:gd name="T29" fmla="*/ 1272 h 1630"/>
                  <a:gd name="T30" fmla="*/ 0 w 2052"/>
                  <a:gd name="T31" fmla="*/ 1268 h 1630"/>
                  <a:gd name="T32" fmla="*/ 54 w 2052"/>
                  <a:gd name="T33" fmla="*/ 1300 h 1630"/>
                  <a:gd name="T34" fmla="*/ 313 w 2052"/>
                  <a:gd name="T35" fmla="*/ 1439 h 1630"/>
                  <a:gd name="T36" fmla="*/ 366 w 2052"/>
                  <a:gd name="T37" fmla="*/ 1472 h 1630"/>
                  <a:gd name="T38" fmla="*/ 624 w 2052"/>
                  <a:gd name="T39" fmla="*/ 1622 h 1630"/>
                  <a:gd name="T40" fmla="*/ 643 w 2052"/>
                  <a:gd name="T41" fmla="*/ 1628 h 1630"/>
                  <a:gd name="T42" fmla="*/ 679 w 2052"/>
                  <a:gd name="T43" fmla="*/ 1626 h 1630"/>
                  <a:gd name="T44" fmla="*/ 706 w 2052"/>
                  <a:gd name="T45" fmla="*/ 1615 h 1630"/>
                  <a:gd name="T46" fmla="*/ 725 w 2052"/>
                  <a:gd name="T47" fmla="*/ 1598 h 1630"/>
                  <a:gd name="T48" fmla="*/ 740 w 2052"/>
                  <a:gd name="T49" fmla="*/ 1590 h 1630"/>
                  <a:gd name="T50" fmla="*/ 1600 w 2052"/>
                  <a:gd name="T51" fmla="*/ 730 h 1630"/>
                  <a:gd name="T52" fmla="*/ 1943 w 2052"/>
                  <a:gd name="T53" fmla="*/ 387 h 1630"/>
                  <a:gd name="T54" fmla="*/ 1953 w 2052"/>
                  <a:gd name="T55" fmla="*/ 377 h 1630"/>
                  <a:gd name="T56" fmla="*/ 1974 w 2052"/>
                  <a:gd name="T57" fmla="*/ 366 h 1630"/>
                  <a:gd name="T58" fmla="*/ 2002 w 2052"/>
                  <a:gd name="T59" fmla="*/ 357 h 1630"/>
                  <a:gd name="T60" fmla="*/ 2033 w 2052"/>
                  <a:gd name="T61" fmla="*/ 358 h 1630"/>
                  <a:gd name="T62" fmla="*/ 2052 w 2052"/>
                  <a:gd name="T63" fmla="*/ 366 h 1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052" h="1630">
                    <a:moveTo>
                      <a:pt x="1999" y="334"/>
                    </a:moveTo>
                    <a:lnTo>
                      <a:pt x="1999" y="334"/>
                    </a:lnTo>
                    <a:lnTo>
                      <a:pt x="1741" y="183"/>
                    </a:lnTo>
                    <a:lnTo>
                      <a:pt x="1741" y="183"/>
                    </a:lnTo>
                    <a:lnTo>
                      <a:pt x="1686" y="162"/>
                    </a:lnTo>
                    <a:lnTo>
                      <a:pt x="1686" y="162"/>
                    </a:lnTo>
                    <a:lnTo>
                      <a:pt x="1429" y="11"/>
                    </a:lnTo>
                    <a:lnTo>
                      <a:pt x="1429" y="11"/>
                    </a:lnTo>
                    <a:lnTo>
                      <a:pt x="1429" y="11"/>
                    </a:lnTo>
                    <a:lnTo>
                      <a:pt x="1419" y="6"/>
                    </a:lnTo>
                    <a:lnTo>
                      <a:pt x="1409" y="2"/>
                    </a:lnTo>
                    <a:lnTo>
                      <a:pt x="1400" y="0"/>
                    </a:lnTo>
                    <a:lnTo>
                      <a:pt x="1390" y="0"/>
                    </a:lnTo>
                    <a:lnTo>
                      <a:pt x="1375" y="2"/>
                    </a:lnTo>
                    <a:lnTo>
                      <a:pt x="1360" y="6"/>
                    </a:lnTo>
                    <a:lnTo>
                      <a:pt x="1347" y="13"/>
                    </a:lnTo>
                    <a:lnTo>
                      <a:pt x="1335" y="21"/>
                    </a:lnTo>
                    <a:lnTo>
                      <a:pt x="1320" y="32"/>
                    </a:lnTo>
                    <a:lnTo>
                      <a:pt x="1310" y="32"/>
                    </a:lnTo>
                    <a:lnTo>
                      <a:pt x="633" y="721"/>
                    </a:lnTo>
                    <a:lnTo>
                      <a:pt x="633" y="721"/>
                    </a:lnTo>
                    <a:lnTo>
                      <a:pt x="452" y="902"/>
                    </a:lnTo>
                    <a:lnTo>
                      <a:pt x="452" y="902"/>
                    </a:lnTo>
                    <a:lnTo>
                      <a:pt x="119" y="1235"/>
                    </a:lnTo>
                    <a:lnTo>
                      <a:pt x="119" y="1235"/>
                    </a:lnTo>
                    <a:lnTo>
                      <a:pt x="94" y="1253"/>
                    </a:lnTo>
                    <a:lnTo>
                      <a:pt x="73" y="1262"/>
                    </a:lnTo>
                    <a:lnTo>
                      <a:pt x="56" y="1270"/>
                    </a:lnTo>
                    <a:lnTo>
                      <a:pt x="39" y="1272"/>
                    </a:lnTo>
                    <a:lnTo>
                      <a:pt x="25" y="1272"/>
                    </a:lnTo>
                    <a:lnTo>
                      <a:pt x="14" y="1270"/>
                    </a:lnTo>
                    <a:lnTo>
                      <a:pt x="0" y="1268"/>
                    </a:lnTo>
                    <a:lnTo>
                      <a:pt x="54" y="1300"/>
                    </a:lnTo>
                    <a:lnTo>
                      <a:pt x="54" y="1300"/>
                    </a:lnTo>
                    <a:lnTo>
                      <a:pt x="313" y="1439"/>
                    </a:lnTo>
                    <a:lnTo>
                      <a:pt x="313" y="1439"/>
                    </a:lnTo>
                    <a:lnTo>
                      <a:pt x="366" y="1472"/>
                    </a:lnTo>
                    <a:lnTo>
                      <a:pt x="366" y="1472"/>
                    </a:lnTo>
                    <a:lnTo>
                      <a:pt x="624" y="1622"/>
                    </a:lnTo>
                    <a:lnTo>
                      <a:pt x="624" y="1622"/>
                    </a:lnTo>
                    <a:lnTo>
                      <a:pt x="624" y="1622"/>
                    </a:lnTo>
                    <a:lnTo>
                      <a:pt x="643" y="1628"/>
                    </a:lnTo>
                    <a:lnTo>
                      <a:pt x="662" y="1630"/>
                    </a:lnTo>
                    <a:lnTo>
                      <a:pt x="679" y="1626"/>
                    </a:lnTo>
                    <a:lnTo>
                      <a:pt x="694" y="1622"/>
                    </a:lnTo>
                    <a:lnTo>
                      <a:pt x="706" y="1615"/>
                    </a:lnTo>
                    <a:lnTo>
                      <a:pt x="717" y="1607"/>
                    </a:lnTo>
                    <a:lnTo>
                      <a:pt x="725" y="1598"/>
                    </a:lnTo>
                    <a:lnTo>
                      <a:pt x="731" y="1590"/>
                    </a:lnTo>
                    <a:lnTo>
                      <a:pt x="740" y="1590"/>
                    </a:lnTo>
                    <a:lnTo>
                      <a:pt x="1429" y="902"/>
                    </a:lnTo>
                    <a:lnTo>
                      <a:pt x="1600" y="730"/>
                    </a:lnTo>
                    <a:lnTo>
                      <a:pt x="1600" y="730"/>
                    </a:lnTo>
                    <a:lnTo>
                      <a:pt x="1943" y="387"/>
                    </a:lnTo>
                    <a:lnTo>
                      <a:pt x="1943" y="387"/>
                    </a:lnTo>
                    <a:lnTo>
                      <a:pt x="1953" y="377"/>
                    </a:lnTo>
                    <a:lnTo>
                      <a:pt x="1964" y="372"/>
                    </a:lnTo>
                    <a:lnTo>
                      <a:pt x="1974" y="366"/>
                    </a:lnTo>
                    <a:lnTo>
                      <a:pt x="1983" y="362"/>
                    </a:lnTo>
                    <a:lnTo>
                      <a:pt x="2002" y="357"/>
                    </a:lnTo>
                    <a:lnTo>
                      <a:pt x="2018" y="357"/>
                    </a:lnTo>
                    <a:lnTo>
                      <a:pt x="2033" y="358"/>
                    </a:lnTo>
                    <a:lnTo>
                      <a:pt x="2042" y="362"/>
                    </a:lnTo>
                    <a:lnTo>
                      <a:pt x="2052" y="366"/>
                    </a:lnTo>
                    <a:lnTo>
                      <a:pt x="1999" y="334"/>
                    </a:lnTo>
                    <a:close/>
                  </a:path>
                </a:pathLst>
              </a:custGeom>
              <a:solidFill>
                <a:srgbClr val="76AD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21" name="组合 11"/>
              <p:cNvGrpSpPr/>
              <p:nvPr/>
            </p:nvGrpSpPr>
            <p:grpSpPr>
              <a:xfrm>
                <a:off x="4364539" y="1772730"/>
                <a:ext cx="3316528" cy="2637708"/>
                <a:chOff x="4503738" y="2711450"/>
                <a:chExt cx="3257550" cy="2590800"/>
              </a:xfrm>
            </p:grpSpPr>
            <p:sp>
              <p:nvSpPr>
                <p:cNvPr id="25" name="Line 13"/>
                <p:cNvSpPr>
                  <a:spLocks noChangeShapeType="1"/>
                </p:cNvSpPr>
                <p:nvPr/>
              </p:nvSpPr>
              <p:spPr bwMode="auto">
                <a:xfrm>
                  <a:off x="5935663" y="53022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Line 14"/>
                <p:cNvSpPr>
                  <a:spLocks noChangeShapeType="1"/>
                </p:cNvSpPr>
                <p:nvPr/>
              </p:nvSpPr>
              <p:spPr bwMode="auto">
                <a:xfrm>
                  <a:off x="5935663" y="53022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15"/>
                <p:cNvSpPr/>
                <p:nvPr/>
              </p:nvSpPr>
              <p:spPr bwMode="auto">
                <a:xfrm>
                  <a:off x="4503738" y="2711450"/>
                  <a:ext cx="3257550" cy="2587625"/>
                </a:xfrm>
                <a:custGeom>
                  <a:avLst/>
                  <a:gdLst>
                    <a:gd name="T0" fmla="*/ 1996 w 2052"/>
                    <a:gd name="T1" fmla="*/ 334 h 1630"/>
                    <a:gd name="T2" fmla="*/ 1741 w 2052"/>
                    <a:gd name="T3" fmla="*/ 183 h 1630"/>
                    <a:gd name="T4" fmla="*/ 1685 w 2052"/>
                    <a:gd name="T5" fmla="*/ 162 h 1630"/>
                    <a:gd name="T6" fmla="*/ 1428 w 2052"/>
                    <a:gd name="T7" fmla="*/ 11 h 1630"/>
                    <a:gd name="T8" fmla="*/ 1419 w 2052"/>
                    <a:gd name="T9" fmla="*/ 6 h 1630"/>
                    <a:gd name="T10" fmla="*/ 1399 w 2052"/>
                    <a:gd name="T11" fmla="*/ 0 h 1630"/>
                    <a:gd name="T12" fmla="*/ 1373 w 2052"/>
                    <a:gd name="T13" fmla="*/ 2 h 1630"/>
                    <a:gd name="T14" fmla="*/ 1346 w 2052"/>
                    <a:gd name="T15" fmla="*/ 13 h 1630"/>
                    <a:gd name="T16" fmla="*/ 1321 w 2052"/>
                    <a:gd name="T17" fmla="*/ 32 h 1630"/>
                    <a:gd name="T18" fmla="*/ 622 w 2052"/>
                    <a:gd name="T19" fmla="*/ 721 h 1630"/>
                    <a:gd name="T20" fmla="*/ 450 w 2052"/>
                    <a:gd name="T21" fmla="*/ 902 h 1630"/>
                    <a:gd name="T22" fmla="*/ 118 w 2052"/>
                    <a:gd name="T23" fmla="*/ 1235 h 1630"/>
                    <a:gd name="T24" fmla="*/ 95 w 2052"/>
                    <a:gd name="T25" fmla="*/ 1253 h 1630"/>
                    <a:gd name="T26" fmla="*/ 55 w 2052"/>
                    <a:gd name="T27" fmla="*/ 1270 h 1630"/>
                    <a:gd name="T28" fmla="*/ 27 w 2052"/>
                    <a:gd name="T29" fmla="*/ 1272 h 1630"/>
                    <a:gd name="T30" fmla="*/ 0 w 2052"/>
                    <a:gd name="T31" fmla="*/ 1268 h 1630"/>
                    <a:gd name="T32" fmla="*/ 53 w 2052"/>
                    <a:gd name="T33" fmla="*/ 1300 h 1630"/>
                    <a:gd name="T34" fmla="*/ 311 w 2052"/>
                    <a:gd name="T35" fmla="*/ 1439 h 1630"/>
                    <a:gd name="T36" fmla="*/ 357 w 2052"/>
                    <a:gd name="T37" fmla="*/ 1472 h 1630"/>
                    <a:gd name="T38" fmla="*/ 622 w 2052"/>
                    <a:gd name="T39" fmla="*/ 1622 h 1630"/>
                    <a:gd name="T40" fmla="*/ 643 w 2052"/>
                    <a:gd name="T41" fmla="*/ 1628 h 1630"/>
                    <a:gd name="T42" fmla="*/ 677 w 2052"/>
                    <a:gd name="T43" fmla="*/ 1626 h 1630"/>
                    <a:gd name="T44" fmla="*/ 705 w 2052"/>
                    <a:gd name="T45" fmla="*/ 1615 h 1630"/>
                    <a:gd name="T46" fmla="*/ 725 w 2052"/>
                    <a:gd name="T47" fmla="*/ 1598 h 1630"/>
                    <a:gd name="T48" fmla="*/ 742 w 2052"/>
                    <a:gd name="T49" fmla="*/ 1590 h 1630"/>
                    <a:gd name="T50" fmla="*/ 1602 w 2052"/>
                    <a:gd name="T51" fmla="*/ 730 h 1630"/>
                    <a:gd name="T52" fmla="*/ 1945 w 2052"/>
                    <a:gd name="T53" fmla="*/ 387 h 1630"/>
                    <a:gd name="T54" fmla="*/ 1954 w 2052"/>
                    <a:gd name="T55" fmla="*/ 377 h 1630"/>
                    <a:gd name="T56" fmla="*/ 1973 w 2052"/>
                    <a:gd name="T57" fmla="*/ 366 h 1630"/>
                    <a:gd name="T58" fmla="*/ 2002 w 2052"/>
                    <a:gd name="T59" fmla="*/ 357 h 1630"/>
                    <a:gd name="T60" fmla="*/ 2031 w 2052"/>
                    <a:gd name="T61" fmla="*/ 358 h 1630"/>
                    <a:gd name="T62" fmla="*/ 2052 w 2052"/>
                    <a:gd name="T63" fmla="*/ 366 h 1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052" h="1630">
                      <a:moveTo>
                        <a:pt x="1996" y="334"/>
                      </a:moveTo>
                      <a:lnTo>
                        <a:pt x="1996" y="334"/>
                      </a:lnTo>
                      <a:lnTo>
                        <a:pt x="1741" y="183"/>
                      </a:lnTo>
                      <a:lnTo>
                        <a:pt x="1741" y="183"/>
                      </a:lnTo>
                      <a:lnTo>
                        <a:pt x="1685" y="162"/>
                      </a:lnTo>
                      <a:lnTo>
                        <a:pt x="1685" y="162"/>
                      </a:lnTo>
                      <a:lnTo>
                        <a:pt x="1428" y="11"/>
                      </a:lnTo>
                      <a:lnTo>
                        <a:pt x="1428" y="11"/>
                      </a:lnTo>
                      <a:lnTo>
                        <a:pt x="1428" y="11"/>
                      </a:lnTo>
                      <a:lnTo>
                        <a:pt x="1419" y="6"/>
                      </a:lnTo>
                      <a:lnTo>
                        <a:pt x="1409" y="2"/>
                      </a:lnTo>
                      <a:lnTo>
                        <a:pt x="1399" y="0"/>
                      </a:lnTo>
                      <a:lnTo>
                        <a:pt x="1390" y="0"/>
                      </a:lnTo>
                      <a:lnTo>
                        <a:pt x="1373" y="2"/>
                      </a:lnTo>
                      <a:lnTo>
                        <a:pt x="1359" y="6"/>
                      </a:lnTo>
                      <a:lnTo>
                        <a:pt x="1346" y="13"/>
                      </a:lnTo>
                      <a:lnTo>
                        <a:pt x="1335" y="21"/>
                      </a:lnTo>
                      <a:lnTo>
                        <a:pt x="1321" y="32"/>
                      </a:lnTo>
                      <a:lnTo>
                        <a:pt x="1321" y="32"/>
                      </a:lnTo>
                      <a:lnTo>
                        <a:pt x="622" y="721"/>
                      </a:lnTo>
                      <a:lnTo>
                        <a:pt x="622" y="721"/>
                      </a:lnTo>
                      <a:lnTo>
                        <a:pt x="450" y="902"/>
                      </a:lnTo>
                      <a:lnTo>
                        <a:pt x="450" y="902"/>
                      </a:lnTo>
                      <a:lnTo>
                        <a:pt x="118" y="1235"/>
                      </a:lnTo>
                      <a:lnTo>
                        <a:pt x="118" y="1235"/>
                      </a:lnTo>
                      <a:lnTo>
                        <a:pt x="95" y="1253"/>
                      </a:lnTo>
                      <a:lnTo>
                        <a:pt x="74" y="1262"/>
                      </a:lnTo>
                      <a:lnTo>
                        <a:pt x="55" y="1270"/>
                      </a:lnTo>
                      <a:lnTo>
                        <a:pt x="40" y="1272"/>
                      </a:lnTo>
                      <a:lnTo>
                        <a:pt x="27" y="1272"/>
                      </a:lnTo>
                      <a:lnTo>
                        <a:pt x="15" y="1270"/>
                      </a:lnTo>
                      <a:lnTo>
                        <a:pt x="0" y="1268"/>
                      </a:lnTo>
                      <a:lnTo>
                        <a:pt x="53" y="1300"/>
                      </a:lnTo>
                      <a:lnTo>
                        <a:pt x="53" y="1300"/>
                      </a:lnTo>
                      <a:lnTo>
                        <a:pt x="311" y="1439"/>
                      </a:lnTo>
                      <a:lnTo>
                        <a:pt x="311" y="1439"/>
                      </a:lnTo>
                      <a:lnTo>
                        <a:pt x="357" y="1472"/>
                      </a:lnTo>
                      <a:lnTo>
                        <a:pt x="357" y="1472"/>
                      </a:lnTo>
                      <a:lnTo>
                        <a:pt x="622" y="1622"/>
                      </a:lnTo>
                      <a:lnTo>
                        <a:pt x="622" y="1622"/>
                      </a:lnTo>
                      <a:lnTo>
                        <a:pt x="622" y="1622"/>
                      </a:lnTo>
                      <a:lnTo>
                        <a:pt x="643" y="1628"/>
                      </a:lnTo>
                      <a:lnTo>
                        <a:pt x="660" y="1630"/>
                      </a:lnTo>
                      <a:lnTo>
                        <a:pt x="677" y="1626"/>
                      </a:lnTo>
                      <a:lnTo>
                        <a:pt x="692" y="1622"/>
                      </a:lnTo>
                      <a:lnTo>
                        <a:pt x="705" y="1615"/>
                      </a:lnTo>
                      <a:lnTo>
                        <a:pt x="715" y="1607"/>
                      </a:lnTo>
                      <a:lnTo>
                        <a:pt x="725" y="1598"/>
                      </a:lnTo>
                      <a:lnTo>
                        <a:pt x="728" y="1590"/>
                      </a:lnTo>
                      <a:lnTo>
                        <a:pt x="742" y="1590"/>
                      </a:lnTo>
                      <a:lnTo>
                        <a:pt x="1428" y="902"/>
                      </a:lnTo>
                      <a:lnTo>
                        <a:pt x="1602" y="730"/>
                      </a:lnTo>
                      <a:lnTo>
                        <a:pt x="1602" y="730"/>
                      </a:lnTo>
                      <a:lnTo>
                        <a:pt x="1945" y="387"/>
                      </a:lnTo>
                      <a:lnTo>
                        <a:pt x="1945" y="387"/>
                      </a:lnTo>
                      <a:lnTo>
                        <a:pt x="1954" y="377"/>
                      </a:lnTo>
                      <a:lnTo>
                        <a:pt x="1964" y="372"/>
                      </a:lnTo>
                      <a:lnTo>
                        <a:pt x="1973" y="366"/>
                      </a:lnTo>
                      <a:lnTo>
                        <a:pt x="1983" y="362"/>
                      </a:lnTo>
                      <a:lnTo>
                        <a:pt x="2002" y="357"/>
                      </a:lnTo>
                      <a:lnTo>
                        <a:pt x="2017" y="357"/>
                      </a:lnTo>
                      <a:lnTo>
                        <a:pt x="2031" y="358"/>
                      </a:lnTo>
                      <a:lnTo>
                        <a:pt x="2042" y="362"/>
                      </a:lnTo>
                      <a:lnTo>
                        <a:pt x="2052" y="366"/>
                      </a:lnTo>
                      <a:lnTo>
                        <a:pt x="1996" y="334"/>
                      </a:lnTo>
                      <a:close/>
                    </a:path>
                  </a:pathLst>
                </a:custGeom>
                <a:solidFill>
                  <a:srgbClr val="76AD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2" name="Freeform 16"/>
              <p:cNvSpPr/>
              <p:nvPr/>
            </p:nvSpPr>
            <p:spPr bwMode="auto">
              <a:xfrm>
                <a:off x="6413937" y="1772730"/>
                <a:ext cx="3316529" cy="2634475"/>
              </a:xfrm>
              <a:custGeom>
                <a:avLst/>
                <a:gdLst>
                  <a:gd name="T0" fmla="*/ 1996 w 2052"/>
                  <a:gd name="T1" fmla="*/ 334 h 1630"/>
                  <a:gd name="T2" fmla="*/ 1739 w 2052"/>
                  <a:gd name="T3" fmla="*/ 183 h 1630"/>
                  <a:gd name="T4" fmla="*/ 1685 w 2052"/>
                  <a:gd name="T5" fmla="*/ 162 h 1630"/>
                  <a:gd name="T6" fmla="*/ 1428 w 2052"/>
                  <a:gd name="T7" fmla="*/ 11 h 1630"/>
                  <a:gd name="T8" fmla="*/ 1419 w 2052"/>
                  <a:gd name="T9" fmla="*/ 6 h 1630"/>
                  <a:gd name="T10" fmla="*/ 1399 w 2052"/>
                  <a:gd name="T11" fmla="*/ 0 h 1630"/>
                  <a:gd name="T12" fmla="*/ 1373 w 2052"/>
                  <a:gd name="T13" fmla="*/ 2 h 1630"/>
                  <a:gd name="T14" fmla="*/ 1346 w 2052"/>
                  <a:gd name="T15" fmla="*/ 13 h 1630"/>
                  <a:gd name="T16" fmla="*/ 1321 w 2052"/>
                  <a:gd name="T17" fmla="*/ 32 h 1630"/>
                  <a:gd name="T18" fmla="*/ 622 w 2052"/>
                  <a:gd name="T19" fmla="*/ 721 h 1630"/>
                  <a:gd name="T20" fmla="*/ 450 w 2052"/>
                  <a:gd name="T21" fmla="*/ 902 h 1630"/>
                  <a:gd name="T22" fmla="*/ 107 w 2052"/>
                  <a:gd name="T23" fmla="*/ 1235 h 1630"/>
                  <a:gd name="T24" fmla="*/ 97 w 2052"/>
                  <a:gd name="T25" fmla="*/ 1245 h 1630"/>
                  <a:gd name="T26" fmla="*/ 67 w 2052"/>
                  <a:gd name="T27" fmla="*/ 1262 h 1630"/>
                  <a:gd name="T28" fmla="*/ 32 w 2052"/>
                  <a:gd name="T29" fmla="*/ 1272 h 1630"/>
                  <a:gd name="T30" fmla="*/ 8 w 2052"/>
                  <a:gd name="T31" fmla="*/ 1270 h 1630"/>
                  <a:gd name="T32" fmla="*/ 53 w 2052"/>
                  <a:gd name="T33" fmla="*/ 1300 h 1630"/>
                  <a:gd name="T34" fmla="*/ 311 w 2052"/>
                  <a:gd name="T35" fmla="*/ 1439 h 1630"/>
                  <a:gd name="T36" fmla="*/ 366 w 2052"/>
                  <a:gd name="T37" fmla="*/ 1472 h 1630"/>
                  <a:gd name="T38" fmla="*/ 622 w 2052"/>
                  <a:gd name="T39" fmla="*/ 1622 h 1630"/>
                  <a:gd name="T40" fmla="*/ 622 w 2052"/>
                  <a:gd name="T41" fmla="*/ 1622 h 1630"/>
                  <a:gd name="T42" fmla="*/ 660 w 2052"/>
                  <a:gd name="T43" fmla="*/ 1630 h 1630"/>
                  <a:gd name="T44" fmla="*/ 692 w 2052"/>
                  <a:gd name="T45" fmla="*/ 1622 h 1630"/>
                  <a:gd name="T46" fmla="*/ 715 w 2052"/>
                  <a:gd name="T47" fmla="*/ 1607 h 1630"/>
                  <a:gd name="T48" fmla="*/ 728 w 2052"/>
                  <a:gd name="T49" fmla="*/ 1590 h 1630"/>
                  <a:gd name="T50" fmla="*/ 1428 w 2052"/>
                  <a:gd name="T51" fmla="*/ 902 h 1630"/>
                  <a:gd name="T52" fmla="*/ 1600 w 2052"/>
                  <a:gd name="T53" fmla="*/ 730 h 1630"/>
                  <a:gd name="T54" fmla="*/ 1945 w 2052"/>
                  <a:gd name="T55" fmla="*/ 387 h 1630"/>
                  <a:gd name="T56" fmla="*/ 1964 w 2052"/>
                  <a:gd name="T57" fmla="*/ 372 h 1630"/>
                  <a:gd name="T58" fmla="*/ 1983 w 2052"/>
                  <a:gd name="T59" fmla="*/ 362 h 1630"/>
                  <a:gd name="T60" fmla="*/ 2017 w 2052"/>
                  <a:gd name="T61" fmla="*/ 357 h 1630"/>
                  <a:gd name="T62" fmla="*/ 2042 w 2052"/>
                  <a:gd name="T63" fmla="*/ 362 h 1630"/>
                  <a:gd name="T64" fmla="*/ 1996 w 2052"/>
                  <a:gd name="T65" fmla="*/ 334 h 1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052" h="1630">
                    <a:moveTo>
                      <a:pt x="1996" y="334"/>
                    </a:moveTo>
                    <a:lnTo>
                      <a:pt x="1996" y="334"/>
                    </a:lnTo>
                    <a:lnTo>
                      <a:pt x="1739" y="183"/>
                    </a:lnTo>
                    <a:lnTo>
                      <a:pt x="1739" y="183"/>
                    </a:lnTo>
                    <a:lnTo>
                      <a:pt x="1685" y="162"/>
                    </a:lnTo>
                    <a:lnTo>
                      <a:pt x="1685" y="162"/>
                    </a:lnTo>
                    <a:lnTo>
                      <a:pt x="1428" y="11"/>
                    </a:lnTo>
                    <a:lnTo>
                      <a:pt x="1428" y="11"/>
                    </a:lnTo>
                    <a:lnTo>
                      <a:pt x="1428" y="11"/>
                    </a:lnTo>
                    <a:lnTo>
                      <a:pt x="1419" y="6"/>
                    </a:lnTo>
                    <a:lnTo>
                      <a:pt x="1409" y="2"/>
                    </a:lnTo>
                    <a:lnTo>
                      <a:pt x="1399" y="0"/>
                    </a:lnTo>
                    <a:lnTo>
                      <a:pt x="1390" y="0"/>
                    </a:lnTo>
                    <a:lnTo>
                      <a:pt x="1373" y="2"/>
                    </a:lnTo>
                    <a:lnTo>
                      <a:pt x="1357" y="6"/>
                    </a:lnTo>
                    <a:lnTo>
                      <a:pt x="1346" y="13"/>
                    </a:lnTo>
                    <a:lnTo>
                      <a:pt x="1335" y="21"/>
                    </a:lnTo>
                    <a:lnTo>
                      <a:pt x="1321" y="32"/>
                    </a:lnTo>
                    <a:lnTo>
                      <a:pt x="1310" y="32"/>
                    </a:lnTo>
                    <a:lnTo>
                      <a:pt x="622" y="721"/>
                    </a:lnTo>
                    <a:lnTo>
                      <a:pt x="622" y="721"/>
                    </a:lnTo>
                    <a:lnTo>
                      <a:pt x="450" y="902"/>
                    </a:lnTo>
                    <a:lnTo>
                      <a:pt x="450" y="902"/>
                    </a:lnTo>
                    <a:lnTo>
                      <a:pt x="107" y="1235"/>
                    </a:lnTo>
                    <a:lnTo>
                      <a:pt x="107" y="1235"/>
                    </a:lnTo>
                    <a:lnTo>
                      <a:pt x="97" y="1245"/>
                    </a:lnTo>
                    <a:lnTo>
                      <a:pt x="86" y="1253"/>
                    </a:lnTo>
                    <a:lnTo>
                      <a:pt x="67" y="1262"/>
                    </a:lnTo>
                    <a:lnTo>
                      <a:pt x="49" y="1270"/>
                    </a:lnTo>
                    <a:lnTo>
                      <a:pt x="32" y="1272"/>
                    </a:lnTo>
                    <a:lnTo>
                      <a:pt x="19" y="1272"/>
                    </a:lnTo>
                    <a:lnTo>
                      <a:pt x="8" y="1270"/>
                    </a:lnTo>
                    <a:lnTo>
                      <a:pt x="0" y="1268"/>
                    </a:lnTo>
                    <a:lnTo>
                      <a:pt x="53" y="1300"/>
                    </a:lnTo>
                    <a:lnTo>
                      <a:pt x="53" y="1300"/>
                    </a:lnTo>
                    <a:lnTo>
                      <a:pt x="311" y="1439"/>
                    </a:lnTo>
                    <a:lnTo>
                      <a:pt x="311" y="1439"/>
                    </a:lnTo>
                    <a:lnTo>
                      <a:pt x="366" y="1472"/>
                    </a:lnTo>
                    <a:lnTo>
                      <a:pt x="366" y="1472"/>
                    </a:lnTo>
                    <a:lnTo>
                      <a:pt x="622" y="1622"/>
                    </a:lnTo>
                    <a:lnTo>
                      <a:pt x="622" y="1622"/>
                    </a:lnTo>
                    <a:lnTo>
                      <a:pt x="622" y="1622"/>
                    </a:lnTo>
                    <a:lnTo>
                      <a:pt x="641" y="1628"/>
                    </a:lnTo>
                    <a:lnTo>
                      <a:pt x="660" y="1630"/>
                    </a:lnTo>
                    <a:lnTo>
                      <a:pt x="677" y="1626"/>
                    </a:lnTo>
                    <a:lnTo>
                      <a:pt x="692" y="1622"/>
                    </a:lnTo>
                    <a:lnTo>
                      <a:pt x="705" y="1615"/>
                    </a:lnTo>
                    <a:lnTo>
                      <a:pt x="715" y="1607"/>
                    </a:lnTo>
                    <a:lnTo>
                      <a:pt x="723" y="1598"/>
                    </a:lnTo>
                    <a:lnTo>
                      <a:pt x="728" y="1590"/>
                    </a:lnTo>
                    <a:lnTo>
                      <a:pt x="728" y="1590"/>
                    </a:lnTo>
                    <a:lnTo>
                      <a:pt x="1428" y="902"/>
                    </a:lnTo>
                    <a:lnTo>
                      <a:pt x="1600" y="730"/>
                    </a:lnTo>
                    <a:lnTo>
                      <a:pt x="1600" y="730"/>
                    </a:lnTo>
                    <a:lnTo>
                      <a:pt x="1945" y="387"/>
                    </a:lnTo>
                    <a:lnTo>
                      <a:pt x="1945" y="387"/>
                    </a:lnTo>
                    <a:lnTo>
                      <a:pt x="1954" y="377"/>
                    </a:lnTo>
                    <a:lnTo>
                      <a:pt x="1964" y="372"/>
                    </a:lnTo>
                    <a:lnTo>
                      <a:pt x="1973" y="366"/>
                    </a:lnTo>
                    <a:lnTo>
                      <a:pt x="1983" y="362"/>
                    </a:lnTo>
                    <a:lnTo>
                      <a:pt x="2000" y="357"/>
                    </a:lnTo>
                    <a:lnTo>
                      <a:pt x="2017" y="357"/>
                    </a:lnTo>
                    <a:lnTo>
                      <a:pt x="2031" y="358"/>
                    </a:lnTo>
                    <a:lnTo>
                      <a:pt x="2042" y="362"/>
                    </a:lnTo>
                    <a:lnTo>
                      <a:pt x="2052" y="366"/>
                    </a:lnTo>
                    <a:lnTo>
                      <a:pt x="1996" y="334"/>
                    </a:lnTo>
                    <a:close/>
                  </a:path>
                </a:pathLst>
              </a:custGeom>
              <a:solidFill>
                <a:srgbClr val="A2CA0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矩形 21"/>
              <p:cNvSpPr/>
              <p:nvPr/>
            </p:nvSpPr>
            <p:spPr>
              <a:xfrm rot="18850248">
                <a:off x="4923931" y="2767726"/>
                <a:ext cx="2348720" cy="523220"/>
              </a:xfrm>
              <a:prstGeom prst="rect">
                <a:avLst/>
              </a:prstGeom>
            </p:spPr>
            <p:txBody>
              <a:bodyPr wrap="none">
                <a:spAutoFit/>
              </a:bodyPr>
              <a:lstStyle/>
              <a:p>
                <a:r>
                  <a:rPr lang="zh-CN" altLang="en-US" sz="2800" b="1" dirty="0" smtClean="0">
                    <a:solidFill>
                      <a:schemeClr val="bg1"/>
                    </a:solidFill>
                  </a:rPr>
                  <a:t>点此替换文本</a:t>
                </a:r>
                <a:endParaRPr lang="zh-CN" altLang="en-US" sz="2800" b="1" dirty="0"/>
              </a:p>
            </p:txBody>
          </p:sp>
          <p:sp>
            <p:nvSpPr>
              <p:cNvPr id="34" name="矩形 23"/>
              <p:cNvSpPr/>
              <p:nvPr/>
            </p:nvSpPr>
            <p:spPr>
              <a:xfrm rot="18865156">
                <a:off x="6977721" y="2767726"/>
                <a:ext cx="2348720" cy="523220"/>
              </a:xfrm>
              <a:prstGeom prst="rect">
                <a:avLst/>
              </a:prstGeom>
            </p:spPr>
            <p:txBody>
              <a:bodyPr wrap="none">
                <a:spAutoFit/>
              </a:bodyPr>
              <a:lstStyle/>
              <a:p>
                <a:r>
                  <a:rPr lang="zh-CN" altLang="en-US" sz="2800" b="1" dirty="0">
                    <a:solidFill>
                      <a:schemeClr val="bg1"/>
                    </a:solidFill>
                  </a:rPr>
                  <a:t>点此替换文本</a:t>
                </a:r>
                <a:endParaRPr lang="zh-CN" altLang="en-US" sz="2800" b="1" dirty="0"/>
              </a:p>
            </p:txBody>
          </p:sp>
          <p:sp>
            <p:nvSpPr>
              <p:cNvPr id="35" name="矩形 24"/>
              <p:cNvSpPr/>
              <p:nvPr/>
            </p:nvSpPr>
            <p:spPr>
              <a:xfrm rot="18865156">
                <a:off x="9068441" y="2767727"/>
                <a:ext cx="2348720" cy="523220"/>
              </a:xfrm>
              <a:prstGeom prst="rect">
                <a:avLst/>
              </a:prstGeom>
            </p:spPr>
            <p:txBody>
              <a:bodyPr wrap="none">
                <a:spAutoFit/>
              </a:bodyPr>
              <a:lstStyle/>
              <a:p>
                <a:r>
                  <a:rPr lang="zh-CN" altLang="en-US" sz="2800" b="1" dirty="0">
                    <a:solidFill>
                      <a:schemeClr val="bg1"/>
                    </a:solidFill>
                  </a:rPr>
                  <a:t>点此替换文本</a:t>
                </a:r>
                <a:endParaRPr lang="zh-CN" altLang="en-US" sz="2800" b="1" dirty="0"/>
              </a:p>
            </p:txBody>
          </p:sp>
        </p:grpSp>
      </p:grpSp>
      <p:sp>
        <p:nvSpPr>
          <p:cNvPr id="36" name="Freeform 45"/>
          <p:cNvSpPr>
            <a:spLocks noEditPoints="1"/>
          </p:cNvSpPr>
          <p:nvPr/>
        </p:nvSpPr>
        <p:spPr bwMode="auto">
          <a:xfrm>
            <a:off x="924673" y="2734971"/>
            <a:ext cx="942915" cy="963991"/>
          </a:xfrm>
          <a:custGeom>
            <a:avLst/>
            <a:gdLst>
              <a:gd name="T0" fmla="*/ 203 w 360"/>
              <a:gd name="T1" fmla="*/ 271 h 368"/>
              <a:gd name="T2" fmla="*/ 261 w 360"/>
              <a:gd name="T3" fmla="*/ 202 h 368"/>
              <a:gd name="T4" fmla="*/ 360 w 360"/>
              <a:gd name="T5" fmla="*/ 51 h 368"/>
              <a:gd name="T6" fmla="*/ 346 w 360"/>
              <a:gd name="T7" fmla="*/ 37 h 368"/>
              <a:gd name="T8" fmla="*/ 277 w 360"/>
              <a:gd name="T9" fmla="*/ 37 h 368"/>
              <a:gd name="T10" fmla="*/ 180 w 360"/>
              <a:gd name="T11" fmla="*/ 0 h 368"/>
              <a:gd name="T12" fmla="*/ 83 w 360"/>
              <a:gd name="T13" fmla="*/ 37 h 368"/>
              <a:gd name="T14" fmla="*/ 14 w 360"/>
              <a:gd name="T15" fmla="*/ 37 h 368"/>
              <a:gd name="T16" fmla="*/ 0 w 360"/>
              <a:gd name="T17" fmla="*/ 51 h 368"/>
              <a:gd name="T18" fmla="*/ 98 w 360"/>
              <a:gd name="T19" fmla="*/ 202 h 368"/>
              <a:gd name="T20" fmla="*/ 156 w 360"/>
              <a:gd name="T21" fmla="*/ 271 h 368"/>
              <a:gd name="T22" fmla="*/ 156 w 360"/>
              <a:gd name="T23" fmla="*/ 297 h 368"/>
              <a:gd name="T24" fmla="*/ 91 w 360"/>
              <a:gd name="T25" fmla="*/ 332 h 368"/>
              <a:gd name="T26" fmla="*/ 180 w 360"/>
              <a:gd name="T27" fmla="*/ 368 h 368"/>
              <a:gd name="T28" fmla="*/ 269 w 360"/>
              <a:gd name="T29" fmla="*/ 332 h 368"/>
              <a:gd name="T30" fmla="*/ 203 w 360"/>
              <a:gd name="T31" fmla="*/ 297 h 368"/>
              <a:gd name="T32" fmla="*/ 203 w 360"/>
              <a:gd name="T33" fmla="*/ 271 h 368"/>
              <a:gd name="T34" fmla="*/ 259 w 360"/>
              <a:gd name="T35" fmla="*/ 170 h 368"/>
              <a:gd name="T36" fmla="*/ 281 w 360"/>
              <a:gd name="T37" fmla="*/ 65 h 368"/>
              <a:gd name="T38" fmla="*/ 331 w 360"/>
              <a:gd name="T39" fmla="*/ 65 h 368"/>
              <a:gd name="T40" fmla="*/ 259 w 360"/>
              <a:gd name="T41" fmla="*/ 170 h 368"/>
              <a:gd name="T42" fmla="*/ 180 w 360"/>
              <a:gd name="T43" fmla="*/ 24 h 368"/>
              <a:gd name="T44" fmla="*/ 256 w 360"/>
              <a:gd name="T45" fmla="*/ 55 h 368"/>
              <a:gd name="T46" fmla="*/ 180 w 360"/>
              <a:gd name="T47" fmla="*/ 86 h 368"/>
              <a:gd name="T48" fmla="*/ 104 w 360"/>
              <a:gd name="T49" fmla="*/ 55 h 368"/>
              <a:gd name="T50" fmla="*/ 180 w 360"/>
              <a:gd name="T51" fmla="*/ 24 h 368"/>
              <a:gd name="T52" fmla="*/ 29 w 360"/>
              <a:gd name="T53" fmla="*/ 65 h 368"/>
              <a:gd name="T54" fmla="*/ 79 w 360"/>
              <a:gd name="T55" fmla="*/ 65 h 368"/>
              <a:gd name="T56" fmla="*/ 101 w 360"/>
              <a:gd name="T57" fmla="*/ 170 h 368"/>
              <a:gd name="T58" fmla="*/ 29 w 360"/>
              <a:gd name="T59" fmla="*/ 65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60" h="368">
                <a:moveTo>
                  <a:pt x="203" y="271"/>
                </a:moveTo>
                <a:cubicBezTo>
                  <a:pt x="203" y="242"/>
                  <a:pt x="225" y="226"/>
                  <a:pt x="261" y="202"/>
                </a:cubicBezTo>
                <a:cubicBezTo>
                  <a:pt x="305" y="173"/>
                  <a:pt x="360" y="137"/>
                  <a:pt x="360" y="51"/>
                </a:cubicBezTo>
                <a:cubicBezTo>
                  <a:pt x="360" y="43"/>
                  <a:pt x="353" y="37"/>
                  <a:pt x="346" y="37"/>
                </a:cubicBezTo>
                <a:cubicBezTo>
                  <a:pt x="277" y="37"/>
                  <a:pt x="277" y="37"/>
                  <a:pt x="277" y="37"/>
                </a:cubicBezTo>
                <a:cubicBezTo>
                  <a:pt x="267" y="19"/>
                  <a:pt x="238" y="0"/>
                  <a:pt x="180" y="0"/>
                </a:cubicBezTo>
                <a:cubicBezTo>
                  <a:pt x="121" y="0"/>
                  <a:pt x="92" y="19"/>
                  <a:pt x="83" y="37"/>
                </a:cubicBezTo>
                <a:cubicBezTo>
                  <a:pt x="14" y="37"/>
                  <a:pt x="14" y="37"/>
                  <a:pt x="14" y="37"/>
                </a:cubicBezTo>
                <a:cubicBezTo>
                  <a:pt x="6" y="37"/>
                  <a:pt x="0" y="43"/>
                  <a:pt x="0" y="51"/>
                </a:cubicBezTo>
                <a:cubicBezTo>
                  <a:pt x="0" y="137"/>
                  <a:pt x="54" y="173"/>
                  <a:pt x="98" y="202"/>
                </a:cubicBezTo>
                <a:cubicBezTo>
                  <a:pt x="134" y="226"/>
                  <a:pt x="156" y="242"/>
                  <a:pt x="156" y="271"/>
                </a:cubicBezTo>
                <a:cubicBezTo>
                  <a:pt x="156" y="297"/>
                  <a:pt x="156" y="297"/>
                  <a:pt x="156" y="297"/>
                </a:cubicBezTo>
                <a:cubicBezTo>
                  <a:pt x="118" y="301"/>
                  <a:pt x="91" y="315"/>
                  <a:pt x="91" y="332"/>
                </a:cubicBezTo>
                <a:cubicBezTo>
                  <a:pt x="91" y="352"/>
                  <a:pt x="131" y="368"/>
                  <a:pt x="180" y="368"/>
                </a:cubicBezTo>
                <a:cubicBezTo>
                  <a:pt x="229" y="368"/>
                  <a:pt x="269" y="352"/>
                  <a:pt x="269" y="332"/>
                </a:cubicBezTo>
                <a:cubicBezTo>
                  <a:pt x="269" y="315"/>
                  <a:pt x="241" y="301"/>
                  <a:pt x="203" y="297"/>
                </a:cubicBezTo>
                <a:lnTo>
                  <a:pt x="203" y="271"/>
                </a:lnTo>
                <a:close/>
                <a:moveTo>
                  <a:pt x="259" y="170"/>
                </a:moveTo>
                <a:cubicBezTo>
                  <a:pt x="270" y="146"/>
                  <a:pt x="279" y="113"/>
                  <a:pt x="281" y="65"/>
                </a:cubicBezTo>
                <a:cubicBezTo>
                  <a:pt x="331" y="65"/>
                  <a:pt x="331" y="65"/>
                  <a:pt x="331" y="65"/>
                </a:cubicBezTo>
                <a:cubicBezTo>
                  <a:pt x="326" y="119"/>
                  <a:pt x="294" y="146"/>
                  <a:pt x="259" y="170"/>
                </a:cubicBezTo>
                <a:close/>
                <a:moveTo>
                  <a:pt x="180" y="24"/>
                </a:moveTo>
                <a:cubicBezTo>
                  <a:pt x="234" y="24"/>
                  <a:pt x="256" y="47"/>
                  <a:pt x="256" y="55"/>
                </a:cubicBezTo>
                <a:cubicBezTo>
                  <a:pt x="256" y="63"/>
                  <a:pt x="234" y="86"/>
                  <a:pt x="180" y="86"/>
                </a:cubicBezTo>
                <a:cubicBezTo>
                  <a:pt x="125" y="86"/>
                  <a:pt x="104" y="63"/>
                  <a:pt x="104" y="55"/>
                </a:cubicBezTo>
                <a:cubicBezTo>
                  <a:pt x="104" y="47"/>
                  <a:pt x="125" y="24"/>
                  <a:pt x="180" y="24"/>
                </a:cubicBezTo>
                <a:close/>
                <a:moveTo>
                  <a:pt x="29" y="65"/>
                </a:moveTo>
                <a:cubicBezTo>
                  <a:pt x="79" y="65"/>
                  <a:pt x="79" y="65"/>
                  <a:pt x="79" y="65"/>
                </a:cubicBezTo>
                <a:cubicBezTo>
                  <a:pt x="80" y="113"/>
                  <a:pt x="89" y="146"/>
                  <a:pt x="101" y="170"/>
                </a:cubicBezTo>
                <a:cubicBezTo>
                  <a:pt x="66" y="146"/>
                  <a:pt x="33" y="119"/>
                  <a:pt x="29" y="65"/>
                </a:cubicBezTo>
                <a:close/>
              </a:path>
            </a:pathLst>
          </a:custGeom>
          <a:solidFill>
            <a:srgbClr val="76AD38"/>
          </a:solidFill>
          <a:ln>
            <a:noFill/>
          </a:ln>
        </p:spPr>
        <p:txBody>
          <a:bodyPr vert="horz" wrap="square" lIns="91440" tIns="45720" rIns="91440" bIns="45720" numCol="1" anchor="t" anchorCtr="0" compatLnSpc="1"/>
          <a:lstStyle/>
          <a:p>
            <a:endParaRPr lang="en-US" dirty="0"/>
          </a:p>
        </p:txBody>
      </p:sp>
      <p:sp>
        <p:nvSpPr>
          <p:cNvPr id="37" name="TextBox 46"/>
          <p:cNvSpPr txBox="1"/>
          <p:nvPr/>
        </p:nvSpPr>
        <p:spPr>
          <a:xfrm>
            <a:off x="458020" y="3834930"/>
            <a:ext cx="1733167" cy="400110"/>
          </a:xfrm>
          <a:prstGeom prst="rect">
            <a:avLst/>
          </a:prstGeom>
          <a:noFill/>
        </p:spPr>
        <p:txBody>
          <a:bodyPr wrap="none" rtlCol="0">
            <a:spAutoFit/>
          </a:bodyPr>
          <a:lstStyle/>
          <a:p>
            <a:r>
              <a:rPr lang="zh-CN" altLang="en-US" sz="2000" b="1" dirty="0" smtClean="0">
                <a:solidFill>
                  <a:schemeClr val="tx1">
                    <a:lumMod val="75000"/>
                    <a:lumOff val="25000"/>
                  </a:schemeClr>
                </a:solidFill>
              </a:rPr>
              <a:t>点此替换文本</a:t>
            </a:r>
            <a:endParaRPr lang="en-US" sz="2000" b="1" dirty="0" smtClean="0">
              <a:solidFill>
                <a:schemeClr val="tx1">
                  <a:lumMod val="75000"/>
                  <a:lumOff val="25000"/>
                </a:schemeClr>
              </a:solidFill>
            </a:endParaRPr>
          </a:p>
        </p:txBody>
      </p:sp>
      <p:sp>
        <p:nvSpPr>
          <p:cNvPr id="48" name="TextBox 52"/>
          <p:cNvSpPr txBox="1"/>
          <p:nvPr/>
        </p:nvSpPr>
        <p:spPr>
          <a:xfrm>
            <a:off x="1184737" y="5136498"/>
            <a:ext cx="704039" cy="707886"/>
          </a:xfrm>
          <a:prstGeom prst="rect">
            <a:avLst/>
          </a:prstGeom>
          <a:noFill/>
        </p:spPr>
        <p:txBody>
          <a:bodyPr wrap="none" rtlCol="0">
            <a:spAutoFit/>
          </a:bodyPr>
          <a:lstStyle/>
          <a:p>
            <a:r>
              <a:rPr lang="en-US" sz="4000" b="1" smtClean="0">
                <a:solidFill>
                  <a:schemeClr val="tx1">
                    <a:lumMod val="75000"/>
                    <a:lumOff val="25000"/>
                  </a:schemeClr>
                </a:solidFill>
              </a:rPr>
              <a:t>01</a:t>
            </a:r>
          </a:p>
        </p:txBody>
      </p:sp>
      <p:sp>
        <p:nvSpPr>
          <p:cNvPr id="49" name="Rectangle 53"/>
          <p:cNvSpPr/>
          <p:nvPr/>
        </p:nvSpPr>
        <p:spPr>
          <a:xfrm>
            <a:off x="1888776" y="5012613"/>
            <a:ext cx="4225918" cy="954107"/>
          </a:xfrm>
          <a:prstGeom prst="rect">
            <a:avLst/>
          </a:prstGeom>
        </p:spPr>
        <p:txBody>
          <a:bodyPr wrap="square">
            <a:spAutoFit/>
          </a:bodyPr>
          <a:lstStyle/>
          <a:p>
            <a:r>
              <a:rPr lang="en-GB" sz="1400">
                <a:solidFill>
                  <a:schemeClr val="tx1">
                    <a:lumMod val="75000"/>
                    <a:lumOff val="25000"/>
                  </a:schemeClr>
                </a:solidFill>
              </a:rPr>
              <a:t>Lorem ipsum dolor sit amet, consectetuer adipiscing elit, sed diam nonummy nibh euismod tincidunt ut laoreet dolore magna aliquam erat volutpat. Ut wisi enim ad minim veniam, quis nostrud exerci </a:t>
            </a:r>
            <a:r>
              <a:rPr lang="en-GB" sz="1400" smtClean="0">
                <a:solidFill>
                  <a:schemeClr val="tx1">
                    <a:lumMod val="75000"/>
                    <a:lumOff val="25000"/>
                  </a:schemeClr>
                </a:solidFill>
              </a:rPr>
              <a:t>tation</a:t>
            </a:r>
          </a:p>
        </p:txBody>
      </p:sp>
      <p:sp>
        <p:nvSpPr>
          <p:cNvPr id="50" name="TextBox 54"/>
          <p:cNvSpPr txBox="1"/>
          <p:nvPr/>
        </p:nvSpPr>
        <p:spPr>
          <a:xfrm>
            <a:off x="6331306" y="5136498"/>
            <a:ext cx="704039" cy="707886"/>
          </a:xfrm>
          <a:prstGeom prst="rect">
            <a:avLst/>
          </a:prstGeom>
          <a:noFill/>
        </p:spPr>
        <p:txBody>
          <a:bodyPr wrap="none" rtlCol="0">
            <a:spAutoFit/>
          </a:bodyPr>
          <a:lstStyle/>
          <a:p>
            <a:r>
              <a:rPr lang="en-US" sz="4000" b="1" smtClean="0">
                <a:solidFill>
                  <a:schemeClr val="tx1">
                    <a:lumMod val="75000"/>
                    <a:lumOff val="25000"/>
                  </a:schemeClr>
                </a:solidFill>
              </a:rPr>
              <a:t>02</a:t>
            </a:r>
          </a:p>
        </p:txBody>
      </p:sp>
      <p:sp>
        <p:nvSpPr>
          <p:cNvPr id="51" name="Rectangle 55"/>
          <p:cNvSpPr/>
          <p:nvPr/>
        </p:nvSpPr>
        <p:spPr>
          <a:xfrm>
            <a:off x="7035345" y="5012613"/>
            <a:ext cx="4225918" cy="954107"/>
          </a:xfrm>
          <a:prstGeom prst="rect">
            <a:avLst/>
          </a:prstGeom>
        </p:spPr>
        <p:txBody>
          <a:bodyPr wrap="square">
            <a:spAutoFit/>
          </a:bodyPr>
          <a:lstStyle/>
          <a:p>
            <a:r>
              <a:rPr lang="en-GB" sz="1400">
                <a:solidFill>
                  <a:schemeClr val="tx1">
                    <a:lumMod val="75000"/>
                    <a:lumOff val="25000"/>
                  </a:schemeClr>
                </a:solidFill>
              </a:rPr>
              <a:t>Lorem ipsum dolor sit amet, consectetuer adipiscing elit, sed diam nonummy nibh euismod tincidunt ut laoreet dolore magna aliquam erat volutpat. Ut wisi enim ad minim veniam, quis nostrud exerci </a:t>
            </a:r>
            <a:r>
              <a:rPr lang="en-GB" sz="1400" smtClean="0">
                <a:solidFill>
                  <a:schemeClr val="tx1">
                    <a:lumMod val="75000"/>
                    <a:lumOff val="25000"/>
                  </a:schemeClr>
                </a:solidFill>
              </a:rPr>
              <a:t>tation</a:t>
            </a:r>
          </a:p>
        </p:txBody>
      </p:sp>
    </p:spTree>
  </p:cSld>
  <p:clrMapOvr>
    <a:masterClrMapping/>
  </p:clrMapOvr>
  <p:transition advTm="4633">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p:cTn id="17" dur="500" fill="hold"/>
                                        <p:tgtEl>
                                          <p:spTgt spid="36"/>
                                        </p:tgtEl>
                                        <p:attrNameLst>
                                          <p:attrName>ppt_w</p:attrName>
                                        </p:attrNameLst>
                                      </p:cBhvr>
                                      <p:tavLst>
                                        <p:tav tm="0">
                                          <p:val>
                                            <p:fltVal val="0"/>
                                          </p:val>
                                        </p:tav>
                                        <p:tav tm="100000">
                                          <p:val>
                                            <p:strVal val="#ppt_w"/>
                                          </p:val>
                                        </p:tav>
                                      </p:tavLst>
                                    </p:anim>
                                    <p:anim calcmode="lin" valueType="num">
                                      <p:cBhvr>
                                        <p:cTn id="18" dur="500" fill="hold"/>
                                        <p:tgtEl>
                                          <p:spTgt spid="36"/>
                                        </p:tgtEl>
                                        <p:attrNameLst>
                                          <p:attrName>ppt_h</p:attrName>
                                        </p:attrNameLst>
                                      </p:cBhvr>
                                      <p:tavLst>
                                        <p:tav tm="0">
                                          <p:val>
                                            <p:fltVal val="0"/>
                                          </p:val>
                                        </p:tav>
                                        <p:tav tm="100000">
                                          <p:val>
                                            <p:strVal val="#ppt_h"/>
                                          </p:val>
                                        </p:tav>
                                      </p:tavLst>
                                    </p:anim>
                                    <p:animEffect transition="in" filter="fade">
                                      <p:cBhvr>
                                        <p:cTn id="19" dur="500"/>
                                        <p:tgtEl>
                                          <p:spTgt spid="36"/>
                                        </p:tgtEl>
                                      </p:cBhvr>
                                    </p:animEffect>
                                  </p:childTnLst>
                                </p:cTn>
                              </p:par>
                            </p:childTnLst>
                          </p:cTn>
                        </p:par>
                        <p:par>
                          <p:cTn id="20" fill="hold">
                            <p:stCondLst>
                              <p:cond delay="1500"/>
                            </p:stCondLst>
                            <p:childTnLst>
                              <p:par>
                                <p:cTn id="21" presetID="10" presetClass="entr" presetSubtype="0" fill="hold" grpId="0" nodeType="after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fade">
                                      <p:cBhvr>
                                        <p:cTn id="23" dur="500"/>
                                        <p:tgtEl>
                                          <p:spTgt spid="37"/>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48"/>
                                        </p:tgtEl>
                                        <p:attrNameLst>
                                          <p:attrName>style.visibility</p:attrName>
                                        </p:attrNameLst>
                                      </p:cBhvr>
                                      <p:to>
                                        <p:strVal val="visible"/>
                                      </p:to>
                                    </p:set>
                                    <p:animEffect transition="in" filter="wipe(left)">
                                      <p:cBhvr>
                                        <p:cTn id="27" dur="500"/>
                                        <p:tgtEl>
                                          <p:spTgt spid="48"/>
                                        </p:tgtEl>
                                      </p:cBhvr>
                                    </p:animEffect>
                                  </p:childTnLst>
                                </p:cTn>
                              </p:par>
                            </p:childTnLst>
                          </p:cTn>
                        </p:par>
                        <p:par>
                          <p:cTn id="28" fill="hold">
                            <p:stCondLst>
                              <p:cond delay="2500"/>
                            </p:stCondLst>
                            <p:childTnLst>
                              <p:par>
                                <p:cTn id="29" presetID="22" presetClass="entr" presetSubtype="8" fill="hold" grpId="0" nodeType="afterEffect">
                                  <p:stCondLst>
                                    <p:cond delay="0"/>
                                  </p:stCondLst>
                                  <p:childTnLst>
                                    <p:set>
                                      <p:cBhvr>
                                        <p:cTn id="30" dur="1" fill="hold">
                                          <p:stCondLst>
                                            <p:cond delay="0"/>
                                          </p:stCondLst>
                                        </p:cTn>
                                        <p:tgtEl>
                                          <p:spTgt spid="49"/>
                                        </p:tgtEl>
                                        <p:attrNameLst>
                                          <p:attrName>style.visibility</p:attrName>
                                        </p:attrNameLst>
                                      </p:cBhvr>
                                      <p:to>
                                        <p:strVal val="visible"/>
                                      </p:to>
                                    </p:set>
                                    <p:animEffect transition="in" filter="wipe(left)">
                                      <p:cBhvr>
                                        <p:cTn id="31" dur="500"/>
                                        <p:tgtEl>
                                          <p:spTgt spid="49"/>
                                        </p:tgtEl>
                                      </p:cBhvr>
                                    </p:animEffect>
                                  </p:childTnLst>
                                </p:cTn>
                              </p:par>
                            </p:childTnLst>
                          </p:cTn>
                        </p:par>
                        <p:par>
                          <p:cTn id="32" fill="hold">
                            <p:stCondLst>
                              <p:cond delay="3000"/>
                            </p:stCondLst>
                            <p:childTnLst>
                              <p:par>
                                <p:cTn id="33" presetID="22" presetClass="entr" presetSubtype="8" fill="hold" grpId="0" nodeType="afterEffect">
                                  <p:stCondLst>
                                    <p:cond delay="0"/>
                                  </p:stCondLst>
                                  <p:childTnLst>
                                    <p:set>
                                      <p:cBhvr>
                                        <p:cTn id="34" dur="1" fill="hold">
                                          <p:stCondLst>
                                            <p:cond delay="0"/>
                                          </p:stCondLst>
                                        </p:cTn>
                                        <p:tgtEl>
                                          <p:spTgt spid="50"/>
                                        </p:tgtEl>
                                        <p:attrNameLst>
                                          <p:attrName>style.visibility</p:attrName>
                                        </p:attrNameLst>
                                      </p:cBhvr>
                                      <p:to>
                                        <p:strVal val="visible"/>
                                      </p:to>
                                    </p:set>
                                    <p:animEffect transition="in" filter="wipe(left)">
                                      <p:cBhvr>
                                        <p:cTn id="35" dur="500"/>
                                        <p:tgtEl>
                                          <p:spTgt spid="50"/>
                                        </p:tgtEl>
                                      </p:cBhvr>
                                    </p:animEffect>
                                  </p:childTnLst>
                                </p:cTn>
                              </p:par>
                            </p:childTnLst>
                          </p:cTn>
                        </p:par>
                        <p:par>
                          <p:cTn id="36" fill="hold">
                            <p:stCondLst>
                              <p:cond delay="3500"/>
                            </p:stCondLst>
                            <p:childTnLst>
                              <p:par>
                                <p:cTn id="37" presetID="22" presetClass="entr" presetSubtype="8" fill="hold" grpId="0" nodeType="afterEffect">
                                  <p:stCondLst>
                                    <p:cond delay="0"/>
                                  </p:stCondLst>
                                  <p:childTnLst>
                                    <p:set>
                                      <p:cBhvr>
                                        <p:cTn id="38" dur="1" fill="hold">
                                          <p:stCondLst>
                                            <p:cond delay="0"/>
                                          </p:stCondLst>
                                        </p:cTn>
                                        <p:tgtEl>
                                          <p:spTgt spid="51"/>
                                        </p:tgtEl>
                                        <p:attrNameLst>
                                          <p:attrName>style.visibility</p:attrName>
                                        </p:attrNameLst>
                                      </p:cBhvr>
                                      <p:to>
                                        <p:strVal val="visible"/>
                                      </p:to>
                                    </p:set>
                                    <p:animEffect transition="in" filter="wipe(left)">
                                      <p:cBhvr>
                                        <p:cTn id="39"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36" grpId="0" bldLvl="0" animBg="1"/>
      <p:bldP spid="37" grpId="0"/>
      <p:bldP spid="48" grpId="0"/>
      <p:bldP spid="49" grpId="0"/>
      <p:bldP spid="50" grpId="0"/>
      <p:bldP spid="51"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rotWithShape="1">
          <a:blip r:embed="rId3" cstate="prin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5942965" y="2364740"/>
            <a:ext cx="5938520" cy="929640"/>
          </a:xfrm>
          <a:prstGeom prst="rect">
            <a:avLst/>
          </a:prstGeom>
          <a:noFill/>
        </p:spPr>
        <p:txBody>
          <a:bodyPr wrap="square" rtlCol="0">
            <a:spAutoFit/>
          </a:bodyPr>
          <a:lstStyle/>
          <a:p>
            <a:pPr algn="l"/>
            <a:r>
              <a:rPr lang="zh-CN" altLang="en-US" sz="5500" b="1" smtClean="0">
                <a:solidFill>
                  <a:srgbClr val="374A13"/>
                </a:solidFill>
                <a:effectLst>
                  <a:outerShdw blurRad="38100" dist="38100" dir="2700000" algn="tl">
                    <a:srgbClr val="000000">
                      <a:alpha val="43137"/>
                    </a:srgbClr>
                  </a:outerShdw>
                </a:effectLst>
                <a:latin typeface="黑体" panose="02010609060101010101" charset="-122"/>
                <a:ea typeface="黑体" panose="02010609060101010101" charset="-122"/>
              </a:rPr>
              <a:t>感谢您的下载观看</a:t>
            </a:r>
          </a:p>
        </p:txBody>
      </p:sp>
      <p:sp>
        <p:nvSpPr>
          <p:cNvPr id="9" name="Rectangle 8"/>
          <p:cNvSpPr/>
          <p:nvPr/>
        </p:nvSpPr>
        <p:spPr>
          <a:xfrm>
            <a:off x="6311265" y="3665855"/>
            <a:ext cx="4806315" cy="520065"/>
          </a:xfrm>
          <a:prstGeom prst="rect">
            <a:avLst/>
          </a:prstGeom>
        </p:spPr>
        <p:txBody>
          <a:bodyPr wrap="square">
            <a:spAutoFit/>
          </a:bodyPr>
          <a:lstStyle/>
          <a:p>
            <a:pPr algn="ctr"/>
            <a:r>
              <a:rPr lang="en-GB" sz="1400" smtClean="0">
                <a:solidFill>
                  <a:srgbClr val="374A13"/>
                </a:solidFill>
              </a:rPr>
              <a:t>Lorem ipsum dolor sit amet, consectetuer adipiscing elit, sed diam nonummy nibh euismod tincidunt ut laoreet dolore </a:t>
            </a:r>
          </a:p>
        </p:txBody>
      </p:sp>
      <p:sp>
        <p:nvSpPr>
          <p:cNvPr id="15" name="矩形 259"/>
          <p:cNvSpPr>
            <a:spLocks noChangeArrowheads="1"/>
          </p:cNvSpPr>
          <p:nvPr/>
        </p:nvSpPr>
        <p:spPr bwMode="auto">
          <a:xfrm>
            <a:off x="6676390" y="3294380"/>
            <a:ext cx="4047490" cy="319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9pPr>
          </a:lstStyle>
          <a:p>
            <a:pPr algn="ctr">
              <a:buNone/>
            </a:pPr>
            <a:r>
              <a:rPr lang="en-US" altLang="zh-CN" sz="1400" b="1" cap="all" dirty="0">
                <a:solidFill>
                  <a:srgbClr val="374A13"/>
                </a:solidFill>
                <a:effectLst/>
                <a:cs typeface="Arial" panose="020B0604020202020204" pitchFamily="34" charset="0"/>
              </a:rPr>
              <a:t>|</a:t>
            </a:r>
            <a:r>
              <a:rPr lang="zh-CN" altLang="en-US" sz="1400" b="1" cap="all" dirty="0">
                <a:solidFill>
                  <a:srgbClr val="374A13"/>
                </a:solidFill>
                <a:effectLst/>
                <a:cs typeface="Arial" panose="020B0604020202020204" pitchFamily="34" charset="0"/>
              </a:rPr>
              <a:t>适用于植树节</a:t>
            </a:r>
            <a:r>
              <a:rPr lang="en-US" altLang="zh-CN" sz="1400" b="1" cap="all" dirty="0">
                <a:solidFill>
                  <a:srgbClr val="374A13"/>
                </a:solidFill>
                <a:effectLst/>
                <a:cs typeface="Arial" panose="020B0604020202020204" pitchFamily="34" charset="0"/>
              </a:rPr>
              <a:t>|</a:t>
            </a:r>
            <a:r>
              <a:rPr lang="zh-CN" altLang="en-US" sz="1400" b="1" cap="all" dirty="0">
                <a:solidFill>
                  <a:srgbClr val="374A13"/>
                </a:solidFill>
                <a:effectLst/>
                <a:cs typeface="Arial" panose="020B0604020202020204" pitchFamily="34" charset="0"/>
              </a:rPr>
              <a:t>绿色环保</a:t>
            </a:r>
            <a:r>
              <a:rPr lang="en-US" altLang="zh-CN" sz="1400" b="1" cap="all" dirty="0">
                <a:solidFill>
                  <a:srgbClr val="374A13"/>
                </a:solidFill>
                <a:effectLst/>
                <a:cs typeface="Arial" panose="020B0604020202020204" pitchFamily="34" charset="0"/>
              </a:rPr>
              <a:t>|</a:t>
            </a:r>
            <a:r>
              <a:rPr lang="zh-CN" altLang="en-US" sz="1400" b="1" cap="all" dirty="0">
                <a:solidFill>
                  <a:srgbClr val="374A13"/>
                </a:solidFill>
                <a:effectLst/>
                <a:cs typeface="Arial" panose="020B0604020202020204" pitchFamily="34" charset="0"/>
              </a:rPr>
              <a:t>工作总结</a:t>
            </a:r>
            <a:r>
              <a:rPr lang="en-US" altLang="zh-CN" sz="1400" b="1" cap="all" dirty="0">
                <a:solidFill>
                  <a:srgbClr val="374A13"/>
                </a:solidFill>
                <a:effectLst/>
                <a:cs typeface="Arial" panose="020B0604020202020204" pitchFamily="34" charset="0"/>
              </a:rPr>
              <a:t>|</a:t>
            </a:r>
            <a:r>
              <a:rPr lang="zh-CN" altLang="en-US" sz="1400" b="1" cap="all" dirty="0">
                <a:solidFill>
                  <a:srgbClr val="374A13"/>
                </a:solidFill>
                <a:effectLst/>
                <a:cs typeface="Arial" panose="020B0604020202020204" pitchFamily="34" charset="0"/>
              </a:rPr>
              <a:t>会议报告等</a:t>
            </a:r>
            <a:r>
              <a:rPr lang="en-US" altLang="zh-CN" sz="1400" b="1" cap="all" dirty="0">
                <a:solidFill>
                  <a:srgbClr val="374A13"/>
                </a:solidFill>
                <a:effectLst/>
                <a:cs typeface="Arial" panose="020B0604020202020204" pitchFamily="34" charset="0"/>
              </a:rPr>
              <a:t>|</a:t>
            </a:r>
          </a:p>
        </p:txBody>
      </p:sp>
    </p:spTree>
  </p:cSld>
  <p:clrMapOvr>
    <a:masterClrMapping/>
  </p:clrMapOvr>
  <p:transition advTm="379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3"/>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par>
                          <p:cTn id="10" fill="hold">
                            <p:stCondLst>
                              <p:cond delay="1000"/>
                            </p:stCondLst>
                            <p:childTnLst>
                              <p:par>
                                <p:cTn id="11" presetID="41" presetClass="entr" presetSubtype="0" fill="hold" grpId="0" nodeType="afterEffect">
                                  <p:stCondLst>
                                    <p:cond delay="0"/>
                                  </p:stCondLst>
                                  <p:iterate type="lt">
                                    <p:tmPct val="10000"/>
                                  </p:iterate>
                                  <p:childTnLst>
                                    <p:set>
                                      <p:cBhvr>
                                        <p:cTn id="12" dur="1" fill="hold">
                                          <p:stCondLst>
                                            <p:cond delay="0"/>
                                          </p:stCondLst>
                                        </p:cTn>
                                        <p:tgtEl>
                                          <p:spTgt spid="15"/>
                                        </p:tgtEl>
                                        <p:attrNameLst>
                                          <p:attrName>style.visibility</p:attrName>
                                        </p:attrNameLst>
                                      </p:cBhvr>
                                      <p:to>
                                        <p:strVal val="visible"/>
                                      </p:to>
                                    </p:set>
                                    <p:anim calcmode="lin" valueType="num">
                                      <p:cBhvr>
                                        <p:cTn id="13" dur="500" fill="hold"/>
                                        <p:tgtEl>
                                          <p:spTgt spid="15"/>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15"/>
                                        </p:tgtEl>
                                        <p:attrNameLst>
                                          <p:attrName>ppt_y</p:attrName>
                                        </p:attrNameLst>
                                      </p:cBhvr>
                                      <p:tavLst>
                                        <p:tav tm="0">
                                          <p:val>
                                            <p:strVal val="#ppt_y"/>
                                          </p:val>
                                        </p:tav>
                                        <p:tav tm="100000">
                                          <p:val>
                                            <p:strVal val="#ppt_y"/>
                                          </p:val>
                                        </p:tav>
                                      </p:tavLst>
                                    </p:anim>
                                    <p:anim calcmode="lin" valueType="num">
                                      <p:cBhvr>
                                        <p:cTn id="15" dur="500" fill="hold"/>
                                        <p:tgtEl>
                                          <p:spTgt spid="15"/>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15"/>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15"/>
                                        </p:tgtEl>
                                      </p:cBhvr>
                                    </p:animEffect>
                                  </p:childTnLst>
                                </p:cTn>
                              </p:par>
                            </p:childTnLst>
                          </p:cTn>
                        </p:par>
                        <p:par>
                          <p:cTn id="18" fill="hold">
                            <p:stCondLst>
                              <p:cond delay="2650"/>
                            </p:stCondLst>
                            <p:childTnLst>
                              <p:par>
                                <p:cTn id="19" presetID="10" presetClass="entr" presetSubtype="0"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4" cstate="print"/>
          <a:stretch>
            <a:fillRect/>
          </a:stretch>
        </a:blipFill>
        <a:effectLst/>
      </p:bgPr>
    </p:bg>
    <p:spTree>
      <p:nvGrpSpPr>
        <p:cNvPr id="1" name=""/>
        <p:cNvGrpSpPr/>
        <p:nvPr/>
      </p:nvGrpSpPr>
      <p:grpSpPr>
        <a:xfrm>
          <a:off x="0" y="0"/>
          <a:ext cx="0" cy="0"/>
          <a:chOff x="0" y="0"/>
          <a:chExt cx="0" cy="0"/>
        </a:xfrm>
      </p:grpSpPr>
      <p:sp>
        <p:nvSpPr>
          <p:cNvPr id="20" name="TextBox 4"/>
          <p:cNvSpPr txBox="1"/>
          <p:nvPr/>
        </p:nvSpPr>
        <p:spPr>
          <a:xfrm>
            <a:off x="5316220" y="2321560"/>
            <a:ext cx="2340610" cy="1920240"/>
          </a:xfrm>
          <a:prstGeom prst="rect">
            <a:avLst/>
          </a:prstGeom>
          <a:noFill/>
        </p:spPr>
        <p:txBody>
          <a:bodyPr wrap="square" rtlCol="0">
            <a:spAutoFit/>
          </a:bodyPr>
          <a:lstStyle/>
          <a:p>
            <a:pPr algn="l"/>
            <a:r>
              <a:rPr lang="en-US" sz="12000" b="1" smtClean="0">
                <a:solidFill>
                  <a:srgbClr val="76AD38"/>
                </a:solidFill>
                <a:latin typeface="黑体" panose="02010609060101010101" charset="-122"/>
                <a:ea typeface="黑体" panose="02010609060101010101" charset="-122"/>
              </a:rPr>
              <a:t>01</a:t>
            </a:r>
          </a:p>
        </p:txBody>
      </p:sp>
      <p:sp>
        <p:nvSpPr>
          <p:cNvPr id="2" name="文本框 1"/>
          <p:cNvSpPr txBox="1"/>
          <p:nvPr/>
        </p:nvSpPr>
        <p:spPr>
          <a:xfrm>
            <a:off x="6776085" y="2870200"/>
            <a:ext cx="3627755" cy="1005840"/>
          </a:xfrm>
          <a:prstGeom prst="rect">
            <a:avLst/>
          </a:prstGeom>
          <a:noFill/>
        </p:spPr>
        <p:txBody>
          <a:bodyPr wrap="none" rtlCol="0" anchor="t">
            <a:spAutoFit/>
          </a:bodyPr>
          <a:lstStyle/>
          <a:p>
            <a:pPr algn="l"/>
            <a:r>
              <a:rPr lang="zh-CN" altLang="en-US" sz="6000" b="1" smtClean="0">
                <a:solidFill>
                  <a:srgbClr val="76AD38"/>
                </a:solidFill>
                <a:latin typeface="黑体" panose="02010609060101010101" charset="-122"/>
                <a:ea typeface="黑体" panose="02010609060101010101" charset="-122"/>
                <a:sym typeface="+mn-ea"/>
              </a:rPr>
              <a:t>文字标题</a:t>
            </a:r>
            <a:r>
              <a:rPr lang="en-US" sz="6000" b="1" smtClean="0">
                <a:solidFill>
                  <a:srgbClr val="76AD38"/>
                </a:solidFill>
                <a:latin typeface="黑体" panose="02010609060101010101" charset="-122"/>
                <a:ea typeface="黑体" panose="02010609060101010101" charset="-122"/>
                <a:sym typeface="+mn-ea"/>
              </a:rPr>
              <a:t> </a:t>
            </a:r>
            <a:endParaRPr lang="zh-CN" altLang="en-US" sz="6000" b="1"/>
          </a:p>
        </p:txBody>
      </p:sp>
    </p:spTree>
    <p:custDataLst>
      <p:tags r:id="rId1"/>
    </p:custDataLst>
  </p:cSld>
  <p:clrMapOvr>
    <a:masterClrMapping/>
  </p:clrMapOvr>
  <p:transition advTm="2777">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strVal val="#ppt_w+.3"/>
                                          </p:val>
                                        </p:tav>
                                        <p:tav tm="100000">
                                          <p:val>
                                            <p:strVal val="#ppt_w"/>
                                          </p:val>
                                        </p:tav>
                                      </p:tavLst>
                                    </p:anim>
                                    <p:anim calcmode="lin" valueType="num">
                                      <p:cBhvr>
                                        <p:cTn id="8" dur="500" fill="hold"/>
                                        <p:tgtEl>
                                          <p:spTgt spid="20"/>
                                        </p:tgtEl>
                                        <p:attrNameLst>
                                          <p:attrName>ppt_h</p:attrName>
                                        </p:attrNameLst>
                                      </p:cBhvr>
                                      <p:tavLst>
                                        <p:tav tm="0">
                                          <p:val>
                                            <p:strVal val="#ppt_h"/>
                                          </p:val>
                                        </p:tav>
                                        <p:tav tm="100000">
                                          <p:val>
                                            <p:strVal val="#ppt_h"/>
                                          </p:val>
                                        </p:tav>
                                      </p:tavLst>
                                    </p:anim>
                                    <p:animEffect transition="in" filter="fade">
                                      <p:cBhvr>
                                        <p:cTn id="9" dur="500"/>
                                        <p:tgtEl>
                                          <p:spTgt spid="20"/>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left)">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smtClean="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63" name="Group 62"/>
          <p:cNvGrpSpPr/>
          <p:nvPr/>
        </p:nvGrpSpPr>
        <p:grpSpPr>
          <a:xfrm>
            <a:off x="8911271" y="1626444"/>
            <a:ext cx="2619375" cy="1831730"/>
            <a:chOff x="8911271" y="1626444"/>
            <a:chExt cx="2619375" cy="1831730"/>
          </a:xfrm>
        </p:grpSpPr>
        <p:sp>
          <p:nvSpPr>
            <p:cNvPr id="34" name="Freeform 33"/>
            <p:cNvSpPr/>
            <p:nvPr/>
          </p:nvSpPr>
          <p:spPr>
            <a:xfrm>
              <a:off x="9435146" y="1626444"/>
              <a:ext cx="2095500" cy="1831730"/>
            </a:xfrm>
            <a:custGeom>
              <a:avLst/>
              <a:gdLst>
                <a:gd name="connsiteX0" fmla="*/ 0 w 2095500"/>
                <a:gd name="connsiteY0" fmla="*/ 274760 h 1831730"/>
                <a:gd name="connsiteX1" fmla="*/ 1179635 w 2095500"/>
                <a:gd name="connsiteY1" fmla="*/ 274760 h 1831730"/>
                <a:gd name="connsiteX2" fmla="*/ 1179635 w 2095500"/>
                <a:gd name="connsiteY2" fmla="*/ 0 h 1831730"/>
                <a:gd name="connsiteX3" fmla="*/ 2095500 w 2095500"/>
                <a:gd name="connsiteY3" fmla="*/ 915865 h 1831730"/>
                <a:gd name="connsiteX4" fmla="*/ 1179635 w 2095500"/>
                <a:gd name="connsiteY4" fmla="*/ 1831730 h 1831730"/>
                <a:gd name="connsiteX5" fmla="*/ 1179635 w 2095500"/>
                <a:gd name="connsiteY5" fmla="*/ 1556971 h 1831730"/>
                <a:gd name="connsiteX6" fmla="*/ 0 w 2095500"/>
                <a:gd name="connsiteY6" fmla="*/ 1556971 h 1831730"/>
                <a:gd name="connsiteX7" fmla="*/ 0 w 2095500"/>
                <a:gd name="connsiteY7" fmla="*/ 274760 h 183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500" h="1831730">
                  <a:moveTo>
                    <a:pt x="0" y="274760"/>
                  </a:moveTo>
                  <a:lnTo>
                    <a:pt x="1179635" y="274760"/>
                  </a:lnTo>
                  <a:lnTo>
                    <a:pt x="1179635" y="0"/>
                  </a:lnTo>
                  <a:lnTo>
                    <a:pt x="2095500" y="915865"/>
                  </a:lnTo>
                  <a:lnTo>
                    <a:pt x="1179635" y="1831730"/>
                  </a:lnTo>
                  <a:lnTo>
                    <a:pt x="1179635" y="1556971"/>
                  </a:lnTo>
                  <a:lnTo>
                    <a:pt x="0" y="1556971"/>
                  </a:lnTo>
                  <a:lnTo>
                    <a:pt x="0" y="274760"/>
                  </a:lnTo>
                  <a:close/>
                </a:path>
              </a:pathLst>
            </a:custGeom>
            <a:blipFill rotWithShape="1">
              <a:blip r:embed="rId3" cstate="print"/>
              <a:stretch>
                <a:fillRect/>
              </a:stretch>
            </a:bli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4835" tIns="290000" rIns="580549" bIns="289999" numCol="1" spcCol="1270" anchor="ctr" anchorCtr="0">
              <a:noAutofit/>
            </a:bodyPr>
            <a:lstStyle/>
            <a:p>
              <a:pPr marL="228600" lvl="1" indent="-228600" algn="l" defTabSz="1066800">
                <a:lnSpc>
                  <a:spcPct val="90000"/>
                </a:lnSpc>
                <a:spcBef>
                  <a:spcPct val="0"/>
                </a:spcBef>
                <a:spcAft>
                  <a:spcPct val="15000"/>
                </a:spcAft>
                <a:buChar char="•"/>
              </a:pPr>
              <a:endParaRPr lang="en-GB" sz="2400" kern="1200">
                <a:solidFill>
                  <a:schemeClr val="tx1">
                    <a:lumMod val="75000"/>
                    <a:lumOff val="25000"/>
                  </a:schemeClr>
                </a:solidFill>
              </a:endParaRPr>
            </a:p>
            <a:p>
              <a:pPr marL="228600" lvl="1" indent="-228600" algn="l" defTabSz="1066800">
                <a:lnSpc>
                  <a:spcPct val="90000"/>
                </a:lnSpc>
                <a:spcBef>
                  <a:spcPct val="0"/>
                </a:spcBef>
                <a:spcAft>
                  <a:spcPct val="15000"/>
                </a:spcAft>
                <a:buChar char="•"/>
              </a:pPr>
              <a:endParaRPr lang="en-GB" sz="2400" kern="1200">
                <a:solidFill>
                  <a:schemeClr val="tx1">
                    <a:lumMod val="75000"/>
                    <a:lumOff val="25000"/>
                  </a:schemeClr>
                </a:solidFill>
              </a:endParaRPr>
            </a:p>
          </p:txBody>
        </p:sp>
        <p:sp>
          <p:nvSpPr>
            <p:cNvPr id="35" name="Freeform 34"/>
            <p:cNvSpPr/>
            <p:nvPr/>
          </p:nvSpPr>
          <p:spPr>
            <a:xfrm>
              <a:off x="8911271" y="2018434"/>
              <a:ext cx="1047750" cy="1047750"/>
            </a:xfrm>
            <a:custGeom>
              <a:avLst/>
              <a:gdLst>
                <a:gd name="connsiteX0" fmla="*/ 0 w 1047750"/>
                <a:gd name="connsiteY0" fmla="*/ 523875 h 1047750"/>
                <a:gd name="connsiteX1" fmla="*/ 523875 w 1047750"/>
                <a:gd name="connsiteY1" fmla="*/ 0 h 1047750"/>
                <a:gd name="connsiteX2" fmla="*/ 1047750 w 1047750"/>
                <a:gd name="connsiteY2" fmla="*/ 523875 h 1047750"/>
                <a:gd name="connsiteX3" fmla="*/ 523875 w 1047750"/>
                <a:gd name="connsiteY3" fmla="*/ 1047750 h 1047750"/>
                <a:gd name="connsiteX4" fmla="*/ 0 w 1047750"/>
                <a:gd name="connsiteY4" fmla="*/ 523875 h 1047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750" h="1047750">
                  <a:moveTo>
                    <a:pt x="0" y="523875"/>
                  </a:moveTo>
                  <a:cubicBezTo>
                    <a:pt x="0" y="234547"/>
                    <a:pt x="234547" y="0"/>
                    <a:pt x="523875" y="0"/>
                  </a:cubicBezTo>
                  <a:cubicBezTo>
                    <a:pt x="813203" y="0"/>
                    <a:pt x="1047750" y="234547"/>
                    <a:pt x="1047750" y="523875"/>
                  </a:cubicBezTo>
                  <a:cubicBezTo>
                    <a:pt x="1047750" y="813203"/>
                    <a:pt x="813203" y="1047750"/>
                    <a:pt x="523875" y="1047750"/>
                  </a:cubicBezTo>
                  <a:cubicBezTo>
                    <a:pt x="234547" y="1047750"/>
                    <a:pt x="0" y="813203"/>
                    <a:pt x="0" y="523875"/>
                  </a:cubicBezTo>
                  <a:close/>
                </a:path>
              </a:pathLst>
            </a:custGeom>
            <a:solidFill>
              <a:srgbClr val="76AD3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314" tIns="169314" rIns="169314" bIns="169314" numCol="1" spcCol="1270" anchor="ctr" anchorCtr="0">
              <a:noAutofit/>
            </a:bodyPr>
            <a:lstStyle/>
            <a:p>
              <a:pPr lvl="0" algn="ctr" defTabSz="1111250">
                <a:lnSpc>
                  <a:spcPct val="90000"/>
                </a:lnSpc>
                <a:spcBef>
                  <a:spcPct val="0"/>
                </a:spcBef>
                <a:spcAft>
                  <a:spcPct val="35000"/>
                </a:spcAft>
              </a:pPr>
              <a:endParaRPr lang="en-GB" sz="2500" kern="1200">
                <a:solidFill>
                  <a:schemeClr val="tx1">
                    <a:lumMod val="75000"/>
                    <a:lumOff val="25000"/>
                  </a:schemeClr>
                </a:solidFill>
              </a:endParaRPr>
            </a:p>
          </p:txBody>
        </p:sp>
        <p:grpSp>
          <p:nvGrpSpPr>
            <p:cNvPr id="6" name="Group 5"/>
            <p:cNvGrpSpPr/>
            <p:nvPr/>
          </p:nvGrpSpPr>
          <p:grpSpPr>
            <a:xfrm>
              <a:off x="9202974" y="2323234"/>
              <a:ext cx="464344" cy="465138"/>
              <a:chOff x="9145588" y="4435475"/>
              <a:chExt cx="464344" cy="465138"/>
            </a:xfrm>
            <a:solidFill>
              <a:schemeClr val="bg1"/>
            </a:solidFill>
          </p:grpSpPr>
          <p:sp>
            <p:nvSpPr>
              <p:cNvPr id="19" name="AutoShape 7"/>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20"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21"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22"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23"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24"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25"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26"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27"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grpSp>
      </p:grpSp>
      <p:grpSp>
        <p:nvGrpSpPr>
          <p:cNvPr id="64" name="Group 63"/>
          <p:cNvGrpSpPr/>
          <p:nvPr/>
        </p:nvGrpSpPr>
        <p:grpSpPr>
          <a:xfrm>
            <a:off x="6160927" y="1626444"/>
            <a:ext cx="2619375" cy="1831730"/>
            <a:chOff x="6160927" y="1626444"/>
            <a:chExt cx="2619375" cy="1831730"/>
          </a:xfrm>
        </p:grpSpPr>
        <p:sp>
          <p:nvSpPr>
            <p:cNvPr id="32" name="Freeform 31"/>
            <p:cNvSpPr/>
            <p:nvPr/>
          </p:nvSpPr>
          <p:spPr>
            <a:xfrm>
              <a:off x="6684802" y="1626444"/>
              <a:ext cx="2095500" cy="1831730"/>
            </a:xfrm>
            <a:custGeom>
              <a:avLst/>
              <a:gdLst>
                <a:gd name="connsiteX0" fmla="*/ 0 w 2095500"/>
                <a:gd name="connsiteY0" fmla="*/ 274760 h 1831730"/>
                <a:gd name="connsiteX1" fmla="*/ 1179635 w 2095500"/>
                <a:gd name="connsiteY1" fmla="*/ 274760 h 1831730"/>
                <a:gd name="connsiteX2" fmla="*/ 1179635 w 2095500"/>
                <a:gd name="connsiteY2" fmla="*/ 0 h 1831730"/>
                <a:gd name="connsiteX3" fmla="*/ 2095500 w 2095500"/>
                <a:gd name="connsiteY3" fmla="*/ 915865 h 1831730"/>
                <a:gd name="connsiteX4" fmla="*/ 1179635 w 2095500"/>
                <a:gd name="connsiteY4" fmla="*/ 1831730 h 1831730"/>
                <a:gd name="connsiteX5" fmla="*/ 1179635 w 2095500"/>
                <a:gd name="connsiteY5" fmla="*/ 1556971 h 1831730"/>
                <a:gd name="connsiteX6" fmla="*/ 0 w 2095500"/>
                <a:gd name="connsiteY6" fmla="*/ 1556971 h 1831730"/>
                <a:gd name="connsiteX7" fmla="*/ 0 w 2095500"/>
                <a:gd name="connsiteY7" fmla="*/ 274760 h 183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500" h="1831730">
                  <a:moveTo>
                    <a:pt x="0" y="274760"/>
                  </a:moveTo>
                  <a:lnTo>
                    <a:pt x="1179635" y="274760"/>
                  </a:lnTo>
                  <a:lnTo>
                    <a:pt x="1179635" y="0"/>
                  </a:lnTo>
                  <a:lnTo>
                    <a:pt x="2095500" y="915865"/>
                  </a:lnTo>
                  <a:lnTo>
                    <a:pt x="1179635" y="1831730"/>
                  </a:lnTo>
                  <a:lnTo>
                    <a:pt x="1179635" y="1556971"/>
                  </a:lnTo>
                  <a:lnTo>
                    <a:pt x="0" y="1556971"/>
                  </a:lnTo>
                  <a:lnTo>
                    <a:pt x="0" y="274760"/>
                  </a:lnTo>
                  <a:close/>
                </a:path>
              </a:pathLst>
            </a:custGeom>
            <a:blipFill rotWithShape="1">
              <a:blip r:embed="rId3" cstate="print"/>
              <a:stretch>
                <a:fillRect/>
              </a:stretch>
            </a:bli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4835" tIns="290000" rIns="580549" bIns="289999" numCol="1" spcCol="1270" anchor="ctr" anchorCtr="0">
              <a:noAutofit/>
            </a:bodyPr>
            <a:lstStyle/>
            <a:p>
              <a:pPr marL="228600" lvl="1" indent="-228600" algn="l" defTabSz="1066800">
                <a:lnSpc>
                  <a:spcPct val="90000"/>
                </a:lnSpc>
                <a:spcBef>
                  <a:spcPct val="0"/>
                </a:spcBef>
                <a:spcAft>
                  <a:spcPct val="15000"/>
                </a:spcAft>
                <a:buChar char="•"/>
              </a:pPr>
              <a:endParaRPr lang="en-GB" sz="2400" kern="1200">
                <a:solidFill>
                  <a:schemeClr val="tx1">
                    <a:lumMod val="75000"/>
                    <a:lumOff val="25000"/>
                  </a:schemeClr>
                </a:solidFill>
              </a:endParaRPr>
            </a:p>
            <a:p>
              <a:pPr marL="228600" lvl="1" indent="-228600" algn="l" defTabSz="1066800">
                <a:lnSpc>
                  <a:spcPct val="90000"/>
                </a:lnSpc>
                <a:spcBef>
                  <a:spcPct val="0"/>
                </a:spcBef>
                <a:spcAft>
                  <a:spcPct val="15000"/>
                </a:spcAft>
                <a:buChar char="•"/>
              </a:pPr>
              <a:endParaRPr lang="en-GB" sz="2400" kern="1200">
                <a:solidFill>
                  <a:schemeClr val="tx1">
                    <a:lumMod val="75000"/>
                    <a:lumOff val="25000"/>
                  </a:schemeClr>
                </a:solidFill>
              </a:endParaRPr>
            </a:p>
          </p:txBody>
        </p:sp>
        <p:sp>
          <p:nvSpPr>
            <p:cNvPr id="33" name="Freeform 32"/>
            <p:cNvSpPr/>
            <p:nvPr/>
          </p:nvSpPr>
          <p:spPr>
            <a:xfrm>
              <a:off x="6160927" y="2018434"/>
              <a:ext cx="1047750" cy="1047750"/>
            </a:xfrm>
            <a:custGeom>
              <a:avLst/>
              <a:gdLst>
                <a:gd name="connsiteX0" fmla="*/ 0 w 1047750"/>
                <a:gd name="connsiteY0" fmla="*/ 523875 h 1047750"/>
                <a:gd name="connsiteX1" fmla="*/ 523875 w 1047750"/>
                <a:gd name="connsiteY1" fmla="*/ 0 h 1047750"/>
                <a:gd name="connsiteX2" fmla="*/ 1047750 w 1047750"/>
                <a:gd name="connsiteY2" fmla="*/ 523875 h 1047750"/>
                <a:gd name="connsiteX3" fmla="*/ 523875 w 1047750"/>
                <a:gd name="connsiteY3" fmla="*/ 1047750 h 1047750"/>
                <a:gd name="connsiteX4" fmla="*/ 0 w 1047750"/>
                <a:gd name="connsiteY4" fmla="*/ 523875 h 1047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750" h="1047750">
                  <a:moveTo>
                    <a:pt x="0" y="523875"/>
                  </a:moveTo>
                  <a:cubicBezTo>
                    <a:pt x="0" y="234547"/>
                    <a:pt x="234547" y="0"/>
                    <a:pt x="523875" y="0"/>
                  </a:cubicBezTo>
                  <a:cubicBezTo>
                    <a:pt x="813203" y="0"/>
                    <a:pt x="1047750" y="234547"/>
                    <a:pt x="1047750" y="523875"/>
                  </a:cubicBezTo>
                  <a:cubicBezTo>
                    <a:pt x="1047750" y="813203"/>
                    <a:pt x="813203" y="1047750"/>
                    <a:pt x="523875" y="1047750"/>
                  </a:cubicBezTo>
                  <a:cubicBezTo>
                    <a:pt x="234547" y="1047750"/>
                    <a:pt x="0" y="813203"/>
                    <a:pt x="0" y="523875"/>
                  </a:cubicBezTo>
                  <a:close/>
                </a:path>
              </a:pathLst>
            </a:custGeom>
            <a:solidFill>
              <a:srgbClr val="76AD3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314" tIns="169314" rIns="169314" bIns="169314" numCol="1" spcCol="1270" anchor="ctr" anchorCtr="0">
              <a:noAutofit/>
            </a:bodyPr>
            <a:lstStyle/>
            <a:p>
              <a:pPr lvl="0" algn="ctr" defTabSz="1111250">
                <a:lnSpc>
                  <a:spcPct val="90000"/>
                </a:lnSpc>
                <a:spcBef>
                  <a:spcPct val="0"/>
                </a:spcBef>
                <a:spcAft>
                  <a:spcPct val="35000"/>
                </a:spcAft>
              </a:pPr>
              <a:endParaRPr lang="en-GB" sz="2500" kern="1200">
                <a:solidFill>
                  <a:schemeClr val="tx1">
                    <a:lumMod val="75000"/>
                    <a:lumOff val="25000"/>
                  </a:schemeClr>
                </a:solidFill>
              </a:endParaRPr>
            </a:p>
          </p:txBody>
        </p:sp>
        <p:grpSp>
          <p:nvGrpSpPr>
            <p:cNvPr id="7" name="Group 6"/>
            <p:cNvGrpSpPr/>
            <p:nvPr/>
          </p:nvGrpSpPr>
          <p:grpSpPr>
            <a:xfrm>
              <a:off x="6452630" y="2323234"/>
              <a:ext cx="464344" cy="450850"/>
              <a:chOff x="8216107" y="4449763"/>
              <a:chExt cx="464344" cy="450850"/>
            </a:xfrm>
            <a:solidFill>
              <a:schemeClr val="bg1"/>
            </a:solidFill>
          </p:grpSpPr>
          <p:sp>
            <p:nvSpPr>
              <p:cNvPr id="17" name="AutoShape 16"/>
              <p:cNvSpPr/>
              <p:nvPr/>
            </p:nvSpPr>
            <p:spPr bwMode="auto">
              <a:xfrm>
                <a:off x="8448675" y="4696619"/>
                <a:ext cx="57944" cy="587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4841"/>
                      <a:pt x="0" y="10800"/>
                    </a:cubicBezTo>
                    <a:cubicBezTo>
                      <a:pt x="0" y="16758"/>
                      <a:pt x="4838" y="21599"/>
                      <a:pt x="10800" y="21599"/>
                    </a:cubicBezTo>
                    <a:cubicBezTo>
                      <a:pt x="16761" y="21599"/>
                      <a:pt x="21600" y="16758"/>
                      <a:pt x="21600" y="10800"/>
                    </a:cubicBezTo>
                    <a:cubicBezTo>
                      <a:pt x="21600" y="4841"/>
                      <a:pt x="16761"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8" name="AutoShape 17"/>
              <p:cNvSpPr/>
              <p:nvPr/>
            </p:nvSpPr>
            <p:spPr bwMode="auto">
              <a:xfrm>
                <a:off x="8216107" y="4449763"/>
                <a:ext cx="464344" cy="450850"/>
              </a:xfrm>
              <a:custGeom>
                <a:avLst/>
                <a:gdLst>
                  <a:gd name="T0" fmla="*/ 10473 w 20946"/>
                  <a:gd name="T1" fmla="*/ 10800 h 21600"/>
                  <a:gd name="T2" fmla="*/ 10473 w 20946"/>
                  <a:gd name="T3" fmla="*/ 10800 h 21600"/>
                  <a:gd name="T4" fmla="*/ 10473 w 20946"/>
                  <a:gd name="T5" fmla="*/ 10800 h 21600"/>
                  <a:gd name="T6" fmla="*/ 10473 w 20946"/>
                  <a:gd name="T7" fmla="*/ 10800 h 21600"/>
                </a:gdLst>
                <a:ahLst/>
                <a:cxnLst>
                  <a:cxn ang="0">
                    <a:pos x="T0" y="T1"/>
                  </a:cxn>
                  <a:cxn ang="0">
                    <a:pos x="T2" y="T3"/>
                  </a:cxn>
                  <a:cxn ang="0">
                    <a:pos x="T4" y="T5"/>
                  </a:cxn>
                  <a:cxn ang="0">
                    <a:pos x="T6" y="T7"/>
                  </a:cxn>
                </a:cxnLst>
                <a:rect l="0" t="0" r="r" b="b"/>
                <a:pathLst>
                  <a:path w="20946" h="21600">
                    <a:moveTo>
                      <a:pt x="18509" y="15329"/>
                    </a:moveTo>
                    <a:lnTo>
                      <a:pt x="11782" y="15329"/>
                    </a:lnTo>
                    <a:cubicBezTo>
                      <a:pt x="10699" y="15329"/>
                      <a:pt x="9818" y="14391"/>
                      <a:pt x="9818" y="13238"/>
                    </a:cubicBezTo>
                    <a:cubicBezTo>
                      <a:pt x="9818" y="12086"/>
                      <a:pt x="10699" y="11148"/>
                      <a:pt x="11782" y="11148"/>
                    </a:cubicBezTo>
                    <a:lnTo>
                      <a:pt x="17673" y="11148"/>
                    </a:lnTo>
                    <a:cubicBezTo>
                      <a:pt x="18077" y="11142"/>
                      <a:pt x="18477" y="10934"/>
                      <a:pt x="18721" y="10588"/>
                    </a:cubicBezTo>
                    <a:cubicBezTo>
                      <a:pt x="18789" y="10491"/>
                      <a:pt x="18842" y="10381"/>
                      <a:pt x="18885" y="10267"/>
                    </a:cubicBezTo>
                    <a:cubicBezTo>
                      <a:pt x="18890" y="10251"/>
                      <a:pt x="18901" y="10239"/>
                      <a:pt x="18906" y="10224"/>
                    </a:cubicBezTo>
                    <a:cubicBezTo>
                      <a:pt x="19377" y="10880"/>
                      <a:pt x="19636" y="11686"/>
                      <a:pt x="19636" y="12541"/>
                    </a:cubicBezTo>
                    <a:cubicBezTo>
                      <a:pt x="19636" y="13613"/>
                      <a:pt x="19230" y="14607"/>
                      <a:pt x="18509" y="15329"/>
                    </a:cubicBezTo>
                    <a:moveTo>
                      <a:pt x="17673" y="17767"/>
                    </a:moveTo>
                    <a:cubicBezTo>
                      <a:pt x="17673" y="19114"/>
                      <a:pt x="16647" y="20206"/>
                      <a:pt x="15382" y="20206"/>
                    </a:cubicBezTo>
                    <a:lnTo>
                      <a:pt x="3600" y="20206"/>
                    </a:lnTo>
                    <a:cubicBezTo>
                      <a:pt x="2334" y="20206"/>
                      <a:pt x="1309" y="19114"/>
                      <a:pt x="1309" y="17767"/>
                    </a:cubicBezTo>
                    <a:lnTo>
                      <a:pt x="1309" y="6786"/>
                    </a:lnTo>
                    <a:cubicBezTo>
                      <a:pt x="1931" y="7334"/>
                      <a:pt x="2730" y="7664"/>
                      <a:pt x="3600" y="7664"/>
                    </a:cubicBezTo>
                    <a:lnTo>
                      <a:pt x="14400" y="7664"/>
                    </a:lnTo>
                    <a:lnTo>
                      <a:pt x="17018" y="7664"/>
                    </a:lnTo>
                    <a:cubicBezTo>
                      <a:pt x="17379" y="7664"/>
                      <a:pt x="17673" y="7976"/>
                      <a:pt x="17673" y="8361"/>
                    </a:cubicBezTo>
                    <a:lnTo>
                      <a:pt x="17673" y="9754"/>
                    </a:lnTo>
                    <a:lnTo>
                      <a:pt x="11782" y="9754"/>
                    </a:lnTo>
                    <a:cubicBezTo>
                      <a:pt x="9974" y="9754"/>
                      <a:pt x="8509" y="11314"/>
                      <a:pt x="8509" y="13238"/>
                    </a:cubicBezTo>
                    <a:cubicBezTo>
                      <a:pt x="8509" y="15163"/>
                      <a:pt x="9974" y="16722"/>
                      <a:pt x="11782" y="16722"/>
                    </a:cubicBezTo>
                    <a:lnTo>
                      <a:pt x="17673" y="16722"/>
                    </a:lnTo>
                    <a:cubicBezTo>
                      <a:pt x="17673" y="16722"/>
                      <a:pt x="17673" y="17767"/>
                      <a:pt x="17673" y="17767"/>
                    </a:cubicBezTo>
                    <a:close/>
                    <a:moveTo>
                      <a:pt x="16363" y="5574"/>
                    </a:moveTo>
                    <a:lnTo>
                      <a:pt x="16363" y="6270"/>
                    </a:lnTo>
                    <a:lnTo>
                      <a:pt x="14400" y="6270"/>
                    </a:lnTo>
                    <a:lnTo>
                      <a:pt x="3600" y="6270"/>
                    </a:lnTo>
                    <a:cubicBezTo>
                      <a:pt x="3246" y="6270"/>
                      <a:pt x="2916" y="6179"/>
                      <a:pt x="2617" y="6027"/>
                    </a:cubicBezTo>
                    <a:lnTo>
                      <a:pt x="2617" y="5574"/>
                    </a:lnTo>
                    <a:cubicBezTo>
                      <a:pt x="2617" y="5574"/>
                      <a:pt x="16363" y="5574"/>
                      <a:pt x="16363" y="5574"/>
                    </a:cubicBezTo>
                    <a:close/>
                    <a:moveTo>
                      <a:pt x="16363" y="4877"/>
                    </a:moveTo>
                    <a:lnTo>
                      <a:pt x="2617" y="4877"/>
                    </a:lnTo>
                    <a:lnTo>
                      <a:pt x="2617" y="4180"/>
                    </a:lnTo>
                    <a:lnTo>
                      <a:pt x="16363" y="4180"/>
                    </a:lnTo>
                    <a:cubicBezTo>
                      <a:pt x="16363" y="4180"/>
                      <a:pt x="16363" y="4877"/>
                      <a:pt x="16363" y="4877"/>
                    </a:cubicBezTo>
                    <a:close/>
                    <a:moveTo>
                      <a:pt x="16363" y="3483"/>
                    </a:moveTo>
                    <a:lnTo>
                      <a:pt x="2617" y="3483"/>
                    </a:lnTo>
                    <a:lnTo>
                      <a:pt x="2617" y="2787"/>
                    </a:lnTo>
                    <a:lnTo>
                      <a:pt x="16363" y="2787"/>
                    </a:lnTo>
                    <a:cubicBezTo>
                      <a:pt x="16363" y="2787"/>
                      <a:pt x="16363" y="3483"/>
                      <a:pt x="16363" y="3483"/>
                    </a:cubicBezTo>
                    <a:close/>
                    <a:moveTo>
                      <a:pt x="3600" y="1393"/>
                    </a:moveTo>
                    <a:lnTo>
                      <a:pt x="14400" y="1393"/>
                    </a:lnTo>
                    <a:lnTo>
                      <a:pt x="17018" y="1393"/>
                    </a:lnTo>
                    <a:cubicBezTo>
                      <a:pt x="17379" y="1393"/>
                      <a:pt x="17673" y="1705"/>
                      <a:pt x="17673" y="2090"/>
                    </a:cubicBezTo>
                    <a:lnTo>
                      <a:pt x="17673" y="3832"/>
                    </a:lnTo>
                    <a:lnTo>
                      <a:pt x="17673" y="4180"/>
                    </a:lnTo>
                    <a:lnTo>
                      <a:pt x="17673" y="6398"/>
                    </a:lnTo>
                    <a:cubicBezTo>
                      <a:pt x="17466" y="6321"/>
                      <a:pt x="17249" y="6270"/>
                      <a:pt x="17018" y="6270"/>
                    </a:cubicBezTo>
                    <a:lnTo>
                      <a:pt x="17018" y="5574"/>
                    </a:lnTo>
                    <a:lnTo>
                      <a:pt x="17018" y="4180"/>
                    </a:lnTo>
                    <a:lnTo>
                      <a:pt x="17018" y="2787"/>
                    </a:lnTo>
                    <a:cubicBezTo>
                      <a:pt x="17018" y="2401"/>
                      <a:pt x="16724" y="2090"/>
                      <a:pt x="16363" y="2090"/>
                    </a:cubicBezTo>
                    <a:lnTo>
                      <a:pt x="2617" y="2090"/>
                    </a:lnTo>
                    <a:cubicBezTo>
                      <a:pt x="2256" y="2090"/>
                      <a:pt x="1963" y="2401"/>
                      <a:pt x="1963" y="2787"/>
                    </a:cubicBezTo>
                    <a:lnTo>
                      <a:pt x="1963" y="4180"/>
                    </a:lnTo>
                    <a:lnTo>
                      <a:pt x="1963" y="5534"/>
                    </a:lnTo>
                    <a:cubicBezTo>
                      <a:pt x="1559" y="5094"/>
                      <a:pt x="1309" y="4495"/>
                      <a:pt x="1309" y="3832"/>
                    </a:cubicBezTo>
                    <a:cubicBezTo>
                      <a:pt x="1309" y="2485"/>
                      <a:pt x="2334" y="1393"/>
                      <a:pt x="3600" y="1393"/>
                    </a:cubicBezTo>
                    <a:moveTo>
                      <a:pt x="18983" y="8361"/>
                    </a:moveTo>
                    <a:lnTo>
                      <a:pt x="18982" y="8361"/>
                    </a:lnTo>
                    <a:lnTo>
                      <a:pt x="18982" y="4180"/>
                    </a:lnTo>
                    <a:lnTo>
                      <a:pt x="18982" y="3832"/>
                    </a:lnTo>
                    <a:lnTo>
                      <a:pt x="18982" y="2090"/>
                    </a:lnTo>
                    <a:cubicBezTo>
                      <a:pt x="18982" y="935"/>
                      <a:pt x="18102" y="0"/>
                      <a:pt x="17018" y="0"/>
                    </a:cubicBezTo>
                    <a:lnTo>
                      <a:pt x="14400" y="0"/>
                    </a:lnTo>
                    <a:lnTo>
                      <a:pt x="3600" y="0"/>
                    </a:lnTo>
                    <a:cubicBezTo>
                      <a:pt x="1614" y="0"/>
                      <a:pt x="0" y="1719"/>
                      <a:pt x="0" y="3832"/>
                    </a:cubicBezTo>
                    <a:lnTo>
                      <a:pt x="0" y="17767"/>
                    </a:lnTo>
                    <a:cubicBezTo>
                      <a:pt x="0" y="19880"/>
                      <a:pt x="1614" y="21600"/>
                      <a:pt x="3600" y="21600"/>
                    </a:cubicBezTo>
                    <a:lnTo>
                      <a:pt x="15382" y="21600"/>
                    </a:lnTo>
                    <a:cubicBezTo>
                      <a:pt x="17366" y="21600"/>
                      <a:pt x="18982" y="19880"/>
                      <a:pt x="18982" y="17767"/>
                    </a:cubicBezTo>
                    <a:lnTo>
                      <a:pt x="18982" y="16722"/>
                    </a:lnTo>
                    <a:lnTo>
                      <a:pt x="18983" y="16722"/>
                    </a:lnTo>
                    <a:cubicBezTo>
                      <a:pt x="21600" y="14631"/>
                      <a:pt x="21600" y="10452"/>
                      <a:pt x="18983" y="8361"/>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grpSp>
      </p:grpSp>
      <p:grpSp>
        <p:nvGrpSpPr>
          <p:cNvPr id="65" name="Group 64"/>
          <p:cNvGrpSpPr/>
          <p:nvPr/>
        </p:nvGrpSpPr>
        <p:grpSpPr>
          <a:xfrm>
            <a:off x="3410583" y="1626444"/>
            <a:ext cx="2619375" cy="1831730"/>
            <a:chOff x="3410583" y="1626444"/>
            <a:chExt cx="2619375" cy="1831730"/>
          </a:xfrm>
        </p:grpSpPr>
        <p:sp>
          <p:nvSpPr>
            <p:cNvPr id="30" name="Freeform 29"/>
            <p:cNvSpPr/>
            <p:nvPr/>
          </p:nvSpPr>
          <p:spPr>
            <a:xfrm>
              <a:off x="3934458" y="1626444"/>
              <a:ext cx="2095500" cy="1831730"/>
            </a:xfrm>
            <a:custGeom>
              <a:avLst/>
              <a:gdLst>
                <a:gd name="connsiteX0" fmla="*/ 0 w 2095500"/>
                <a:gd name="connsiteY0" fmla="*/ 274760 h 1831730"/>
                <a:gd name="connsiteX1" fmla="*/ 1179635 w 2095500"/>
                <a:gd name="connsiteY1" fmla="*/ 274760 h 1831730"/>
                <a:gd name="connsiteX2" fmla="*/ 1179635 w 2095500"/>
                <a:gd name="connsiteY2" fmla="*/ 0 h 1831730"/>
                <a:gd name="connsiteX3" fmla="*/ 2095500 w 2095500"/>
                <a:gd name="connsiteY3" fmla="*/ 915865 h 1831730"/>
                <a:gd name="connsiteX4" fmla="*/ 1179635 w 2095500"/>
                <a:gd name="connsiteY4" fmla="*/ 1831730 h 1831730"/>
                <a:gd name="connsiteX5" fmla="*/ 1179635 w 2095500"/>
                <a:gd name="connsiteY5" fmla="*/ 1556971 h 1831730"/>
                <a:gd name="connsiteX6" fmla="*/ 0 w 2095500"/>
                <a:gd name="connsiteY6" fmla="*/ 1556971 h 1831730"/>
                <a:gd name="connsiteX7" fmla="*/ 0 w 2095500"/>
                <a:gd name="connsiteY7" fmla="*/ 274760 h 183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500" h="1831730">
                  <a:moveTo>
                    <a:pt x="0" y="274760"/>
                  </a:moveTo>
                  <a:lnTo>
                    <a:pt x="1179635" y="274760"/>
                  </a:lnTo>
                  <a:lnTo>
                    <a:pt x="1179635" y="0"/>
                  </a:lnTo>
                  <a:lnTo>
                    <a:pt x="2095500" y="915865"/>
                  </a:lnTo>
                  <a:lnTo>
                    <a:pt x="1179635" y="1831730"/>
                  </a:lnTo>
                  <a:lnTo>
                    <a:pt x="1179635" y="1556971"/>
                  </a:lnTo>
                  <a:lnTo>
                    <a:pt x="0" y="1556971"/>
                  </a:lnTo>
                  <a:lnTo>
                    <a:pt x="0" y="274760"/>
                  </a:lnTo>
                  <a:close/>
                </a:path>
              </a:pathLst>
            </a:custGeom>
            <a:blipFill rotWithShape="1">
              <a:blip r:embed="rId3" cstate="print"/>
              <a:stretch>
                <a:fillRect/>
              </a:stretch>
            </a:bli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4835" tIns="290000" rIns="580549" bIns="289999" numCol="1" spcCol="1270" anchor="ctr" anchorCtr="0">
              <a:noAutofit/>
            </a:bodyPr>
            <a:lstStyle/>
            <a:p>
              <a:pPr marL="228600" lvl="1" indent="-228600" algn="l" defTabSz="1066800">
                <a:lnSpc>
                  <a:spcPct val="90000"/>
                </a:lnSpc>
                <a:spcBef>
                  <a:spcPct val="0"/>
                </a:spcBef>
                <a:spcAft>
                  <a:spcPct val="15000"/>
                </a:spcAft>
                <a:buChar char="•"/>
              </a:pPr>
              <a:endParaRPr lang="en-GB" sz="2400" kern="1200">
                <a:solidFill>
                  <a:schemeClr val="tx1">
                    <a:lumMod val="75000"/>
                    <a:lumOff val="25000"/>
                  </a:schemeClr>
                </a:solidFill>
              </a:endParaRPr>
            </a:p>
            <a:p>
              <a:pPr marL="228600" lvl="1" indent="-228600" algn="l" defTabSz="1066800">
                <a:lnSpc>
                  <a:spcPct val="90000"/>
                </a:lnSpc>
                <a:spcBef>
                  <a:spcPct val="0"/>
                </a:spcBef>
                <a:spcAft>
                  <a:spcPct val="15000"/>
                </a:spcAft>
                <a:buChar char="•"/>
              </a:pPr>
              <a:endParaRPr lang="en-GB" sz="2400" kern="1200">
                <a:solidFill>
                  <a:schemeClr val="tx1">
                    <a:lumMod val="75000"/>
                    <a:lumOff val="25000"/>
                  </a:schemeClr>
                </a:solidFill>
              </a:endParaRPr>
            </a:p>
          </p:txBody>
        </p:sp>
        <p:sp>
          <p:nvSpPr>
            <p:cNvPr id="31" name="Freeform 30"/>
            <p:cNvSpPr/>
            <p:nvPr/>
          </p:nvSpPr>
          <p:spPr>
            <a:xfrm>
              <a:off x="3410583" y="2018434"/>
              <a:ext cx="1047750" cy="1047750"/>
            </a:xfrm>
            <a:custGeom>
              <a:avLst/>
              <a:gdLst>
                <a:gd name="connsiteX0" fmla="*/ 0 w 1047750"/>
                <a:gd name="connsiteY0" fmla="*/ 523875 h 1047750"/>
                <a:gd name="connsiteX1" fmla="*/ 523875 w 1047750"/>
                <a:gd name="connsiteY1" fmla="*/ 0 h 1047750"/>
                <a:gd name="connsiteX2" fmla="*/ 1047750 w 1047750"/>
                <a:gd name="connsiteY2" fmla="*/ 523875 h 1047750"/>
                <a:gd name="connsiteX3" fmla="*/ 523875 w 1047750"/>
                <a:gd name="connsiteY3" fmla="*/ 1047750 h 1047750"/>
                <a:gd name="connsiteX4" fmla="*/ 0 w 1047750"/>
                <a:gd name="connsiteY4" fmla="*/ 523875 h 1047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750" h="1047750">
                  <a:moveTo>
                    <a:pt x="0" y="523875"/>
                  </a:moveTo>
                  <a:cubicBezTo>
                    <a:pt x="0" y="234547"/>
                    <a:pt x="234547" y="0"/>
                    <a:pt x="523875" y="0"/>
                  </a:cubicBezTo>
                  <a:cubicBezTo>
                    <a:pt x="813203" y="0"/>
                    <a:pt x="1047750" y="234547"/>
                    <a:pt x="1047750" y="523875"/>
                  </a:cubicBezTo>
                  <a:cubicBezTo>
                    <a:pt x="1047750" y="813203"/>
                    <a:pt x="813203" y="1047750"/>
                    <a:pt x="523875" y="1047750"/>
                  </a:cubicBezTo>
                  <a:cubicBezTo>
                    <a:pt x="234547" y="1047750"/>
                    <a:pt x="0" y="813203"/>
                    <a:pt x="0" y="523875"/>
                  </a:cubicBezTo>
                  <a:close/>
                </a:path>
              </a:pathLst>
            </a:custGeom>
            <a:solidFill>
              <a:srgbClr val="A2CA0C"/>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314" tIns="169314" rIns="169314" bIns="169314" numCol="1" spcCol="1270" anchor="ctr" anchorCtr="0">
              <a:noAutofit/>
            </a:bodyPr>
            <a:lstStyle/>
            <a:p>
              <a:pPr lvl="0" algn="ctr" defTabSz="1111250">
                <a:lnSpc>
                  <a:spcPct val="90000"/>
                </a:lnSpc>
                <a:spcBef>
                  <a:spcPct val="0"/>
                </a:spcBef>
                <a:spcAft>
                  <a:spcPct val="35000"/>
                </a:spcAft>
              </a:pPr>
              <a:endParaRPr lang="en-GB" sz="2500" kern="1200">
                <a:solidFill>
                  <a:schemeClr val="tx1">
                    <a:lumMod val="75000"/>
                    <a:lumOff val="25000"/>
                  </a:schemeClr>
                </a:solidFill>
              </a:endParaRPr>
            </a:p>
          </p:txBody>
        </p:sp>
        <p:grpSp>
          <p:nvGrpSpPr>
            <p:cNvPr id="8" name="Group 7"/>
            <p:cNvGrpSpPr/>
            <p:nvPr/>
          </p:nvGrpSpPr>
          <p:grpSpPr>
            <a:xfrm>
              <a:off x="3731258" y="2309740"/>
              <a:ext cx="406400" cy="464344"/>
              <a:chOff x="9174163" y="2577307"/>
              <a:chExt cx="406400" cy="464344"/>
            </a:xfrm>
            <a:solidFill>
              <a:schemeClr val="bg1"/>
            </a:solidFill>
          </p:grpSpPr>
          <p:sp>
            <p:nvSpPr>
              <p:cNvPr id="13" name="AutoShape 48"/>
              <p:cNvSpPr/>
              <p:nvPr/>
            </p:nvSpPr>
            <p:spPr bwMode="auto">
              <a:xfrm>
                <a:off x="9174163" y="2577307"/>
                <a:ext cx="406400"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425"/>
                    </a:moveTo>
                    <a:cubicBezTo>
                      <a:pt x="5687" y="7425"/>
                      <a:pt x="1542" y="6064"/>
                      <a:pt x="1542" y="4387"/>
                    </a:cubicBezTo>
                    <a:cubicBezTo>
                      <a:pt x="1542" y="2709"/>
                      <a:pt x="5687" y="1350"/>
                      <a:pt x="10800" y="1350"/>
                    </a:cubicBezTo>
                    <a:cubicBezTo>
                      <a:pt x="15912" y="1350"/>
                      <a:pt x="20057" y="2709"/>
                      <a:pt x="20057" y="4387"/>
                    </a:cubicBezTo>
                    <a:cubicBezTo>
                      <a:pt x="20057" y="6064"/>
                      <a:pt x="15912" y="7425"/>
                      <a:pt x="10800" y="7425"/>
                    </a:cubicBezTo>
                    <a:moveTo>
                      <a:pt x="20057" y="9112"/>
                    </a:moveTo>
                    <a:lnTo>
                      <a:pt x="20054" y="9112"/>
                    </a:lnTo>
                    <a:cubicBezTo>
                      <a:pt x="20054" y="9119"/>
                      <a:pt x="20057" y="9127"/>
                      <a:pt x="20057" y="9133"/>
                    </a:cubicBezTo>
                    <a:cubicBezTo>
                      <a:pt x="20057" y="10800"/>
                      <a:pt x="15912" y="12150"/>
                      <a:pt x="10800" y="12150"/>
                    </a:cubicBezTo>
                    <a:cubicBezTo>
                      <a:pt x="5687" y="12150"/>
                      <a:pt x="1542" y="10800"/>
                      <a:pt x="1542" y="9133"/>
                    </a:cubicBezTo>
                    <a:cubicBezTo>
                      <a:pt x="1542" y="9127"/>
                      <a:pt x="1545" y="9119"/>
                      <a:pt x="1545" y="9112"/>
                    </a:cubicBezTo>
                    <a:lnTo>
                      <a:pt x="1542" y="9112"/>
                    </a:lnTo>
                    <a:lnTo>
                      <a:pt x="1542" y="6793"/>
                    </a:lnTo>
                    <a:cubicBezTo>
                      <a:pt x="3564" y="8140"/>
                      <a:pt x="7271" y="8774"/>
                      <a:pt x="10800" y="8774"/>
                    </a:cubicBezTo>
                    <a:cubicBezTo>
                      <a:pt x="14328" y="8774"/>
                      <a:pt x="18035" y="8140"/>
                      <a:pt x="20057" y="6793"/>
                    </a:cubicBezTo>
                    <a:cubicBezTo>
                      <a:pt x="20057" y="6793"/>
                      <a:pt x="20057" y="9112"/>
                      <a:pt x="20057" y="9112"/>
                    </a:cubicBezTo>
                    <a:close/>
                    <a:moveTo>
                      <a:pt x="20057" y="13162"/>
                    </a:moveTo>
                    <a:lnTo>
                      <a:pt x="20054" y="13162"/>
                    </a:lnTo>
                    <a:cubicBezTo>
                      <a:pt x="20054" y="13169"/>
                      <a:pt x="20057" y="13177"/>
                      <a:pt x="20057" y="13183"/>
                    </a:cubicBezTo>
                    <a:cubicBezTo>
                      <a:pt x="20057" y="14850"/>
                      <a:pt x="15912" y="16200"/>
                      <a:pt x="10800" y="16200"/>
                    </a:cubicBezTo>
                    <a:cubicBezTo>
                      <a:pt x="5687" y="16200"/>
                      <a:pt x="1542" y="14850"/>
                      <a:pt x="1542" y="13183"/>
                    </a:cubicBezTo>
                    <a:cubicBezTo>
                      <a:pt x="1542" y="13177"/>
                      <a:pt x="1545" y="13169"/>
                      <a:pt x="1545" y="13162"/>
                    </a:cubicBezTo>
                    <a:lnTo>
                      <a:pt x="1542" y="13162"/>
                    </a:lnTo>
                    <a:lnTo>
                      <a:pt x="1542" y="10640"/>
                    </a:lnTo>
                    <a:cubicBezTo>
                      <a:pt x="3136" y="12077"/>
                      <a:pt x="6982" y="12825"/>
                      <a:pt x="10800" y="12825"/>
                    </a:cubicBezTo>
                    <a:cubicBezTo>
                      <a:pt x="14617" y="12825"/>
                      <a:pt x="18463" y="12077"/>
                      <a:pt x="20057" y="10640"/>
                    </a:cubicBezTo>
                    <a:cubicBezTo>
                      <a:pt x="20057" y="10640"/>
                      <a:pt x="20057" y="13162"/>
                      <a:pt x="20057" y="13162"/>
                    </a:cubicBezTo>
                    <a:close/>
                    <a:moveTo>
                      <a:pt x="20057" y="17212"/>
                    </a:moveTo>
                    <a:cubicBezTo>
                      <a:pt x="20057" y="18889"/>
                      <a:pt x="15912" y="20249"/>
                      <a:pt x="10800" y="20249"/>
                    </a:cubicBezTo>
                    <a:cubicBezTo>
                      <a:pt x="5687" y="20249"/>
                      <a:pt x="1542" y="18889"/>
                      <a:pt x="1542" y="17212"/>
                    </a:cubicBezTo>
                    <a:lnTo>
                      <a:pt x="1542" y="14690"/>
                    </a:lnTo>
                    <a:cubicBezTo>
                      <a:pt x="3136" y="16127"/>
                      <a:pt x="6982" y="16875"/>
                      <a:pt x="10800" y="16875"/>
                    </a:cubicBezTo>
                    <a:cubicBezTo>
                      <a:pt x="14617" y="16875"/>
                      <a:pt x="18463" y="16127"/>
                      <a:pt x="20057" y="14690"/>
                    </a:cubicBezTo>
                    <a:cubicBezTo>
                      <a:pt x="20057" y="14690"/>
                      <a:pt x="20057" y="17212"/>
                      <a:pt x="20057" y="17212"/>
                    </a:cubicBezTo>
                    <a:close/>
                    <a:moveTo>
                      <a:pt x="10800" y="0"/>
                    </a:moveTo>
                    <a:cubicBezTo>
                      <a:pt x="5598" y="0"/>
                      <a:pt x="0" y="1372"/>
                      <a:pt x="0" y="4387"/>
                    </a:cubicBezTo>
                    <a:lnTo>
                      <a:pt x="0" y="17212"/>
                    </a:lnTo>
                    <a:cubicBezTo>
                      <a:pt x="0" y="20226"/>
                      <a:pt x="5598" y="21599"/>
                      <a:pt x="10800" y="21599"/>
                    </a:cubicBezTo>
                    <a:cubicBezTo>
                      <a:pt x="16001" y="21599"/>
                      <a:pt x="21599" y="20226"/>
                      <a:pt x="21599" y="17212"/>
                    </a:cubicBezTo>
                    <a:lnTo>
                      <a:pt x="21599" y="4387"/>
                    </a:lnTo>
                    <a:cubicBezTo>
                      <a:pt x="21599" y="1372"/>
                      <a:pt x="16001"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4" name="AutoShape 49"/>
              <p:cNvSpPr/>
              <p:nvPr/>
            </p:nvSpPr>
            <p:spPr bwMode="auto">
              <a:xfrm>
                <a:off x="9493250" y="2940050"/>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3" name="AutoShape 50"/>
              <p:cNvSpPr/>
              <p:nvPr/>
            </p:nvSpPr>
            <p:spPr bwMode="auto">
              <a:xfrm>
                <a:off x="9493250" y="2852738"/>
                <a:ext cx="29369"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6" name="AutoShape 51"/>
              <p:cNvSpPr/>
              <p:nvPr/>
            </p:nvSpPr>
            <p:spPr bwMode="auto">
              <a:xfrm>
                <a:off x="9493250" y="2765425"/>
                <a:ext cx="29369"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grpSp>
      </p:grpSp>
      <p:grpSp>
        <p:nvGrpSpPr>
          <p:cNvPr id="66" name="Group 65"/>
          <p:cNvGrpSpPr/>
          <p:nvPr/>
        </p:nvGrpSpPr>
        <p:grpSpPr>
          <a:xfrm>
            <a:off x="660239" y="1626444"/>
            <a:ext cx="2619375" cy="1831730"/>
            <a:chOff x="660239" y="1626444"/>
            <a:chExt cx="2619375" cy="1831730"/>
          </a:xfrm>
        </p:grpSpPr>
        <p:sp>
          <p:nvSpPr>
            <p:cNvPr id="28" name="Freeform 27"/>
            <p:cNvSpPr/>
            <p:nvPr/>
          </p:nvSpPr>
          <p:spPr>
            <a:xfrm>
              <a:off x="1184114" y="1626444"/>
              <a:ext cx="2095500" cy="1831730"/>
            </a:xfrm>
            <a:custGeom>
              <a:avLst/>
              <a:gdLst>
                <a:gd name="connsiteX0" fmla="*/ 0 w 2095500"/>
                <a:gd name="connsiteY0" fmla="*/ 274760 h 1831730"/>
                <a:gd name="connsiteX1" fmla="*/ 1179635 w 2095500"/>
                <a:gd name="connsiteY1" fmla="*/ 274760 h 1831730"/>
                <a:gd name="connsiteX2" fmla="*/ 1179635 w 2095500"/>
                <a:gd name="connsiteY2" fmla="*/ 0 h 1831730"/>
                <a:gd name="connsiteX3" fmla="*/ 2095500 w 2095500"/>
                <a:gd name="connsiteY3" fmla="*/ 915865 h 1831730"/>
                <a:gd name="connsiteX4" fmla="*/ 1179635 w 2095500"/>
                <a:gd name="connsiteY4" fmla="*/ 1831730 h 1831730"/>
                <a:gd name="connsiteX5" fmla="*/ 1179635 w 2095500"/>
                <a:gd name="connsiteY5" fmla="*/ 1556971 h 1831730"/>
                <a:gd name="connsiteX6" fmla="*/ 0 w 2095500"/>
                <a:gd name="connsiteY6" fmla="*/ 1556971 h 1831730"/>
                <a:gd name="connsiteX7" fmla="*/ 0 w 2095500"/>
                <a:gd name="connsiteY7" fmla="*/ 274760 h 183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500" h="1831730">
                  <a:moveTo>
                    <a:pt x="0" y="274760"/>
                  </a:moveTo>
                  <a:lnTo>
                    <a:pt x="1179635" y="274760"/>
                  </a:lnTo>
                  <a:lnTo>
                    <a:pt x="1179635" y="0"/>
                  </a:lnTo>
                  <a:lnTo>
                    <a:pt x="2095500" y="915865"/>
                  </a:lnTo>
                  <a:lnTo>
                    <a:pt x="1179635" y="1831730"/>
                  </a:lnTo>
                  <a:lnTo>
                    <a:pt x="1179635" y="1556971"/>
                  </a:lnTo>
                  <a:lnTo>
                    <a:pt x="0" y="1556971"/>
                  </a:lnTo>
                  <a:lnTo>
                    <a:pt x="0" y="274760"/>
                  </a:lnTo>
                  <a:close/>
                </a:path>
              </a:pathLst>
            </a:custGeom>
            <a:blipFill rotWithShape="1">
              <a:blip r:embed="rId3" cstate="print"/>
              <a:stretch>
                <a:fillRect/>
              </a:stretch>
            </a:bli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4835" tIns="290000" rIns="580549" bIns="289999" numCol="1" spcCol="1270" anchor="ctr" anchorCtr="0">
              <a:noAutofit/>
            </a:bodyPr>
            <a:lstStyle/>
            <a:p>
              <a:pPr marL="228600" lvl="1" indent="-228600" algn="l" defTabSz="1066800">
                <a:lnSpc>
                  <a:spcPct val="90000"/>
                </a:lnSpc>
                <a:spcBef>
                  <a:spcPct val="0"/>
                </a:spcBef>
                <a:spcAft>
                  <a:spcPct val="15000"/>
                </a:spcAft>
                <a:buChar char="•"/>
              </a:pPr>
              <a:endParaRPr lang="en-GB" sz="2400" kern="1200">
                <a:solidFill>
                  <a:schemeClr val="tx1">
                    <a:lumMod val="75000"/>
                    <a:lumOff val="25000"/>
                  </a:schemeClr>
                </a:solidFill>
              </a:endParaRPr>
            </a:p>
            <a:p>
              <a:pPr marL="228600" lvl="1" indent="-228600" algn="l" defTabSz="1066800">
                <a:lnSpc>
                  <a:spcPct val="90000"/>
                </a:lnSpc>
                <a:spcBef>
                  <a:spcPct val="0"/>
                </a:spcBef>
                <a:spcAft>
                  <a:spcPct val="15000"/>
                </a:spcAft>
                <a:buChar char="•"/>
              </a:pPr>
              <a:endParaRPr lang="en-GB" sz="2400" kern="1200">
                <a:solidFill>
                  <a:schemeClr val="tx1">
                    <a:lumMod val="75000"/>
                    <a:lumOff val="25000"/>
                  </a:schemeClr>
                </a:solidFill>
              </a:endParaRPr>
            </a:p>
          </p:txBody>
        </p:sp>
        <p:sp>
          <p:nvSpPr>
            <p:cNvPr id="29" name="Freeform 28"/>
            <p:cNvSpPr/>
            <p:nvPr/>
          </p:nvSpPr>
          <p:spPr>
            <a:xfrm>
              <a:off x="660239" y="2018434"/>
              <a:ext cx="1047750" cy="1047750"/>
            </a:xfrm>
            <a:custGeom>
              <a:avLst/>
              <a:gdLst>
                <a:gd name="connsiteX0" fmla="*/ 0 w 1047750"/>
                <a:gd name="connsiteY0" fmla="*/ 523875 h 1047750"/>
                <a:gd name="connsiteX1" fmla="*/ 523875 w 1047750"/>
                <a:gd name="connsiteY1" fmla="*/ 0 h 1047750"/>
                <a:gd name="connsiteX2" fmla="*/ 1047750 w 1047750"/>
                <a:gd name="connsiteY2" fmla="*/ 523875 h 1047750"/>
                <a:gd name="connsiteX3" fmla="*/ 523875 w 1047750"/>
                <a:gd name="connsiteY3" fmla="*/ 1047750 h 1047750"/>
                <a:gd name="connsiteX4" fmla="*/ 0 w 1047750"/>
                <a:gd name="connsiteY4" fmla="*/ 523875 h 1047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750" h="1047750">
                  <a:moveTo>
                    <a:pt x="0" y="523875"/>
                  </a:moveTo>
                  <a:cubicBezTo>
                    <a:pt x="0" y="234547"/>
                    <a:pt x="234547" y="0"/>
                    <a:pt x="523875" y="0"/>
                  </a:cubicBezTo>
                  <a:cubicBezTo>
                    <a:pt x="813203" y="0"/>
                    <a:pt x="1047750" y="234547"/>
                    <a:pt x="1047750" y="523875"/>
                  </a:cubicBezTo>
                  <a:cubicBezTo>
                    <a:pt x="1047750" y="813203"/>
                    <a:pt x="813203" y="1047750"/>
                    <a:pt x="523875" y="1047750"/>
                  </a:cubicBezTo>
                  <a:cubicBezTo>
                    <a:pt x="234547" y="1047750"/>
                    <a:pt x="0" y="813203"/>
                    <a:pt x="0" y="523875"/>
                  </a:cubicBezTo>
                  <a:close/>
                </a:path>
              </a:pathLst>
            </a:custGeom>
            <a:solidFill>
              <a:srgbClr val="76AD3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314" tIns="169314" rIns="169314" bIns="169314" numCol="1" spcCol="1270" anchor="ctr" anchorCtr="0">
              <a:noAutofit/>
            </a:bodyPr>
            <a:lstStyle/>
            <a:p>
              <a:pPr lvl="0" algn="ctr" defTabSz="1111250">
                <a:lnSpc>
                  <a:spcPct val="90000"/>
                </a:lnSpc>
                <a:spcBef>
                  <a:spcPct val="0"/>
                </a:spcBef>
                <a:spcAft>
                  <a:spcPct val="35000"/>
                </a:spcAft>
              </a:pPr>
              <a:endParaRPr lang="en-GB" sz="2500" kern="1200">
                <a:solidFill>
                  <a:schemeClr val="tx1">
                    <a:lumMod val="75000"/>
                    <a:lumOff val="25000"/>
                  </a:schemeClr>
                </a:solidFill>
              </a:endParaRPr>
            </a:p>
          </p:txBody>
        </p:sp>
        <p:grpSp>
          <p:nvGrpSpPr>
            <p:cNvPr id="9" name="Group 8"/>
            <p:cNvGrpSpPr/>
            <p:nvPr/>
          </p:nvGrpSpPr>
          <p:grpSpPr>
            <a:xfrm>
              <a:off x="951942" y="2310137"/>
              <a:ext cx="464344" cy="464344"/>
              <a:chOff x="4439444" y="2582069"/>
              <a:chExt cx="464344" cy="464344"/>
            </a:xfrm>
            <a:solidFill>
              <a:schemeClr val="bg1"/>
            </a:solidFill>
          </p:grpSpPr>
          <p:sp>
            <p:nvSpPr>
              <p:cNvPr id="10" name="AutoShape 123"/>
              <p:cNvSpPr/>
              <p:nvPr/>
            </p:nvSpPr>
            <p:spPr bwMode="auto">
              <a:xfrm>
                <a:off x="4439444" y="2582069"/>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1" name="AutoShape 124"/>
              <p:cNvSpPr/>
              <p:nvPr/>
            </p:nvSpPr>
            <p:spPr bwMode="auto">
              <a:xfrm>
                <a:off x="4570413" y="2712244"/>
                <a:ext cx="203200" cy="203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2" name="AutoShape 125"/>
              <p:cNvSpPr/>
              <p:nvPr/>
            </p:nvSpPr>
            <p:spPr bwMode="auto">
              <a:xfrm>
                <a:off x="4613275" y="2755900"/>
                <a:ext cx="116682" cy="1166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grpSp>
      </p:grpSp>
      <p:grpSp>
        <p:nvGrpSpPr>
          <p:cNvPr id="36" name="Group 35"/>
          <p:cNvGrpSpPr/>
          <p:nvPr/>
        </p:nvGrpSpPr>
        <p:grpSpPr>
          <a:xfrm>
            <a:off x="831170" y="3551872"/>
            <a:ext cx="2228728" cy="1538883"/>
            <a:chOff x="931599" y="3501830"/>
            <a:chExt cx="2228728" cy="1538883"/>
          </a:xfrm>
        </p:grpSpPr>
        <p:sp>
          <p:nvSpPr>
            <p:cNvPr id="37" name="TextBox 36"/>
            <p:cNvSpPr txBox="1"/>
            <p:nvPr/>
          </p:nvSpPr>
          <p:spPr>
            <a:xfrm>
              <a:off x="1180135" y="3501830"/>
              <a:ext cx="1733167" cy="400110"/>
            </a:xfrm>
            <a:prstGeom prst="rect">
              <a:avLst/>
            </a:prstGeom>
            <a:noFill/>
          </p:spPr>
          <p:txBody>
            <a:bodyPr wrap="none" rtlCol="0">
              <a:spAutoFit/>
            </a:bodyPr>
            <a:lstStyle/>
            <a:p>
              <a:r>
                <a:rPr lang="zh-CN" altLang="en-US" sz="2000" b="1" dirty="0" smtClean="0">
                  <a:solidFill>
                    <a:schemeClr val="tx1">
                      <a:lumMod val="75000"/>
                      <a:lumOff val="25000"/>
                    </a:schemeClr>
                  </a:solidFill>
                </a:rPr>
                <a:t>点此替换文本</a:t>
              </a:r>
              <a:endParaRPr lang="en-US" sz="2000" b="1" dirty="0" smtClean="0">
                <a:solidFill>
                  <a:schemeClr val="tx1">
                    <a:lumMod val="75000"/>
                    <a:lumOff val="25000"/>
                  </a:schemeClr>
                </a:solidFill>
              </a:endParaRPr>
            </a:p>
          </p:txBody>
        </p:sp>
        <p:sp>
          <p:nvSpPr>
            <p:cNvPr id="38" name="Rectangle 37"/>
            <p:cNvSpPr/>
            <p:nvPr/>
          </p:nvSpPr>
          <p:spPr>
            <a:xfrm>
              <a:off x="931599" y="3871162"/>
              <a:ext cx="2228728" cy="1169551"/>
            </a:xfrm>
            <a:prstGeom prst="rect">
              <a:avLst/>
            </a:prstGeom>
          </p:spPr>
          <p:txBody>
            <a:bodyPr wrap="square">
              <a:spAutoFit/>
            </a:bodyPr>
            <a:lstStyle/>
            <a:p>
              <a:pPr algn="ctr"/>
              <a:r>
                <a:rPr lang="en-GB" sz="1400">
                  <a:solidFill>
                    <a:schemeClr val="tx1">
                      <a:lumMod val="75000"/>
                      <a:lumOff val="25000"/>
                    </a:schemeClr>
                  </a:solidFill>
                </a:rPr>
                <a:t>Lorem ipsum dolor sit amet, consectetur adipiscing elit, sed do eiusmod tempor incididunt ut labore et dolore magna aliqua. </a:t>
              </a:r>
            </a:p>
          </p:txBody>
        </p:sp>
      </p:grpSp>
      <p:grpSp>
        <p:nvGrpSpPr>
          <p:cNvPr id="39" name="Group 38"/>
          <p:cNvGrpSpPr/>
          <p:nvPr/>
        </p:nvGrpSpPr>
        <p:grpSpPr>
          <a:xfrm>
            <a:off x="3581514" y="3551872"/>
            <a:ext cx="2228728" cy="1538883"/>
            <a:chOff x="3581514" y="3551872"/>
            <a:chExt cx="2228728" cy="1538883"/>
          </a:xfrm>
        </p:grpSpPr>
        <p:sp>
          <p:nvSpPr>
            <p:cNvPr id="40" name="TextBox 39"/>
            <p:cNvSpPr txBox="1"/>
            <p:nvPr/>
          </p:nvSpPr>
          <p:spPr>
            <a:xfrm>
              <a:off x="3832635" y="3551872"/>
              <a:ext cx="1733167" cy="400110"/>
            </a:xfrm>
            <a:prstGeom prst="rect">
              <a:avLst/>
            </a:prstGeom>
            <a:noFill/>
          </p:spPr>
          <p:txBody>
            <a:bodyPr wrap="none" rtlCol="0">
              <a:spAutoFit/>
            </a:bodyPr>
            <a:lstStyle/>
            <a:p>
              <a:r>
                <a:rPr lang="zh-CN" altLang="en-US" sz="2000" b="1" dirty="0">
                  <a:solidFill>
                    <a:schemeClr val="tx1">
                      <a:lumMod val="75000"/>
                      <a:lumOff val="25000"/>
                    </a:schemeClr>
                  </a:solidFill>
                </a:rPr>
                <a:t>点此替换文本</a:t>
              </a:r>
              <a:endParaRPr lang="en-US" altLang="zh-CN" sz="2000" b="1" dirty="0">
                <a:solidFill>
                  <a:schemeClr val="tx1">
                    <a:lumMod val="75000"/>
                    <a:lumOff val="25000"/>
                  </a:schemeClr>
                </a:solidFill>
              </a:endParaRPr>
            </a:p>
          </p:txBody>
        </p:sp>
        <p:sp>
          <p:nvSpPr>
            <p:cNvPr id="41" name="Rectangle 40"/>
            <p:cNvSpPr/>
            <p:nvPr/>
          </p:nvSpPr>
          <p:spPr>
            <a:xfrm>
              <a:off x="3581514" y="3921204"/>
              <a:ext cx="2228728" cy="1169551"/>
            </a:xfrm>
            <a:prstGeom prst="rect">
              <a:avLst/>
            </a:prstGeom>
          </p:spPr>
          <p:txBody>
            <a:bodyPr wrap="square">
              <a:spAutoFit/>
            </a:bodyPr>
            <a:lstStyle/>
            <a:p>
              <a:pPr algn="ctr"/>
              <a:r>
                <a:rPr lang="en-GB" sz="1400">
                  <a:solidFill>
                    <a:schemeClr val="tx1">
                      <a:lumMod val="75000"/>
                      <a:lumOff val="25000"/>
                    </a:schemeClr>
                  </a:solidFill>
                </a:rPr>
                <a:t>Lorem ipsum dolor sit amet, consectetur adipiscing elit, sed do eiusmod tempor incididunt ut labore et dolore magna aliqua. </a:t>
              </a:r>
            </a:p>
          </p:txBody>
        </p:sp>
      </p:grpSp>
      <p:grpSp>
        <p:nvGrpSpPr>
          <p:cNvPr id="42" name="Group 41"/>
          <p:cNvGrpSpPr/>
          <p:nvPr/>
        </p:nvGrpSpPr>
        <p:grpSpPr>
          <a:xfrm>
            <a:off x="6355645" y="3551872"/>
            <a:ext cx="2228728" cy="1538883"/>
            <a:chOff x="931599" y="3501830"/>
            <a:chExt cx="2228728" cy="1538883"/>
          </a:xfrm>
        </p:grpSpPr>
        <p:sp>
          <p:nvSpPr>
            <p:cNvPr id="43" name="TextBox 42"/>
            <p:cNvSpPr txBox="1"/>
            <p:nvPr/>
          </p:nvSpPr>
          <p:spPr>
            <a:xfrm>
              <a:off x="1195052" y="3501830"/>
              <a:ext cx="1733167" cy="400110"/>
            </a:xfrm>
            <a:prstGeom prst="rect">
              <a:avLst/>
            </a:prstGeom>
            <a:noFill/>
          </p:spPr>
          <p:txBody>
            <a:bodyPr wrap="none" rtlCol="0">
              <a:spAutoFit/>
            </a:bodyPr>
            <a:lstStyle/>
            <a:p>
              <a:r>
                <a:rPr lang="zh-CN" altLang="en-US" sz="2000" b="1" dirty="0">
                  <a:solidFill>
                    <a:schemeClr val="tx1">
                      <a:lumMod val="75000"/>
                      <a:lumOff val="25000"/>
                    </a:schemeClr>
                  </a:solidFill>
                </a:rPr>
                <a:t>点此替换文本</a:t>
              </a:r>
              <a:endParaRPr lang="en-US" altLang="zh-CN" sz="2000" b="1" dirty="0">
                <a:solidFill>
                  <a:schemeClr val="tx1">
                    <a:lumMod val="75000"/>
                    <a:lumOff val="25000"/>
                  </a:schemeClr>
                </a:solidFill>
              </a:endParaRPr>
            </a:p>
          </p:txBody>
        </p:sp>
        <p:sp>
          <p:nvSpPr>
            <p:cNvPr id="44" name="Rectangle 43"/>
            <p:cNvSpPr/>
            <p:nvPr/>
          </p:nvSpPr>
          <p:spPr>
            <a:xfrm>
              <a:off x="931599" y="3871162"/>
              <a:ext cx="2228728" cy="1169551"/>
            </a:xfrm>
            <a:prstGeom prst="rect">
              <a:avLst/>
            </a:prstGeom>
          </p:spPr>
          <p:txBody>
            <a:bodyPr wrap="square">
              <a:spAutoFit/>
            </a:bodyPr>
            <a:lstStyle/>
            <a:p>
              <a:pPr algn="ctr"/>
              <a:r>
                <a:rPr lang="en-GB" sz="1400">
                  <a:solidFill>
                    <a:schemeClr val="tx1">
                      <a:lumMod val="75000"/>
                      <a:lumOff val="25000"/>
                    </a:schemeClr>
                  </a:solidFill>
                </a:rPr>
                <a:t>Lorem ipsum dolor sit amet, consectetur adipiscing elit, sed do eiusmod tempor incididunt ut labore et dolore magna aliqua. </a:t>
              </a:r>
            </a:p>
          </p:txBody>
        </p:sp>
      </p:grpSp>
      <p:grpSp>
        <p:nvGrpSpPr>
          <p:cNvPr id="45" name="Group 44"/>
          <p:cNvGrpSpPr/>
          <p:nvPr/>
        </p:nvGrpSpPr>
        <p:grpSpPr>
          <a:xfrm>
            <a:off x="9118888" y="3551872"/>
            <a:ext cx="2228728" cy="1538883"/>
            <a:chOff x="931599" y="3501830"/>
            <a:chExt cx="2228728" cy="1538883"/>
          </a:xfrm>
        </p:grpSpPr>
        <p:sp>
          <p:nvSpPr>
            <p:cNvPr id="46" name="TextBox 45"/>
            <p:cNvSpPr txBox="1"/>
            <p:nvPr/>
          </p:nvSpPr>
          <p:spPr>
            <a:xfrm>
              <a:off x="1172608" y="3501830"/>
              <a:ext cx="1733167" cy="400110"/>
            </a:xfrm>
            <a:prstGeom prst="rect">
              <a:avLst/>
            </a:prstGeom>
            <a:noFill/>
          </p:spPr>
          <p:txBody>
            <a:bodyPr wrap="none" rtlCol="0">
              <a:spAutoFit/>
            </a:bodyPr>
            <a:lstStyle/>
            <a:p>
              <a:r>
                <a:rPr lang="zh-CN" altLang="en-US" sz="2000" b="1" dirty="0">
                  <a:solidFill>
                    <a:schemeClr val="tx1">
                      <a:lumMod val="75000"/>
                      <a:lumOff val="25000"/>
                    </a:schemeClr>
                  </a:solidFill>
                </a:rPr>
                <a:t>点此替换文本</a:t>
              </a:r>
              <a:endParaRPr lang="en-US" altLang="zh-CN" sz="2000" b="1" dirty="0">
                <a:solidFill>
                  <a:schemeClr val="tx1">
                    <a:lumMod val="75000"/>
                    <a:lumOff val="25000"/>
                  </a:schemeClr>
                </a:solidFill>
              </a:endParaRPr>
            </a:p>
          </p:txBody>
        </p:sp>
        <p:sp>
          <p:nvSpPr>
            <p:cNvPr id="47" name="Rectangle 46"/>
            <p:cNvSpPr/>
            <p:nvPr/>
          </p:nvSpPr>
          <p:spPr>
            <a:xfrm>
              <a:off x="931599" y="3871162"/>
              <a:ext cx="2228728" cy="1169551"/>
            </a:xfrm>
            <a:prstGeom prst="rect">
              <a:avLst/>
            </a:prstGeom>
          </p:spPr>
          <p:txBody>
            <a:bodyPr wrap="square">
              <a:spAutoFit/>
            </a:bodyPr>
            <a:lstStyle/>
            <a:p>
              <a:pPr algn="ctr"/>
              <a:r>
                <a:rPr lang="en-GB" sz="1400">
                  <a:solidFill>
                    <a:schemeClr val="tx1">
                      <a:lumMod val="75000"/>
                      <a:lumOff val="25000"/>
                    </a:schemeClr>
                  </a:solidFill>
                </a:rPr>
                <a:t>Lorem ipsum dolor sit amet, consectetur adipiscing elit, sed do eiusmod tempor incididunt ut labore et dolore magna aliqua. </a:t>
              </a:r>
            </a:p>
          </p:txBody>
        </p:sp>
      </p:grpSp>
      <p:grpSp>
        <p:nvGrpSpPr>
          <p:cNvPr id="48" name="Group 47"/>
          <p:cNvGrpSpPr/>
          <p:nvPr/>
        </p:nvGrpSpPr>
        <p:grpSpPr>
          <a:xfrm>
            <a:off x="0" y="5403273"/>
            <a:ext cx="12192000" cy="914400"/>
            <a:chOff x="0" y="5403273"/>
            <a:chExt cx="12192000" cy="914400"/>
          </a:xfrm>
        </p:grpSpPr>
        <p:sp>
          <p:nvSpPr>
            <p:cNvPr id="49" name="Rectangle 48"/>
            <p:cNvSpPr/>
            <p:nvPr/>
          </p:nvSpPr>
          <p:spPr>
            <a:xfrm>
              <a:off x="0" y="5403273"/>
              <a:ext cx="12192000" cy="914400"/>
            </a:xfrm>
            <a:prstGeom prst="rect">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Rectangle 49"/>
            <p:cNvSpPr/>
            <p:nvPr/>
          </p:nvSpPr>
          <p:spPr>
            <a:xfrm>
              <a:off x="2801967" y="5491141"/>
              <a:ext cx="8617519" cy="738664"/>
            </a:xfrm>
            <a:prstGeom prst="rect">
              <a:avLst/>
            </a:prstGeom>
          </p:spPr>
          <p:txBody>
            <a:bodyPr wrap="square">
              <a:spAutoFit/>
            </a:bodyPr>
            <a:lstStyle/>
            <a:p>
              <a:r>
                <a:rPr lang="en-GB" sz="1400" i="1">
                  <a:solidFill>
                    <a:schemeClr val="bg1"/>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51" name="TextBox 50"/>
            <p:cNvSpPr txBox="1"/>
            <p:nvPr/>
          </p:nvSpPr>
          <p:spPr>
            <a:xfrm>
              <a:off x="1490189" y="5444974"/>
              <a:ext cx="1245854" cy="830997"/>
            </a:xfrm>
            <a:prstGeom prst="rect">
              <a:avLst/>
            </a:prstGeom>
            <a:noFill/>
          </p:spPr>
          <p:txBody>
            <a:bodyPr wrap="none" rtlCol="0">
              <a:spAutoFit/>
            </a:bodyPr>
            <a:lstStyle/>
            <a:p>
              <a:r>
                <a:rPr lang="en-US" sz="4800" smtClean="0">
                  <a:solidFill>
                    <a:schemeClr val="bg1"/>
                  </a:solidFill>
                </a:rPr>
                <a:t>90%</a:t>
              </a:r>
              <a:endParaRPr lang="en-GB" sz="4800">
                <a:solidFill>
                  <a:schemeClr val="bg1"/>
                </a:solidFill>
              </a:endParaRPr>
            </a:p>
          </p:txBody>
        </p:sp>
        <p:grpSp>
          <p:nvGrpSpPr>
            <p:cNvPr id="52" name="Group 51"/>
            <p:cNvGrpSpPr/>
            <p:nvPr/>
          </p:nvGrpSpPr>
          <p:grpSpPr>
            <a:xfrm>
              <a:off x="581896" y="5444698"/>
              <a:ext cx="831273" cy="831273"/>
              <a:chOff x="2448341" y="6497349"/>
              <a:chExt cx="831273" cy="831273"/>
            </a:xfrm>
          </p:grpSpPr>
          <p:sp>
            <p:nvSpPr>
              <p:cNvPr id="53" name="Oval 52"/>
              <p:cNvSpPr/>
              <p:nvPr/>
            </p:nvSpPr>
            <p:spPr>
              <a:xfrm>
                <a:off x="2448341" y="6497349"/>
                <a:ext cx="831273" cy="831273"/>
              </a:xfrm>
              <a:prstGeom prst="ellipse">
                <a:avLst/>
              </a:prstGeom>
              <a:solidFill>
                <a:schemeClr val="accent3"/>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4" name="Group 53"/>
              <p:cNvGrpSpPr/>
              <p:nvPr/>
            </p:nvGrpSpPr>
            <p:grpSpPr>
              <a:xfrm>
                <a:off x="2631805" y="6685609"/>
                <a:ext cx="464344" cy="465138"/>
                <a:chOff x="7287419" y="3505994"/>
                <a:chExt cx="464344" cy="465138"/>
              </a:xfrm>
              <a:solidFill>
                <a:schemeClr val="bg1"/>
              </a:solidFill>
            </p:grpSpPr>
            <p:sp>
              <p:nvSpPr>
                <p:cNvPr id="55" name="AutoShape 37"/>
                <p:cNvSpPr/>
                <p:nvPr/>
              </p:nvSpPr>
              <p:spPr bwMode="auto">
                <a:xfrm>
                  <a:off x="7287419" y="3549650"/>
                  <a:ext cx="423069" cy="421482"/>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56" name="AutoShape 38"/>
                <p:cNvSpPr/>
                <p:nvPr/>
              </p:nvSpPr>
              <p:spPr bwMode="auto">
                <a:xfrm>
                  <a:off x="7490619" y="3738563"/>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57" name="AutoShape 39"/>
                <p:cNvSpPr/>
                <p:nvPr/>
              </p:nvSpPr>
              <p:spPr bwMode="auto">
                <a:xfrm>
                  <a:off x="7679532" y="3505994"/>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58" name="AutoShape 40"/>
                <p:cNvSpPr/>
                <p:nvPr/>
              </p:nvSpPr>
              <p:spPr bwMode="auto">
                <a:xfrm>
                  <a:off x="7403307" y="3724275"/>
                  <a:ext cx="57944" cy="579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59" name="AutoShape 41"/>
                <p:cNvSpPr/>
                <p:nvPr/>
              </p:nvSpPr>
              <p:spPr bwMode="auto">
                <a:xfrm>
                  <a:off x="7461250" y="3825875"/>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60" name="AutoShape 42"/>
                <p:cNvSpPr/>
                <p:nvPr/>
              </p:nvSpPr>
              <p:spPr bwMode="auto">
                <a:xfrm>
                  <a:off x="7693819" y="3607594"/>
                  <a:ext cx="28575"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grpSp>
    </p:spTree>
  </p:cSld>
  <p:clrMapOvr>
    <a:masterClrMapping/>
  </p:clrMapOvr>
  <p:transition advTm="5991">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66"/>
                                        </p:tgtEl>
                                        <p:attrNameLst>
                                          <p:attrName>style.visibility</p:attrName>
                                        </p:attrNameLst>
                                      </p:cBhvr>
                                      <p:to>
                                        <p:strVal val="visible"/>
                                      </p:to>
                                    </p:set>
                                    <p:anim calcmode="lin" valueType="num">
                                      <p:cBhvr additive="base">
                                        <p:cTn id="12" dur="500" fill="hold"/>
                                        <p:tgtEl>
                                          <p:spTgt spid="66"/>
                                        </p:tgtEl>
                                        <p:attrNameLst>
                                          <p:attrName>ppt_x</p:attrName>
                                        </p:attrNameLst>
                                      </p:cBhvr>
                                      <p:tavLst>
                                        <p:tav tm="0">
                                          <p:val>
                                            <p:strVal val="0-#ppt_w/2"/>
                                          </p:val>
                                        </p:tav>
                                        <p:tav tm="100000">
                                          <p:val>
                                            <p:strVal val="#ppt_x"/>
                                          </p:val>
                                        </p:tav>
                                      </p:tavLst>
                                    </p:anim>
                                    <p:anim calcmode="lin" valueType="num">
                                      <p:cBhvr additive="base">
                                        <p:cTn id="13" dur="500" fill="hold"/>
                                        <p:tgtEl>
                                          <p:spTgt spid="6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12" presetClass="entr" presetSubtype="1" fill="hold" nodeType="after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additive="base">
                                        <p:cTn id="17" dur="500"/>
                                        <p:tgtEl>
                                          <p:spTgt spid="36"/>
                                        </p:tgtEl>
                                        <p:attrNameLst>
                                          <p:attrName>ppt_y</p:attrName>
                                        </p:attrNameLst>
                                      </p:cBhvr>
                                      <p:tavLst>
                                        <p:tav tm="0">
                                          <p:val>
                                            <p:strVal val="#ppt_y-#ppt_h*1.125000"/>
                                          </p:val>
                                        </p:tav>
                                        <p:tav tm="100000">
                                          <p:val>
                                            <p:strVal val="#ppt_y"/>
                                          </p:val>
                                        </p:tav>
                                      </p:tavLst>
                                    </p:anim>
                                    <p:animEffect transition="in" filter="wipe(down)">
                                      <p:cBhvr>
                                        <p:cTn id="18" dur="500"/>
                                        <p:tgtEl>
                                          <p:spTgt spid="36"/>
                                        </p:tgtEl>
                                      </p:cBhvr>
                                    </p:animEffect>
                                  </p:childTnLst>
                                </p:cTn>
                              </p:par>
                            </p:childTnLst>
                          </p:cTn>
                        </p:par>
                        <p:par>
                          <p:cTn id="19" fill="hold">
                            <p:stCondLst>
                              <p:cond delay="1500"/>
                            </p:stCondLst>
                            <p:childTnLst>
                              <p:par>
                                <p:cTn id="20" presetID="2" presetClass="entr" presetSubtype="8" fill="hold" nodeType="afterEffect">
                                  <p:stCondLst>
                                    <p:cond delay="0"/>
                                  </p:stCondLst>
                                  <p:childTnLst>
                                    <p:set>
                                      <p:cBhvr>
                                        <p:cTn id="21" dur="1" fill="hold">
                                          <p:stCondLst>
                                            <p:cond delay="0"/>
                                          </p:stCondLst>
                                        </p:cTn>
                                        <p:tgtEl>
                                          <p:spTgt spid="65"/>
                                        </p:tgtEl>
                                        <p:attrNameLst>
                                          <p:attrName>style.visibility</p:attrName>
                                        </p:attrNameLst>
                                      </p:cBhvr>
                                      <p:to>
                                        <p:strVal val="visible"/>
                                      </p:to>
                                    </p:set>
                                    <p:anim calcmode="lin" valueType="num">
                                      <p:cBhvr additive="base">
                                        <p:cTn id="22" dur="500" fill="hold"/>
                                        <p:tgtEl>
                                          <p:spTgt spid="65"/>
                                        </p:tgtEl>
                                        <p:attrNameLst>
                                          <p:attrName>ppt_x</p:attrName>
                                        </p:attrNameLst>
                                      </p:cBhvr>
                                      <p:tavLst>
                                        <p:tav tm="0">
                                          <p:val>
                                            <p:strVal val="0-#ppt_w/2"/>
                                          </p:val>
                                        </p:tav>
                                        <p:tav tm="100000">
                                          <p:val>
                                            <p:strVal val="#ppt_x"/>
                                          </p:val>
                                        </p:tav>
                                      </p:tavLst>
                                    </p:anim>
                                    <p:anim calcmode="lin" valueType="num">
                                      <p:cBhvr additive="base">
                                        <p:cTn id="23" dur="500" fill="hold"/>
                                        <p:tgtEl>
                                          <p:spTgt spid="65"/>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12" presetClass="entr" presetSubtype="1" fill="hold" nodeType="afterEffect">
                                  <p:stCondLst>
                                    <p:cond delay="0"/>
                                  </p:stCondLst>
                                  <p:childTnLst>
                                    <p:set>
                                      <p:cBhvr>
                                        <p:cTn id="26" dur="1" fill="hold">
                                          <p:stCondLst>
                                            <p:cond delay="0"/>
                                          </p:stCondLst>
                                        </p:cTn>
                                        <p:tgtEl>
                                          <p:spTgt spid="39"/>
                                        </p:tgtEl>
                                        <p:attrNameLst>
                                          <p:attrName>style.visibility</p:attrName>
                                        </p:attrNameLst>
                                      </p:cBhvr>
                                      <p:to>
                                        <p:strVal val="visible"/>
                                      </p:to>
                                    </p:set>
                                    <p:anim calcmode="lin" valueType="num">
                                      <p:cBhvr additive="base">
                                        <p:cTn id="27" dur="500"/>
                                        <p:tgtEl>
                                          <p:spTgt spid="39"/>
                                        </p:tgtEl>
                                        <p:attrNameLst>
                                          <p:attrName>ppt_y</p:attrName>
                                        </p:attrNameLst>
                                      </p:cBhvr>
                                      <p:tavLst>
                                        <p:tav tm="0">
                                          <p:val>
                                            <p:strVal val="#ppt_y-#ppt_h*1.125000"/>
                                          </p:val>
                                        </p:tav>
                                        <p:tav tm="100000">
                                          <p:val>
                                            <p:strVal val="#ppt_y"/>
                                          </p:val>
                                        </p:tav>
                                      </p:tavLst>
                                    </p:anim>
                                    <p:animEffect transition="in" filter="wipe(down)">
                                      <p:cBhvr>
                                        <p:cTn id="28" dur="500"/>
                                        <p:tgtEl>
                                          <p:spTgt spid="39"/>
                                        </p:tgtEl>
                                      </p:cBhvr>
                                    </p:animEffect>
                                  </p:childTnLst>
                                </p:cTn>
                              </p:par>
                            </p:childTnLst>
                          </p:cTn>
                        </p:par>
                        <p:par>
                          <p:cTn id="29" fill="hold">
                            <p:stCondLst>
                              <p:cond delay="2500"/>
                            </p:stCondLst>
                            <p:childTnLst>
                              <p:par>
                                <p:cTn id="30" presetID="2" presetClass="entr" presetSubtype="8" fill="hold" nodeType="afterEffect">
                                  <p:stCondLst>
                                    <p:cond delay="0"/>
                                  </p:stCondLst>
                                  <p:childTnLst>
                                    <p:set>
                                      <p:cBhvr>
                                        <p:cTn id="31" dur="1" fill="hold">
                                          <p:stCondLst>
                                            <p:cond delay="0"/>
                                          </p:stCondLst>
                                        </p:cTn>
                                        <p:tgtEl>
                                          <p:spTgt spid="64"/>
                                        </p:tgtEl>
                                        <p:attrNameLst>
                                          <p:attrName>style.visibility</p:attrName>
                                        </p:attrNameLst>
                                      </p:cBhvr>
                                      <p:to>
                                        <p:strVal val="visible"/>
                                      </p:to>
                                    </p:set>
                                    <p:anim calcmode="lin" valueType="num">
                                      <p:cBhvr additive="base">
                                        <p:cTn id="32" dur="500" fill="hold"/>
                                        <p:tgtEl>
                                          <p:spTgt spid="64"/>
                                        </p:tgtEl>
                                        <p:attrNameLst>
                                          <p:attrName>ppt_x</p:attrName>
                                        </p:attrNameLst>
                                      </p:cBhvr>
                                      <p:tavLst>
                                        <p:tav tm="0">
                                          <p:val>
                                            <p:strVal val="0-#ppt_w/2"/>
                                          </p:val>
                                        </p:tav>
                                        <p:tav tm="100000">
                                          <p:val>
                                            <p:strVal val="#ppt_x"/>
                                          </p:val>
                                        </p:tav>
                                      </p:tavLst>
                                    </p:anim>
                                    <p:anim calcmode="lin" valueType="num">
                                      <p:cBhvr additive="base">
                                        <p:cTn id="33" dur="500" fill="hold"/>
                                        <p:tgtEl>
                                          <p:spTgt spid="64"/>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12" presetClass="entr" presetSubtype="1" fill="hold" nodeType="afterEffect">
                                  <p:stCondLst>
                                    <p:cond delay="0"/>
                                  </p:stCondLst>
                                  <p:childTnLst>
                                    <p:set>
                                      <p:cBhvr>
                                        <p:cTn id="36" dur="1" fill="hold">
                                          <p:stCondLst>
                                            <p:cond delay="0"/>
                                          </p:stCondLst>
                                        </p:cTn>
                                        <p:tgtEl>
                                          <p:spTgt spid="42"/>
                                        </p:tgtEl>
                                        <p:attrNameLst>
                                          <p:attrName>style.visibility</p:attrName>
                                        </p:attrNameLst>
                                      </p:cBhvr>
                                      <p:to>
                                        <p:strVal val="visible"/>
                                      </p:to>
                                    </p:set>
                                    <p:anim calcmode="lin" valueType="num">
                                      <p:cBhvr additive="base">
                                        <p:cTn id="37" dur="500"/>
                                        <p:tgtEl>
                                          <p:spTgt spid="42"/>
                                        </p:tgtEl>
                                        <p:attrNameLst>
                                          <p:attrName>ppt_y</p:attrName>
                                        </p:attrNameLst>
                                      </p:cBhvr>
                                      <p:tavLst>
                                        <p:tav tm="0">
                                          <p:val>
                                            <p:strVal val="#ppt_y-#ppt_h*1.125000"/>
                                          </p:val>
                                        </p:tav>
                                        <p:tav tm="100000">
                                          <p:val>
                                            <p:strVal val="#ppt_y"/>
                                          </p:val>
                                        </p:tav>
                                      </p:tavLst>
                                    </p:anim>
                                    <p:animEffect transition="in" filter="wipe(down)">
                                      <p:cBhvr>
                                        <p:cTn id="38" dur="500"/>
                                        <p:tgtEl>
                                          <p:spTgt spid="42"/>
                                        </p:tgtEl>
                                      </p:cBhvr>
                                    </p:animEffect>
                                  </p:childTnLst>
                                </p:cTn>
                              </p:par>
                            </p:childTnLst>
                          </p:cTn>
                        </p:par>
                        <p:par>
                          <p:cTn id="39" fill="hold">
                            <p:stCondLst>
                              <p:cond delay="3500"/>
                            </p:stCondLst>
                            <p:childTnLst>
                              <p:par>
                                <p:cTn id="40" presetID="12" presetClass="entr" presetSubtype="1" fill="hold" nodeType="afterEffect">
                                  <p:stCondLst>
                                    <p:cond delay="0"/>
                                  </p:stCondLst>
                                  <p:childTnLst>
                                    <p:set>
                                      <p:cBhvr>
                                        <p:cTn id="41" dur="1" fill="hold">
                                          <p:stCondLst>
                                            <p:cond delay="0"/>
                                          </p:stCondLst>
                                        </p:cTn>
                                        <p:tgtEl>
                                          <p:spTgt spid="45"/>
                                        </p:tgtEl>
                                        <p:attrNameLst>
                                          <p:attrName>style.visibility</p:attrName>
                                        </p:attrNameLst>
                                      </p:cBhvr>
                                      <p:to>
                                        <p:strVal val="visible"/>
                                      </p:to>
                                    </p:set>
                                    <p:anim calcmode="lin" valueType="num">
                                      <p:cBhvr additive="base">
                                        <p:cTn id="42" dur="500"/>
                                        <p:tgtEl>
                                          <p:spTgt spid="45"/>
                                        </p:tgtEl>
                                        <p:attrNameLst>
                                          <p:attrName>ppt_y</p:attrName>
                                        </p:attrNameLst>
                                      </p:cBhvr>
                                      <p:tavLst>
                                        <p:tav tm="0">
                                          <p:val>
                                            <p:strVal val="#ppt_y-#ppt_h*1.125000"/>
                                          </p:val>
                                        </p:tav>
                                        <p:tav tm="100000">
                                          <p:val>
                                            <p:strVal val="#ppt_y"/>
                                          </p:val>
                                        </p:tav>
                                      </p:tavLst>
                                    </p:anim>
                                    <p:animEffect transition="in" filter="wipe(down)">
                                      <p:cBhvr>
                                        <p:cTn id="43" dur="500"/>
                                        <p:tgtEl>
                                          <p:spTgt spid="45"/>
                                        </p:tgtEl>
                                      </p:cBhvr>
                                    </p:animEffect>
                                  </p:childTnLst>
                                </p:cTn>
                              </p:par>
                            </p:childTnLst>
                          </p:cTn>
                        </p:par>
                        <p:par>
                          <p:cTn id="44" fill="hold">
                            <p:stCondLst>
                              <p:cond delay="4000"/>
                            </p:stCondLst>
                            <p:childTnLst>
                              <p:par>
                                <p:cTn id="45" presetID="2" presetClass="entr" presetSubtype="8" fill="hold" nodeType="afterEffect">
                                  <p:stCondLst>
                                    <p:cond delay="0"/>
                                  </p:stCondLst>
                                  <p:childTnLst>
                                    <p:set>
                                      <p:cBhvr>
                                        <p:cTn id="46" dur="1" fill="hold">
                                          <p:stCondLst>
                                            <p:cond delay="0"/>
                                          </p:stCondLst>
                                        </p:cTn>
                                        <p:tgtEl>
                                          <p:spTgt spid="63"/>
                                        </p:tgtEl>
                                        <p:attrNameLst>
                                          <p:attrName>style.visibility</p:attrName>
                                        </p:attrNameLst>
                                      </p:cBhvr>
                                      <p:to>
                                        <p:strVal val="visible"/>
                                      </p:to>
                                    </p:set>
                                    <p:anim calcmode="lin" valueType="num">
                                      <p:cBhvr additive="base">
                                        <p:cTn id="47" dur="500" fill="hold"/>
                                        <p:tgtEl>
                                          <p:spTgt spid="63"/>
                                        </p:tgtEl>
                                        <p:attrNameLst>
                                          <p:attrName>ppt_x</p:attrName>
                                        </p:attrNameLst>
                                      </p:cBhvr>
                                      <p:tavLst>
                                        <p:tav tm="0">
                                          <p:val>
                                            <p:strVal val="0-#ppt_w/2"/>
                                          </p:val>
                                        </p:tav>
                                        <p:tav tm="100000">
                                          <p:val>
                                            <p:strVal val="#ppt_x"/>
                                          </p:val>
                                        </p:tav>
                                      </p:tavLst>
                                    </p:anim>
                                    <p:anim calcmode="lin" valueType="num">
                                      <p:cBhvr additive="base">
                                        <p:cTn id="48" dur="500" fill="hold"/>
                                        <p:tgtEl>
                                          <p:spTgt spid="63"/>
                                        </p:tgtEl>
                                        <p:attrNameLst>
                                          <p:attrName>ppt_y</p:attrName>
                                        </p:attrNameLst>
                                      </p:cBhvr>
                                      <p:tavLst>
                                        <p:tav tm="0">
                                          <p:val>
                                            <p:strVal val="#ppt_y"/>
                                          </p:val>
                                        </p:tav>
                                        <p:tav tm="100000">
                                          <p:val>
                                            <p:strVal val="#ppt_y"/>
                                          </p:val>
                                        </p:tav>
                                      </p:tavLst>
                                    </p:anim>
                                  </p:childTnLst>
                                </p:cTn>
                              </p:par>
                            </p:childTnLst>
                          </p:cTn>
                        </p:par>
                        <p:par>
                          <p:cTn id="49" fill="hold">
                            <p:stCondLst>
                              <p:cond delay="4500"/>
                            </p:stCondLst>
                            <p:childTnLst>
                              <p:par>
                                <p:cTn id="50" presetID="22" presetClass="entr" presetSubtype="8" fill="hold" nodeType="afterEffect">
                                  <p:stCondLst>
                                    <p:cond delay="0"/>
                                  </p:stCondLst>
                                  <p:childTnLst>
                                    <p:set>
                                      <p:cBhvr>
                                        <p:cTn id="51" dur="1" fill="hold">
                                          <p:stCondLst>
                                            <p:cond delay="0"/>
                                          </p:stCondLst>
                                        </p:cTn>
                                        <p:tgtEl>
                                          <p:spTgt spid="48"/>
                                        </p:tgtEl>
                                        <p:attrNameLst>
                                          <p:attrName>style.visibility</p:attrName>
                                        </p:attrNameLst>
                                      </p:cBhvr>
                                      <p:to>
                                        <p:strVal val="visible"/>
                                      </p:to>
                                    </p:set>
                                    <p:animEffect transition="in" filter="wipe(left)">
                                      <p:cBhvr>
                                        <p:cTn id="52"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smtClean="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5193547" y="4408417"/>
            <a:ext cx="831273" cy="831273"/>
            <a:chOff x="5193547" y="4408417"/>
            <a:chExt cx="831273" cy="831273"/>
          </a:xfrm>
        </p:grpSpPr>
        <p:sp>
          <p:nvSpPr>
            <p:cNvPr id="5" name="Oval 4"/>
            <p:cNvSpPr/>
            <p:nvPr/>
          </p:nvSpPr>
          <p:spPr>
            <a:xfrm>
              <a:off x="5193547" y="4408417"/>
              <a:ext cx="831273" cy="831273"/>
            </a:xfrm>
            <a:prstGeom prst="ellipse">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grpSp>
          <p:nvGrpSpPr>
            <p:cNvPr id="6" name="Group 5"/>
            <p:cNvGrpSpPr/>
            <p:nvPr/>
          </p:nvGrpSpPr>
          <p:grpSpPr>
            <a:xfrm>
              <a:off x="5389057" y="4600732"/>
              <a:ext cx="464344" cy="465138"/>
              <a:chOff x="9145588" y="4435475"/>
              <a:chExt cx="464344" cy="465138"/>
            </a:xfrm>
            <a:solidFill>
              <a:schemeClr val="bg1"/>
            </a:solidFill>
          </p:grpSpPr>
          <p:sp>
            <p:nvSpPr>
              <p:cNvPr id="7" name="AutoShape 7"/>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8"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9"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0"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1"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2"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3"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4"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3"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grpSp>
      </p:grpSp>
      <p:grpSp>
        <p:nvGrpSpPr>
          <p:cNvPr id="16" name="Group 15"/>
          <p:cNvGrpSpPr/>
          <p:nvPr/>
        </p:nvGrpSpPr>
        <p:grpSpPr>
          <a:xfrm>
            <a:off x="6253939" y="2516220"/>
            <a:ext cx="831273" cy="831273"/>
            <a:chOff x="6253939" y="2516220"/>
            <a:chExt cx="831273" cy="831273"/>
          </a:xfrm>
        </p:grpSpPr>
        <p:sp>
          <p:nvSpPr>
            <p:cNvPr id="17" name="Oval 16"/>
            <p:cNvSpPr/>
            <p:nvPr/>
          </p:nvSpPr>
          <p:spPr>
            <a:xfrm>
              <a:off x="6253939" y="2516220"/>
              <a:ext cx="831273" cy="831273"/>
            </a:xfrm>
            <a:prstGeom prst="ellipse">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18" name="AutoShape 117"/>
            <p:cNvSpPr/>
            <p:nvPr/>
          </p:nvSpPr>
          <p:spPr bwMode="auto">
            <a:xfrm>
              <a:off x="6437403" y="2772142"/>
              <a:ext cx="464344" cy="348456"/>
            </a:xfrm>
            <a:custGeom>
              <a:avLst/>
              <a:gdLst>
                <a:gd name="T0" fmla="+- 0 10799 1"/>
                <a:gd name="T1" fmla="*/ T0 w 21596"/>
                <a:gd name="T2" fmla="*/ 10800 h 21600"/>
                <a:gd name="T3" fmla="+- 0 10799 1"/>
                <a:gd name="T4" fmla="*/ T3 w 21596"/>
                <a:gd name="T5" fmla="*/ 10800 h 21600"/>
                <a:gd name="T6" fmla="+- 0 10799 1"/>
                <a:gd name="T7" fmla="*/ T6 w 21596"/>
                <a:gd name="T8" fmla="*/ 10800 h 21600"/>
                <a:gd name="T9" fmla="+- 0 10799 1"/>
                <a:gd name="T10" fmla="*/ T9 w 21596"/>
                <a:gd name="T11" fmla="*/ 10800 h 21600"/>
              </a:gdLst>
              <a:ahLst/>
              <a:cxnLst>
                <a:cxn ang="0">
                  <a:pos x="T1" y="T2"/>
                </a:cxn>
                <a:cxn ang="0">
                  <a:pos x="T4" y="T5"/>
                </a:cxn>
                <a:cxn ang="0">
                  <a:pos x="T7" y="T8"/>
                </a:cxn>
                <a:cxn ang="0">
                  <a:pos x="T10" y="T11"/>
                </a:cxn>
              </a:cxnLst>
              <a:rect l="0" t="0" r="r" b="b"/>
              <a:pathLst>
                <a:path w="21596" h="21600">
                  <a:moveTo>
                    <a:pt x="4511" y="2151"/>
                  </a:moveTo>
                  <a:lnTo>
                    <a:pt x="6064" y="3877"/>
                  </a:lnTo>
                  <a:lnTo>
                    <a:pt x="4246" y="6302"/>
                  </a:lnTo>
                  <a:lnTo>
                    <a:pt x="1353" y="6302"/>
                  </a:lnTo>
                  <a:cubicBezTo>
                    <a:pt x="1353" y="6302"/>
                    <a:pt x="4511" y="2151"/>
                    <a:pt x="4511" y="2151"/>
                  </a:cubicBezTo>
                  <a:close/>
                  <a:moveTo>
                    <a:pt x="17348" y="6302"/>
                  </a:moveTo>
                  <a:lnTo>
                    <a:pt x="15531" y="3877"/>
                  </a:lnTo>
                  <a:lnTo>
                    <a:pt x="17082" y="2153"/>
                  </a:lnTo>
                  <a:lnTo>
                    <a:pt x="20191" y="6302"/>
                  </a:lnTo>
                  <a:cubicBezTo>
                    <a:pt x="20191" y="6302"/>
                    <a:pt x="17348" y="6302"/>
                    <a:pt x="17348" y="6302"/>
                  </a:cubicBezTo>
                  <a:close/>
                  <a:moveTo>
                    <a:pt x="17264" y="7202"/>
                  </a:moveTo>
                  <a:lnTo>
                    <a:pt x="19663" y="7202"/>
                  </a:lnTo>
                  <a:lnTo>
                    <a:pt x="13021" y="16638"/>
                  </a:lnTo>
                  <a:cubicBezTo>
                    <a:pt x="13021" y="16638"/>
                    <a:pt x="17264" y="7202"/>
                    <a:pt x="17264" y="7202"/>
                  </a:cubicBezTo>
                  <a:close/>
                  <a:moveTo>
                    <a:pt x="8574" y="16637"/>
                  </a:moveTo>
                  <a:lnTo>
                    <a:pt x="1933" y="7202"/>
                  </a:lnTo>
                  <a:lnTo>
                    <a:pt x="4330" y="7202"/>
                  </a:lnTo>
                  <a:cubicBezTo>
                    <a:pt x="4330" y="7202"/>
                    <a:pt x="8574" y="16637"/>
                    <a:pt x="8574" y="16637"/>
                  </a:cubicBezTo>
                  <a:close/>
                  <a:moveTo>
                    <a:pt x="8429" y="7202"/>
                  </a:moveTo>
                  <a:lnTo>
                    <a:pt x="10084" y="18249"/>
                  </a:lnTo>
                  <a:lnTo>
                    <a:pt x="5117" y="7202"/>
                  </a:lnTo>
                  <a:cubicBezTo>
                    <a:pt x="5117" y="7202"/>
                    <a:pt x="8429" y="7202"/>
                    <a:pt x="8429" y="7202"/>
                  </a:cubicBezTo>
                  <a:close/>
                  <a:moveTo>
                    <a:pt x="6584" y="4456"/>
                  </a:moveTo>
                  <a:lnTo>
                    <a:pt x="8246" y="6302"/>
                  </a:lnTo>
                  <a:lnTo>
                    <a:pt x="5200" y="6302"/>
                  </a:lnTo>
                  <a:cubicBezTo>
                    <a:pt x="5200" y="6302"/>
                    <a:pt x="6584" y="4456"/>
                    <a:pt x="6584" y="4456"/>
                  </a:cubicBezTo>
                  <a:close/>
                  <a:moveTo>
                    <a:pt x="6543" y="3238"/>
                  </a:moveTo>
                  <a:lnTo>
                    <a:pt x="5250" y="1800"/>
                  </a:lnTo>
                  <a:lnTo>
                    <a:pt x="7621" y="1800"/>
                  </a:lnTo>
                  <a:cubicBezTo>
                    <a:pt x="7621" y="1800"/>
                    <a:pt x="6543" y="3238"/>
                    <a:pt x="6543" y="3238"/>
                  </a:cubicBezTo>
                  <a:close/>
                  <a:moveTo>
                    <a:pt x="10797" y="3466"/>
                  </a:moveTo>
                  <a:lnTo>
                    <a:pt x="9299" y="1800"/>
                  </a:lnTo>
                  <a:lnTo>
                    <a:pt x="12296" y="1800"/>
                  </a:lnTo>
                  <a:cubicBezTo>
                    <a:pt x="12296" y="1800"/>
                    <a:pt x="10797" y="3466"/>
                    <a:pt x="10797" y="3466"/>
                  </a:cubicBezTo>
                  <a:close/>
                  <a:moveTo>
                    <a:pt x="13974" y="1800"/>
                  </a:moveTo>
                  <a:lnTo>
                    <a:pt x="16345" y="1800"/>
                  </a:lnTo>
                  <a:lnTo>
                    <a:pt x="15052" y="3238"/>
                  </a:lnTo>
                  <a:cubicBezTo>
                    <a:pt x="15052" y="3238"/>
                    <a:pt x="13974" y="1800"/>
                    <a:pt x="13974" y="1800"/>
                  </a:cubicBezTo>
                  <a:close/>
                  <a:moveTo>
                    <a:pt x="13349" y="6302"/>
                  </a:moveTo>
                  <a:lnTo>
                    <a:pt x="15011" y="4456"/>
                  </a:lnTo>
                  <a:lnTo>
                    <a:pt x="16394" y="6302"/>
                  </a:lnTo>
                  <a:cubicBezTo>
                    <a:pt x="16394" y="6302"/>
                    <a:pt x="13349" y="6302"/>
                    <a:pt x="13349" y="6302"/>
                  </a:cubicBezTo>
                  <a:close/>
                  <a:moveTo>
                    <a:pt x="13166" y="7202"/>
                  </a:moveTo>
                  <a:lnTo>
                    <a:pt x="16478" y="7202"/>
                  </a:lnTo>
                  <a:lnTo>
                    <a:pt x="11511" y="18249"/>
                  </a:lnTo>
                  <a:cubicBezTo>
                    <a:pt x="11511" y="18249"/>
                    <a:pt x="13166" y="7202"/>
                    <a:pt x="13166" y="7202"/>
                  </a:cubicBezTo>
                  <a:close/>
                  <a:moveTo>
                    <a:pt x="12478" y="7202"/>
                  </a:moveTo>
                  <a:lnTo>
                    <a:pt x="10797" y="18414"/>
                  </a:lnTo>
                  <a:lnTo>
                    <a:pt x="9117" y="7202"/>
                  </a:lnTo>
                  <a:cubicBezTo>
                    <a:pt x="9117" y="7202"/>
                    <a:pt x="12478" y="7202"/>
                    <a:pt x="12478" y="7202"/>
                  </a:cubicBezTo>
                  <a:close/>
                  <a:moveTo>
                    <a:pt x="8773" y="5716"/>
                  </a:moveTo>
                  <a:lnTo>
                    <a:pt x="7064" y="3817"/>
                  </a:lnTo>
                  <a:lnTo>
                    <a:pt x="8426" y="2000"/>
                  </a:lnTo>
                  <a:lnTo>
                    <a:pt x="10270" y="4051"/>
                  </a:lnTo>
                  <a:cubicBezTo>
                    <a:pt x="10270" y="4051"/>
                    <a:pt x="8773" y="5716"/>
                    <a:pt x="8773" y="5716"/>
                  </a:cubicBezTo>
                  <a:close/>
                  <a:moveTo>
                    <a:pt x="11325" y="4051"/>
                  </a:moveTo>
                  <a:lnTo>
                    <a:pt x="13169" y="2000"/>
                  </a:lnTo>
                  <a:lnTo>
                    <a:pt x="14531" y="3817"/>
                  </a:lnTo>
                  <a:lnTo>
                    <a:pt x="12822" y="5716"/>
                  </a:lnTo>
                  <a:cubicBezTo>
                    <a:pt x="12822" y="5716"/>
                    <a:pt x="11325" y="4051"/>
                    <a:pt x="11325" y="4051"/>
                  </a:cubicBezTo>
                  <a:close/>
                  <a:moveTo>
                    <a:pt x="12296" y="6302"/>
                  </a:moveTo>
                  <a:lnTo>
                    <a:pt x="9299" y="6302"/>
                  </a:lnTo>
                  <a:lnTo>
                    <a:pt x="10797" y="4638"/>
                  </a:lnTo>
                  <a:cubicBezTo>
                    <a:pt x="10797" y="4638"/>
                    <a:pt x="12296" y="6302"/>
                    <a:pt x="12296" y="6302"/>
                  </a:cubicBezTo>
                  <a:close/>
                  <a:moveTo>
                    <a:pt x="21200" y="5102"/>
                  </a:moveTo>
                  <a:lnTo>
                    <a:pt x="17771" y="527"/>
                  </a:lnTo>
                  <a:cubicBezTo>
                    <a:pt x="17518" y="189"/>
                    <a:pt x="17176" y="0"/>
                    <a:pt x="16817" y="0"/>
                  </a:cubicBezTo>
                  <a:lnTo>
                    <a:pt x="4779" y="0"/>
                  </a:lnTo>
                  <a:cubicBezTo>
                    <a:pt x="4420" y="0"/>
                    <a:pt x="4077" y="189"/>
                    <a:pt x="3824" y="527"/>
                  </a:cubicBezTo>
                  <a:lnTo>
                    <a:pt x="395" y="5102"/>
                  </a:lnTo>
                  <a:cubicBezTo>
                    <a:pt x="131" y="5455"/>
                    <a:pt x="-1" y="5921"/>
                    <a:pt x="-1" y="6387"/>
                  </a:cubicBezTo>
                  <a:cubicBezTo>
                    <a:pt x="1" y="6810"/>
                    <a:pt x="114" y="7233"/>
                    <a:pt x="341" y="7573"/>
                  </a:cubicBezTo>
                  <a:lnTo>
                    <a:pt x="9788" y="20995"/>
                  </a:lnTo>
                  <a:cubicBezTo>
                    <a:pt x="10045" y="21379"/>
                    <a:pt x="10412" y="21599"/>
                    <a:pt x="10797" y="21599"/>
                  </a:cubicBezTo>
                  <a:cubicBezTo>
                    <a:pt x="11183" y="21599"/>
                    <a:pt x="11550" y="21379"/>
                    <a:pt x="11807" y="20995"/>
                  </a:cubicBezTo>
                  <a:lnTo>
                    <a:pt x="21255" y="7573"/>
                  </a:lnTo>
                  <a:cubicBezTo>
                    <a:pt x="21485" y="7226"/>
                    <a:pt x="21598" y="6791"/>
                    <a:pt x="21595" y="6359"/>
                  </a:cubicBezTo>
                  <a:cubicBezTo>
                    <a:pt x="21593" y="5902"/>
                    <a:pt x="21459" y="5449"/>
                    <a:pt x="21200" y="5102"/>
                  </a:cubicBezTo>
                </a:path>
              </a:pathLst>
            </a:custGeom>
            <a:solidFill>
              <a:schemeClr val="bg1"/>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grpSp>
      <p:grpSp>
        <p:nvGrpSpPr>
          <p:cNvPr id="19" name="Group 18"/>
          <p:cNvGrpSpPr/>
          <p:nvPr/>
        </p:nvGrpSpPr>
        <p:grpSpPr>
          <a:xfrm>
            <a:off x="5716910" y="3464598"/>
            <a:ext cx="831273" cy="831273"/>
            <a:chOff x="5716910" y="3464598"/>
            <a:chExt cx="831273" cy="831273"/>
          </a:xfrm>
        </p:grpSpPr>
        <p:sp>
          <p:nvSpPr>
            <p:cNvPr id="20" name="Oval 19"/>
            <p:cNvSpPr/>
            <p:nvPr/>
          </p:nvSpPr>
          <p:spPr>
            <a:xfrm>
              <a:off x="5716910" y="3464598"/>
              <a:ext cx="831273" cy="831273"/>
            </a:xfrm>
            <a:prstGeom prst="ellipse">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grpSp>
          <p:nvGrpSpPr>
            <p:cNvPr id="21" name="Group 20"/>
            <p:cNvGrpSpPr/>
            <p:nvPr/>
          </p:nvGrpSpPr>
          <p:grpSpPr>
            <a:xfrm>
              <a:off x="5900374" y="3655628"/>
              <a:ext cx="464344" cy="464344"/>
              <a:chOff x="4439444" y="2582069"/>
              <a:chExt cx="464344" cy="464344"/>
            </a:xfrm>
            <a:solidFill>
              <a:schemeClr val="bg1"/>
            </a:solidFill>
          </p:grpSpPr>
          <p:sp>
            <p:nvSpPr>
              <p:cNvPr id="22" name="AutoShape 123"/>
              <p:cNvSpPr/>
              <p:nvPr/>
            </p:nvSpPr>
            <p:spPr bwMode="auto">
              <a:xfrm>
                <a:off x="4439444" y="2582069"/>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23" name="AutoShape 124"/>
              <p:cNvSpPr/>
              <p:nvPr/>
            </p:nvSpPr>
            <p:spPr bwMode="auto">
              <a:xfrm>
                <a:off x="4570413" y="2712244"/>
                <a:ext cx="203200" cy="203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24" name="AutoShape 125"/>
              <p:cNvSpPr/>
              <p:nvPr/>
            </p:nvSpPr>
            <p:spPr bwMode="auto">
              <a:xfrm>
                <a:off x="4613275" y="2755900"/>
                <a:ext cx="116682" cy="1166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grpSp>
      </p:grpSp>
      <p:grpSp>
        <p:nvGrpSpPr>
          <p:cNvPr id="25" name="Group 24"/>
          <p:cNvGrpSpPr/>
          <p:nvPr/>
        </p:nvGrpSpPr>
        <p:grpSpPr>
          <a:xfrm>
            <a:off x="6678551" y="1578185"/>
            <a:ext cx="831273" cy="831273"/>
            <a:chOff x="6678551" y="1578185"/>
            <a:chExt cx="831273" cy="831273"/>
          </a:xfrm>
        </p:grpSpPr>
        <p:sp>
          <p:nvSpPr>
            <p:cNvPr id="26" name="Oval 25"/>
            <p:cNvSpPr/>
            <p:nvPr/>
          </p:nvSpPr>
          <p:spPr>
            <a:xfrm>
              <a:off x="6678551" y="1578185"/>
              <a:ext cx="831273" cy="831273"/>
            </a:xfrm>
            <a:prstGeom prst="ellipse">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27" name="AutoShape 139"/>
            <p:cNvSpPr/>
            <p:nvPr/>
          </p:nvSpPr>
          <p:spPr bwMode="auto">
            <a:xfrm>
              <a:off x="6862015" y="1768792"/>
              <a:ext cx="464344" cy="450057"/>
            </a:xfrm>
            <a:custGeom>
              <a:avLst/>
              <a:gdLst>
                <a:gd name="T0" fmla="+- 0 10800 104"/>
                <a:gd name="T1" fmla="*/ T0 w 21392"/>
                <a:gd name="T2" fmla="*/ 10800 h 21600"/>
                <a:gd name="T3" fmla="+- 0 10800 104"/>
                <a:gd name="T4" fmla="*/ T3 w 21392"/>
                <a:gd name="T5" fmla="*/ 10800 h 21600"/>
                <a:gd name="T6" fmla="+- 0 10800 104"/>
                <a:gd name="T7" fmla="*/ T6 w 21392"/>
                <a:gd name="T8" fmla="*/ 10800 h 21600"/>
                <a:gd name="T9" fmla="+- 0 10800 104"/>
                <a:gd name="T10" fmla="*/ T9 w 21392"/>
                <a:gd name="T11" fmla="*/ 10800 h 21600"/>
              </a:gdLst>
              <a:ahLst/>
              <a:cxnLst>
                <a:cxn ang="0">
                  <a:pos x="T1" y="T2"/>
                </a:cxn>
                <a:cxn ang="0">
                  <a:pos x="T4" y="T5"/>
                </a:cxn>
                <a:cxn ang="0">
                  <a:pos x="T7" y="T8"/>
                </a:cxn>
                <a:cxn ang="0">
                  <a:pos x="T10" y="T11"/>
                </a:cxn>
              </a:cxnLst>
              <a:rect l="0" t="0" r="r" b="b"/>
              <a:pathLst>
                <a:path w="21392" h="21600">
                  <a:moveTo>
                    <a:pt x="15768" y="12794"/>
                  </a:moveTo>
                  <a:cubicBezTo>
                    <a:pt x="15426" y="13150"/>
                    <a:pt x="15271" y="13651"/>
                    <a:pt x="15350" y="14142"/>
                  </a:cubicBezTo>
                  <a:lnTo>
                    <a:pt x="16296" y="20031"/>
                  </a:lnTo>
                  <a:lnTo>
                    <a:pt x="11443" y="17309"/>
                  </a:lnTo>
                  <a:cubicBezTo>
                    <a:pt x="11210" y="17178"/>
                    <a:pt x="10953" y="17112"/>
                    <a:pt x="10696" y="17112"/>
                  </a:cubicBezTo>
                  <a:cubicBezTo>
                    <a:pt x="10439" y="17112"/>
                    <a:pt x="10182" y="17178"/>
                    <a:pt x="9949" y="17309"/>
                  </a:cubicBezTo>
                  <a:lnTo>
                    <a:pt x="5095" y="20031"/>
                  </a:lnTo>
                  <a:lnTo>
                    <a:pt x="6042" y="14142"/>
                  </a:lnTo>
                  <a:cubicBezTo>
                    <a:pt x="6121" y="13651"/>
                    <a:pt x="5966" y="13150"/>
                    <a:pt x="5624" y="12794"/>
                  </a:cubicBezTo>
                  <a:lnTo>
                    <a:pt x="1545" y="8550"/>
                  </a:lnTo>
                  <a:lnTo>
                    <a:pt x="7111" y="7685"/>
                  </a:lnTo>
                  <a:cubicBezTo>
                    <a:pt x="7619" y="7607"/>
                    <a:pt x="8057" y="7275"/>
                    <a:pt x="8276" y="6802"/>
                  </a:cubicBezTo>
                  <a:lnTo>
                    <a:pt x="10696" y="1568"/>
                  </a:lnTo>
                  <a:lnTo>
                    <a:pt x="13116" y="6802"/>
                  </a:lnTo>
                  <a:cubicBezTo>
                    <a:pt x="13334" y="7275"/>
                    <a:pt x="13772" y="7607"/>
                    <a:pt x="14280" y="7685"/>
                  </a:cubicBezTo>
                  <a:lnTo>
                    <a:pt x="19847" y="8550"/>
                  </a:lnTo>
                  <a:cubicBezTo>
                    <a:pt x="19847" y="8550"/>
                    <a:pt x="15768" y="12794"/>
                    <a:pt x="15768" y="12794"/>
                  </a:cubicBezTo>
                  <a:close/>
                  <a:moveTo>
                    <a:pt x="21312" y="8051"/>
                  </a:moveTo>
                  <a:cubicBezTo>
                    <a:pt x="21127" y="7495"/>
                    <a:pt x="20652" y="7088"/>
                    <a:pt x="20080" y="6999"/>
                  </a:cubicBezTo>
                  <a:lnTo>
                    <a:pt x="14514" y="6136"/>
                  </a:lnTo>
                  <a:lnTo>
                    <a:pt x="12094" y="901"/>
                  </a:lnTo>
                  <a:cubicBezTo>
                    <a:pt x="11840" y="351"/>
                    <a:pt x="11295" y="0"/>
                    <a:pt x="10696" y="0"/>
                  </a:cubicBezTo>
                  <a:cubicBezTo>
                    <a:pt x="10097" y="0"/>
                    <a:pt x="9552" y="351"/>
                    <a:pt x="9297" y="901"/>
                  </a:cubicBezTo>
                  <a:lnTo>
                    <a:pt x="6878" y="6136"/>
                  </a:lnTo>
                  <a:lnTo>
                    <a:pt x="1311" y="6999"/>
                  </a:lnTo>
                  <a:cubicBezTo>
                    <a:pt x="739" y="7088"/>
                    <a:pt x="264" y="7495"/>
                    <a:pt x="80" y="8051"/>
                  </a:cubicBezTo>
                  <a:cubicBezTo>
                    <a:pt x="-104" y="8609"/>
                    <a:pt x="35" y="9224"/>
                    <a:pt x="439" y="9644"/>
                  </a:cubicBezTo>
                  <a:lnTo>
                    <a:pt x="4518" y="13889"/>
                  </a:lnTo>
                  <a:lnTo>
                    <a:pt x="3572" y="19777"/>
                  </a:lnTo>
                  <a:cubicBezTo>
                    <a:pt x="3476" y="20370"/>
                    <a:pt x="3722" y="20966"/>
                    <a:pt x="4206" y="21313"/>
                  </a:cubicBezTo>
                  <a:cubicBezTo>
                    <a:pt x="4471" y="21503"/>
                    <a:pt x="4783" y="21600"/>
                    <a:pt x="5095" y="21600"/>
                  </a:cubicBezTo>
                  <a:cubicBezTo>
                    <a:pt x="5352" y="21600"/>
                    <a:pt x="5609" y="21534"/>
                    <a:pt x="5843" y="21404"/>
                  </a:cubicBezTo>
                  <a:lnTo>
                    <a:pt x="10696" y="18681"/>
                  </a:lnTo>
                  <a:lnTo>
                    <a:pt x="15549" y="21404"/>
                  </a:lnTo>
                  <a:cubicBezTo>
                    <a:pt x="15782" y="21534"/>
                    <a:pt x="16040" y="21600"/>
                    <a:pt x="16296" y="21600"/>
                  </a:cubicBezTo>
                  <a:cubicBezTo>
                    <a:pt x="16608" y="21600"/>
                    <a:pt x="16920" y="21503"/>
                    <a:pt x="17186" y="21313"/>
                  </a:cubicBezTo>
                  <a:cubicBezTo>
                    <a:pt x="17669" y="20966"/>
                    <a:pt x="17915" y="20370"/>
                    <a:pt x="17820" y="19777"/>
                  </a:cubicBezTo>
                  <a:lnTo>
                    <a:pt x="16873" y="13889"/>
                  </a:lnTo>
                  <a:lnTo>
                    <a:pt x="20953" y="9644"/>
                  </a:lnTo>
                  <a:cubicBezTo>
                    <a:pt x="21357" y="9224"/>
                    <a:pt x="21496" y="8609"/>
                    <a:pt x="21312" y="8051"/>
                  </a:cubicBezTo>
                </a:path>
              </a:pathLst>
            </a:custGeom>
            <a:solidFill>
              <a:schemeClr val="bg1"/>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grpSp>
      <p:grpSp>
        <p:nvGrpSpPr>
          <p:cNvPr id="28" name="Group 27"/>
          <p:cNvGrpSpPr/>
          <p:nvPr/>
        </p:nvGrpSpPr>
        <p:grpSpPr>
          <a:xfrm>
            <a:off x="7509823" y="1592786"/>
            <a:ext cx="3875315" cy="811590"/>
            <a:chOff x="7693287" y="1521219"/>
            <a:chExt cx="3875315" cy="811590"/>
          </a:xfrm>
        </p:grpSpPr>
        <p:sp>
          <p:nvSpPr>
            <p:cNvPr id="29" name="TextBox 28"/>
            <p:cNvSpPr txBox="1"/>
            <p:nvPr/>
          </p:nvSpPr>
          <p:spPr>
            <a:xfrm>
              <a:off x="7693288" y="1521219"/>
              <a:ext cx="1733167" cy="400110"/>
            </a:xfrm>
            <a:prstGeom prst="rect">
              <a:avLst/>
            </a:prstGeom>
            <a:noFill/>
          </p:spPr>
          <p:txBody>
            <a:bodyPr wrap="none" rtlCol="0">
              <a:spAutoFit/>
            </a:bodyPr>
            <a:lstStyle/>
            <a:p>
              <a:r>
                <a:rPr lang="zh-CN" altLang="en-US" sz="2000" b="1" dirty="0" smtClean="0">
                  <a:solidFill>
                    <a:schemeClr val="tx1">
                      <a:lumMod val="75000"/>
                      <a:lumOff val="25000"/>
                    </a:schemeClr>
                  </a:solidFill>
                </a:rPr>
                <a:t>点此替换文本</a:t>
              </a:r>
              <a:endParaRPr lang="en-US" sz="2000" b="1" dirty="0" smtClean="0">
                <a:solidFill>
                  <a:schemeClr val="tx1">
                    <a:lumMod val="75000"/>
                    <a:lumOff val="25000"/>
                  </a:schemeClr>
                </a:solidFill>
              </a:endParaRPr>
            </a:p>
          </p:txBody>
        </p:sp>
        <p:sp>
          <p:nvSpPr>
            <p:cNvPr id="30" name="Rectangle 29"/>
            <p:cNvSpPr/>
            <p:nvPr/>
          </p:nvSpPr>
          <p:spPr>
            <a:xfrm>
              <a:off x="7693287" y="1809589"/>
              <a:ext cx="3875315" cy="523220"/>
            </a:xfrm>
            <a:prstGeom prst="rect">
              <a:avLst/>
            </a:prstGeom>
          </p:spPr>
          <p:txBody>
            <a:bodyPr wrap="square">
              <a:spAutoFit/>
            </a:bodyPr>
            <a:lstStyle/>
            <a:p>
              <a:r>
                <a:rPr lang="en-GB" sz="1400">
                  <a:solidFill>
                    <a:schemeClr val="tx1">
                      <a:lumMod val="75000"/>
                      <a:lumOff val="25000"/>
                    </a:schemeClr>
                  </a:solidFill>
                </a:rPr>
                <a:t>Lorem ipsum dolor sit amet, consectetur </a:t>
              </a:r>
              <a:r>
                <a:rPr lang="en-GB" sz="1400" smtClean="0">
                  <a:solidFill>
                    <a:schemeClr val="tx1">
                      <a:lumMod val="75000"/>
                      <a:lumOff val="25000"/>
                    </a:schemeClr>
                  </a:solidFill>
                </a:rPr>
                <a:t>adipiscing, </a:t>
              </a:r>
              <a:r>
                <a:rPr lang="en-GB" sz="1400">
                  <a:solidFill>
                    <a:schemeClr val="tx1">
                      <a:lumMod val="75000"/>
                      <a:lumOff val="25000"/>
                    </a:schemeClr>
                  </a:solidFill>
                </a:rPr>
                <a:t>sed </a:t>
              </a:r>
              <a:r>
                <a:rPr lang="en-GB" sz="1400" smtClean="0">
                  <a:solidFill>
                    <a:schemeClr val="tx1">
                      <a:lumMod val="75000"/>
                      <a:lumOff val="25000"/>
                    </a:schemeClr>
                  </a:solidFill>
                </a:rPr>
                <a:t>do</a:t>
              </a:r>
            </a:p>
          </p:txBody>
        </p:sp>
      </p:grpSp>
      <p:grpSp>
        <p:nvGrpSpPr>
          <p:cNvPr id="31" name="Group 30"/>
          <p:cNvGrpSpPr/>
          <p:nvPr/>
        </p:nvGrpSpPr>
        <p:grpSpPr>
          <a:xfrm>
            <a:off x="7085211" y="2540575"/>
            <a:ext cx="3875315" cy="811590"/>
            <a:chOff x="7693287" y="1521219"/>
            <a:chExt cx="3875315" cy="811590"/>
          </a:xfrm>
        </p:grpSpPr>
        <p:sp>
          <p:nvSpPr>
            <p:cNvPr id="32" name="TextBox 31"/>
            <p:cNvSpPr txBox="1"/>
            <p:nvPr/>
          </p:nvSpPr>
          <p:spPr>
            <a:xfrm>
              <a:off x="7693288" y="1521219"/>
              <a:ext cx="1780424" cy="400110"/>
            </a:xfrm>
            <a:prstGeom prst="rect">
              <a:avLst/>
            </a:prstGeom>
            <a:noFill/>
          </p:spPr>
          <p:txBody>
            <a:bodyPr wrap="none" rtlCol="0">
              <a:spAutoFit/>
            </a:bodyPr>
            <a:lstStyle/>
            <a:p>
              <a:r>
                <a:rPr lang="zh-CN" altLang="en-US" sz="2000" b="1" dirty="0">
                  <a:solidFill>
                    <a:schemeClr val="tx1">
                      <a:lumMod val="75000"/>
                      <a:lumOff val="25000"/>
                    </a:schemeClr>
                  </a:solidFill>
                </a:rPr>
                <a:t>点此替换文本</a:t>
              </a:r>
              <a:endParaRPr lang="en-US" altLang="zh-CN" sz="2000" b="1" dirty="0">
                <a:solidFill>
                  <a:schemeClr val="tx1">
                    <a:lumMod val="75000"/>
                    <a:lumOff val="25000"/>
                  </a:schemeClr>
                </a:solidFill>
              </a:endParaRPr>
            </a:p>
          </p:txBody>
        </p:sp>
        <p:sp>
          <p:nvSpPr>
            <p:cNvPr id="33" name="Rectangle 32"/>
            <p:cNvSpPr/>
            <p:nvPr/>
          </p:nvSpPr>
          <p:spPr>
            <a:xfrm>
              <a:off x="7693287" y="1809589"/>
              <a:ext cx="3875315" cy="523220"/>
            </a:xfrm>
            <a:prstGeom prst="rect">
              <a:avLst/>
            </a:prstGeom>
          </p:spPr>
          <p:txBody>
            <a:bodyPr wrap="square">
              <a:spAutoFit/>
            </a:bodyPr>
            <a:lstStyle/>
            <a:p>
              <a:r>
                <a:rPr lang="en-GB" sz="1400">
                  <a:solidFill>
                    <a:schemeClr val="tx1">
                      <a:lumMod val="75000"/>
                      <a:lumOff val="25000"/>
                    </a:schemeClr>
                  </a:solidFill>
                </a:rPr>
                <a:t>Lorem ipsum dolor sit amet, consectetur </a:t>
              </a:r>
              <a:r>
                <a:rPr lang="en-GB" sz="1400" smtClean="0">
                  <a:solidFill>
                    <a:schemeClr val="tx1">
                      <a:lumMod val="75000"/>
                      <a:lumOff val="25000"/>
                    </a:schemeClr>
                  </a:solidFill>
                </a:rPr>
                <a:t>adipiscing, </a:t>
              </a:r>
              <a:r>
                <a:rPr lang="en-GB" sz="1400">
                  <a:solidFill>
                    <a:schemeClr val="tx1">
                      <a:lumMod val="75000"/>
                      <a:lumOff val="25000"/>
                    </a:schemeClr>
                  </a:solidFill>
                </a:rPr>
                <a:t>sed </a:t>
              </a:r>
              <a:r>
                <a:rPr lang="en-GB" sz="1400" smtClean="0">
                  <a:solidFill>
                    <a:schemeClr val="tx1">
                      <a:lumMod val="75000"/>
                      <a:lumOff val="25000"/>
                    </a:schemeClr>
                  </a:solidFill>
                </a:rPr>
                <a:t>do</a:t>
              </a:r>
            </a:p>
          </p:txBody>
        </p:sp>
      </p:grpSp>
      <p:grpSp>
        <p:nvGrpSpPr>
          <p:cNvPr id="34" name="Group 33"/>
          <p:cNvGrpSpPr/>
          <p:nvPr/>
        </p:nvGrpSpPr>
        <p:grpSpPr>
          <a:xfrm>
            <a:off x="6548182" y="3534909"/>
            <a:ext cx="3875315" cy="811590"/>
            <a:chOff x="7693287" y="1521219"/>
            <a:chExt cx="3875315" cy="811590"/>
          </a:xfrm>
        </p:grpSpPr>
        <p:sp>
          <p:nvSpPr>
            <p:cNvPr id="35" name="TextBox 34"/>
            <p:cNvSpPr txBox="1"/>
            <p:nvPr/>
          </p:nvSpPr>
          <p:spPr>
            <a:xfrm>
              <a:off x="7693288" y="1521219"/>
              <a:ext cx="1733167" cy="400110"/>
            </a:xfrm>
            <a:prstGeom prst="rect">
              <a:avLst/>
            </a:prstGeom>
            <a:noFill/>
          </p:spPr>
          <p:txBody>
            <a:bodyPr wrap="none" rtlCol="0">
              <a:spAutoFit/>
            </a:bodyPr>
            <a:lstStyle/>
            <a:p>
              <a:r>
                <a:rPr lang="zh-CN" altLang="en-US" sz="2000" b="1" dirty="0">
                  <a:solidFill>
                    <a:schemeClr val="tx1">
                      <a:lumMod val="75000"/>
                      <a:lumOff val="25000"/>
                    </a:schemeClr>
                  </a:solidFill>
                </a:rPr>
                <a:t>点此替换文本</a:t>
              </a:r>
              <a:endParaRPr lang="en-US" altLang="zh-CN" sz="2000" b="1" dirty="0">
                <a:solidFill>
                  <a:schemeClr val="tx1">
                    <a:lumMod val="75000"/>
                    <a:lumOff val="25000"/>
                  </a:schemeClr>
                </a:solidFill>
              </a:endParaRPr>
            </a:p>
          </p:txBody>
        </p:sp>
        <p:sp>
          <p:nvSpPr>
            <p:cNvPr id="36" name="Rectangle 35"/>
            <p:cNvSpPr/>
            <p:nvPr/>
          </p:nvSpPr>
          <p:spPr>
            <a:xfrm>
              <a:off x="7693287" y="1809589"/>
              <a:ext cx="3875315" cy="523220"/>
            </a:xfrm>
            <a:prstGeom prst="rect">
              <a:avLst/>
            </a:prstGeom>
          </p:spPr>
          <p:txBody>
            <a:bodyPr wrap="square">
              <a:spAutoFit/>
            </a:bodyPr>
            <a:lstStyle/>
            <a:p>
              <a:r>
                <a:rPr lang="en-GB" sz="1400">
                  <a:solidFill>
                    <a:schemeClr val="tx1">
                      <a:lumMod val="75000"/>
                      <a:lumOff val="25000"/>
                    </a:schemeClr>
                  </a:solidFill>
                </a:rPr>
                <a:t>Lorem ipsum dolor sit amet, consectetur </a:t>
              </a:r>
              <a:r>
                <a:rPr lang="en-GB" sz="1400" smtClean="0">
                  <a:solidFill>
                    <a:schemeClr val="tx1">
                      <a:lumMod val="75000"/>
                      <a:lumOff val="25000"/>
                    </a:schemeClr>
                  </a:solidFill>
                </a:rPr>
                <a:t>adipiscing, </a:t>
              </a:r>
              <a:r>
                <a:rPr lang="en-GB" sz="1400">
                  <a:solidFill>
                    <a:schemeClr val="tx1">
                      <a:lumMod val="75000"/>
                      <a:lumOff val="25000"/>
                    </a:schemeClr>
                  </a:solidFill>
                </a:rPr>
                <a:t>sed </a:t>
              </a:r>
              <a:r>
                <a:rPr lang="en-GB" sz="1400" smtClean="0">
                  <a:solidFill>
                    <a:schemeClr val="tx1">
                      <a:lumMod val="75000"/>
                      <a:lumOff val="25000"/>
                    </a:schemeClr>
                  </a:solidFill>
                </a:rPr>
                <a:t>do</a:t>
              </a:r>
            </a:p>
          </p:txBody>
        </p:sp>
      </p:grpSp>
      <p:grpSp>
        <p:nvGrpSpPr>
          <p:cNvPr id="37" name="Group 36"/>
          <p:cNvGrpSpPr/>
          <p:nvPr/>
        </p:nvGrpSpPr>
        <p:grpSpPr>
          <a:xfrm>
            <a:off x="6024820" y="4428100"/>
            <a:ext cx="3875315" cy="811590"/>
            <a:chOff x="7693287" y="1521219"/>
            <a:chExt cx="3875315" cy="811590"/>
          </a:xfrm>
        </p:grpSpPr>
        <p:sp>
          <p:nvSpPr>
            <p:cNvPr id="38" name="TextBox 37"/>
            <p:cNvSpPr txBox="1"/>
            <p:nvPr/>
          </p:nvSpPr>
          <p:spPr>
            <a:xfrm>
              <a:off x="7693288" y="1521219"/>
              <a:ext cx="1733167" cy="400110"/>
            </a:xfrm>
            <a:prstGeom prst="rect">
              <a:avLst/>
            </a:prstGeom>
            <a:noFill/>
          </p:spPr>
          <p:txBody>
            <a:bodyPr wrap="none" rtlCol="0">
              <a:spAutoFit/>
            </a:bodyPr>
            <a:lstStyle/>
            <a:p>
              <a:r>
                <a:rPr lang="zh-CN" altLang="en-US" sz="2000" b="1" dirty="0">
                  <a:solidFill>
                    <a:schemeClr val="tx1">
                      <a:lumMod val="75000"/>
                      <a:lumOff val="25000"/>
                    </a:schemeClr>
                  </a:solidFill>
                </a:rPr>
                <a:t>点此替换文本</a:t>
              </a:r>
              <a:endParaRPr lang="en-US" altLang="zh-CN" sz="2000" b="1" dirty="0">
                <a:solidFill>
                  <a:schemeClr val="tx1">
                    <a:lumMod val="75000"/>
                    <a:lumOff val="25000"/>
                  </a:schemeClr>
                </a:solidFill>
              </a:endParaRPr>
            </a:p>
          </p:txBody>
        </p:sp>
        <p:sp>
          <p:nvSpPr>
            <p:cNvPr id="39" name="Rectangle 38"/>
            <p:cNvSpPr/>
            <p:nvPr/>
          </p:nvSpPr>
          <p:spPr>
            <a:xfrm>
              <a:off x="7693287" y="1809589"/>
              <a:ext cx="3875315" cy="523220"/>
            </a:xfrm>
            <a:prstGeom prst="rect">
              <a:avLst/>
            </a:prstGeom>
          </p:spPr>
          <p:txBody>
            <a:bodyPr wrap="square">
              <a:spAutoFit/>
            </a:bodyPr>
            <a:lstStyle/>
            <a:p>
              <a:r>
                <a:rPr lang="en-GB" sz="1400">
                  <a:solidFill>
                    <a:schemeClr val="tx1">
                      <a:lumMod val="75000"/>
                      <a:lumOff val="25000"/>
                    </a:schemeClr>
                  </a:solidFill>
                </a:rPr>
                <a:t>Lorem ipsum dolor sit amet, consectetur </a:t>
              </a:r>
              <a:r>
                <a:rPr lang="en-GB" sz="1400" smtClean="0">
                  <a:solidFill>
                    <a:schemeClr val="tx1">
                      <a:lumMod val="75000"/>
                      <a:lumOff val="25000"/>
                    </a:schemeClr>
                  </a:solidFill>
                </a:rPr>
                <a:t>adipiscing, </a:t>
              </a:r>
              <a:r>
                <a:rPr lang="en-GB" sz="1400">
                  <a:solidFill>
                    <a:schemeClr val="tx1">
                      <a:lumMod val="75000"/>
                      <a:lumOff val="25000"/>
                    </a:schemeClr>
                  </a:solidFill>
                </a:rPr>
                <a:t>sed </a:t>
              </a:r>
              <a:r>
                <a:rPr lang="en-GB" sz="1400" smtClean="0">
                  <a:solidFill>
                    <a:schemeClr val="tx1">
                      <a:lumMod val="75000"/>
                      <a:lumOff val="25000"/>
                    </a:schemeClr>
                  </a:solidFill>
                </a:rPr>
                <a:t>do</a:t>
              </a:r>
            </a:p>
          </p:txBody>
        </p:sp>
      </p:grpSp>
      <p:sp>
        <p:nvSpPr>
          <p:cNvPr id="40" name="Rectangle 39"/>
          <p:cNvSpPr/>
          <p:nvPr/>
        </p:nvSpPr>
        <p:spPr>
          <a:xfrm>
            <a:off x="1005372" y="5716753"/>
            <a:ext cx="10180141" cy="738664"/>
          </a:xfrm>
          <a:prstGeom prst="rect">
            <a:avLst/>
          </a:prstGeom>
        </p:spPr>
        <p:txBody>
          <a:bodyPr wrap="square">
            <a:spAutoFit/>
          </a:bodyPr>
          <a:lstStyle/>
          <a:p>
            <a:pPr algn="ctr"/>
            <a:r>
              <a:rPr lang="en-GB" sz="1400" smtClean="0">
                <a:solidFill>
                  <a:schemeClr val="tx1">
                    <a:lumMod val="75000"/>
                    <a:lumOff val="25000"/>
                  </a:schemeClr>
                </a:solidFill>
              </a:rPr>
              <a:t>Lorem ipsum dolor sit amet, consectetur adipiscing elit, sed do eiusmod tempor incididunt ut labore et dolore magna aliqua. Ut enim ad minim veniam, quis nostrud exercitation ullamco laboris nisi ut aliquip ex ea commodo consequat. </a:t>
            </a:r>
          </a:p>
          <a:p>
            <a:pPr algn="ctr"/>
            <a:r>
              <a:rPr lang="en-GB" sz="1400" smtClean="0">
                <a:solidFill>
                  <a:schemeClr val="tx1">
                    <a:lumMod val="75000"/>
                    <a:lumOff val="25000"/>
                  </a:schemeClr>
                </a:solidFill>
              </a:rPr>
              <a:t>sed </a:t>
            </a:r>
            <a:r>
              <a:rPr lang="en-GB" sz="1400">
                <a:solidFill>
                  <a:schemeClr val="tx1">
                    <a:lumMod val="75000"/>
                    <a:lumOff val="25000"/>
                  </a:schemeClr>
                </a:solidFill>
              </a:rPr>
              <a:t>do eiusmod tempor incididunt ut labore et dolore magna aliqua</a:t>
            </a:r>
          </a:p>
        </p:txBody>
      </p:sp>
      <p:cxnSp>
        <p:nvCxnSpPr>
          <p:cNvPr id="41" name="Straight Connector 40"/>
          <p:cNvCxnSpPr/>
          <p:nvPr/>
        </p:nvCxnSpPr>
        <p:spPr>
          <a:xfrm>
            <a:off x="1923786" y="5573486"/>
            <a:ext cx="834331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42" name="Group 41"/>
          <p:cNvGrpSpPr/>
          <p:nvPr/>
        </p:nvGrpSpPr>
        <p:grpSpPr>
          <a:xfrm>
            <a:off x="0" y="1521220"/>
            <a:ext cx="6357257" cy="3779631"/>
            <a:chOff x="0" y="1521220"/>
            <a:chExt cx="6357257" cy="3779631"/>
          </a:xfrm>
        </p:grpSpPr>
        <p:sp>
          <p:nvSpPr>
            <p:cNvPr id="43" name="矩形 3"/>
            <p:cNvSpPr/>
            <p:nvPr/>
          </p:nvSpPr>
          <p:spPr>
            <a:xfrm rot="5400000" flipV="1">
              <a:off x="979243" y="2268130"/>
              <a:ext cx="631032" cy="2589518"/>
            </a:xfrm>
            <a:prstGeom prst="rect">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梯形 10"/>
            <p:cNvSpPr/>
            <p:nvPr/>
          </p:nvSpPr>
          <p:spPr>
            <a:xfrm rot="5400000" flipV="1">
              <a:off x="2180533" y="4281420"/>
              <a:ext cx="1428415" cy="610447"/>
            </a:xfrm>
            <a:custGeom>
              <a:avLst/>
              <a:gdLst>
                <a:gd name="connsiteX0" fmla="*/ 0 w 872098"/>
                <a:gd name="connsiteY0" fmla="*/ 0 h 368608"/>
                <a:gd name="connsiteX1" fmla="*/ 386770 w 872098"/>
                <a:gd name="connsiteY1" fmla="*/ 0 h 368608"/>
                <a:gd name="connsiteX2" fmla="*/ 866850 w 872098"/>
                <a:gd name="connsiteY2" fmla="*/ 365224 h 368608"/>
                <a:gd name="connsiteX3" fmla="*/ 872098 w 872098"/>
                <a:gd name="connsiteY3" fmla="*/ 368608 h 368608"/>
                <a:gd name="connsiteX4" fmla="*/ 290477 w 872098"/>
                <a:gd name="connsiteY4" fmla="*/ 368608 h 368608"/>
                <a:gd name="connsiteX5" fmla="*/ 0 w 872098"/>
                <a:gd name="connsiteY5" fmla="*/ 0 h 368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72098" h="368608">
                  <a:moveTo>
                    <a:pt x="0" y="0"/>
                  </a:moveTo>
                  <a:lnTo>
                    <a:pt x="386770" y="0"/>
                  </a:lnTo>
                  <a:lnTo>
                    <a:pt x="866850" y="365224"/>
                  </a:lnTo>
                  <a:lnTo>
                    <a:pt x="872098" y="368608"/>
                  </a:lnTo>
                  <a:lnTo>
                    <a:pt x="290477" y="368608"/>
                  </a:lnTo>
                  <a:lnTo>
                    <a:pt x="0" y="0"/>
                  </a:lnTo>
                  <a:close/>
                </a:path>
              </a:pathLst>
            </a:cu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矩形 5"/>
            <p:cNvSpPr/>
            <p:nvPr/>
          </p:nvSpPr>
          <p:spPr>
            <a:xfrm rot="5400000" flipV="1">
              <a:off x="979243" y="1637098"/>
              <a:ext cx="631032" cy="2589518"/>
            </a:xfrm>
            <a:prstGeom prst="rect">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矩形 6"/>
            <p:cNvSpPr/>
            <p:nvPr/>
          </p:nvSpPr>
          <p:spPr>
            <a:xfrm rot="5400000" flipV="1">
              <a:off x="979243" y="1006065"/>
              <a:ext cx="631032" cy="2589518"/>
            </a:xfrm>
            <a:prstGeom prst="rect">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矩形 7"/>
            <p:cNvSpPr/>
            <p:nvPr/>
          </p:nvSpPr>
          <p:spPr>
            <a:xfrm rot="5400000" flipV="1">
              <a:off x="979243" y="2899164"/>
              <a:ext cx="631032" cy="2589518"/>
            </a:xfrm>
            <a:prstGeom prst="rect">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矩形 8"/>
            <p:cNvSpPr/>
            <p:nvPr/>
          </p:nvSpPr>
          <p:spPr>
            <a:xfrm rot="5400000" flipV="1">
              <a:off x="3502561" y="2014298"/>
              <a:ext cx="1415308" cy="64967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梯形 10"/>
            <p:cNvSpPr/>
            <p:nvPr/>
          </p:nvSpPr>
          <p:spPr>
            <a:xfrm rot="5400000" flipV="1">
              <a:off x="1774535" y="3507944"/>
              <a:ext cx="2240905" cy="610943"/>
            </a:xfrm>
            <a:custGeom>
              <a:avLst/>
              <a:gdLst/>
              <a:ahLst/>
              <a:cxnLst/>
              <a:rect l="l" t="t" r="r" b="b"/>
              <a:pathLst>
                <a:path w="1368152" h="368908">
                  <a:moveTo>
                    <a:pt x="0" y="0"/>
                  </a:moveTo>
                  <a:lnTo>
                    <a:pt x="722527" y="1"/>
                  </a:lnTo>
                  <a:lnTo>
                    <a:pt x="1012968" y="368564"/>
                  </a:lnTo>
                  <a:lnTo>
                    <a:pt x="1356379" y="368564"/>
                  </a:lnTo>
                  <a:lnTo>
                    <a:pt x="1368152" y="368908"/>
                  </a:lnTo>
                  <a:lnTo>
                    <a:pt x="434260" y="368670"/>
                  </a:lnTo>
                  <a:lnTo>
                    <a:pt x="434260" y="366402"/>
                  </a:lnTo>
                  <a:lnTo>
                    <a:pt x="336977" y="2"/>
                  </a:lnTo>
                  <a:lnTo>
                    <a:pt x="1" y="1"/>
                  </a:lnTo>
                  <a:close/>
                </a:path>
              </a:pathLst>
            </a:cu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0" name="梯形 10"/>
            <p:cNvSpPr/>
            <p:nvPr/>
          </p:nvSpPr>
          <p:spPr>
            <a:xfrm rot="5400000" flipV="1">
              <a:off x="2423831" y="2631278"/>
              <a:ext cx="942092" cy="610719"/>
            </a:xfrm>
            <a:custGeom>
              <a:avLst/>
              <a:gdLst>
                <a:gd name="connsiteX0" fmla="*/ 86591 w 573078"/>
                <a:gd name="connsiteY0" fmla="*/ 0 h 368773"/>
                <a:gd name="connsiteX1" fmla="*/ 475795 w 573078"/>
                <a:gd name="connsiteY1" fmla="*/ 1 h 368773"/>
                <a:gd name="connsiteX2" fmla="*/ 573078 w 573078"/>
                <a:gd name="connsiteY2" fmla="*/ 366401 h 368773"/>
                <a:gd name="connsiteX3" fmla="*/ 573078 w 573078"/>
                <a:gd name="connsiteY3" fmla="*/ 368773 h 368773"/>
                <a:gd name="connsiteX4" fmla="*/ 0 w 573078"/>
                <a:gd name="connsiteY4" fmla="*/ 368618 h 368773"/>
                <a:gd name="connsiteX5" fmla="*/ 86591 w 573078"/>
                <a:gd name="connsiteY5" fmla="*/ 0 h 368773"/>
                <a:gd name="connsiteX0-1" fmla="*/ 88693 w 575180"/>
                <a:gd name="connsiteY0-2" fmla="*/ 0 h 368773"/>
                <a:gd name="connsiteX1-3" fmla="*/ 477897 w 575180"/>
                <a:gd name="connsiteY1-4" fmla="*/ 1 h 368773"/>
                <a:gd name="connsiteX2-5" fmla="*/ 575180 w 575180"/>
                <a:gd name="connsiteY2-6" fmla="*/ 366401 h 368773"/>
                <a:gd name="connsiteX3-7" fmla="*/ 575180 w 575180"/>
                <a:gd name="connsiteY3-8" fmla="*/ 368773 h 368773"/>
                <a:gd name="connsiteX4-9" fmla="*/ 0 w 575180"/>
                <a:gd name="connsiteY4-10" fmla="*/ 368618 h 368773"/>
                <a:gd name="connsiteX5-11" fmla="*/ 88693 w 575180"/>
                <a:gd name="connsiteY5-12" fmla="*/ 0 h 36877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575180" h="368773">
                  <a:moveTo>
                    <a:pt x="88693" y="0"/>
                  </a:moveTo>
                  <a:lnTo>
                    <a:pt x="477897" y="1"/>
                  </a:lnTo>
                  <a:lnTo>
                    <a:pt x="575180" y="366401"/>
                  </a:lnTo>
                  <a:lnTo>
                    <a:pt x="575180" y="368773"/>
                  </a:lnTo>
                  <a:lnTo>
                    <a:pt x="0" y="368618"/>
                  </a:lnTo>
                  <a:cubicBezTo>
                    <a:pt x="30966" y="245745"/>
                    <a:pt x="57727" y="122873"/>
                    <a:pt x="88693" y="0"/>
                  </a:cubicBezTo>
                  <a:close/>
                </a:path>
              </a:pathLst>
            </a:cu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1" name="矩形 7"/>
            <p:cNvSpPr/>
            <p:nvPr/>
          </p:nvSpPr>
          <p:spPr>
            <a:xfrm rot="5400000" flipV="1">
              <a:off x="4306841" y="415176"/>
              <a:ext cx="943539" cy="3157292"/>
            </a:xfrm>
            <a:custGeom>
              <a:avLst/>
              <a:gdLst/>
              <a:ahLst/>
              <a:cxnLst/>
              <a:rect l="l" t="t" r="r" b="b"/>
              <a:pathLst>
                <a:path w="576064" h="2304193">
                  <a:moveTo>
                    <a:pt x="0" y="0"/>
                  </a:moveTo>
                  <a:lnTo>
                    <a:pt x="576064" y="0"/>
                  </a:lnTo>
                  <a:lnTo>
                    <a:pt x="576064" y="2016193"/>
                  </a:lnTo>
                  <a:lnTo>
                    <a:pt x="576064" y="2016224"/>
                  </a:lnTo>
                  <a:lnTo>
                    <a:pt x="576033" y="2016224"/>
                  </a:lnTo>
                  <a:lnTo>
                    <a:pt x="288064" y="2304193"/>
                  </a:lnTo>
                  <a:lnTo>
                    <a:pt x="95" y="2016224"/>
                  </a:lnTo>
                  <a:lnTo>
                    <a:pt x="0" y="2016224"/>
                  </a:lnTo>
                  <a:close/>
                </a:path>
              </a:pathLst>
            </a:custGeom>
            <a:solidFill>
              <a:srgbClr val="A2CA0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梯形 10"/>
            <p:cNvSpPr/>
            <p:nvPr/>
          </p:nvSpPr>
          <p:spPr>
            <a:xfrm rot="5400000" flipV="1">
              <a:off x="2344723" y="1766014"/>
              <a:ext cx="1099960" cy="610371"/>
            </a:xfrm>
            <a:custGeom>
              <a:avLst/>
              <a:gdLst/>
              <a:ahLst/>
              <a:cxnLst/>
              <a:rect l="l" t="t" r="r" b="b"/>
              <a:pathLst>
                <a:path w="671564" h="368563">
                  <a:moveTo>
                    <a:pt x="284875" y="0"/>
                  </a:moveTo>
                  <a:lnTo>
                    <a:pt x="311844" y="0"/>
                  </a:lnTo>
                  <a:lnTo>
                    <a:pt x="311844" y="2"/>
                  </a:lnTo>
                  <a:lnTo>
                    <a:pt x="671564" y="2"/>
                  </a:lnTo>
                  <a:lnTo>
                    <a:pt x="671564" y="904"/>
                  </a:lnTo>
                  <a:lnTo>
                    <a:pt x="669469" y="904"/>
                  </a:lnTo>
                  <a:lnTo>
                    <a:pt x="576814" y="368563"/>
                  </a:lnTo>
                  <a:lnTo>
                    <a:pt x="0" y="368468"/>
                  </a:lnTo>
                  <a:close/>
                </a:path>
              </a:pathLst>
            </a:cu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3" name="矩形 7"/>
            <p:cNvSpPr/>
            <p:nvPr/>
          </p:nvSpPr>
          <p:spPr>
            <a:xfrm rot="5400000" flipV="1">
              <a:off x="4043734" y="1621157"/>
              <a:ext cx="943539" cy="2631078"/>
            </a:xfrm>
            <a:custGeom>
              <a:avLst/>
              <a:gdLst/>
              <a:ahLst/>
              <a:cxnLst/>
              <a:rect l="l" t="t" r="r" b="b"/>
              <a:pathLst>
                <a:path w="576064" h="2304193">
                  <a:moveTo>
                    <a:pt x="0" y="0"/>
                  </a:moveTo>
                  <a:lnTo>
                    <a:pt x="576064" y="0"/>
                  </a:lnTo>
                  <a:lnTo>
                    <a:pt x="576064" y="2016193"/>
                  </a:lnTo>
                  <a:lnTo>
                    <a:pt x="576064" y="2016224"/>
                  </a:lnTo>
                  <a:lnTo>
                    <a:pt x="576033" y="2016224"/>
                  </a:lnTo>
                  <a:lnTo>
                    <a:pt x="288064" y="2304193"/>
                  </a:lnTo>
                  <a:lnTo>
                    <a:pt x="95" y="2016224"/>
                  </a:lnTo>
                  <a:lnTo>
                    <a:pt x="0" y="2016224"/>
                  </a:lnTo>
                  <a:close/>
                </a:path>
              </a:pathLst>
            </a:custGeom>
            <a:solidFill>
              <a:srgbClr val="76AD38"/>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矩形 7"/>
            <p:cNvSpPr/>
            <p:nvPr/>
          </p:nvSpPr>
          <p:spPr>
            <a:xfrm rot="5400000" flipV="1">
              <a:off x="3780625" y="2827804"/>
              <a:ext cx="943539" cy="2104862"/>
            </a:xfrm>
            <a:custGeom>
              <a:avLst/>
              <a:gdLst/>
              <a:ahLst/>
              <a:cxnLst/>
              <a:rect l="l" t="t" r="r" b="b"/>
              <a:pathLst>
                <a:path w="576064" h="2304193">
                  <a:moveTo>
                    <a:pt x="0" y="0"/>
                  </a:moveTo>
                  <a:lnTo>
                    <a:pt x="576064" y="0"/>
                  </a:lnTo>
                  <a:lnTo>
                    <a:pt x="576064" y="2016193"/>
                  </a:lnTo>
                  <a:lnTo>
                    <a:pt x="576064" y="2016224"/>
                  </a:lnTo>
                  <a:lnTo>
                    <a:pt x="576033" y="2016224"/>
                  </a:lnTo>
                  <a:lnTo>
                    <a:pt x="288064" y="2304193"/>
                  </a:lnTo>
                  <a:lnTo>
                    <a:pt x="95" y="2016224"/>
                  </a:lnTo>
                  <a:lnTo>
                    <a:pt x="0" y="2016224"/>
                  </a:lnTo>
                  <a:close/>
                </a:path>
              </a:pathLst>
            </a:custGeom>
            <a:solidFill>
              <a:srgbClr val="A2CA0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矩形 7"/>
            <p:cNvSpPr/>
            <p:nvPr/>
          </p:nvSpPr>
          <p:spPr>
            <a:xfrm rot="5400000" flipV="1">
              <a:off x="3517188" y="4034731"/>
              <a:ext cx="944199" cy="1578647"/>
            </a:xfrm>
            <a:custGeom>
              <a:avLst/>
              <a:gdLst/>
              <a:ahLst/>
              <a:cxnLst/>
              <a:rect l="l" t="t" r="r" b="b"/>
              <a:pathLst>
                <a:path w="576064" h="2304193">
                  <a:moveTo>
                    <a:pt x="0" y="0"/>
                  </a:moveTo>
                  <a:lnTo>
                    <a:pt x="576064" y="0"/>
                  </a:lnTo>
                  <a:lnTo>
                    <a:pt x="576064" y="2016193"/>
                  </a:lnTo>
                  <a:lnTo>
                    <a:pt x="576064" y="2016224"/>
                  </a:lnTo>
                  <a:lnTo>
                    <a:pt x="576033" y="2016224"/>
                  </a:lnTo>
                  <a:lnTo>
                    <a:pt x="288064" y="2304193"/>
                  </a:lnTo>
                  <a:lnTo>
                    <a:pt x="95" y="2016224"/>
                  </a:lnTo>
                  <a:lnTo>
                    <a:pt x="0" y="2016224"/>
                  </a:lnTo>
                  <a:close/>
                </a:path>
              </a:pathLst>
            </a:custGeom>
            <a:solidFill>
              <a:srgbClr val="76AD38"/>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TextBox 55"/>
            <p:cNvSpPr txBox="1"/>
            <p:nvPr/>
          </p:nvSpPr>
          <p:spPr>
            <a:xfrm>
              <a:off x="5154387" y="1799277"/>
              <a:ext cx="821763" cy="400110"/>
            </a:xfrm>
            <a:prstGeom prst="rect">
              <a:avLst/>
            </a:prstGeom>
            <a:noFill/>
          </p:spPr>
          <p:txBody>
            <a:bodyPr wrap="none" rtlCol="0">
              <a:spAutoFit/>
            </a:bodyPr>
            <a:lstStyle/>
            <a:p>
              <a:r>
                <a:rPr lang="en-US" sz="2000" b="1" smtClean="0">
                  <a:solidFill>
                    <a:schemeClr val="bg1"/>
                  </a:solidFill>
                </a:rPr>
                <a:t>Step 1</a:t>
              </a:r>
              <a:endParaRPr lang="en-GB" sz="2000" b="1">
                <a:solidFill>
                  <a:schemeClr val="bg1"/>
                </a:solidFill>
              </a:endParaRPr>
            </a:p>
          </p:txBody>
        </p:sp>
        <p:sp>
          <p:nvSpPr>
            <p:cNvPr id="57" name="TextBox 56"/>
            <p:cNvSpPr txBox="1"/>
            <p:nvPr/>
          </p:nvSpPr>
          <p:spPr>
            <a:xfrm>
              <a:off x="4770494" y="2736583"/>
              <a:ext cx="821763" cy="400110"/>
            </a:xfrm>
            <a:prstGeom prst="rect">
              <a:avLst/>
            </a:prstGeom>
            <a:noFill/>
          </p:spPr>
          <p:txBody>
            <a:bodyPr wrap="none" rtlCol="0">
              <a:spAutoFit/>
            </a:bodyPr>
            <a:lstStyle/>
            <a:p>
              <a:r>
                <a:rPr lang="en-US" sz="2000" b="1" smtClean="0">
                  <a:solidFill>
                    <a:schemeClr val="bg1"/>
                  </a:solidFill>
                </a:rPr>
                <a:t>Step 2</a:t>
              </a:r>
              <a:endParaRPr lang="en-GB" sz="2000" b="1">
                <a:solidFill>
                  <a:schemeClr val="bg1"/>
                </a:solidFill>
              </a:endParaRPr>
            </a:p>
          </p:txBody>
        </p:sp>
        <p:sp>
          <p:nvSpPr>
            <p:cNvPr id="58" name="TextBox 57"/>
            <p:cNvSpPr txBox="1"/>
            <p:nvPr/>
          </p:nvSpPr>
          <p:spPr>
            <a:xfrm>
              <a:off x="4315857" y="3680179"/>
              <a:ext cx="821763" cy="400110"/>
            </a:xfrm>
            <a:prstGeom prst="rect">
              <a:avLst/>
            </a:prstGeom>
            <a:noFill/>
          </p:spPr>
          <p:txBody>
            <a:bodyPr wrap="none" rtlCol="0">
              <a:spAutoFit/>
            </a:bodyPr>
            <a:lstStyle/>
            <a:p>
              <a:r>
                <a:rPr lang="en-US" sz="2000" b="1" smtClean="0">
                  <a:solidFill>
                    <a:schemeClr val="bg1"/>
                  </a:solidFill>
                </a:rPr>
                <a:t>Step 3</a:t>
              </a:r>
              <a:endParaRPr lang="en-GB" sz="2000" b="1">
                <a:solidFill>
                  <a:schemeClr val="bg1"/>
                </a:solidFill>
              </a:endParaRPr>
            </a:p>
          </p:txBody>
        </p:sp>
        <p:sp>
          <p:nvSpPr>
            <p:cNvPr id="59" name="TextBox 58"/>
            <p:cNvSpPr txBox="1"/>
            <p:nvPr/>
          </p:nvSpPr>
          <p:spPr>
            <a:xfrm>
              <a:off x="3775523" y="4623668"/>
              <a:ext cx="821763" cy="400110"/>
            </a:xfrm>
            <a:prstGeom prst="rect">
              <a:avLst/>
            </a:prstGeom>
            <a:noFill/>
          </p:spPr>
          <p:txBody>
            <a:bodyPr wrap="none" rtlCol="0">
              <a:spAutoFit/>
            </a:bodyPr>
            <a:lstStyle/>
            <a:p>
              <a:r>
                <a:rPr lang="en-US" sz="2000" b="1" smtClean="0">
                  <a:solidFill>
                    <a:schemeClr val="bg1"/>
                  </a:solidFill>
                </a:rPr>
                <a:t>Step 4</a:t>
              </a:r>
              <a:endParaRPr lang="en-GB" sz="2000" b="1">
                <a:solidFill>
                  <a:schemeClr val="bg1"/>
                </a:solidFill>
              </a:endParaRPr>
            </a:p>
          </p:txBody>
        </p:sp>
        <p:sp>
          <p:nvSpPr>
            <p:cNvPr id="60" name="TextBox 59"/>
            <p:cNvSpPr txBox="1"/>
            <p:nvPr/>
          </p:nvSpPr>
          <p:spPr>
            <a:xfrm>
              <a:off x="393546" y="2111866"/>
              <a:ext cx="1569660" cy="369332"/>
            </a:xfrm>
            <a:prstGeom prst="rect">
              <a:avLst/>
            </a:prstGeom>
            <a:noFill/>
          </p:spPr>
          <p:txBody>
            <a:bodyPr wrap="none" rtlCol="0">
              <a:spAutoFit/>
            </a:bodyPr>
            <a:lstStyle/>
            <a:p>
              <a:r>
                <a:rPr lang="zh-CN" altLang="en-US" dirty="0" smtClean="0">
                  <a:solidFill>
                    <a:schemeClr val="bg1"/>
                  </a:solidFill>
                </a:rPr>
                <a:t>点此替换文本</a:t>
              </a:r>
              <a:endParaRPr lang="en-GB" dirty="0">
                <a:solidFill>
                  <a:schemeClr val="bg1"/>
                </a:solidFill>
              </a:endParaRPr>
            </a:p>
          </p:txBody>
        </p:sp>
        <p:sp>
          <p:nvSpPr>
            <p:cNvPr id="61" name="TextBox 60"/>
            <p:cNvSpPr txBox="1"/>
            <p:nvPr/>
          </p:nvSpPr>
          <p:spPr>
            <a:xfrm>
              <a:off x="368126" y="2744205"/>
              <a:ext cx="1569660" cy="369332"/>
            </a:xfrm>
            <a:prstGeom prst="rect">
              <a:avLst/>
            </a:prstGeom>
            <a:noFill/>
          </p:spPr>
          <p:txBody>
            <a:bodyPr wrap="none" rtlCol="0">
              <a:spAutoFit/>
            </a:bodyPr>
            <a:lstStyle/>
            <a:p>
              <a:r>
                <a:rPr lang="zh-CN" altLang="en-US" dirty="0" smtClean="0">
                  <a:solidFill>
                    <a:schemeClr val="bg1"/>
                  </a:solidFill>
                </a:rPr>
                <a:t>点此替换文本</a:t>
              </a:r>
              <a:endParaRPr lang="en-GB" dirty="0">
                <a:solidFill>
                  <a:schemeClr val="bg1"/>
                </a:solidFill>
              </a:endParaRPr>
            </a:p>
          </p:txBody>
        </p:sp>
        <p:sp>
          <p:nvSpPr>
            <p:cNvPr id="62" name="TextBox 61"/>
            <p:cNvSpPr txBox="1"/>
            <p:nvPr/>
          </p:nvSpPr>
          <p:spPr>
            <a:xfrm>
              <a:off x="368126" y="3378223"/>
              <a:ext cx="1569660" cy="369332"/>
            </a:xfrm>
            <a:prstGeom prst="rect">
              <a:avLst/>
            </a:prstGeom>
            <a:noFill/>
          </p:spPr>
          <p:txBody>
            <a:bodyPr wrap="none" rtlCol="0">
              <a:spAutoFit/>
            </a:bodyPr>
            <a:lstStyle/>
            <a:p>
              <a:r>
                <a:rPr lang="zh-CN" altLang="en-US" dirty="0" smtClean="0">
                  <a:solidFill>
                    <a:schemeClr val="bg1"/>
                  </a:solidFill>
                </a:rPr>
                <a:t>点此替换文本</a:t>
              </a:r>
              <a:endParaRPr lang="en-GB" dirty="0">
                <a:solidFill>
                  <a:schemeClr val="bg1"/>
                </a:solidFill>
              </a:endParaRPr>
            </a:p>
          </p:txBody>
        </p:sp>
        <p:sp>
          <p:nvSpPr>
            <p:cNvPr id="63" name="TextBox 62"/>
            <p:cNvSpPr txBox="1"/>
            <p:nvPr/>
          </p:nvSpPr>
          <p:spPr>
            <a:xfrm>
              <a:off x="368126" y="4019480"/>
              <a:ext cx="1569660" cy="369332"/>
            </a:xfrm>
            <a:prstGeom prst="rect">
              <a:avLst/>
            </a:prstGeom>
            <a:noFill/>
          </p:spPr>
          <p:txBody>
            <a:bodyPr wrap="none" rtlCol="0">
              <a:spAutoFit/>
            </a:bodyPr>
            <a:lstStyle/>
            <a:p>
              <a:r>
                <a:rPr lang="zh-CN" altLang="en-US" dirty="0" smtClean="0">
                  <a:solidFill>
                    <a:schemeClr val="bg1"/>
                  </a:solidFill>
                </a:rPr>
                <a:t>点此替换文本</a:t>
              </a:r>
              <a:endParaRPr lang="en-GB" dirty="0">
                <a:solidFill>
                  <a:schemeClr val="bg1"/>
                </a:solidFill>
              </a:endParaRPr>
            </a:p>
          </p:txBody>
        </p:sp>
      </p:grpSp>
    </p:spTree>
  </p:cSld>
  <p:clrMapOvr>
    <a:masterClrMapping/>
  </p:clrMapOvr>
  <p:transition advTm="6567">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42"/>
                                        </p:tgtEl>
                                        <p:attrNameLst>
                                          <p:attrName>style.visibility</p:attrName>
                                        </p:attrNameLst>
                                      </p:cBhvr>
                                      <p:to>
                                        <p:strVal val="visible"/>
                                      </p:to>
                                    </p:set>
                                    <p:anim calcmode="lin" valueType="num">
                                      <p:cBhvr additive="base">
                                        <p:cTn id="12" dur="500" fill="hold"/>
                                        <p:tgtEl>
                                          <p:spTgt spid="42"/>
                                        </p:tgtEl>
                                        <p:attrNameLst>
                                          <p:attrName>ppt_x</p:attrName>
                                        </p:attrNameLst>
                                      </p:cBhvr>
                                      <p:tavLst>
                                        <p:tav tm="0">
                                          <p:val>
                                            <p:strVal val="0-#ppt_w/2"/>
                                          </p:val>
                                        </p:tav>
                                        <p:tav tm="100000">
                                          <p:val>
                                            <p:strVal val="#ppt_x"/>
                                          </p:val>
                                        </p:tav>
                                      </p:tavLst>
                                    </p:anim>
                                    <p:anim calcmode="lin" valueType="num">
                                      <p:cBhvr additive="base">
                                        <p:cTn id="13" dur="500" fill="hold"/>
                                        <p:tgtEl>
                                          <p:spTgt spid="42"/>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25"/>
                                        </p:tgtEl>
                                        <p:attrNameLst>
                                          <p:attrName>style.visibility</p:attrName>
                                        </p:attrNameLst>
                                      </p:cBhvr>
                                      <p:to>
                                        <p:strVal val="visible"/>
                                      </p:to>
                                    </p:set>
                                    <p:anim calcmode="lin" valueType="num">
                                      <p:cBhvr>
                                        <p:cTn id="17" dur="500" fill="hold"/>
                                        <p:tgtEl>
                                          <p:spTgt spid="25"/>
                                        </p:tgtEl>
                                        <p:attrNameLst>
                                          <p:attrName>ppt_w</p:attrName>
                                        </p:attrNameLst>
                                      </p:cBhvr>
                                      <p:tavLst>
                                        <p:tav tm="0">
                                          <p:val>
                                            <p:fltVal val="0"/>
                                          </p:val>
                                        </p:tav>
                                        <p:tav tm="100000">
                                          <p:val>
                                            <p:strVal val="#ppt_w"/>
                                          </p:val>
                                        </p:tav>
                                      </p:tavLst>
                                    </p:anim>
                                    <p:anim calcmode="lin" valueType="num">
                                      <p:cBhvr>
                                        <p:cTn id="18" dur="500" fill="hold"/>
                                        <p:tgtEl>
                                          <p:spTgt spid="25"/>
                                        </p:tgtEl>
                                        <p:attrNameLst>
                                          <p:attrName>ppt_h</p:attrName>
                                        </p:attrNameLst>
                                      </p:cBhvr>
                                      <p:tavLst>
                                        <p:tav tm="0">
                                          <p:val>
                                            <p:fltVal val="0"/>
                                          </p:val>
                                        </p:tav>
                                        <p:tav tm="100000">
                                          <p:val>
                                            <p:strVal val="#ppt_h"/>
                                          </p:val>
                                        </p:tav>
                                      </p:tavLst>
                                    </p:anim>
                                    <p:animEffect transition="in" filter="fade">
                                      <p:cBhvr>
                                        <p:cTn id="19" dur="500"/>
                                        <p:tgtEl>
                                          <p:spTgt spid="25"/>
                                        </p:tgtEl>
                                      </p:cBhvr>
                                    </p:animEffect>
                                  </p:childTnLst>
                                </p:cTn>
                              </p:par>
                            </p:childTnLst>
                          </p:cTn>
                        </p:par>
                        <p:par>
                          <p:cTn id="20" fill="hold">
                            <p:stCondLst>
                              <p:cond delay="1500"/>
                            </p:stCondLst>
                            <p:childTnLst>
                              <p:par>
                                <p:cTn id="21" presetID="12" presetClass="entr" presetSubtype="8" fill="hold" nodeType="afterEffect">
                                  <p:stCondLst>
                                    <p:cond delay="0"/>
                                  </p:stCondLst>
                                  <p:childTnLst>
                                    <p:set>
                                      <p:cBhvr>
                                        <p:cTn id="22" dur="1" fill="hold">
                                          <p:stCondLst>
                                            <p:cond delay="0"/>
                                          </p:stCondLst>
                                        </p:cTn>
                                        <p:tgtEl>
                                          <p:spTgt spid="28"/>
                                        </p:tgtEl>
                                        <p:attrNameLst>
                                          <p:attrName>style.visibility</p:attrName>
                                        </p:attrNameLst>
                                      </p:cBhvr>
                                      <p:to>
                                        <p:strVal val="visible"/>
                                      </p:to>
                                    </p:set>
                                    <p:anim calcmode="lin" valueType="num">
                                      <p:cBhvr additive="base">
                                        <p:cTn id="23" dur="500"/>
                                        <p:tgtEl>
                                          <p:spTgt spid="28"/>
                                        </p:tgtEl>
                                        <p:attrNameLst>
                                          <p:attrName>ppt_x</p:attrName>
                                        </p:attrNameLst>
                                      </p:cBhvr>
                                      <p:tavLst>
                                        <p:tav tm="0">
                                          <p:val>
                                            <p:strVal val="#ppt_x-#ppt_w*1.125000"/>
                                          </p:val>
                                        </p:tav>
                                        <p:tav tm="100000">
                                          <p:val>
                                            <p:strVal val="#ppt_x"/>
                                          </p:val>
                                        </p:tav>
                                      </p:tavLst>
                                    </p:anim>
                                    <p:animEffect transition="in" filter="wipe(right)">
                                      <p:cBhvr>
                                        <p:cTn id="24" dur="500"/>
                                        <p:tgtEl>
                                          <p:spTgt spid="28"/>
                                        </p:tgtEl>
                                      </p:cBhvr>
                                    </p:animEffect>
                                  </p:childTnLst>
                                </p:cTn>
                              </p:par>
                            </p:childTnLst>
                          </p:cTn>
                        </p:par>
                        <p:par>
                          <p:cTn id="25" fill="hold">
                            <p:stCondLst>
                              <p:cond delay="2000"/>
                            </p:stCondLst>
                            <p:childTnLst>
                              <p:par>
                                <p:cTn id="26" presetID="53" presetClass="entr" presetSubtype="16"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animEffect transition="in" filter="fade">
                                      <p:cBhvr>
                                        <p:cTn id="30" dur="500"/>
                                        <p:tgtEl>
                                          <p:spTgt spid="16"/>
                                        </p:tgtEl>
                                      </p:cBhvr>
                                    </p:animEffect>
                                  </p:childTnLst>
                                </p:cTn>
                              </p:par>
                            </p:childTnLst>
                          </p:cTn>
                        </p:par>
                        <p:par>
                          <p:cTn id="31" fill="hold">
                            <p:stCondLst>
                              <p:cond delay="2500"/>
                            </p:stCondLst>
                            <p:childTnLst>
                              <p:par>
                                <p:cTn id="32" presetID="12" presetClass="entr" presetSubtype="8" fill="hold" nodeType="afterEffect">
                                  <p:stCondLst>
                                    <p:cond delay="0"/>
                                  </p:stCondLst>
                                  <p:childTnLst>
                                    <p:set>
                                      <p:cBhvr>
                                        <p:cTn id="33" dur="1" fill="hold">
                                          <p:stCondLst>
                                            <p:cond delay="0"/>
                                          </p:stCondLst>
                                        </p:cTn>
                                        <p:tgtEl>
                                          <p:spTgt spid="31"/>
                                        </p:tgtEl>
                                        <p:attrNameLst>
                                          <p:attrName>style.visibility</p:attrName>
                                        </p:attrNameLst>
                                      </p:cBhvr>
                                      <p:to>
                                        <p:strVal val="visible"/>
                                      </p:to>
                                    </p:set>
                                    <p:anim calcmode="lin" valueType="num">
                                      <p:cBhvr additive="base">
                                        <p:cTn id="34" dur="500"/>
                                        <p:tgtEl>
                                          <p:spTgt spid="31"/>
                                        </p:tgtEl>
                                        <p:attrNameLst>
                                          <p:attrName>ppt_x</p:attrName>
                                        </p:attrNameLst>
                                      </p:cBhvr>
                                      <p:tavLst>
                                        <p:tav tm="0">
                                          <p:val>
                                            <p:strVal val="#ppt_x-#ppt_w*1.125000"/>
                                          </p:val>
                                        </p:tav>
                                        <p:tav tm="100000">
                                          <p:val>
                                            <p:strVal val="#ppt_x"/>
                                          </p:val>
                                        </p:tav>
                                      </p:tavLst>
                                    </p:anim>
                                    <p:animEffect transition="in" filter="wipe(right)">
                                      <p:cBhvr>
                                        <p:cTn id="35" dur="500"/>
                                        <p:tgtEl>
                                          <p:spTgt spid="31"/>
                                        </p:tgtEl>
                                      </p:cBhvr>
                                    </p:animEffect>
                                  </p:childTnLst>
                                </p:cTn>
                              </p:par>
                            </p:childTnLst>
                          </p:cTn>
                        </p:par>
                        <p:par>
                          <p:cTn id="36" fill="hold">
                            <p:stCondLst>
                              <p:cond delay="3000"/>
                            </p:stCondLst>
                            <p:childTnLst>
                              <p:par>
                                <p:cTn id="37" presetID="53" presetClass="entr" presetSubtype="16" fill="hold" nodeType="afterEffect">
                                  <p:stCondLst>
                                    <p:cond delay="0"/>
                                  </p:stCondLst>
                                  <p:childTnLst>
                                    <p:set>
                                      <p:cBhvr>
                                        <p:cTn id="38" dur="1" fill="hold">
                                          <p:stCondLst>
                                            <p:cond delay="0"/>
                                          </p:stCondLst>
                                        </p:cTn>
                                        <p:tgtEl>
                                          <p:spTgt spid="19"/>
                                        </p:tgtEl>
                                        <p:attrNameLst>
                                          <p:attrName>style.visibility</p:attrName>
                                        </p:attrNameLst>
                                      </p:cBhvr>
                                      <p:to>
                                        <p:strVal val="visible"/>
                                      </p:to>
                                    </p:set>
                                    <p:anim calcmode="lin" valueType="num">
                                      <p:cBhvr>
                                        <p:cTn id="39" dur="500" fill="hold"/>
                                        <p:tgtEl>
                                          <p:spTgt spid="19"/>
                                        </p:tgtEl>
                                        <p:attrNameLst>
                                          <p:attrName>ppt_w</p:attrName>
                                        </p:attrNameLst>
                                      </p:cBhvr>
                                      <p:tavLst>
                                        <p:tav tm="0">
                                          <p:val>
                                            <p:fltVal val="0"/>
                                          </p:val>
                                        </p:tav>
                                        <p:tav tm="100000">
                                          <p:val>
                                            <p:strVal val="#ppt_w"/>
                                          </p:val>
                                        </p:tav>
                                      </p:tavLst>
                                    </p:anim>
                                    <p:anim calcmode="lin" valueType="num">
                                      <p:cBhvr>
                                        <p:cTn id="40" dur="500" fill="hold"/>
                                        <p:tgtEl>
                                          <p:spTgt spid="19"/>
                                        </p:tgtEl>
                                        <p:attrNameLst>
                                          <p:attrName>ppt_h</p:attrName>
                                        </p:attrNameLst>
                                      </p:cBhvr>
                                      <p:tavLst>
                                        <p:tav tm="0">
                                          <p:val>
                                            <p:fltVal val="0"/>
                                          </p:val>
                                        </p:tav>
                                        <p:tav tm="100000">
                                          <p:val>
                                            <p:strVal val="#ppt_h"/>
                                          </p:val>
                                        </p:tav>
                                      </p:tavLst>
                                    </p:anim>
                                    <p:animEffect transition="in" filter="fade">
                                      <p:cBhvr>
                                        <p:cTn id="41" dur="500"/>
                                        <p:tgtEl>
                                          <p:spTgt spid="19"/>
                                        </p:tgtEl>
                                      </p:cBhvr>
                                    </p:animEffect>
                                  </p:childTnLst>
                                </p:cTn>
                              </p:par>
                            </p:childTnLst>
                          </p:cTn>
                        </p:par>
                        <p:par>
                          <p:cTn id="42" fill="hold">
                            <p:stCondLst>
                              <p:cond delay="3500"/>
                            </p:stCondLst>
                            <p:childTnLst>
                              <p:par>
                                <p:cTn id="43" presetID="12" presetClass="entr" presetSubtype="8" fill="hold" nodeType="afterEffect">
                                  <p:stCondLst>
                                    <p:cond delay="0"/>
                                  </p:stCondLst>
                                  <p:childTnLst>
                                    <p:set>
                                      <p:cBhvr>
                                        <p:cTn id="44" dur="1" fill="hold">
                                          <p:stCondLst>
                                            <p:cond delay="0"/>
                                          </p:stCondLst>
                                        </p:cTn>
                                        <p:tgtEl>
                                          <p:spTgt spid="34"/>
                                        </p:tgtEl>
                                        <p:attrNameLst>
                                          <p:attrName>style.visibility</p:attrName>
                                        </p:attrNameLst>
                                      </p:cBhvr>
                                      <p:to>
                                        <p:strVal val="visible"/>
                                      </p:to>
                                    </p:set>
                                    <p:anim calcmode="lin" valueType="num">
                                      <p:cBhvr additive="base">
                                        <p:cTn id="45" dur="500"/>
                                        <p:tgtEl>
                                          <p:spTgt spid="34"/>
                                        </p:tgtEl>
                                        <p:attrNameLst>
                                          <p:attrName>ppt_x</p:attrName>
                                        </p:attrNameLst>
                                      </p:cBhvr>
                                      <p:tavLst>
                                        <p:tav tm="0">
                                          <p:val>
                                            <p:strVal val="#ppt_x-#ppt_w*1.125000"/>
                                          </p:val>
                                        </p:tav>
                                        <p:tav tm="100000">
                                          <p:val>
                                            <p:strVal val="#ppt_x"/>
                                          </p:val>
                                        </p:tav>
                                      </p:tavLst>
                                    </p:anim>
                                    <p:animEffect transition="in" filter="wipe(right)">
                                      <p:cBhvr>
                                        <p:cTn id="46" dur="500"/>
                                        <p:tgtEl>
                                          <p:spTgt spid="34"/>
                                        </p:tgtEl>
                                      </p:cBhvr>
                                    </p:animEffect>
                                  </p:childTnLst>
                                </p:cTn>
                              </p:par>
                            </p:childTnLst>
                          </p:cTn>
                        </p:par>
                        <p:par>
                          <p:cTn id="47" fill="hold">
                            <p:stCondLst>
                              <p:cond delay="4000"/>
                            </p:stCondLst>
                            <p:childTnLst>
                              <p:par>
                                <p:cTn id="48" presetID="53" presetClass="entr" presetSubtype="16" fill="hold" nodeType="afterEffect">
                                  <p:stCondLst>
                                    <p:cond delay="0"/>
                                  </p:stCondLst>
                                  <p:childTnLst>
                                    <p:set>
                                      <p:cBhvr>
                                        <p:cTn id="49" dur="1" fill="hold">
                                          <p:stCondLst>
                                            <p:cond delay="0"/>
                                          </p:stCondLst>
                                        </p:cTn>
                                        <p:tgtEl>
                                          <p:spTgt spid="4"/>
                                        </p:tgtEl>
                                        <p:attrNameLst>
                                          <p:attrName>style.visibility</p:attrName>
                                        </p:attrNameLst>
                                      </p:cBhvr>
                                      <p:to>
                                        <p:strVal val="visible"/>
                                      </p:to>
                                    </p:set>
                                    <p:anim calcmode="lin" valueType="num">
                                      <p:cBhvr>
                                        <p:cTn id="50" dur="500" fill="hold"/>
                                        <p:tgtEl>
                                          <p:spTgt spid="4"/>
                                        </p:tgtEl>
                                        <p:attrNameLst>
                                          <p:attrName>ppt_w</p:attrName>
                                        </p:attrNameLst>
                                      </p:cBhvr>
                                      <p:tavLst>
                                        <p:tav tm="0">
                                          <p:val>
                                            <p:fltVal val="0"/>
                                          </p:val>
                                        </p:tav>
                                        <p:tav tm="100000">
                                          <p:val>
                                            <p:strVal val="#ppt_w"/>
                                          </p:val>
                                        </p:tav>
                                      </p:tavLst>
                                    </p:anim>
                                    <p:anim calcmode="lin" valueType="num">
                                      <p:cBhvr>
                                        <p:cTn id="51" dur="500" fill="hold"/>
                                        <p:tgtEl>
                                          <p:spTgt spid="4"/>
                                        </p:tgtEl>
                                        <p:attrNameLst>
                                          <p:attrName>ppt_h</p:attrName>
                                        </p:attrNameLst>
                                      </p:cBhvr>
                                      <p:tavLst>
                                        <p:tav tm="0">
                                          <p:val>
                                            <p:fltVal val="0"/>
                                          </p:val>
                                        </p:tav>
                                        <p:tav tm="100000">
                                          <p:val>
                                            <p:strVal val="#ppt_h"/>
                                          </p:val>
                                        </p:tav>
                                      </p:tavLst>
                                    </p:anim>
                                    <p:animEffect transition="in" filter="fade">
                                      <p:cBhvr>
                                        <p:cTn id="52" dur="500"/>
                                        <p:tgtEl>
                                          <p:spTgt spid="4"/>
                                        </p:tgtEl>
                                      </p:cBhvr>
                                    </p:animEffect>
                                  </p:childTnLst>
                                </p:cTn>
                              </p:par>
                            </p:childTnLst>
                          </p:cTn>
                        </p:par>
                        <p:par>
                          <p:cTn id="53" fill="hold">
                            <p:stCondLst>
                              <p:cond delay="4500"/>
                            </p:stCondLst>
                            <p:childTnLst>
                              <p:par>
                                <p:cTn id="54" presetID="12" presetClass="entr" presetSubtype="8" fill="hold" nodeType="afterEffect">
                                  <p:stCondLst>
                                    <p:cond delay="0"/>
                                  </p:stCondLst>
                                  <p:childTnLst>
                                    <p:set>
                                      <p:cBhvr>
                                        <p:cTn id="55" dur="1" fill="hold">
                                          <p:stCondLst>
                                            <p:cond delay="0"/>
                                          </p:stCondLst>
                                        </p:cTn>
                                        <p:tgtEl>
                                          <p:spTgt spid="37"/>
                                        </p:tgtEl>
                                        <p:attrNameLst>
                                          <p:attrName>style.visibility</p:attrName>
                                        </p:attrNameLst>
                                      </p:cBhvr>
                                      <p:to>
                                        <p:strVal val="visible"/>
                                      </p:to>
                                    </p:set>
                                    <p:anim calcmode="lin" valueType="num">
                                      <p:cBhvr additive="base">
                                        <p:cTn id="56" dur="500"/>
                                        <p:tgtEl>
                                          <p:spTgt spid="37"/>
                                        </p:tgtEl>
                                        <p:attrNameLst>
                                          <p:attrName>ppt_x</p:attrName>
                                        </p:attrNameLst>
                                      </p:cBhvr>
                                      <p:tavLst>
                                        <p:tav tm="0">
                                          <p:val>
                                            <p:strVal val="#ppt_x-#ppt_w*1.125000"/>
                                          </p:val>
                                        </p:tav>
                                        <p:tav tm="100000">
                                          <p:val>
                                            <p:strVal val="#ppt_x"/>
                                          </p:val>
                                        </p:tav>
                                      </p:tavLst>
                                    </p:anim>
                                    <p:animEffect transition="in" filter="wipe(right)">
                                      <p:cBhvr>
                                        <p:cTn id="57" dur="500"/>
                                        <p:tgtEl>
                                          <p:spTgt spid="37"/>
                                        </p:tgtEl>
                                      </p:cBhvr>
                                    </p:animEffect>
                                  </p:childTnLst>
                                </p:cTn>
                              </p:par>
                            </p:childTnLst>
                          </p:cTn>
                        </p:par>
                        <p:par>
                          <p:cTn id="58" fill="hold">
                            <p:stCondLst>
                              <p:cond delay="5000"/>
                            </p:stCondLst>
                            <p:childTnLst>
                              <p:par>
                                <p:cTn id="59" presetID="22" presetClass="entr" presetSubtype="8" fill="hold" nodeType="afterEffect">
                                  <p:stCondLst>
                                    <p:cond delay="0"/>
                                  </p:stCondLst>
                                  <p:childTnLst>
                                    <p:set>
                                      <p:cBhvr>
                                        <p:cTn id="60" dur="1" fill="hold">
                                          <p:stCondLst>
                                            <p:cond delay="0"/>
                                          </p:stCondLst>
                                        </p:cTn>
                                        <p:tgtEl>
                                          <p:spTgt spid="41"/>
                                        </p:tgtEl>
                                        <p:attrNameLst>
                                          <p:attrName>style.visibility</p:attrName>
                                        </p:attrNameLst>
                                      </p:cBhvr>
                                      <p:to>
                                        <p:strVal val="visible"/>
                                      </p:to>
                                    </p:set>
                                    <p:animEffect transition="in" filter="wipe(left)">
                                      <p:cBhvr>
                                        <p:cTn id="61" dur="500"/>
                                        <p:tgtEl>
                                          <p:spTgt spid="41"/>
                                        </p:tgtEl>
                                      </p:cBhvr>
                                    </p:animEffect>
                                  </p:childTnLst>
                                </p:cTn>
                              </p:par>
                            </p:childTnLst>
                          </p:cTn>
                        </p:par>
                        <p:par>
                          <p:cTn id="62" fill="hold">
                            <p:stCondLst>
                              <p:cond delay="5500"/>
                            </p:stCondLst>
                            <p:childTnLst>
                              <p:par>
                                <p:cTn id="63" presetID="16" presetClass="entr" presetSubtype="21" fill="hold" grpId="0" nodeType="afterEffect">
                                  <p:stCondLst>
                                    <p:cond delay="0"/>
                                  </p:stCondLst>
                                  <p:childTnLst>
                                    <p:set>
                                      <p:cBhvr>
                                        <p:cTn id="64" dur="1" fill="hold">
                                          <p:stCondLst>
                                            <p:cond delay="0"/>
                                          </p:stCondLst>
                                        </p:cTn>
                                        <p:tgtEl>
                                          <p:spTgt spid="40"/>
                                        </p:tgtEl>
                                        <p:attrNameLst>
                                          <p:attrName>style.visibility</p:attrName>
                                        </p:attrNameLst>
                                      </p:cBhvr>
                                      <p:to>
                                        <p:strVal val="visible"/>
                                      </p:to>
                                    </p:set>
                                    <p:animEffect transition="in" filter="barn(inVertical)">
                                      <p:cBhvr>
                                        <p:cTn id="65"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4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smtClean="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996042" y="875344"/>
            <a:ext cx="4295326" cy="4528460"/>
            <a:chOff x="996042" y="916909"/>
            <a:chExt cx="4295326" cy="4528460"/>
          </a:xfrm>
        </p:grpSpPr>
        <p:sp>
          <p:nvSpPr>
            <p:cNvPr id="11" name="Freeform 10"/>
            <p:cNvSpPr/>
            <p:nvPr/>
          </p:nvSpPr>
          <p:spPr>
            <a:xfrm>
              <a:off x="2587197" y="2923052"/>
              <a:ext cx="2239118" cy="2239118"/>
            </a:xfrm>
            <a:custGeom>
              <a:avLst/>
              <a:gdLst>
                <a:gd name="connsiteX0" fmla="*/ 2115406 w 2980266"/>
                <a:gd name="connsiteY0" fmla="*/ 475169 h 2980266"/>
                <a:gd name="connsiteX1" fmla="*/ 2347223 w 2980266"/>
                <a:gd name="connsiteY1" fmla="*/ 280641 h 2980266"/>
                <a:gd name="connsiteX2" fmla="*/ 2532418 w 2980266"/>
                <a:gd name="connsiteY2" fmla="*/ 436038 h 2980266"/>
                <a:gd name="connsiteX3" fmla="*/ 2381100 w 2980266"/>
                <a:gd name="connsiteY3" fmla="*/ 698113 h 2980266"/>
                <a:gd name="connsiteX4" fmla="*/ 2621526 w 2980266"/>
                <a:gd name="connsiteY4" fmla="*/ 1114543 h 2980266"/>
                <a:gd name="connsiteX5" fmla="*/ 2924149 w 2980266"/>
                <a:gd name="connsiteY5" fmla="*/ 1114535 h 2980266"/>
                <a:gd name="connsiteX6" fmla="*/ 2966129 w 2980266"/>
                <a:gd name="connsiteY6" fmla="*/ 1352617 h 2980266"/>
                <a:gd name="connsiteX7" fmla="*/ 2681754 w 2980266"/>
                <a:gd name="connsiteY7" fmla="*/ 1456113 h 2980266"/>
                <a:gd name="connsiteX8" fmla="*/ 2598255 w 2980266"/>
                <a:gd name="connsiteY8" fmla="*/ 1929659 h 2980266"/>
                <a:gd name="connsiteX9" fmla="*/ 2830082 w 2980266"/>
                <a:gd name="connsiteY9" fmla="*/ 2124176 h 2980266"/>
                <a:gd name="connsiteX10" fmla="*/ 2709205 w 2980266"/>
                <a:gd name="connsiteY10" fmla="*/ 2333542 h 2980266"/>
                <a:gd name="connsiteX11" fmla="*/ 2424835 w 2980266"/>
                <a:gd name="connsiteY11" fmla="*/ 2230031 h 2980266"/>
                <a:gd name="connsiteX12" fmla="*/ 2056481 w 2980266"/>
                <a:gd name="connsiteY12" fmla="*/ 2539116 h 2980266"/>
                <a:gd name="connsiteX13" fmla="*/ 2109039 w 2980266"/>
                <a:gd name="connsiteY13" fmla="*/ 2837141 h 2980266"/>
                <a:gd name="connsiteX14" fmla="*/ 1881863 w 2980266"/>
                <a:gd name="connsiteY14" fmla="*/ 2919826 h 2980266"/>
                <a:gd name="connsiteX15" fmla="*/ 1730559 w 2980266"/>
                <a:gd name="connsiteY15" fmla="*/ 2657743 h 2980266"/>
                <a:gd name="connsiteX16" fmla="*/ 1249707 w 2980266"/>
                <a:gd name="connsiteY16" fmla="*/ 2657743 h 2980266"/>
                <a:gd name="connsiteX17" fmla="*/ 1098403 w 2980266"/>
                <a:gd name="connsiteY17" fmla="*/ 2919826 h 2980266"/>
                <a:gd name="connsiteX18" fmla="*/ 871227 w 2980266"/>
                <a:gd name="connsiteY18" fmla="*/ 2837141 h 2980266"/>
                <a:gd name="connsiteX19" fmla="*/ 923785 w 2980266"/>
                <a:gd name="connsiteY19" fmla="*/ 2539117 h 2980266"/>
                <a:gd name="connsiteX20" fmla="*/ 555431 w 2980266"/>
                <a:gd name="connsiteY20" fmla="*/ 2230032 h 2980266"/>
                <a:gd name="connsiteX21" fmla="*/ 271061 w 2980266"/>
                <a:gd name="connsiteY21" fmla="*/ 2333542 h 2980266"/>
                <a:gd name="connsiteX22" fmla="*/ 150184 w 2980266"/>
                <a:gd name="connsiteY22" fmla="*/ 2124176 h 2980266"/>
                <a:gd name="connsiteX23" fmla="*/ 382011 w 2980266"/>
                <a:gd name="connsiteY23" fmla="*/ 1929660 h 2980266"/>
                <a:gd name="connsiteX24" fmla="*/ 298512 w 2980266"/>
                <a:gd name="connsiteY24" fmla="*/ 1456114 h 2980266"/>
                <a:gd name="connsiteX25" fmla="*/ 14137 w 2980266"/>
                <a:gd name="connsiteY25" fmla="*/ 1352617 h 2980266"/>
                <a:gd name="connsiteX26" fmla="*/ 56117 w 2980266"/>
                <a:gd name="connsiteY26" fmla="*/ 1114535 h 2980266"/>
                <a:gd name="connsiteX27" fmla="*/ 358740 w 2980266"/>
                <a:gd name="connsiteY27" fmla="*/ 1114543 h 2980266"/>
                <a:gd name="connsiteX28" fmla="*/ 599166 w 2980266"/>
                <a:gd name="connsiteY28" fmla="*/ 698113 h 2980266"/>
                <a:gd name="connsiteX29" fmla="*/ 447848 w 2980266"/>
                <a:gd name="connsiteY29" fmla="*/ 436038 h 2980266"/>
                <a:gd name="connsiteX30" fmla="*/ 633043 w 2980266"/>
                <a:gd name="connsiteY30" fmla="*/ 280641 h 2980266"/>
                <a:gd name="connsiteX31" fmla="*/ 864860 w 2980266"/>
                <a:gd name="connsiteY31" fmla="*/ 475169 h 2980266"/>
                <a:gd name="connsiteX32" fmla="*/ 1316713 w 2980266"/>
                <a:gd name="connsiteY32" fmla="*/ 310708 h 2980266"/>
                <a:gd name="connsiteX33" fmla="*/ 1369255 w 2980266"/>
                <a:gd name="connsiteY33" fmla="*/ 12681 h 2980266"/>
                <a:gd name="connsiteX34" fmla="*/ 1611011 w 2980266"/>
                <a:gd name="connsiteY34" fmla="*/ 12681 h 2980266"/>
                <a:gd name="connsiteX35" fmla="*/ 1663553 w 2980266"/>
                <a:gd name="connsiteY35" fmla="*/ 310708 h 2980266"/>
                <a:gd name="connsiteX36" fmla="*/ 2115406 w 2980266"/>
                <a:gd name="connsiteY36" fmla="*/ 475169 h 2980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980266" h="2980266">
                  <a:moveTo>
                    <a:pt x="2115406" y="475169"/>
                  </a:moveTo>
                  <a:lnTo>
                    <a:pt x="2347223" y="280641"/>
                  </a:lnTo>
                  <a:lnTo>
                    <a:pt x="2532418" y="436038"/>
                  </a:lnTo>
                  <a:lnTo>
                    <a:pt x="2381100" y="698113"/>
                  </a:lnTo>
                  <a:cubicBezTo>
                    <a:pt x="2488696" y="819151"/>
                    <a:pt x="2570502" y="960843"/>
                    <a:pt x="2621526" y="1114543"/>
                  </a:cubicBezTo>
                  <a:lnTo>
                    <a:pt x="2924149" y="1114535"/>
                  </a:lnTo>
                  <a:lnTo>
                    <a:pt x="2966129" y="1352617"/>
                  </a:lnTo>
                  <a:lnTo>
                    <a:pt x="2681754" y="1456113"/>
                  </a:lnTo>
                  <a:cubicBezTo>
                    <a:pt x="2686376" y="1617995"/>
                    <a:pt x="2657965" y="1779121"/>
                    <a:pt x="2598255" y="1929659"/>
                  </a:cubicBezTo>
                  <a:lnTo>
                    <a:pt x="2830082" y="2124176"/>
                  </a:lnTo>
                  <a:lnTo>
                    <a:pt x="2709205" y="2333542"/>
                  </a:lnTo>
                  <a:lnTo>
                    <a:pt x="2424835" y="2230031"/>
                  </a:lnTo>
                  <a:cubicBezTo>
                    <a:pt x="2324320" y="2357010"/>
                    <a:pt x="2198986" y="2462178"/>
                    <a:pt x="2056481" y="2539116"/>
                  </a:cubicBezTo>
                  <a:lnTo>
                    <a:pt x="2109039" y="2837141"/>
                  </a:lnTo>
                  <a:lnTo>
                    <a:pt x="1881863" y="2919826"/>
                  </a:lnTo>
                  <a:lnTo>
                    <a:pt x="1730559" y="2657743"/>
                  </a:lnTo>
                  <a:cubicBezTo>
                    <a:pt x="1571939" y="2690405"/>
                    <a:pt x="1408327" y="2690405"/>
                    <a:pt x="1249707" y="2657743"/>
                  </a:cubicBezTo>
                  <a:lnTo>
                    <a:pt x="1098403" y="2919826"/>
                  </a:lnTo>
                  <a:lnTo>
                    <a:pt x="871227" y="2837141"/>
                  </a:lnTo>
                  <a:lnTo>
                    <a:pt x="923785" y="2539117"/>
                  </a:lnTo>
                  <a:cubicBezTo>
                    <a:pt x="781280" y="2462179"/>
                    <a:pt x="655947" y="2357011"/>
                    <a:pt x="555431" y="2230032"/>
                  </a:cubicBezTo>
                  <a:lnTo>
                    <a:pt x="271061" y="2333542"/>
                  </a:lnTo>
                  <a:lnTo>
                    <a:pt x="150184" y="2124176"/>
                  </a:lnTo>
                  <a:lnTo>
                    <a:pt x="382011" y="1929660"/>
                  </a:lnTo>
                  <a:cubicBezTo>
                    <a:pt x="322301" y="1779122"/>
                    <a:pt x="293890" y="1617995"/>
                    <a:pt x="298512" y="1456114"/>
                  </a:cubicBezTo>
                  <a:lnTo>
                    <a:pt x="14137" y="1352617"/>
                  </a:lnTo>
                  <a:lnTo>
                    <a:pt x="56117" y="1114535"/>
                  </a:lnTo>
                  <a:lnTo>
                    <a:pt x="358740" y="1114543"/>
                  </a:lnTo>
                  <a:cubicBezTo>
                    <a:pt x="409764" y="960843"/>
                    <a:pt x="491570" y="819151"/>
                    <a:pt x="599166" y="698113"/>
                  </a:cubicBezTo>
                  <a:lnTo>
                    <a:pt x="447848" y="436038"/>
                  </a:lnTo>
                  <a:lnTo>
                    <a:pt x="633043" y="280641"/>
                  </a:lnTo>
                  <a:lnTo>
                    <a:pt x="864860" y="475169"/>
                  </a:lnTo>
                  <a:cubicBezTo>
                    <a:pt x="1002743" y="390226"/>
                    <a:pt x="1156488" y="334267"/>
                    <a:pt x="1316713" y="310708"/>
                  </a:cubicBezTo>
                  <a:lnTo>
                    <a:pt x="1369255" y="12681"/>
                  </a:lnTo>
                  <a:lnTo>
                    <a:pt x="1611011" y="12681"/>
                  </a:lnTo>
                  <a:lnTo>
                    <a:pt x="1663553" y="310708"/>
                  </a:lnTo>
                  <a:cubicBezTo>
                    <a:pt x="1823778" y="334267"/>
                    <a:pt x="1977523" y="390226"/>
                    <a:pt x="2115406" y="475169"/>
                  </a:cubicBezTo>
                  <a:close/>
                </a:path>
              </a:pathLst>
            </a:custGeom>
            <a:solidFill>
              <a:srgbClr val="76AD3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72826" tIns="771773" rIns="672826" bIns="823895" numCol="1" spcCol="1270" anchor="ctr" anchorCtr="0">
              <a:noAutofit/>
            </a:bodyPr>
            <a:lstStyle/>
            <a:p>
              <a:pPr lvl="0" algn="ctr" defTabSz="2578100">
                <a:lnSpc>
                  <a:spcPct val="90000"/>
                </a:lnSpc>
                <a:spcBef>
                  <a:spcPct val="0"/>
                </a:spcBef>
                <a:spcAft>
                  <a:spcPct val="35000"/>
                </a:spcAft>
              </a:pPr>
              <a:endParaRPr lang="en-GB" sz="5800" kern="1200">
                <a:solidFill>
                  <a:schemeClr val="tx1">
                    <a:lumMod val="75000"/>
                    <a:lumOff val="25000"/>
                  </a:schemeClr>
                </a:solidFill>
              </a:endParaRPr>
            </a:p>
          </p:txBody>
        </p:sp>
        <p:sp>
          <p:nvSpPr>
            <p:cNvPr id="12" name="Freeform 11"/>
            <p:cNvSpPr/>
            <p:nvPr/>
          </p:nvSpPr>
          <p:spPr>
            <a:xfrm>
              <a:off x="1284438" y="2393805"/>
              <a:ext cx="1628449" cy="1628449"/>
            </a:xfrm>
            <a:custGeom>
              <a:avLst/>
              <a:gdLst>
                <a:gd name="connsiteX0" fmla="*/ 1621800 w 2167466"/>
                <a:gd name="connsiteY0" fmla="*/ 548964 h 2167466"/>
                <a:gd name="connsiteX1" fmla="*/ 1941574 w 2167466"/>
                <a:gd name="connsiteY1" fmla="*/ 452590 h 2167466"/>
                <a:gd name="connsiteX2" fmla="*/ 2059240 w 2167466"/>
                <a:gd name="connsiteY2" fmla="*/ 656392 h 2167466"/>
                <a:gd name="connsiteX3" fmla="*/ 1815890 w 2167466"/>
                <a:gd name="connsiteY3" fmla="*/ 885138 h 2167466"/>
                <a:gd name="connsiteX4" fmla="*/ 1815890 w 2167466"/>
                <a:gd name="connsiteY4" fmla="*/ 1282328 h 2167466"/>
                <a:gd name="connsiteX5" fmla="*/ 2059240 w 2167466"/>
                <a:gd name="connsiteY5" fmla="*/ 1511074 h 2167466"/>
                <a:gd name="connsiteX6" fmla="*/ 1941574 w 2167466"/>
                <a:gd name="connsiteY6" fmla="*/ 1714876 h 2167466"/>
                <a:gd name="connsiteX7" fmla="*/ 1621800 w 2167466"/>
                <a:gd name="connsiteY7" fmla="*/ 1618502 h 2167466"/>
                <a:gd name="connsiteX8" fmla="*/ 1277823 w 2167466"/>
                <a:gd name="connsiteY8" fmla="*/ 1817097 h 2167466"/>
                <a:gd name="connsiteX9" fmla="*/ 1201398 w 2167466"/>
                <a:gd name="connsiteY9" fmla="*/ 2142217 h 2167466"/>
                <a:gd name="connsiteX10" fmla="*/ 966068 w 2167466"/>
                <a:gd name="connsiteY10" fmla="*/ 2142217 h 2167466"/>
                <a:gd name="connsiteX11" fmla="*/ 889643 w 2167466"/>
                <a:gd name="connsiteY11" fmla="*/ 1817097 h 2167466"/>
                <a:gd name="connsiteX12" fmla="*/ 545666 w 2167466"/>
                <a:gd name="connsiteY12" fmla="*/ 1618502 h 2167466"/>
                <a:gd name="connsiteX13" fmla="*/ 225892 w 2167466"/>
                <a:gd name="connsiteY13" fmla="*/ 1714876 h 2167466"/>
                <a:gd name="connsiteX14" fmla="*/ 108226 w 2167466"/>
                <a:gd name="connsiteY14" fmla="*/ 1511074 h 2167466"/>
                <a:gd name="connsiteX15" fmla="*/ 351576 w 2167466"/>
                <a:gd name="connsiteY15" fmla="*/ 1282328 h 2167466"/>
                <a:gd name="connsiteX16" fmla="*/ 351576 w 2167466"/>
                <a:gd name="connsiteY16" fmla="*/ 885138 h 2167466"/>
                <a:gd name="connsiteX17" fmla="*/ 108226 w 2167466"/>
                <a:gd name="connsiteY17" fmla="*/ 656392 h 2167466"/>
                <a:gd name="connsiteX18" fmla="*/ 225892 w 2167466"/>
                <a:gd name="connsiteY18" fmla="*/ 452590 h 2167466"/>
                <a:gd name="connsiteX19" fmla="*/ 545666 w 2167466"/>
                <a:gd name="connsiteY19" fmla="*/ 548964 h 2167466"/>
                <a:gd name="connsiteX20" fmla="*/ 889643 w 2167466"/>
                <a:gd name="connsiteY20" fmla="*/ 350369 h 2167466"/>
                <a:gd name="connsiteX21" fmla="*/ 966068 w 2167466"/>
                <a:gd name="connsiteY21" fmla="*/ 25249 h 2167466"/>
                <a:gd name="connsiteX22" fmla="*/ 1201398 w 2167466"/>
                <a:gd name="connsiteY22" fmla="*/ 25249 h 2167466"/>
                <a:gd name="connsiteX23" fmla="*/ 1277823 w 2167466"/>
                <a:gd name="connsiteY23" fmla="*/ 350369 h 2167466"/>
                <a:gd name="connsiteX24" fmla="*/ 1621800 w 2167466"/>
                <a:gd name="connsiteY24" fmla="*/ 548964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67466" h="2167466">
                  <a:moveTo>
                    <a:pt x="1621800" y="548964"/>
                  </a:moveTo>
                  <a:lnTo>
                    <a:pt x="1941574" y="452590"/>
                  </a:lnTo>
                  <a:lnTo>
                    <a:pt x="2059240" y="656392"/>
                  </a:lnTo>
                  <a:lnTo>
                    <a:pt x="1815890" y="885138"/>
                  </a:lnTo>
                  <a:cubicBezTo>
                    <a:pt x="1851165" y="1015185"/>
                    <a:pt x="1851165" y="1152281"/>
                    <a:pt x="1815890" y="1282328"/>
                  </a:cubicBezTo>
                  <a:lnTo>
                    <a:pt x="2059240" y="1511074"/>
                  </a:lnTo>
                  <a:lnTo>
                    <a:pt x="1941574" y="1714876"/>
                  </a:lnTo>
                  <a:lnTo>
                    <a:pt x="1621800" y="1618502"/>
                  </a:lnTo>
                  <a:cubicBezTo>
                    <a:pt x="1526813" y="1714075"/>
                    <a:pt x="1408085" y="1782623"/>
                    <a:pt x="1277823" y="1817097"/>
                  </a:cubicBezTo>
                  <a:lnTo>
                    <a:pt x="1201398" y="2142217"/>
                  </a:lnTo>
                  <a:lnTo>
                    <a:pt x="966068" y="2142217"/>
                  </a:lnTo>
                  <a:lnTo>
                    <a:pt x="889643" y="1817097"/>
                  </a:lnTo>
                  <a:cubicBezTo>
                    <a:pt x="759381" y="1782622"/>
                    <a:pt x="640653" y="1714074"/>
                    <a:pt x="545666" y="1618502"/>
                  </a:cubicBezTo>
                  <a:lnTo>
                    <a:pt x="225892" y="1714876"/>
                  </a:lnTo>
                  <a:lnTo>
                    <a:pt x="108226" y="1511074"/>
                  </a:lnTo>
                  <a:lnTo>
                    <a:pt x="351576" y="1282328"/>
                  </a:lnTo>
                  <a:cubicBezTo>
                    <a:pt x="316301" y="1152281"/>
                    <a:pt x="316301" y="1015185"/>
                    <a:pt x="351576" y="885138"/>
                  </a:cubicBezTo>
                  <a:lnTo>
                    <a:pt x="108226" y="656392"/>
                  </a:lnTo>
                  <a:lnTo>
                    <a:pt x="225892" y="452590"/>
                  </a:lnTo>
                  <a:lnTo>
                    <a:pt x="545666" y="548964"/>
                  </a:lnTo>
                  <a:cubicBezTo>
                    <a:pt x="640653" y="453391"/>
                    <a:pt x="759381" y="384843"/>
                    <a:pt x="889643" y="350369"/>
                  </a:cubicBezTo>
                  <a:lnTo>
                    <a:pt x="966068" y="25249"/>
                  </a:lnTo>
                  <a:lnTo>
                    <a:pt x="1201398" y="25249"/>
                  </a:lnTo>
                  <a:lnTo>
                    <a:pt x="1277823" y="350369"/>
                  </a:lnTo>
                  <a:cubicBezTo>
                    <a:pt x="1408085" y="384844"/>
                    <a:pt x="1526813" y="453392"/>
                    <a:pt x="1621800" y="548964"/>
                  </a:cubicBezTo>
                  <a:close/>
                </a:path>
              </a:pathLst>
            </a:custGeom>
            <a:solidFill>
              <a:srgbClr val="A2CA0C"/>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90116" tIns="593414" rIns="590116" bIns="593414" numCol="1" spcCol="1270" anchor="ctr" anchorCtr="0">
              <a:noAutofit/>
            </a:bodyPr>
            <a:lstStyle/>
            <a:p>
              <a:pPr lvl="0" algn="ctr" defTabSz="1555750">
                <a:lnSpc>
                  <a:spcPct val="90000"/>
                </a:lnSpc>
                <a:spcBef>
                  <a:spcPct val="0"/>
                </a:spcBef>
                <a:spcAft>
                  <a:spcPct val="35000"/>
                </a:spcAft>
              </a:pPr>
              <a:endParaRPr lang="en-GB" sz="3500" kern="1200">
                <a:solidFill>
                  <a:schemeClr val="tx1">
                    <a:lumMod val="75000"/>
                    <a:lumOff val="25000"/>
                  </a:schemeClr>
                </a:solidFill>
              </a:endParaRPr>
            </a:p>
          </p:txBody>
        </p:sp>
        <p:sp>
          <p:nvSpPr>
            <p:cNvPr id="13" name="Freeform 12"/>
            <p:cNvSpPr/>
            <p:nvPr/>
          </p:nvSpPr>
          <p:spPr>
            <a:xfrm>
              <a:off x="2017239" y="1091045"/>
              <a:ext cx="1954140" cy="1954140"/>
            </a:xfrm>
            <a:custGeom>
              <a:avLst/>
              <a:gdLst>
                <a:gd name="connsiteX0" fmla="*/ 1589033 w 2123675"/>
                <a:gd name="connsiteY0" fmla="*/ 537873 h 2123675"/>
                <a:gd name="connsiteX1" fmla="*/ 1902347 w 2123675"/>
                <a:gd name="connsiteY1" fmla="*/ 443446 h 2123675"/>
                <a:gd name="connsiteX2" fmla="*/ 2017635 w 2123675"/>
                <a:gd name="connsiteY2" fmla="*/ 643130 h 2123675"/>
                <a:gd name="connsiteX3" fmla="*/ 1779202 w 2123675"/>
                <a:gd name="connsiteY3" fmla="*/ 867255 h 2123675"/>
                <a:gd name="connsiteX4" fmla="*/ 1779202 w 2123675"/>
                <a:gd name="connsiteY4" fmla="*/ 1256420 h 2123675"/>
                <a:gd name="connsiteX5" fmla="*/ 2017635 w 2123675"/>
                <a:gd name="connsiteY5" fmla="*/ 1480545 h 2123675"/>
                <a:gd name="connsiteX6" fmla="*/ 1902347 w 2123675"/>
                <a:gd name="connsiteY6" fmla="*/ 1680229 h 2123675"/>
                <a:gd name="connsiteX7" fmla="*/ 1589033 w 2123675"/>
                <a:gd name="connsiteY7" fmla="*/ 1585802 h 2123675"/>
                <a:gd name="connsiteX8" fmla="*/ 1252006 w 2123675"/>
                <a:gd name="connsiteY8" fmla="*/ 1780385 h 2123675"/>
                <a:gd name="connsiteX9" fmla="*/ 1177125 w 2123675"/>
                <a:gd name="connsiteY9" fmla="*/ 2098936 h 2123675"/>
                <a:gd name="connsiteX10" fmla="*/ 946550 w 2123675"/>
                <a:gd name="connsiteY10" fmla="*/ 2098936 h 2123675"/>
                <a:gd name="connsiteX11" fmla="*/ 871669 w 2123675"/>
                <a:gd name="connsiteY11" fmla="*/ 1780385 h 2123675"/>
                <a:gd name="connsiteX12" fmla="*/ 534642 w 2123675"/>
                <a:gd name="connsiteY12" fmla="*/ 1585802 h 2123675"/>
                <a:gd name="connsiteX13" fmla="*/ 221328 w 2123675"/>
                <a:gd name="connsiteY13" fmla="*/ 1680229 h 2123675"/>
                <a:gd name="connsiteX14" fmla="*/ 106040 w 2123675"/>
                <a:gd name="connsiteY14" fmla="*/ 1480545 h 2123675"/>
                <a:gd name="connsiteX15" fmla="*/ 344473 w 2123675"/>
                <a:gd name="connsiteY15" fmla="*/ 1256420 h 2123675"/>
                <a:gd name="connsiteX16" fmla="*/ 344473 w 2123675"/>
                <a:gd name="connsiteY16" fmla="*/ 867255 h 2123675"/>
                <a:gd name="connsiteX17" fmla="*/ 106040 w 2123675"/>
                <a:gd name="connsiteY17" fmla="*/ 643130 h 2123675"/>
                <a:gd name="connsiteX18" fmla="*/ 221328 w 2123675"/>
                <a:gd name="connsiteY18" fmla="*/ 443446 h 2123675"/>
                <a:gd name="connsiteX19" fmla="*/ 534642 w 2123675"/>
                <a:gd name="connsiteY19" fmla="*/ 537873 h 2123675"/>
                <a:gd name="connsiteX20" fmla="*/ 871669 w 2123675"/>
                <a:gd name="connsiteY20" fmla="*/ 343290 h 2123675"/>
                <a:gd name="connsiteX21" fmla="*/ 946550 w 2123675"/>
                <a:gd name="connsiteY21" fmla="*/ 24739 h 2123675"/>
                <a:gd name="connsiteX22" fmla="*/ 1177125 w 2123675"/>
                <a:gd name="connsiteY22" fmla="*/ 24739 h 2123675"/>
                <a:gd name="connsiteX23" fmla="*/ 1252006 w 2123675"/>
                <a:gd name="connsiteY23" fmla="*/ 343290 h 2123675"/>
                <a:gd name="connsiteX24" fmla="*/ 1589033 w 2123675"/>
                <a:gd name="connsiteY24" fmla="*/ 537873 h 2123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23675" h="2123675">
                  <a:moveTo>
                    <a:pt x="1366897" y="537190"/>
                  </a:moveTo>
                  <a:lnTo>
                    <a:pt x="1594045" y="396507"/>
                  </a:lnTo>
                  <a:lnTo>
                    <a:pt x="1727168" y="529630"/>
                  </a:lnTo>
                  <a:lnTo>
                    <a:pt x="1586485" y="756778"/>
                  </a:lnTo>
                  <a:cubicBezTo>
                    <a:pt x="1640670" y="849967"/>
                    <a:pt x="1669056" y="955907"/>
                    <a:pt x="1668725" y="1063703"/>
                  </a:cubicBezTo>
                  <a:lnTo>
                    <a:pt x="1904134" y="1190078"/>
                  </a:lnTo>
                  <a:lnTo>
                    <a:pt x="1855408" y="1371927"/>
                  </a:lnTo>
                  <a:lnTo>
                    <a:pt x="1588350" y="1363666"/>
                  </a:lnTo>
                  <a:cubicBezTo>
                    <a:pt x="1534739" y="1457186"/>
                    <a:pt x="1457186" y="1534739"/>
                    <a:pt x="1363666" y="1588351"/>
                  </a:cubicBezTo>
                  <a:lnTo>
                    <a:pt x="1371926" y="1855408"/>
                  </a:lnTo>
                  <a:lnTo>
                    <a:pt x="1190078" y="1904134"/>
                  </a:lnTo>
                  <a:lnTo>
                    <a:pt x="1063703" y="1668725"/>
                  </a:lnTo>
                  <a:cubicBezTo>
                    <a:pt x="955907" y="1669057"/>
                    <a:pt x="849967" y="1640670"/>
                    <a:pt x="756778" y="1586485"/>
                  </a:cubicBezTo>
                  <a:lnTo>
                    <a:pt x="529630" y="1727168"/>
                  </a:lnTo>
                  <a:lnTo>
                    <a:pt x="396507" y="1594045"/>
                  </a:lnTo>
                  <a:lnTo>
                    <a:pt x="537190" y="1366897"/>
                  </a:lnTo>
                  <a:cubicBezTo>
                    <a:pt x="483005" y="1273708"/>
                    <a:pt x="454619" y="1167768"/>
                    <a:pt x="454950" y="1059972"/>
                  </a:cubicBezTo>
                  <a:lnTo>
                    <a:pt x="219541" y="933597"/>
                  </a:lnTo>
                  <a:lnTo>
                    <a:pt x="268267" y="751748"/>
                  </a:lnTo>
                  <a:lnTo>
                    <a:pt x="535325" y="760009"/>
                  </a:lnTo>
                  <a:cubicBezTo>
                    <a:pt x="588936" y="666489"/>
                    <a:pt x="666489" y="588936"/>
                    <a:pt x="760009" y="535324"/>
                  </a:cubicBezTo>
                  <a:lnTo>
                    <a:pt x="751749" y="268267"/>
                  </a:lnTo>
                  <a:lnTo>
                    <a:pt x="933597" y="219541"/>
                  </a:lnTo>
                  <a:lnTo>
                    <a:pt x="1059972" y="454950"/>
                  </a:lnTo>
                  <a:cubicBezTo>
                    <a:pt x="1167768" y="454618"/>
                    <a:pt x="1273708" y="483005"/>
                    <a:pt x="1366897" y="537190"/>
                  </a:cubicBezTo>
                  <a:close/>
                </a:path>
              </a:pathLst>
            </a:custGeom>
            <a:solidFill>
              <a:srgbClr val="76AD3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2687" tIns="752687" rIns="752688" bIns="752688" numCol="1" spcCol="1270" anchor="ctr" anchorCtr="0">
              <a:noAutofit/>
            </a:bodyPr>
            <a:lstStyle/>
            <a:p>
              <a:pPr lvl="0" algn="ctr" defTabSz="1689100">
                <a:lnSpc>
                  <a:spcPct val="90000"/>
                </a:lnSpc>
                <a:spcBef>
                  <a:spcPct val="0"/>
                </a:spcBef>
                <a:spcAft>
                  <a:spcPct val="35000"/>
                </a:spcAft>
              </a:pPr>
              <a:endParaRPr lang="en-GB" sz="3800" kern="1200">
                <a:solidFill>
                  <a:schemeClr val="tx1">
                    <a:lumMod val="75000"/>
                    <a:lumOff val="25000"/>
                  </a:schemeClr>
                </a:solidFill>
              </a:endParaRPr>
            </a:p>
          </p:txBody>
        </p:sp>
        <p:sp>
          <p:nvSpPr>
            <p:cNvPr id="14" name="Circular Arrow 13"/>
            <p:cNvSpPr/>
            <p:nvPr/>
          </p:nvSpPr>
          <p:spPr>
            <a:xfrm>
              <a:off x="2425297" y="2579298"/>
              <a:ext cx="2866071" cy="2866071"/>
            </a:xfrm>
            <a:prstGeom prst="circularArrow">
              <a:avLst>
                <a:gd name="adj1" fmla="val 4688"/>
                <a:gd name="adj2" fmla="val 299029"/>
                <a:gd name="adj3" fmla="val 2539295"/>
                <a:gd name="adj4" fmla="val 15812321"/>
                <a:gd name="adj5" fmla="val 5469"/>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zh-CN" altLang="en-US"/>
            </a:p>
          </p:txBody>
        </p:sp>
        <p:sp>
          <p:nvSpPr>
            <p:cNvPr id="3" name="Shape 14"/>
            <p:cNvSpPr/>
            <p:nvPr/>
          </p:nvSpPr>
          <p:spPr>
            <a:xfrm>
              <a:off x="996042" y="2029543"/>
              <a:ext cx="2082380" cy="2082380"/>
            </a:xfrm>
            <a:prstGeom prst="leftCircularArrow">
              <a:avLst>
                <a:gd name="adj1" fmla="val 6452"/>
                <a:gd name="adj2" fmla="val 429999"/>
                <a:gd name="adj3" fmla="val 10489124"/>
                <a:gd name="adj4" fmla="val 14837806"/>
                <a:gd name="adj5" fmla="val 7527"/>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zh-CN" altLang="en-US"/>
            </a:p>
          </p:txBody>
        </p:sp>
        <p:sp>
          <p:nvSpPr>
            <p:cNvPr id="16" name="Circular Arrow 15"/>
            <p:cNvSpPr/>
            <p:nvPr/>
          </p:nvSpPr>
          <p:spPr>
            <a:xfrm>
              <a:off x="1827469" y="916909"/>
              <a:ext cx="2245224" cy="2245224"/>
            </a:xfrm>
            <a:prstGeom prst="circularArrow">
              <a:avLst>
                <a:gd name="adj1" fmla="val 5984"/>
                <a:gd name="adj2" fmla="val 394124"/>
                <a:gd name="adj3" fmla="val 13313824"/>
                <a:gd name="adj4" fmla="val 10508221"/>
                <a:gd name="adj5" fmla="val 6981"/>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zh-CN" altLang="en-US"/>
            </a:p>
          </p:txBody>
        </p:sp>
        <p:sp>
          <p:nvSpPr>
            <p:cNvPr id="17" name="TextBox 16"/>
            <p:cNvSpPr txBox="1"/>
            <p:nvPr/>
          </p:nvSpPr>
          <p:spPr>
            <a:xfrm>
              <a:off x="1580708" y="2878123"/>
              <a:ext cx="954107" cy="707886"/>
            </a:xfrm>
            <a:prstGeom prst="rect">
              <a:avLst/>
            </a:prstGeom>
            <a:noFill/>
          </p:spPr>
          <p:txBody>
            <a:bodyPr wrap="none" rtlCol="0">
              <a:spAutoFit/>
            </a:bodyPr>
            <a:lstStyle/>
            <a:p>
              <a:r>
                <a:rPr lang="zh-CN" altLang="en-US" sz="2000" dirty="0" smtClean="0">
                  <a:solidFill>
                    <a:schemeClr val="tx1">
                      <a:lumMod val="75000"/>
                      <a:lumOff val="25000"/>
                    </a:schemeClr>
                  </a:solidFill>
                </a:rPr>
                <a:t>点此替</a:t>
              </a:r>
              <a:endParaRPr lang="en-US" altLang="zh-CN" sz="2000" dirty="0" smtClean="0">
                <a:solidFill>
                  <a:schemeClr val="tx1">
                    <a:lumMod val="75000"/>
                    <a:lumOff val="25000"/>
                  </a:schemeClr>
                </a:solidFill>
              </a:endParaRPr>
            </a:p>
            <a:p>
              <a:r>
                <a:rPr lang="zh-CN" altLang="en-US" sz="2000" dirty="0" smtClean="0">
                  <a:solidFill>
                    <a:schemeClr val="tx1">
                      <a:lumMod val="75000"/>
                      <a:lumOff val="25000"/>
                    </a:schemeClr>
                  </a:solidFill>
                </a:rPr>
                <a:t>换文本</a:t>
              </a:r>
              <a:endParaRPr lang="en-US" sz="2000" dirty="0" smtClean="0">
                <a:solidFill>
                  <a:schemeClr val="tx1">
                    <a:lumMod val="75000"/>
                    <a:lumOff val="25000"/>
                  </a:schemeClr>
                </a:solidFill>
              </a:endParaRPr>
            </a:p>
          </p:txBody>
        </p:sp>
        <p:sp>
          <p:nvSpPr>
            <p:cNvPr id="18" name="TextBox 17"/>
            <p:cNvSpPr txBox="1"/>
            <p:nvPr/>
          </p:nvSpPr>
          <p:spPr>
            <a:xfrm>
              <a:off x="2510477" y="1710676"/>
              <a:ext cx="954107" cy="707886"/>
            </a:xfrm>
            <a:prstGeom prst="rect">
              <a:avLst/>
            </a:prstGeom>
            <a:noFill/>
          </p:spPr>
          <p:txBody>
            <a:bodyPr wrap="none" rtlCol="0">
              <a:spAutoFit/>
            </a:bodyPr>
            <a:lstStyle/>
            <a:p>
              <a:r>
                <a:rPr lang="zh-CN" altLang="en-US" sz="2000" dirty="0">
                  <a:solidFill>
                    <a:schemeClr val="tx1">
                      <a:lumMod val="75000"/>
                      <a:lumOff val="25000"/>
                    </a:schemeClr>
                  </a:solidFill>
                </a:rPr>
                <a:t>点此</a:t>
              </a:r>
              <a:r>
                <a:rPr lang="zh-CN" altLang="en-US" sz="2000" dirty="0" smtClean="0">
                  <a:solidFill>
                    <a:schemeClr val="tx1">
                      <a:lumMod val="75000"/>
                      <a:lumOff val="25000"/>
                    </a:schemeClr>
                  </a:solidFill>
                </a:rPr>
                <a:t>替</a:t>
              </a:r>
              <a:endParaRPr lang="en-US" altLang="zh-CN" sz="2000" dirty="0" smtClean="0">
                <a:solidFill>
                  <a:schemeClr val="tx1">
                    <a:lumMod val="75000"/>
                    <a:lumOff val="25000"/>
                  </a:schemeClr>
                </a:solidFill>
              </a:endParaRPr>
            </a:p>
            <a:p>
              <a:r>
                <a:rPr lang="zh-CN" altLang="en-US" sz="2000" dirty="0" smtClean="0">
                  <a:solidFill>
                    <a:schemeClr val="tx1">
                      <a:lumMod val="75000"/>
                      <a:lumOff val="25000"/>
                    </a:schemeClr>
                  </a:solidFill>
                </a:rPr>
                <a:t>换文</a:t>
              </a:r>
              <a:r>
                <a:rPr lang="zh-CN" altLang="en-US" sz="2000" dirty="0">
                  <a:solidFill>
                    <a:schemeClr val="tx1">
                      <a:lumMod val="75000"/>
                      <a:lumOff val="25000"/>
                    </a:schemeClr>
                  </a:solidFill>
                </a:rPr>
                <a:t>本</a:t>
              </a:r>
              <a:endParaRPr lang="en-US" altLang="zh-CN" sz="2000" dirty="0">
                <a:solidFill>
                  <a:schemeClr val="tx1">
                    <a:lumMod val="75000"/>
                    <a:lumOff val="25000"/>
                  </a:schemeClr>
                </a:solidFill>
              </a:endParaRPr>
            </a:p>
          </p:txBody>
        </p:sp>
        <p:sp>
          <p:nvSpPr>
            <p:cNvPr id="19" name="TextBox 18"/>
            <p:cNvSpPr txBox="1"/>
            <p:nvPr/>
          </p:nvSpPr>
          <p:spPr>
            <a:xfrm>
              <a:off x="3229040" y="3713766"/>
              <a:ext cx="954107" cy="707886"/>
            </a:xfrm>
            <a:prstGeom prst="rect">
              <a:avLst/>
            </a:prstGeom>
            <a:noFill/>
          </p:spPr>
          <p:txBody>
            <a:bodyPr wrap="none" rtlCol="0">
              <a:spAutoFit/>
            </a:bodyPr>
            <a:lstStyle/>
            <a:p>
              <a:r>
                <a:rPr lang="zh-CN" altLang="en-US" sz="2000" dirty="0">
                  <a:solidFill>
                    <a:schemeClr val="tx1">
                      <a:lumMod val="75000"/>
                      <a:lumOff val="25000"/>
                    </a:schemeClr>
                  </a:solidFill>
                </a:rPr>
                <a:t>点此</a:t>
              </a:r>
              <a:r>
                <a:rPr lang="zh-CN" altLang="en-US" sz="2000" dirty="0" smtClean="0">
                  <a:solidFill>
                    <a:schemeClr val="tx1">
                      <a:lumMod val="75000"/>
                      <a:lumOff val="25000"/>
                    </a:schemeClr>
                  </a:solidFill>
                </a:rPr>
                <a:t>替</a:t>
              </a:r>
              <a:endParaRPr lang="en-US" altLang="zh-CN" sz="2000" dirty="0" smtClean="0">
                <a:solidFill>
                  <a:schemeClr val="tx1">
                    <a:lumMod val="75000"/>
                    <a:lumOff val="25000"/>
                  </a:schemeClr>
                </a:solidFill>
              </a:endParaRPr>
            </a:p>
            <a:p>
              <a:r>
                <a:rPr lang="zh-CN" altLang="en-US" sz="2000" dirty="0" smtClean="0">
                  <a:solidFill>
                    <a:schemeClr val="tx1">
                      <a:lumMod val="75000"/>
                      <a:lumOff val="25000"/>
                    </a:schemeClr>
                  </a:solidFill>
                </a:rPr>
                <a:t>换文</a:t>
              </a:r>
              <a:r>
                <a:rPr lang="zh-CN" altLang="en-US" sz="2000" dirty="0">
                  <a:solidFill>
                    <a:schemeClr val="tx1">
                      <a:lumMod val="75000"/>
                      <a:lumOff val="25000"/>
                    </a:schemeClr>
                  </a:solidFill>
                </a:rPr>
                <a:t>本</a:t>
              </a:r>
              <a:endParaRPr lang="en-US" altLang="zh-CN" sz="2000" dirty="0">
                <a:solidFill>
                  <a:schemeClr val="tx1">
                    <a:lumMod val="75000"/>
                    <a:lumOff val="25000"/>
                  </a:schemeClr>
                </a:solidFill>
              </a:endParaRPr>
            </a:p>
          </p:txBody>
        </p:sp>
      </p:grpSp>
      <p:cxnSp>
        <p:nvCxnSpPr>
          <p:cNvPr id="70" name="Straight Connector 37"/>
          <p:cNvCxnSpPr/>
          <p:nvPr/>
        </p:nvCxnSpPr>
        <p:spPr>
          <a:xfrm>
            <a:off x="1524000" y="5284258"/>
            <a:ext cx="8728138"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77" name="TextBox 44"/>
          <p:cNvSpPr txBox="1"/>
          <p:nvPr/>
        </p:nvSpPr>
        <p:spPr>
          <a:xfrm>
            <a:off x="6174063" y="1613235"/>
            <a:ext cx="2031325" cy="461665"/>
          </a:xfrm>
          <a:prstGeom prst="rect">
            <a:avLst/>
          </a:prstGeom>
          <a:noFill/>
        </p:spPr>
        <p:txBody>
          <a:bodyPr wrap="none" rtlCol="0">
            <a:spAutoFit/>
          </a:bodyPr>
          <a:lstStyle/>
          <a:p>
            <a:r>
              <a:rPr lang="zh-CN" altLang="en-US" sz="2400" dirty="0" smtClean="0">
                <a:solidFill>
                  <a:schemeClr val="tx1">
                    <a:lumMod val="75000"/>
                    <a:lumOff val="25000"/>
                  </a:schemeClr>
                </a:solidFill>
                <a:latin typeface="+mj-lt"/>
              </a:rPr>
              <a:t>点此替换文本</a:t>
            </a:r>
            <a:endParaRPr lang="en-US" sz="2400" dirty="0" smtClean="0">
              <a:solidFill>
                <a:schemeClr val="tx1">
                  <a:lumMod val="75000"/>
                  <a:lumOff val="25000"/>
                </a:schemeClr>
              </a:solidFill>
              <a:latin typeface="+mj-lt"/>
            </a:endParaRPr>
          </a:p>
        </p:txBody>
      </p:sp>
      <p:sp>
        <p:nvSpPr>
          <p:cNvPr id="78" name="Rectangle 45"/>
          <p:cNvSpPr/>
          <p:nvPr/>
        </p:nvSpPr>
        <p:spPr>
          <a:xfrm>
            <a:off x="6174064" y="2042918"/>
            <a:ext cx="5574592" cy="1169551"/>
          </a:xfrm>
          <a:prstGeom prst="rect">
            <a:avLst/>
          </a:prstGeom>
        </p:spPr>
        <p:txBody>
          <a:bodyPr wrap="square">
            <a:spAutoFit/>
          </a:bodyPr>
          <a:lstStyle/>
          <a:p>
            <a:r>
              <a:rPr lang="en-GB" sz="1400" smtClean="0">
                <a:solidFill>
                  <a:schemeClr val="tx1">
                    <a:lumMod val="75000"/>
                    <a:lumOff val="25000"/>
                  </a:schemeClr>
                </a:solidFill>
              </a:rPr>
              <a:t>Lorem ipsum dolor sit amet, consectetur adipiscing elit, sed do eiusmod tempor incididunt ut labore et dolore magna aliqua. Ut enim ad minim veniam, quis nostrud exercitation ullamco laboris nisi ut aliquip ex ea commodo consequat. </a:t>
            </a:r>
          </a:p>
          <a:p>
            <a:r>
              <a:rPr lang="en-GB" sz="1400" smtClean="0">
                <a:solidFill>
                  <a:schemeClr val="tx1">
                    <a:lumMod val="75000"/>
                    <a:lumOff val="25000"/>
                  </a:schemeClr>
                </a:solidFill>
              </a:rPr>
              <a:t>sed </a:t>
            </a:r>
            <a:r>
              <a:rPr lang="en-GB" sz="1400">
                <a:solidFill>
                  <a:schemeClr val="tx1">
                    <a:lumMod val="75000"/>
                    <a:lumOff val="25000"/>
                  </a:schemeClr>
                </a:solidFill>
              </a:rPr>
              <a:t>do eiusmod tempor incididunt ut labore et dolore magna aliqua</a:t>
            </a:r>
          </a:p>
        </p:txBody>
      </p:sp>
      <p:sp>
        <p:nvSpPr>
          <p:cNvPr id="79" name="Rectangle 46"/>
          <p:cNvSpPr/>
          <p:nvPr/>
        </p:nvSpPr>
        <p:spPr>
          <a:xfrm>
            <a:off x="6174064" y="3320708"/>
            <a:ext cx="5574592" cy="738664"/>
          </a:xfrm>
          <a:prstGeom prst="rect">
            <a:avLst/>
          </a:prstGeom>
        </p:spPr>
        <p:txBody>
          <a:bodyPr wrap="square">
            <a:spAutoFit/>
          </a:bodyPr>
          <a:lstStyle/>
          <a:p>
            <a:r>
              <a:rPr lang="en-GB" sz="1400" smtClean="0">
                <a:solidFill>
                  <a:schemeClr val="tx1">
                    <a:lumMod val="75000"/>
                    <a:lumOff val="25000"/>
                  </a:schemeClr>
                </a:solidFill>
              </a:rPr>
              <a:t>Lorem ipsum dolor sit amet, consectetur adipiscing elit, sed do eiusmod tempor incididunt ut labore et dolore magna aliqua. Ut enim ad minim veniam, quis nostrud exercitation ullamco</a:t>
            </a:r>
          </a:p>
        </p:txBody>
      </p:sp>
      <p:sp>
        <p:nvSpPr>
          <p:cNvPr id="80" name="Rectangle 47"/>
          <p:cNvSpPr/>
          <p:nvPr/>
        </p:nvSpPr>
        <p:spPr>
          <a:xfrm>
            <a:off x="6174064" y="4167611"/>
            <a:ext cx="5574592" cy="738664"/>
          </a:xfrm>
          <a:prstGeom prst="rect">
            <a:avLst/>
          </a:prstGeom>
        </p:spPr>
        <p:txBody>
          <a:bodyPr wrap="square">
            <a:spAutoFit/>
          </a:bodyPr>
          <a:lstStyle/>
          <a:p>
            <a:r>
              <a:rPr lang="en-GB" sz="1400" i="1" smtClean="0">
                <a:solidFill>
                  <a:schemeClr val="tx1">
                    <a:lumMod val="75000"/>
                    <a:lumOff val="25000"/>
                  </a:schemeClr>
                </a:solidFill>
              </a:rPr>
              <a:t>Lorem ipsum dolor sit amet, consectetur adipiscing elit, sed do eiusmod tempor incididunt ut labore et dolore magna aliqua. Ut enim ad minim veniam, quis nostrud exercitation ullamco</a:t>
            </a:r>
          </a:p>
        </p:txBody>
      </p:sp>
      <p:grpSp>
        <p:nvGrpSpPr>
          <p:cNvPr id="90" name="Group 47"/>
          <p:cNvGrpSpPr/>
          <p:nvPr/>
        </p:nvGrpSpPr>
        <p:grpSpPr>
          <a:xfrm>
            <a:off x="0" y="5403273"/>
            <a:ext cx="12192000" cy="914400"/>
            <a:chOff x="0" y="5403273"/>
            <a:chExt cx="12192000" cy="914400"/>
          </a:xfrm>
        </p:grpSpPr>
        <p:sp>
          <p:nvSpPr>
            <p:cNvPr id="91" name="Rectangle 48"/>
            <p:cNvSpPr/>
            <p:nvPr/>
          </p:nvSpPr>
          <p:spPr>
            <a:xfrm>
              <a:off x="0" y="5403273"/>
              <a:ext cx="12192000" cy="914400"/>
            </a:xfrm>
            <a:prstGeom prst="rect">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2" name="Rectangle 49"/>
            <p:cNvSpPr/>
            <p:nvPr/>
          </p:nvSpPr>
          <p:spPr>
            <a:xfrm>
              <a:off x="2801967" y="5491141"/>
              <a:ext cx="8617519" cy="738664"/>
            </a:xfrm>
            <a:prstGeom prst="rect">
              <a:avLst/>
            </a:prstGeom>
          </p:spPr>
          <p:txBody>
            <a:bodyPr wrap="square">
              <a:spAutoFit/>
            </a:bodyPr>
            <a:lstStyle/>
            <a:p>
              <a:r>
                <a:rPr lang="en-GB" sz="1400" i="1">
                  <a:solidFill>
                    <a:schemeClr val="bg1"/>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93" name="TextBox 50"/>
            <p:cNvSpPr txBox="1"/>
            <p:nvPr/>
          </p:nvSpPr>
          <p:spPr>
            <a:xfrm>
              <a:off x="1490189" y="5444974"/>
              <a:ext cx="1245854" cy="830997"/>
            </a:xfrm>
            <a:prstGeom prst="rect">
              <a:avLst/>
            </a:prstGeom>
            <a:noFill/>
          </p:spPr>
          <p:txBody>
            <a:bodyPr wrap="none" rtlCol="0">
              <a:spAutoFit/>
            </a:bodyPr>
            <a:lstStyle/>
            <a:p>
              <a:r>
                <a:rPr lang="en-US" sz="4800" smtClean="0">
                  <a:solidFill>
                    <a:schemeClr val="bg1"/>
                  </a:solidFill>
                </a:rPr>
                <a:t>90%</a:t>
              </a:r>
              <a:endParaRPr lang="en-GB" sz="4800">
                <a:solidFill>
                  <a:schemeClr val="bg1"/>
                </a:solidFill>
              </a:endParaRPr>
            </a:p>
          </p:txBody>
        </p:sp>
        <p:grpSp>
          <p:nvGrpSpPr>
            <p:cNvPr id="94" name="Group 51"/>
            <p:cNvGrpSpPr/>
            <p:nvPr/>
          </p:nvGrpSpPr>
          <p:grpSpPr>
            <a:xfrm>
              <a:off x="581896" y="5444698"/>
              <a:ext cx="831273" cy="831273"/>
              <a:chOff x="2448341" y="6497349"/>
              <a:chExt cx="831273" cy="831273"/>
            </a:xfrm>
          </p:grpSpPr>
          <p:sp>
            <p:nvSpPr>
              <p:cNvPr id="95" name="Oval 52"/>
              <p:cNvSpPr/>
              <p:nvPr/>
            </p:nvSpPr>
            <p:spPr>
              <a:xfrm>
                <a:off x="2448341" y="6497349"/>
                <a:ext cx="831273" cy="831273"/>
              </a:xfrm>
              <a:prstGeom prst="ellipse">
                <a:avLst/>
              </a:prstGeom>
              <a:solidFill>
                <a:schemeClr val="accent3"/>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96" name="Group 53"/>
              <p:cNvGrpSpPr/>
              <p:nvPr/>
            </p:nvGrpSpPr>
            <p:grpSpPr>
              <a:xfrm>
                <a:off x="2631805" y="6685609"/>
                <a:ext cx="464344" cy="465138"/>
                <a:chOff x="7287419" y="3505994"/>
                <a:chExt cx="464344" cy="465138"/>
              </a:xfrm>
              <a:solidFill>
                <a:schemeClr val="bg1"/>
              </a:solidFill>
            </p:grpSpPr>
            <p:sp>
              <p:nvSpPr>
                <p:cNvPr id="97" name="AutoShape 37"/>
                <p:cNvSpPr/>
                <p:nvPr/>
              </p:nvSpPr>
              <p:spPr bwMode="auto">
                <a:xfrm>
                  <a:off x="7287419" y="3549650"/>
                  <a:ext cx="423069" cy="421482"/>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98" name="AutoShape 38"/>
                <p:cNvSpPr/>
                <p:nvPr/>
              </p:nvSpPr>
              <p:spPr bwMode="auto">
                <a:xfrm>
                  <a:off x="7490619" y="3738563"/>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99" name="AutoShape 39"/>
                <p:cNvSpPr/>
                <p:nvPr/>
              </p:nvSpPr>
              <p:spPr bwMode="auto">
                <a:xfrm>
                  <a:off x="7679532" y="3505994"/>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100" name="AutoShape 40"/>
                <p:cNvSpPr/>
                <p:nvPr/>
              </p:nvSpPr>
              <p:spPr bwMode="auto">
                <a:xfrm>
                  <a:off x="7403307" y="3724275"/>
                  <a:ext cx="57944" cy="579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101" name="AutoShape 41"/>
                <p:cNvSpPr/>
                <p:nvPr/>
              </p:nvSpPr>
              <p:spPr bwMode="auto">
                <a:xfrm>
                  <a:off x="7461250" y="3825875"/>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102" name="AutoShape 42"/>
                <p:cNvSpPr/>
                <p:nvPr/>
              </p:nvSpPr>
              <p:spPr bwMode="auto">
                <a:xfrm>
                  <a:off x="7693819" y="3607594"/>
                  <a:ext cx="28575"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grpSp>
    </p:spTree>
  </p:cSld>
  <p:clrMapOvr>
    <a:masterClrMapping/>
  </p:clrMapOvr>
  <p:transition advTm="4836">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49" presetClass="entr" presetSubtype="0" decel="100000" fill="hold"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ppt_w</p:attrName>
                                        </p:attrNameLst>
                                      </p:cBhvr>
                                      <p:tavLst>
                                        <p:tav tm="0">
                                          <p:val>
                                            <p:fltVal val="0"/>
                                          </p:val>
                                        </p:tav>
                                        <p:tav tm="100000">
                                          <p:val>
                                            <p:strVal val="#ppt_w"/>
                                          </p:val>
                                        </p:tav>
                                      </p:tavLst>
                                    </p:anim>
                                    <p:anim calcmode="lin" valueType="num">
                                      <p:cBhvr>
                                        <p:cTn id="13" dur="500" fill="hold"/>
                                        <p:tgtEl>
                                          <p:spTgt spid="10"/>
                                        </p:tgtEl>
                                        <p:attrNameLst>
                                          <p:attrName>ppt_h</p:attrName>
                                        </p:attrNameLst>
                                      </p:cBhvr>
                                      <p:tavLst>
                                        <p:tav tm="0">
                                          <p:val>
                                            <p:fltVal val="0"/>
                                          </p:val>
                                        </p:tav>
                                        <p:tav tm="100000">
                                          <p:val>
                                            <p:strVal val="#ppt_h"/>
                                          </p:val>
                                        </p:tav>
                                      </p:tavLst>
                                    </p:anim>
                                    <p:anim calcmode="lin" valueType="num">
                                      <p:cBhvr>
                                        <p:cTn id="14" dur="500" fill="hold"/>
                                        <p:tgtEl>
                                          <p:spTgt spid="10"/>
                                        </p:tgtEl>
                                        <p:attrNameLst>
                                          <p:attrName>style.rotation</p:attrName>
                                        </p:attrNameLst>
                                      </p:cBhvr>
                                      <p:tavLst>
                                        <p:tav tm="0">
                                          <p:val>
                                            <p:fltVal val="360"/>
                                          </p:val>
                                        </p:tav>
                                        <p:tav tm="100000">
                                          <p:val>
                                            <p:fltVal val="0"/>
                                          </p:val>
                                        </p:tav>
                                      </p:tavLst>
                                    </p:anim>
                                    <p:animEffect transition="in" filter="fade">
                                      <p:cBhvr>
                                        <p:cTn id="15" dur="500"/>
                                        <p:tgtEl>
                                          <p:spTgt spid="10"/>
                                        </p:tgtEl>
                                      </p:cBhvr>
                                    </p:animEffect>
                                  </p:childTnLst>
                                </p:cTn>
                              </p:par>
                            </p:childTnLst>
                          </p:cTn>
                        </p:par>
                        <p:par>
                          <p:cTn id="16" fill="hold">
                            <p:stCondLst>
                              <p:cond delay="1000"/>
                            </p:stCondLst>
                            <p:childTnLst>
                              <p:par>
                                <p:cTn id="17" presetID="10" presetClass="entr" presetSubtype="0" fill="hold" grpId="0" nodeType="afterEffect">
                                  <p:stCondLst>
                                    <p:cond delay="0"/>
                                  </p:stCondLst>
                                  <p:childTnLst>
                                    <p:set>
                                      <p:cBhvr>
                                        <p:cTn id="18" dur="1" fill="hold">
                                          <p:stCondLst>
                                            <p:cond delay="0"/>
                                          </p:stCondLst>
                                        </p:cTn>
                                        <p:tgtEl>
                                          <p:spTgt spid="77"/>
                                        </p:tgtEl>
                                        <p:attrNameLst>
                                          <p:attrName>style.visibility</p:attrName>
                                        </p:attrNameLst>
                                      </p:cBhvr>
                                      <p:to>
                                        <p:strVal val="visible"/>
                                      </p:to>
                                    </p:set>
                                    <p:animEffect transition="in" filter="fade">
                                      <p:cBhvr>
                                        <p:cTn id="19" dur="500"/>
                                        <p:tgtEl>
                                          <p:spTgt spid="77"/>
                                        </p:tgtEl>
                                      </p:cBhvr>
                                    </p:animEffect>
                                  </p:childTnLst>
                                </p:cTn>
                              </p:par>
                            </p:childTnLst>
                          </p:cTn>
                        </p:par>
                        <p:par>
                          <p:cTn id="20" fill="hold">
                            <p:stCondLst>
                              <p:cond delay="1500"/>
                            </p:stCondLst>
                            <p:childTnLst>
                              <p:par>
                                <p:cTn id="21" presetID="10" presetClass="entr" presetSubtype="0" fill="hold" grpId="0" nodeType="afterEffect">
                                  <p:stCondLst>
                                    <p:cond delay="0"/>
                                  </p:stCondLst>
                                  <p:childTnLst>
                                    <p:set>
                                      <p:cBhvr>
                                        <p:cTn id="22" dur="1" fill="hold">
                                          <p:stCondLst>
                                            <p:cond delay="0"/>
                                          </p:stCondLst>
                                        </p:cTn>
                                        <p:tgtEl>
                                          <p:spTgt spid="78"/>
                                        </p:tgtEl>
                                        <p:attrNameLst>
                                          <p:attrName>style.visibility</p:attrName>
                                        </p:attrNameLst>
                                      </p:cBhvr>
                                      <p:to>
                                        <p:strVal val="visible"/>
                                      </p:to>
                                    </p:set>
                                    <p:animEffect transition="in" filter="fade">
                                      <p:cBhvr>
                                        <p:cTn id="23" dur="500"/>
                                        <p:tgtEl>
                                          <p:spTgt spid="78"/>
                                        </p:tgtEl>
                                      </p:cBhvr>
                                    </p:animEffect>
                                  </p:childTnLst>
                                </p:cTn>
                              </p:par>
                            </p:childTnLst>
                          </p:cTn>
                        </p:par>
                        <p:par>
                          <p:cTn id="24" fill="hold">
                            <p:stCondLst>
                              <p:cond delay="2000"/>
                            </p:stCondLst>
                            <p:childTnLst>
                              <p:par>
                                <p:cTn id="25" presetID="10" presetClass="entr" presetSubtype="0" fill="hold" grpId="0" nodeType="afterEffect">
                                  <p:stCondLst>
                                    <p:cond delay="0"/>
                                  </p:stCondLst>
                                  <p:childTnLst>
                                    <p:set>
                                      <p:cBhvr>
                                        <p:cTn id="26" dur="1" fill="hold">
                                          <p:stCondLst>
                                            <p:cond delay="0"/>
                                          </p:stCondLst>
                                        </p:cTn>
                                        <p:tgtEl>
                                          <p:spTgt spid="79"/>
                                        </p:tgtEl>
                                        <p:attrNameLst>
                                          <p:attrName>style.visibility</p:attrName>
                                        </p:attrNameLst>
                                      </p:cBhvr>
                                      <p:to>
                                        <p:strVal val="visible"/>
                                      </p:to>
                                    </p:set>
                                    <p:animEffect transition="in" filter="fade">
                                      <p:cBhvr>
                                        <p:cTn id="27" dur="500"/>
                                        <p:tgtEl>
                                          <p:spTgt spid="79"/>
                                        </p:tgtEl>
                                      </p:cBhvr>
                                    </p:animEffect>
                                  </p:childTnLst>
                                </p:cTn>
                              </p:par>
                            </p:childTnLst>
                          </p:cTn>
                        </p:par>
                        <p:par>
                          <p:cTn id="28" fill="hold">
                            <p:stCondLst>
                              <p:cond delay="2500"/>
                            </p:stCondLst>
                            <p:childTnLst>
                              <p:par>
                                <p:cTn id="29" presetID="10" presetClass="entr" presetSubtype="0" fill="hold" grpId="0" nodeType="afterEffect">
                                  <p:stCondLst>
                                    <p:cond delay="0"/>
                                  </p:stCondLst>
                                  <p:childTnLst>
                                    <p:set>
                                      <p:cBhvr>
                                        <p:cTn id="30" dur="1" fill="hold">
                                          <p:stCondLst>
                                            <p:cond delay="0"/>
                                          </p:stCondLst>
                                        </p:cTn>
                                        <p:tgtEl>
                                          <p:spTgt spid="80"/>
                                        </p:tgtEl>
                                        <p:attrNameLst>
                                          <p:attrName>style.visibility</p:attrName>
                                        </p:attrNameLst>
                                      </p:cBhvr>
                                      <p:to>
                                        <p:strVal val="visible"/>
                                      </p:to>
                                    </p:set>
                                    <p:animEffect transition="in" filter="fade">
                                      <p:cBhvr>
                                        <p:cTn id="31" dur="500"/>
                                        <p:tgtEl>
                                          <p:spTgt spid="80"/>
                                        </p:tgtEl>
                                      </p:cBhvr>
                                    </p:animEffect>
                                  </p:childTnLst>
                                </p:cTn>
                              </p:par>
                            </p:childTnLst>
                          </p:cTn>
                        </p:par>
                        <p:par>
                          <p:cTn id="32" fill="hold">
                            <p:stCondLst>
                              <p:cond delay="3000"/>
                            </p:stCondLst>
                            <p:childTnLst>
                              <p:par>
                                <p:cTn id="33" presetID="22" presetClass="entr" presetSubtype="8" fill="hold" nodeType="afterEffect">
                                  <p:stCondLst>
                                    <p:cond delay="0"/>
                                  </p:stCondLst>
                                  <p:childTnLst>
                                    <p:set>
                                      <p:cBhvr>
                                        <p:cTn id="34" dur="1" fill="hold">
                                          <p:stCondLst>
                                            <p:cond delay="0"/>
                                          </p:stCondLst>
                                        </p:cTn>
                                        <p:tgtEl>
                                          <p:spTgt spid="70"/>
                                        </p:tgtEl>
                                        <p:attrNameLst>
                                          <p:attrName>style.visibility</p:attrName>
                                        </p:attrNameLst>
                                      </p:cBhvr>
                                      <p:to>
                                        <p:strVal val="visible"/>
                                      </p:to>
                                    </p:set>
                                    <p:animEffect transition="in" filter="wipe(left)">
                                      <p:cBhvr>
                                        <p:cTn id="35" dur="500"/>
                                        <p:tgtEl>
                                          <p:spTgt spid="70"/>
                                        </p:tgtEl>
                                      </p:cBhvr>
                                    </p:animEffect>
                                  </p:childTnLst>
                                </p:cTn>
                              </p:par>
                            </p:childTnLst>
                          </p:cTn>
                        </p:par>
                        <p:par>
                          <p:cTn id="36" fill="hold">
                            <p:stCondLst>
                              <p:cond delay="3500"/>
                            </p:stCondLst>
                            <p:childTnLst>
                              <p:par>
                                <p:cTn id="37" presetID="22" presetClass="entr" presetSubtype="8" fill="hold" nodeType="afterEffect">
                                  <p:stCondLst>
                                    <p:cond delay="0"/>
                                  </p:stCondLst>
                                  <p:childTnLst>
                                    <p:set>
                                      <p:cBhvr>
                                        <p:cTn id="38" dur="1" fill="hold">
                                          <p:stCondLst>
                                            <p:cond delay="0"/>
                                          </p:stCondLst>
                                        </p:cTn>
                                        <p:tgtEl>
                                          <p:spTgt spid="90"/>
                                        </p:tgtEl>
                                        <p:attrNameLst>
                                          <p:attrName>style.visibility</p:attrName>
                                        </p:attrNameLst>
                                      </p:cBhvr>
                                      <p:to>
                                        <p:strVal val="visible"/>
                                      </p:to>
                                    </p:set>
                                    <p:animEffect transition="in" filter="wipe(left)">
                                      <p:cBhvr>
                                        <p:cTn id="39"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77" grpId="0"/>
      <p:bldP spid="78" grpId="0"/>
      <p:bldP spid="79" grpId="0"/>
      <p:bldP spid="8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smtClean="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686258" y="1083279"/>
            <a:ext cx="10818368" cy="3574921"/>
            <a:chOff x="686258" y="1083279"/>
            <a:chExt cx="10818368" cy="3574921"/>
          </a:xfrm>
        </p:grpSpPr>
        <p:sp>
          <p:nvSpPr>
            <p:cNvPr id="5" name="Block Arc 4"/>
            <p:cNvSpPr/>
            <p:nvPr/>
          </p:nvSpPr>
          <p:spPr>
            <a:xfrm rot="5400000">
              <a:off x="686533" y="1083004"/>
              <a:ext cx="3574921" cy="3575471"/>
            </a:xfrm>
            <a:prstGeom prst="blockArc">
              <a:avLst>
                <a:gd name="adj1" fmla="val 13500000"/>
                <a:gd name="adj2" fmla="val 18900000"/>
                <a:gd name="adj3" fmla="val 4960"/>
              </a:avLst>
            </a:prstGeom>
            <a:solidFill>
              <a:srgbClr val="A2CA0C"/>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a:p>
          </p:txBody>
        </p:sp>
        <p:sp>
          <p:nvSpPr>
            <p:cNvPr id="6" name="Block Arc 5"/>
            <p:cNvSpPr/>
            <p:nvPr/>
          </p:nvSpPr>
          <p:spPr>
            <a:xfrm rot="16200000">
              <a:off x="4365860" y="1083004"/>
              <a:ext cx="3574921" cy="3575471"/>
            </a:xfrm>
            <a:prstGeom prst="blockArc">
              <a:avLst>
                <a:gd name="adj1" fmla="val 13500000"/>
                <a:gd name="adj2" fmla="val 18900000"/>
                <a:gd name="adj3" fmla="val 4960"/>
              </a:avLst>
            </a:prstGeom>
            <a:solidFill>
              <a:srgbClr val="76AD3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a:p>
          </p:txBody>
        </p:sp>
        <p:sp>
          <p:nvSpPr>
            <p:cNvPr id="7" name="Block Arc 6"/>
            <p:cNvSpPr/>
            <p:nvPr/>
          </p:nvSpPr>
          <p:spPr>
            <a:xfrm rot="5400000">
              <a:off x="4251185" y="1083004"/>
              <a:ext cx="3574921" cy="3575471"/>
            </a:xfrm>
            <a:prstGeom prst="blockArc">
              <a:avLst>
                <a:gd name="adj1" fmla="val 13500000"/>
                <a:gd name="adj2" fmla="val 18900000"/>
                <a:gd name="adj3" fmla="val 4960"/>
              </a:avLst>
            </a:prstGeom>
            <a:solidFill>
              <a:srgbClr val="A2CA0C"/>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a:p>
          </p:txBody>
        </p:sp>
        <p:sp>
          <p:nvSpPr>
            <p:cNvPr id="8" name="Block Arc 7"/>
            <p:cNvSpPr/>
            <p:nvPr/>
          </p:nvSpPr>
          <p:spPr>
            <a:xfrm rot="16200000">
              <a:off x="7929430" y="1083004"/>
              <a:ext cx="3574921" cy="3575471"/>
            </a:xfrm>
            <a:prstGeom prst="blockArc">
              <a:avLst>
                <a:gd name="adj1" fmla="val 13500000"/>
                <a:gd name="adj2" fmla="val 18900000"/>
                <a:gd name="adj3" fmla="val 4960"/>
              </a:avLst>
            </a:prstGeom>
            <a:solidFill>
              <a:srgbClr val="76AD3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a:p>
          </p:txBody>
        </p:sp>
        <p:sp>
          <p:nvSpPr>
            <p:cNvPr id="9" name="Freeform 8"/>
            <p:cNvSpPr/>
            <p:nvPr/>
          </p:nvSpPr>
          <p:spPr>
            <a:xfrm>
              <a:off x="4701366" y="2109076"/>
              <a:ext cx="1637943" cy="1637943"/>
            </a:xfrm>
            <a:custGeom>
              <a:avLst/>
              <a:gdLst>
                <a:gd name="connsiteX0" fmla="*/ 0 w 1230611"/>
                <a:gd name="connsiteY0" fmla="*/ 615306 h 1230611"/>
                <a:gd name="connsiteX1" fmla="*/ 615306 w 1230611"/>
                <a:gd name="connsiteY1" fmla="*/ 0 h 1230611"/>
                <a:gd name="connsiteX2" fmla="*/ 1230612 w 1230611"/>
                <a:gd name="connsiteY2" fmla="*/ 615306 h 1230611"/>
                <a:gd name="connsiteX3" fmla="*/ 615306 w 1230611"/>
                <a:gd name="connsiteY3" fmla="*/ 1230612 h 1230611"/>
                <a:gd name="connsiteX4" fmla="*/ 0 w 1230611"/>
                <a:gd name="connsiteY4" fmla="*/ 615306 h 12306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0611" h="1230611">
                  <a:moveTo>
                    <a:pt x="0" y="615306"/>
                  </a:moveTo>
                  <a:cubicBezTo>
                    <a:pt x="0" y="275482"/>
                    <a:pt x="275482" y="0"/>
                    <a:pt x="615306" y="0"/>
                  </a:cubicBezTo>
                  <a:cubicBezTo>
                    <a:pt x="955130" y="0"/>
                    <a:pt x="1230612" y="275482"/>
                    <a:pt x="1230612" y="615306"/>
                  </a:cubicBezTo>
                  <a:cubicBezTo>
                    <a:pt x="1230612" y="955130"/>
                    <a:pt x="955130" y="1230612"/>
                    <a:pt x="615306" y="1230612"/>
                  </a:cubicBezTo>
                  <a:cubicBezTo>
                    <a:pt x="275482" y="1230612"/>
                    <a:pt x="0" y="955130"/>
                    <a:pt x="0" y="615306"/>
                  </a:cubicBezTo>
                  <a:close/>
                </a:path>
              </a:pathLst>
            </a:custGeom>
            <a:solidFill>
              <a:srgbClr val="76AD38"/>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171842" tIns="145115" rIns="349228" bIns="145116" numCol="1" spcCol="1270" anchor="ctr" anchorCtr="0">
              <a:noAutofit/>
            </a:bodyPr>
            <a:lstStyle/>
            <a:p>
              <a:pPr lvl="0" algn="ctr" defTabSz="1111250">
                <a:lnSpc>
                  <a:spcPct val="90000"/>
                </a:lnSpc>
                <a:spcBef>
                  <a:spcPct val="0"/>
                </a:spcBef>
                <a:spcAft>
                  <a:spcPct val="35000"/>
                </a:spcAft>
              </a:pPr>
              <a:endParaRPr lang="en-GB" sz="2500" kern="1200"/>
            </a:p>
          </p:txBody>
        </p:sp>
        <p:sp>
          <p:nvSpPr>
            <p:cNvPr id="10" name="Freeform 9"/>
            <p:cNvSpPr/>
            <p:nvPr/>
          </p:nvSpPr>
          <p:spPr>
            <a:xfrm>
              <a:off x="5881867" y="2109076"/>
              <a:ext cx="1637943" cy="1637943"/>
            </a:xfrm>
            <a:custGeom>
              <a:avLst/>
              <a:gdLst>
                <a:gd name="connsiteX0" fmla="*/ 0 w 1230611"/>
                <a:gd name="connsiteY0" fmla="*/ 615306 h 1230611"/>
                <a:gd name="connsiteX1" fmla="*/ 615306 w 1230611"/>
                <a:gd name="connsiteY1" fmla="*/ 0 h 1230611"/>
                <a:gd name="connsiteX2" fmla="*/ 1230612 w 1230611"/>
                <a:gd name="connsiteY2" fmla="*/ 615306 h 1230611"/>
                <a:gd name="connsiteX3" fmla="*/ 615306 w 1230611"/>
                <a:gd name="connsiteY3" fmla="*/ 1230612 h 1230611"/>
                <a:gd name="connsiteX4" fmla="*/ 0 w 1230611"/>
                <a:gd name="connsiteY4" fmla="*/ 615306 h 12306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0611" h="1230611">
                  <a:moveTo>
                    <a:pt x="0" y="615306"/>
                  </a:moveTo>
                  <a:cubicBezTo>
                    <a:pt x="0" y="275482"/>
                    <a:pt x="275482" y="0"/>
                    <a:pt x="615306" y="0"/>
                  </a:cubicBezTo>
                  <a:cubicBezTo>
                    <a:pt x="955130" y="0"/>
                    <a:pt x="1230612" y="275482"/>
                    <a:pt x="1230612" y="615306"/>
                  </a:cubicBezTo>
                  <a:cubicBezTo>
                    <a:pt x="1230612" y="955130"/>
                    <a:pt x="955130" y="1230612"/>
                    <a:pt x="615306" y="1230612"/>
                  </a:cubicBezTo>
                  <a:cubicBezTo>
                    <a:pt x="275482" y="1230612"/>
                    <a:pt x="0" y="955130"/>
                    <a:pt x="0" y="615306"/>
                  </a:cubicBezTo>
                  <a:close/>
                </a:path>
              </a:pathLst>
            </a:custGeom>
            <a:solidFill>
              <a:srgbClr val="A2CA0C"/>
            </a:solidFill>
            <a:ln>
              <a:noFill/>
            </a:ln>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349227" tIns="145115" rIns="171843" bIns="145116" numCol="1" spcCol="1270" anchor="ctr" anchorCtr="0">
              <a:noAutofit/>
            </a:bodyPr>
            <a:lstStyle/>
            <a:p>
              <a:pPr lvl="0" algn="ctr" defTabSz="1111250">
                <a:lnSpc>
                  <a:spcPct val="90000"/>
                </a:lnSpc>
                <a:spcBef>
                  <a:spcPct val="0"/>
                </a:spcBef>
                <a:spcAft>
                  <a:spcPct val="35000"/>
                </a:spcAft>
              </a:pPr>
              <a:endParaRPr lang="en-GB" sz="2500" kern="1200"/>
            </a:p>
          </p:txBody>
        </p:sp>
        <p:sp>
          <p:nvSpPr>
            <p:cNvPr id="11" name="Freeform 10"/>
            <p:cNvSpPr/>
            <p:nvPr/>
          </p:nvSpPr>
          <p:spPr>
            <a:xfrm>
              <a:off x="1717434" y="1625973"/>
              <a:ext cx="1132745" cy="1132772"/>
            </a:xfrm>
            <a:custGeom>
              <a:avLst/>
              <a:gdLst>
                <a:gd name="connsiteX0" fmla="*/ 0 w 851048"/>
                <a:gd name="connsiteY0" fmla="*/ 425534 h 851068"/>
                <a:gd name="connsiteX1" fmla="*/ 425524 w 851048"/>
                <a:gd name="connsiteY1" fmla="*/ 0 h 851068"/>
                <a:gd name="connsiteX2" fmla="*/ 851048 w 851048"/>
                <a:gd name="connsiteY2" fmla="*/ 425534 h 851068"/>
                <a:gd name="connsiteX3" fmla="*/ 425524 w 851048"/>
                <a:gd name="connsiteY3" fmla="*/ 851068 h 851068"/>
                <a:gd name="connsiteX4" fmla="*/ 0 w 851048"/>
                <a:gd name="connsiteY4" fmla="*/ 425534 h 851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1048" h="851068">
                  <a:moveTo>
                    <a:pt x="0" y="425534"/>
                  </a:moveTo>
                  <a:cubicBezTo>
                    <a:pt x="0" y="190518"/>
                    <a:pt x="190514" y="0"/>
                    <a:pt x="425524" y="0"/>
                  </a:cubicBezTo>
                  <a:cubicBezTo>
                    <a:pt x="660534" y="0"/>
                    <a:pt x="851048" y="190518"/>
                    <a:pt x="851048" y="425534"/>
                  </a:cubicBezTo>
                  <a:cubicBezTo>
                    <a:pt x="851048" y="660550"/>
                    <a:pt x="660534" y="851068"/>
                    <a:pt x="425524" y="851068"/>
                  </a:cubicBezTo>
                  <a:cubicBezTo>
                    <a:pt x="190514" y="851068"/>
                    <a:pt x="0" y="660550"/>
                    <a:pt x="0" y="425534"/>
                  </a:cubicBezTo>
                  <a:close/>
                </a:path>
              </a:pathLst>
            </a:custGeom>
            <a:solidFill>
              <a:srgbClr val="76AD38"/>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185593" tIns="185596" rIns="185593" bIns="185596" numCol="1" spcCol="1270" anchor="ctr" anchorCtr="0">
              <a:noAutofit/>
            </a:bodyPr>
            <a:lstStyle/>
            <a:p>
              <a:pPr lvl="0" algn="ctr" defTabSz="711200">
                <a:lnSpc>
                  <a:spcPct val="90000"/>
                </a:lnSpc>
                <a:spcBef>
                  <a:spcPct val="0"/>
                </a:spcBef>
                <a:spcAft>
                  <a:spcPct val="35000"/>
                </a:spcAft>
              </a:pPr>
              <a:endParaRPr lang="en-GB" sz="1600" kern="1200"/>
            </a:p>
          </p:txBody>
        </p:sp>
        <p:sp>
          <p:nvSpPr>
            <p:cNvPr id="12" name="Oval 11"/>
            <p:cNvSpPr/>
            <p:nvPr/>
          </p:nvSpPr>
          <p:spPr>
            <a:xfrm>
              <a:off x="1299660" y="2573021"/>
              <a:ext cx="556413" cy="556190"/>
            </a:xfrm>
            <a:prstGeom prst="ellipse">
              <a:avLst/>
            </a:prstGeom>
            <a:solidFill>
              <a:srgbClr val="76AD38"/>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a:lstStyle/>
            <a:p>
              <a:endParaRPr lang="zh-CN" altLang="en-US"/>
            </a:p>
          </p:txBody>
        </p:sp>
        <p:sp>
          <p:nvSpPr>
            <p:cNvPr id="13" name="Oval 12"/>
            <p:cNvSpPr/>
            <p:nvPr/>
          </p:nvSpPr>
          <p:spPr>
            <a:xfrm>
              <a:off x="2943136" y="1848793"/>
              <a:ext cx="323755" cy="323544"/>
            </a:xfrm>
            <a:prstGeom prst="ellipse">
              <a:avLst/>
            </a:prstGeom>
            <a:solidFill>
              <a:srgbClr val="A2CA0C"/>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a:lstStyle/>
            <a:p>
              <a:endParaRPr lang="zh-CN" altLang="en-US"/>
            </a:p>
          </p:txBody>
        </p:sp>
        <p:sp>
          <p:nvSpPr>
            <p:cNvPr id="14" name="Freeform 13"/>
            <p:cNvSpPr/>
            <p:nvPr/>
          </p:nvSpPr>
          <p:spPr>
            <a:xfrm>
              <a:off x="2822824" y="2302542"/>
              <a:ext cx="1132745" cy="1132772"/>
            </a:xfrm>
            <a:custGeom>
              <a:avLst/>
              <a:gdLst>
                <a:gd name="connsiteX0" fmla="*/ 0 w 851048"/>
                <a:gd name="connsiteY0" fmla="*/ 425534 h 851068"/>
                <a:gd name="connsiteX1" fmla="*/ 425524 w 851048"/>
                <a:gd name="connsiteY1" fmla="*/ 0 h 851068"/>
                <a:gd name="connsiteX2" fmla="*/ 851048 w 851048"/>
                <a:gd name="connsiteY2" fmla="*/ 425534 h 851068"/>
                <a:gd name="connsiteX3" fmla="*/ 425524 w 851048"/>
                <a:gd name="connsiteY3" fmla="*/ 851068 h 851068"/>
                <a:gd name="connsiteX4" fmla="*/ 0 w 851048"/>
                <a:gd name="connsiteY4" fmla="*/ 425534 h 851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1048" h="851068">
                  <a:moveTo>
                    <a:pt x="0" y="425534"/>
                  </a:moveTo>
                  <a:cubicBezTo>
                    <a:pt x="0" y="190518"/>
                    <a:pt x="190514" y="0"/>
                    <a:pt x="425524" y="0"/>
                  </a:cubicBezTo>
                  <a:cubicBezTo>
                    <a:pt x="660534" y="0"/>
                    <a:pt x="851048" y="190518"/>
                    <a:pt x="851048" y="425534"/>
                  </a:cubicBezTo>
                  <a:cubicBezTo>
                    <a:pt x="851048" y="660550"/>
                    <a:pt x="660534" y="851068"/>
                    <a:pt x="425524" y="851068"/>
                  </a:cubicBezTo>
                  <a:cubicBezTo>
                    <a:pt x="190514" y="851068"/>
                    <a:pt x="0" y="660550"/>
                    <a:pt x="0" y="425534"/>
                  </a:cubicBezTo>
                  <a:close/>
                </a:path>
              </a:pathLst>
            </a:custGeom>
            <a:solidFill>
              <a:srgbClr val="A2CA0C"/>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185593" tIns="185596" rIns="185593" bIns="185596" numCol="1" spcCol="1270" anchor="ctr" anchorCtr="0">
              <a:noAutofit/>
            </a:bodyPr>
            <a:lstStyle/>
            <a:p>
              <a:pPr lvl="0" algn="ctr" defTabSz="711200">
                <a:lnSpc>
                  <a:spcPct val="90000"/>
                </a:lnSpc>
                <a:spcBef>
                  <a:spcPct val="0"/>
                </a:spcBef>
                <a:spcAft>
                  <a:spcPct val="35000"/>
                </a:spcAft>
              </a:pPr>
              <a:endParaRPr lang="en-GB" sz="1600" kern="1200"/>
            </a:p>
          </p:txBody>
        </p:sp>
        <p:sp>
          <p:nvSpPr>
            <p:cNvPr id="3" name="Oval 14"/>
            <p:cNvSpPr/>
            <p:nvPr/>
          </p:nvSpPr>
          <p:spPr>
            <a:xfrm>
              <a:off x="2941278" y="3504592"/>
              <a:ext cx="323755" cy="323544"/>
            </a:xfrm>
            <a:prstGeom prst="ellipse">
              <a:avLst/>
            </a:prstGeom>
            <a:solidFill>
              <a:srgbClr val="A2CA0C"/>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a:lstStyle/>
            <a:p>
              <a:endParaRPr lang="zh-CN" altLang="en-US"/>
            </a:p>
          </p:txBody>
        </p:sp>
        <p:sp>
          <p:nvSpPr>
            <p:cNvPr id="16" name="Freeform 15"/>
            <p:cNvSpPr/>
            <p:nvPr/>
          </p:nvSpPr>
          <p:spPr>
            <a:xfrm>
              <a:off x="1737620" y="2949875"/>
              <a:ext cx="1132745" cy="1132772"/>
            </a:xfrm>
            <a:custGeom>
              <a:avLst/>
              <a:gdLst>
                <a:gd name="connsiteX0" fmla="*/ 0 w 851048"/>
                <a:gd name="connsiteY0" fmla="*/ 425534 h 851068"/>
                <a:gd name="connsiteX1" fmla="*/ 425524 w 851048"/>
                <a:gd name="connsiteY1" fmla="*/ 0 h 851068"/>
                <a:gd name="connsiteX2" fmla="*/ 851048 w 851048"/>
                <a:gd name="connsiteY2" fmla="*/ 425534 h 851068"/>
                <a:gd name="connsiteX3" fmla="*/ 425524 w 851048"/>
                <a:gd name="connsiteY3" fmla="*/ 851068 h 851068"/>
                <a:gd name="connsiteX4" fmla="*/ 0 w 851048"/>
                <a:gd name="connsiteY4" fmla="*/ 425534 h 851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1048" h="851068">
                  <a:moveTo>
                    <a:pt x="0" y="425534"/>
                  </a:moveTo>
                  <a:cubicBezTo>
                    <a:pt x="0" y="190518"/>
                    <a:pt x="190514" y="0"/>
                    <a:pt x="425524" y="0"/>
                  </a:cubicBezTo>
                  <a:cubicBezTo>
                    <a:pt x="660534" y="0"/>
                    <a:pt x="851048" y="190518"/>
                    <a:pt x="851048" y="425534"/>
                  </a:cubicBezTo>
                  <a:cubicBezTo>
                    <a:pt x="851048" y="660550"/>
                    <a:pt x="660534" y="851068"/>
                    <a:pt x="425524" y="851068"/>
                  </a:cubicBezTo>
                  <a:cubicBezTo>
                    <a:pt x="190514" y="851068"/>
                    <a:pt x="0" y="660550"/>
                    <a:pt x="0" y="425534"/>
                  </a:cubicBezTo>
                  <a:close/>
                </a:path>
              </a:pathLst>
            </a:custGeom>
            <a:solidFill>
              <a:srgbClr val="76AD38"/>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185593" tIns="185596" rIns="185593" bIns="185596" numCol="1" spcCol="1270" anchor="ctr" anchorCtr="0">
              <a:noAutofit/>
            </a:bodyPr>
            <a:lstStyle/>
            <a:p>
              <a:pPr lvl="0" algn="ctr" defTabSz="711200">
                <a:lnSpc>
                  <a:spcPct val="90000"/>
                </a:lnSpc>
                <a:spcBef>
                  <a:spcPct val="0"/>
                </a:spcBef>
                <a:spcAft>
                  <a:spcPct val="35000"/>
                </a:spcAft>
              </a:pPr>
              <a:endParaRPr lang="en-GB" sz="1600" kern="1200"/>
            </a:p>
          </p:txBody>
        </p:sp>
        <p:sp>
          <p:nvSpPr>
            <p:cNvPr id="17" name="Freeform 16"/>
            <p:cNvSpPr/>
            <p:nvPr/>
          </p:nvSpPr>
          <p:spPr>
            <a:xfrm>
              <a:off x="8399755" y="1822179"/>
              <a:ext cx="2087945" cy="2087567"/>
            </a:xfrm>
            <a:custGeom>
              <a:avLst/>
              <a:gdLst>
                <a:gd name="connsiteX0" fmla="*/ 0 w 1568704"/>
                <a:gd name="connsiteY0" fmla="*/ 784210 h 1568420"/>
                <a:gd name="connsiteX1" fmla="*/ 784352 w 1568704"/>
                <a:gd name="connsiteY1" fmla="*/ 0 h 1568420"/>
                <a:gd name="connsiteX2" fmla="*/ 1568704 w 1568704"/>
                <a:gd name="connsiteY2" fmla="*/ 784210 h 1568420"/>
                <a:gd name="connsiteX3" fmla="*/ 784352 w 1568704"/>
                <a:gd name="connsiteY3" fmla="*/ 1568420 h 1568420"/>
                <a:gd name="connsiteX4" fmla="*/ 0 w 1568704"/>
                <a:gd name="connsiteY4" fmla="*/ 784210 h 15684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8704" h="1568420">
                  <a:moveTo>
                    <a:pt x="0" y="784210"/>
                  </a:moveTo>
                  <a:cubicBezTo>
                    <a:pt x="0" y="351103"/>
                    <a:pt x="351166" y="0"/>
                    <a:pt x="784352" y="0"/>
                  </a:cubicBezTo>
                  <a:cubicBezTo>
                    <a:pt x="1217538" y="0"/>
                    <a:pt x="1568704" y="351103"/>
                    <a:pt x="1568704" y="784210"/>
                  </a:cubicBezTo>
                  <a:cubicBezTo>
                    <a:pt x="1568704" y="1217317"/>
                    <a:pt x="1217538" y="1568420"/>
                    <a:pt x="784352" y="1568420"/>
                  </a:cubicBezTo>
                  <a:cubicBezTo>
                    <a:pt x="351166" y="1568420"/>
                    <a:pt x="0" y="1217317"/>
                    <a:pt x="0" y="784210"/>
                  </a:cubicBezTo>
                  <a:close/>
                </a:path>
              </a:pathLst>
            </a:custGeom>
            <a:solidFill>
              <a:srgbClr val="76AD3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44031" tIns="343990" rIns="344031" bIns="343990" numCol="1" spcCol="1270" anchor="ctr" anchorCtr="0">
              <a:noAutofit/>
            </a:bodyPr>
            <a:lstStyle/>
            <a:p>
              <a:pPr lvl="0" algn="ctr" defTabSz="1333500">
                <a:lnSpc>
                  <a:spcPct val="90000"/>
                </a:lnSpc>
                <a:spcBef>
                  <a:spcPct val="0"/>
                </a:spcBef>
                <a:spcAft>
                  <a:spcPct val="35000"/>
                </a:spcAft>
              </a:pPr>
              <a:endParaRPr lang="en-GB" sz="3000" kern="1200"/>
            </a:p>
          </p:txBody>
        </p:sp>
        <p:grpSp>
          <p:nvGrpSpPr>
            <p:cNvPr id="18" name="Group 17"/>
            <p:cNvGrpSpPr/>
            <p:nvPr/>
          </p:nvGrpSpPr>
          <p:grpSpPr>
            <a:xfrm>
              <a:off x="2090424" y="3301439"/>
              <a:ext cx="465138" cy="435769"/>
              <a:chOff x="5368132" y="3540125"/>
              <a:chExt cx="465138" cy="435769"/>
            </a:xfrm>
            <a:solidFill>
              <a:schemeClr val="bg2"/>
            </a:solidFill>
          </p:grpSpPr>
          <p:sp>
            <p:nvSpPr>
              <p:cNvPr id="35" name="AutoShape 110"/>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36" name="AutoShape 111"/>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nvGrpSpPr>
            <p:cNvPr id="19" name="Group 18"/>
            <p:cNvGrpSpPr/>
            <p:nvPr/>
          </p:nvGrpSpPr>
          <p:grpSpPr>
            <a:xfrm>
              <a:off x="3156627" y="2670302"/>
              <a:ext cx="465138" cy="391319"/>
              <a:chOff x="5368132" y="2625725"/>
              <a:chExt cx="465138" cy="391319"/>
            </a:xfrm>
            <a:solidFill>
              <a:schemeClr val="bg2"/>
            </a:solidFill>
          </p:grpSpPr>
          <p:sp>
            <p:nvSpPr>
              <p:cNvPr id="32" name="AutoShape 120"/>
              <p:cNvSpPr/>
              <p:nvPr/>
            </p:nvSpPr>
            <p:spPr bwMode="auto">
              <a:xfrm>
                <a:off x="5484813" y="2727325"/>
                <a:ext cx="231775" cy="231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33" name="AutoShape 121"/>
              <p:cNvSpPr/>
              <p:nvPr/>
            </p:nvSpPr>
            <p:spPr bwMode="auto">
              <a:xfrm>
                <a:off x="5542757" y="2785269"/>
                <a:ext cx="65088" cy="6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34" name="AutoShape 122"/>
              <p:cNvSpPr/>
              <p:nvPr/>
            </p:nvSpPr>
            <p:spPr bwMode="auto">
              <a:xfrm>
                <a:off x="5368132" y="2625725"/>
                <a:ext cx="465138" cy="391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nvGrpSpPr>
            <p:cNvPr id="20" name="Group 19"/>
            <p:cNvGrpSpPr/>
            <p:nvPr/>
          </p:nvGrpSpPr>
          <p:grpSpPr>
            <a:xfrm>
              <a:off x="2048050" y="1955812"/>
              <a:ext cx="464344" cy="464344"/>
              <a:chOff x="4439444" y="2582069"/>
              <a:chExt cx="464344" cy="464344"/>
            </a:xfrm>
            <a:solidFill>
              <a:schemeClr val="bg2"/>
            </a:solidFill>
          </p:grpSpPr>
          <p:sp>
            <p:nvSpPr>
              <p:cNvPr id="29" name="AutoShape 123"/>
              <p:cNvSpPr/>
              <p:nvPr/>
            </p:nvSpPr>
            <p:spPr bwMode="auto">
              <a:xfrm>
                <a:off x="4439444" y="2582069"/>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30" name="AutoShape 124"/>
              <p:cNvSpPr/>
              <p:nvPr/>
            </p:nvSpPr>
            <p:spPr bwMode="auto">
              <a:xfrm>
                <a:off x="4570413" y="2712244"/>
                <a:ext cx="203200" cy="203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31" name="AutoShape 125"/>
              <p:cNvSpPr/>
              <p:nvPr/>
            </p:nvSpPr>
            <p:spPr bwMode="auto">
              <a:xfrm>
                <a:off x="4613275" y="2755900"/>
                <a:ext cx="116682" cy="1166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sp>
          <p:nvSpPr>
            <p:cNvPr id="21" name="TextBox 20"/>
            <p:cNvSpPr txBox="1"/>
            <p:nvPr/>
          </p:nvSpPr>
          <p:spPr>
            <a:xfrm>
              <a:off x="8648962" y="2703123"/>
              <a:ext cx="1579278" cy="369332"/>
            </a:xfrm>
            <a:prstGeom prst="rect">
              <a:avLst/>
            </a:prstGeom>
            <a:noFill/>
          </p:spPr>
          <p:txBody>
            <a:bodyPr wrap="none" rtlCol="0">
              <a:spAutoFit/>
            </a:bodyPr>
            <a:lstStyle/>
            <a:p>
              <a:r>
                <a:rPr lang="zh-CN" altLang="en-US" b="1" dirty="0">
                  <a:solidFill>
                    <a:schemeClr val="bg1"/>
                  </a:solidFill>
                </a:rPr>
                <a:t>点此替换文本</a:t>
              </a:r>
              <a:endParaRPr lang="en-GB" altLang="zh-CN" b="1" dirty="0">
                <a:solidFill>
                  <a:schemeClr val="bg1"/>
                </a:solidFill>
              </a:endParaRPr>
            </a:p>
          </p:txBody>
        </p:sp>
        <p:sp>
          <p:nvSpPr>
            <p:cNvPr id="22" name="TextBox 21"/>
            <p:cNvSpPr txBox="1"/>
            <p:nvPr/>
          </p:nvSpPr>
          <p:spPr>
            <a:xfrm>
              <a:off x="5929810" y="2743381"/>
              <a:ext cx="1579278" cy="369332"/>
            </a:xfrm>
            <a:prstGeom prst="rect">
              <a:avLst/>
            </a:prstGeom>
            <a:noFill/>
          </p:spPr>
          <p:txBody>
            <a:bodyPr wrap="none" rtlCol="0">
              <a:spAutoFit/>
            </a:bodyPr>
            <a:lstStyle/>
            <a:p>
              <a:r>
                <a:rPr lang="zh-CN" altLang="en-US" b="1" dirty="0" smtClean="0">
                  <a:solidFill>
                    <a:schemeClr val="bg1"/>
                  </a:solidFill>
                </a:rPr>
                <a:t>点此替换文本</a:t>
              </a:r>
              <a:endParaRPr lang="en-GB" b="1" dirty="0">
                <a:solidFill>
                  <a:schemeClr val="bg1"/>
                </a:solidFill>
              </a:endParaRPr>
            </a:p>
          </p:txBody>
        </p:sp>
        <p:grpSp>
          <p:nvGrpSpPr>
            <p:cNvPr id="23" name="Group 22"/>
            <p:cNvGrpSpPr/>
            <p:nvPr/>
          </p:nvGrpSpPr>
          <p:grpSpPr>
            <a:xfrm>
              <a:off x="5360793" y="2695478"/>
              <a:ext cx="319088" cy="465138"/>
              <a:chOff x="3582988" y="3510757"/>
              <a:chExt cx="319088" cy="465138"/>
            </a:xfrm>
            <a:solidFill>
              <a:schemeClr val="bg2"/>
            </a:solidFill>
          </p:grpSpPr>
          <p:sp>
            <p:nvSpPr>
              <p:cNvPr id="27" name="AutoShape 113"/>
              <p:cNvSpPr/>
              <p:nvPr/>
            </p:nvSpPr>
            <p:spPr bwMode="auto">
              <a:xfrm>
                <a:off x="3582988" y="3510757"/>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28" name="AutoShape 114"/>
              <p:cNvSpPr/>
              <p:nvPr/>
            </p:nvSpPr>
            <p:spPr bwMode="auto">
              <a:xfrm>
                <a:off x="3655219" y="3583782"/>
                <a:ext cx="94456" cy="94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sp>
          <p:nvSpPr>
            <p:cNvPr id="24" name="TextBox 23"/>
            <p:cNvSpPr txBox="1"/>
            <p:nvPr/>
          </p:nvSpPr>
          <p:spPr>
            <a:xfrm>
              <a:off x="8792073" y="4288868"/>
              <a:ext cx="1569660" cy="369332"/>
            </a:xfrm>
            <a:prstGeom prst="rect">
              <a:avLst/>
            </a:prstGeom>
            <a:noFill/>
          </p:spPr>
          <p:txBody>
            <a:bodyPr wrap="none" rtlCol="0">
              <a:spAutoFit/>
            </a:bodyPr>
            <a:lstStyle/>
            <a:p>
              <a:r>
                <a:rPr lang="zh-CN" altLang="en-US" dirty="0"/>
                <a:t>点此替换文本</a:t>
              </a:r>
              <a:endParaRPr lang="en-GB" altLang="zh-CN" dirty="0"/>
            </a:p>
          </p:txBody>
        </p:sp>
        <p:sp>
          <p:nvSpPr>
            <p:cNvPr id="25" name="TextBox 24"/>
            <p:cNvSpPr txBox="1"/>
            <p:nvPr/>
          </p:nvSpPr>
          <p:spPr>
            <a:xfrm>
              <a:off x="5443790" y="4288868"/>
              <a:ext cx="1569660" cy="369332"/>
            </a:xfrm>
            <a:prstGeom prst="rect">
              <a:avLst/>
            </a:prstGeom>
            <a:noFill/>
          </p:spPr>
          <p:txBody>
            <a:bodyPr wrap="none" rtlCol="0">
              <a:spAutoFit/>
            </a:bodyPr>
            <a:lstStyle/>
            <a:p>
              <a:r>
                <a:rPr lang="zh-CN" altLang="en-US" dirty="0"/>
                <a:t>点此替换文本</a:t>
              </a:r>
              <a:endParaRPr lang="en-GB" altLang="zh-CN" dirty="0"/>
            </a:p>
          </p:txBody>
        </p:sp>
        <p:sp>
          <p:nvSpPr>
            <p:cNvPr id="26" name="TextBox 25"/>
            <p:cNvSpPr txBox="1"/>
            <p:nvPr/>
          </p:nvSpPr>
          <p:spPr>
            <a:xfrm>
              <a:off x="1768283" y="4288868"/>
              <a:ext cx="1579600" cy="369332"/>
            </a:xfrm>
            <a:prstGeom prst="rect">
              <a:avLst/>
            </a:prstGeom>
            <a:noFill/>
          </p:spPr>
          <p:txBody>
            <a:bodyPr wrap="none" rtlCol="0">
              <a:spAutoFit/>
            </a:bodyPr>
            <a:lstStyle/>
            <a:p>
              <a:r>
                <a:rPr lang="zh-CN" altLang="en-US" dirty="0" smtClean="0"/>
                <a:t>点此替换文本</a:t>
              </a:r>
              <a:endParaRPr lang="en-GB" dirty="0"/>
            </a:p>
          </p:txBody>
        </p:sp>
      </p:grpSp>
      <p:grpSp>
        <p:nvGrpSpPr>
          <p:cNvPr id="37" name="Group 36"/>
          <p:cNvGrpSpPr/>
          <p:nvPr/>
        </p:nvGrpSpPr>
        <p:grpSpPr>
          <a:xfrm>
            <a:off x="0" y="4935543"/>
            <a:ext cx="12192000" cy="1364343"/>
            <a:chOff x="0" y="4935543"/>
            <a:chExt cx="12192000" cy="1364343"/>
          </a:xfrm>
        </p:grpSpPr>
        <p:sp>
          <p:nvSpPr>
            <p:cNvPr id="38" name="Rectangle 37"/>
            <p:cNvSpPr/>
            <p:nvPr/>
          </p:nvSpPr>
          <p:spPr>
            <a:xfrm>
              <a:off x="0" y="4935543"/>
              <a:ext cx="12192000" cy="1364343"/>
            </a:xfrm>
            <a:prstGeom prst="rect">
              <a:avLst/>
            </a:prstGeom>
            <a:solidFill>
              <a:srgbClr val="76AD38"/>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p:cNvSpPr/>
            <p:nvPr/>
          </p:nvSpPr>
          <p:spPr>
            <a:xfrm>
              <a:off x="783770" y="4935543"/>
              <a:ext cx="1365391" cy="136434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Freeform 39"/>
            <p:cNvSpPr>
              <a:spLocks noEditPoints="1"/>
            </p:cNvSpPr>
            <p:nvPr/>
          </p:nvSpPr>
          <p:spPr bwMode="auto">
            <a:xfrm>
              <a:off x="1246527" y="5197840"/>
              <a:ext cx="439876" cy="449708"/>
            </a:xfrm>
            <a:custGeom>
              <a:avLst/>
              <a:gdLst>
                <a:gd name="T0" fmla="*/ 203 w 360"/>
                <a:gd name="T1" fmla="*/ 271 h 368"/>
                <a:gd name="T2" fmla="*/ 261 w 360"/>
                <a:gd name="T3" fmla="*/ 202 h 368"/>
                <a:gd name="T4" fmla="*/ 360 w 360"/>
                <a:gd name="T5" fmla="*/ 51 h 368"/>
                <a:gd name="T6" fmla="*/ 346 w 360"/>
                <a:gd name="T7" fmla="*/ 37 h 368"/>
                <a:gd name="T8" fmla="*/ 277 w 360"/>
                <a:gd name="T9" fmla="*/ 37 h 368"/>
                <a:gd name="T10" fmla="*/ 180 w 360"/>
                <a:gd name="T11" fmla="*/ 0 h 368"/>
                <a:gd name="T12" fmla="*/ 83 w 360"/>
                <a:gd name="T13" fmla="*/ 37 h 368"/>
                <a:gd name="T14" fmla="*/ 14 w 360"/>
                <a:gd name="T15" fmla="*/ 37 h 368"/>
                <a:gd name="T16" fmla="*/ 0 w 360"/>
                <a:gd name="T17" fmla="*/ 51 h 368"/>
                <a:gd name="T18" fmla="*/ 98 w 360"/>
                <a:gd name="T19" fmla="*/ 202 h 368"/>
                <a:gd name="T20" fmla="*/ 156 w 360"/>
                <a:gd name="T21" fmla="*/ 271 h 368"/>
                <a:gd name="T22" fmla="*/ 156 w 360"/>
                <a:gd name="T23" fmla="*/ 297 h 368"/>
                <a:gd name="T24" fmla="*/ 91 w 360"/>
                <a:gd name="T25" fmla="*/ 332 h 368"/>
                <a:gd name="T26" fmla="*/ 180 w 360"/>
                <a:gd name="T27" fmla="*/ 368 h 368"/>
                <a:gd name="T28" fmla="*/ 269 w 360"/>
                <a:gd name="T29" fmla="*/ 332 h 368"/>
                <a:gd name="T30" fmla="*/ 203 w 360"/>
                <a:gd name="T31" fmla="*/ 297 h 368"/>
                <a:gd name="T32" fmla="*/ 203 w 360"/>
                <a:gd name="T33" fmla="*/ 271 h 368"/>
                <a:gd name="T34" fmla="*/ 259 w 360"/>
                <a:gd name="T35" fmla="*/ 170 h 368"/>
                <a:gd name="T36" fmla="*/ 281 w 360"/>
                <a:gd name="T37" fmla="*/ 65 h 368"/>
                <a:gd name="T38" fmla="*/ 331 w 360"/>
                <a:gd name="T39" fmla="*/ 65 h 368"/>
                <a:gd name="T40" fmla="*/ 259 w 360"/>
                <a:gd name="T41" fmla="*/ 170 h 368"/>
                <a:gd name="T42" fmla="*/ 180 w 360"/>
                <a:gd name="T43" fmla="*/ 24 h 368"/>
                <a:gd name="T44" fmla="*/ 256 w 360"/>
                <a:gd name="T45" fmla="*/ 55 h 368"/>
                <a:gd name="T46" fmla="*/ 180 w 360"/>
                <a:gd name="T47" fmla="*/ 86 h 368"/>
                <a:gd name="T48" fmla="*/ 104 w 360"/>
                <a:gd name="T49" fmla="*/ 55 h 368"/>
                <a:gd name="T50" fmla="*/ 180 w 360"/>
                <a:gd name="T51" fmla="*/ 24 h 368"/>
                <a:gd name="T52" fmla="*/ 29 w 360"/>
                <a:gd name="T53" fmla="*/ 65 h 368"/>
                <a:gd name="T54" fmla="*/ 79 w 360"/>
                <a:gd name="T55" fmla="*/ 65 h 368"/>
                <a:gd name="T56" fmla="*/ 101 w 360"/>
                <a:gd name="T57" fmla="*/ 170 h 368"/>
                <a:gd name="T58" fmla="*/ 29 w 360"/>
                <a:gd name="T59" fmla="*/ 65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60" h="368">
                  <a:moveTo>
                    <a:pt x="203" y="271"/>
                  </a:moveTo>
                  <a:cubicBezTo>
                    <a:pt x="203" y="242"/>
                    <a:pt x="225" y="226"/>
                    <a:pt x="261" y="202"/>
                  </a:cubicBezTo>
                  <a:cubicBezTo>
                    <a:pt x="305" y="173"/>
                    <a:pt x="360" y="137"/>
                    <a:pt x="360" y="51"/>
                  </a:cubicBezTo>
                  <a:cubicBezTo>
                    <a:pt x="360" y="43"/>
                    <a:pt x="353" y="37"/>
                    <a:pt x="346" y="37"/>
                  </a:cubicBezTo>
                  <a:cubicBezTo>
                    <a:pt x="277" y="37"/>
                    <a:pt x="277" y="37"/>
                    <a:pt x="277" y="37"/>
                  </a:cubicBezTo>
                  <a:cubicBezTo>
                    <a:pt x="267" y="19"/>
                    <a:pt x="238" y="0"/>
                    <a:pt x="180" y="0"/>
                  </a:cubicBezTo>
                  <a:cubicBezTo>
                    <a:pt x="121" y="0"/>
                    <a:pt x="92" y="19"/>
                    <a:pt x="83" y="37"/>
                  </a:cubicBezTo>
                  <a:cubicBezTo>
                    <a:pt x="14" y="37"/>
                    <a:pt x="14" y="37"/>
                    <a:pt x="14" y="37"/>
                  </a:cubicBezTo>
                  <a:cubicBezTo>
                    <a:pt x="6" y="37"/>
                    <a:pt x="0" y="43"/>
                    <a:pt x="0" y="51"/>
                  </a:cubicBezTo>
                  <a:cubicBezTo>
                    <a:pt x="0" y="137"/>
                    <a:pt x="54" y="173"/>
                    <a:pt x="98" y="202"/>
                  </a:cubicBezTo>
                  <a:cubicBezTo>
                    <a:pt x="134" y="226"/>
                    <a:pt x="156" y="242"/>
                    <a:pt x="156" y="271"/>
                  </a:cubicBezTo>
                  <a:cubicBezTo>
                    <a:pt x="156" y="297"/>
                    <a:pt x="156" y="297"/>
                    <a:pt x="156" y="297"/>
                  </a:cubicBezTo>
                  <a:cubicBezTo>
                    <a:pt x="118" y="301"/>
                    <a:pt x="91" y="315"/>
                    <a:pt x="91" y="332"/>
                  </a:cubicBezTo>
                  <a:cubicBezTo>
                    <a:pt x="91" y="352"/>
                    <a:pt x="131" y="368"/>
                    <a:pt x="180" y="368"/>
                  </a:cubicBezTo>
                  <a:cubicBezTo>
                    <a:pt x="229" y="368"/>
                    <a:pt x="269" y="352"/>
                    <a:pt x="269" y="332"/>
                  </a:cubicBezTo>
                  <a:cubicBezTo>
                    <a:pt x="269" y="315"/>
                    <a:pt x="241" y="301"/>
                    <a:pt x="203" y="297"/>
                  </a:cubicBezTo>
                  <a:lnTo>
                    <a:pt x="203" y="271"/>
                  </a:lnTo>
                  <a:close/>
                  <a:moveTo>
                    <a:pt x="259" y="170"/>
                  </a:moveTo>
                  <a:cubicBezTo>
                    <a:pt x="270" y="146"/>
                    <a:pt x="279" y="113"/>
                    <a:pt x="281" y="65"/>
                  </a:cubicBezTo>
                  <a:cubicBezTo>
                    <a:pt x="331" y="65"/>
                    <a:pt x="331" y="65"/>
                    <a:pt x="331" y="65"/>
                  </a:cubicBezTo>
                  <a:cubicBezTo>
                    <a:pt x="326" y="119"/>
                    <a:pt x="294" y="146"/>
                    <a:pt x="259" y="170"/>
                  </a:cubicBezTo>
                  <a:close/>
                  <a:moveTo>
                    <a:pt x="180" y="24"/>
                  </a:moveTo>
                  <a:cubicBezTo>
                    <a:pt x="234" y="24"/>
                    <a:pt x="256" y="47"/>
                    <a:pt x="256" y="55"/>
                  </a:cubicBezTo>
                  <a:cubicBezTo>
                    <a:pt x="256" y="63"/>
                    <a:pt x="234" y="86"/>
                    <a:pt x="180" y="86"/>
                  </a:cubicBezTo>
                  <a:cubicBezTo>
                    <a:pt x="125" y="86"/>
                    <a:pt x="104" y="63"/>
                    <a:pt x="104" y="55"/>
                  </a:cubicBezTo>
                  <a:cubicBezTo>
                    <a:pt x="104" y="47"/>
                    <a:pt x="125" y="24"/>
                    <a:pt x="180" y="24"/>
                  </a:cubicBezTo>
                  <a:close/>
                  <a:moveTo>
                    <a:pt x="29" y="65"/>
                  </a:moveTo>
                  <a:cubicBezTo>
                    <a:pt x="79" y="65"/>
                    <a:pt x="79" y="65"/>
                    <a:pt x="79" y="65"/>
                  </a:cubicBezTo>
                  <a:cubicBezTo>
                    <a:pt x="80" y="113"/>
                    <a:pt x="89" y="146"/>
                    <a:pt x="101" y="170"/>
                  </a:cubicBezTo>
                  <a:cubicBezTo>
                    <a:pt x="66" y="146"/>
                    <a:pt x="33" y="119"/>
                    <a:pt x="29" y="65"/>
                  </a:cubicBezTo>
                  <a:close/>
                </a:path>
              </a:pathLst>
            </a:custGeom>
            <a:solidFill>
              <a:srgbClr val="76AD38"/>
            </a:solidFill>
            <a:ln>
              <a:noFill/>
            </a:ln>
          </p:spPr>
          <p:txBody>
            <a:bodyPr vert="horz" wrap="square" lIns="91440" tIns="45720" rIns="91440" bIns="45720" numCol="1" anchor="t" anchorCtr="0" compatLnSpc="1"/>
            <a:lstStyle/>
            <a:p>
              <a:endParaRPr lang="en-US" dirty="0"/>
            </a:p>
          </p:txBody>
        </p:sp>
        <p:sp>
          <p:nvSpPr>
            <p:cNvPr id="41" name="TextBox 40"/>
            <p:cNvSpPr txBox="1"/>
            <p:nvPr/>
          </p:nvSpPr>
          <p:spPr>
            <a:xfrm>
              <a:off x="854118" y="5778610"/>
              <a:ext cx="1224694" cy="369332"/>
            </a:xfrm>
            <a:prstGeom prst="rect">
              <a:avLst/>
            </a:prstGeom>
            <a:noFill/>
          </p:spPr>
          <p:txBody>
            <a:bodyPr wrap="none" rtlCol="0">
              <a:spAutoFit/>
            </a:bodyPr>
            <a:lstStyle/>
            <a:p>
              <a:r>
                <a:rPr lang="en-US" smtClean="0"/>
                <a:t>BrainStorm</a:t>
              </a:r>
              <a:endParaRPr lang="en-GB"/>
            </a:p>
          </p:txBody>
        </p:sp>
        <p:sp>
          <p:nvSpPr>
            <p:cNvPr id="42" name="Rectangle 41"/>
            <p:cNvSpPr/>
            <p:nvPr/>
          </p:nvSpPr>
          <p:spPr>
            <a:xfrm>
              <a:off x="2235434" y="5032938"/>
              <a:ext cx="3646433" cy="1169551"/>
            </a:xfrm>
            <a:prstGeom prst="rect">
              <a:avLst/>
            </a:prstGeom>
          </p:spPr>
          <p:txBody>
            <a:bodyPr wrap="square">
              <a:spAutoFit/>
            </a:bodyPr>
            <a:lstStyle/>
            <a:p>
              <a:r>
                <a:rPr lang="en-GB" sz="1400">
                  <a:solidFill>
                    <a:schemeClr val="bg1"/>
                  </a:solidFill>
                </a:rPr>
                <a:t>Lorem ipsum dolor sit amet, consectetur adipiscing elit, sed do eiusmod tempor incididunt ut labore et dolore magna aliqua. Ut enim ad minim veniam, quis nostrud exercitation </a:t>
              </a:r>
              <a:r>
                <a:rPr lang="en-GB" sz="1400" smtClean="0">
                  <a:solidFill>
                    <a:schemeClr val="bg1"/>
                  </a:solidFill>
                </a:rPr>
                <a:t>ullamco</a:t>
              </a:r>
              <a:endParaRPr lang="en-GB" sz="1400">
                <a:solidFill>
                  <a:schemeClr val="bg1"/>
                </a:solidFill>
              </a:endParaRPr>
            </a:p>
          </p:txBody>
        </p:sp>
        <p:sp>
          <p:nvSpPr>
            <p:cNvPr id="43" name="Rectangle 42"/>
            <p:cNvSpPr/>
            <p:nvPr/>
          </p:nvSpPr>
          <p:spPr>
            <a:xfrm>
              <a:off x="6339309" y="4935543"/>
              <a:ext cx="1365391" cy="1364343"/>
            </a:xfrm>
            <a:prstGeom prst="rect">
              <a:avLst/>
            </a:prstGeom>
            <a:solidFill>
              <a:schemeClr val="bg2"/>
            </a:solidFill>
            <a:ln>
              <a:solidFill>
                <a:srgbClr val="76AD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43"/>
            <p:cNvSpPr/>
            <p:nvPr/>
          </p:nvSpPr>
          <p:spPr>
            <a:xfrm>
              <a:off x="7826381" y="5032938"/>
              <a:ext cx="3646433" cy="1169551"/>
            </a:xfrm>
            <a:prstGeom prst="rect">
              <a:avLst/>
            </a:prstGeom>
          </p:spPr>
          <p:txBody>
            <a:bodyPr wrap="square">
              <a:spAutoFit/>
            </a:bodyPr>
            <a:lstStyle/>
            <a:p>
              <a:r>
                <a:rPr lang="en-GB" sz="1400">
                  <a:solidFill>
                    <a:schemeClr val="bg1"/>
                  </a:solidFill>
                </a:rPr>
                <a:t>Lorem ipsum dolor sit amet, consectetur adipiscing elit, sed do eiusmod tempor incididunt ut labore et dolore magna aliqua. Ut enim ad minim veniam, quis nostrud exercitation </a:t>
              </a:r>
              <a:r>
                <a:rPr lang="en-GB" sz="1400" smtClean="0">
                  <a:solidFill>
                    <a:schemeClr val="bg1"/>
                  </a:solidFill>
                </a:rPr>
                <a:t>ullamco</a:t>
              </a:r>
              <a:endParaRPr lang="en-GB" sz="1400">
                <a:solidFill>
                  <a:schemeClr val="bg1"/>
                </a:solidFill>
              </a:endParaRPr>
            </a:p>
          </p:txBody>
        </p:sp>
        <p:sp>
          <p:nvSpPr>
            <p:cNvPr id="45" name="TextBox 44"/>
            <p:cNvSpPr txBox="1"/>
            <p:nvPr/>
          </p:nvSpPr>
          <p:spPr>
            <a:xfrm>
              <a:off x="6268432" y="5109881"/>
              <a:ext cx="1507144" cy="1015663"/>
            </a:xfrm>
            <a:prstGeom prst="rect">
              <a:avLst/>
            </a:prstGeom>
            <a:noFill/>
          </p:spPr>
          <p:txBody>
            <a:bodyPr wrap="none" rtlCol="0">
              <a:spAutoFit/>
            </a:bodyPr>
            <a:lstStyle/>
            <a:p>
              <a:r>
                <a:rPr lang="en-US" sz="6000" smtClean="0">
                  <a:solidFill>
                    <a:schemeClr val="tx1">
                      <a:lumMod val="75000"/>
                      <a:lumOff val="25000"/>
                    </a:schemeClr>
                  </a:solidFill>
                </a:rPr>
                <a:t>90%</a:t>
              </a:r>
            </a:p>
          </p:txBody>
        </p:sp>
        <p:cxnSp>
          <p:nvCxnSpPr>
            <p:cNvPr id="46" name="Straight Connector 45"/>
            <p:cNvCxnSpPr/>
            <p:nvPr/>
          </p:nvCxnSpPr>
          <p:spPr>
            <a:xfrm>
              <a:off x="6517587" y="5963276"/>
              <a:ext cx="868684" cy="0"/>
            </a:xfrm>
            <a:prstGeom prst="line">
              <a:avLst/>
            </a:prstGeom>
            <a:ln>
              <a:solidFill>
                <a:srgbClr val="76AD38"/>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advTm="2325">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18" presetClass="entr" presetSubtype="6"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Right)">
                                      <p:cBhvr>
                                        <p:cTn id="12" dur="500"/>
                                        <p:tgtEl>
                                          <p:spTgt spid="4"/>
                                        </p:tgtEl>
                                      </p:cBhvr>
                                    </p:animEffect>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37"/>
                                        </p:tgtEl>
                                        <p:attrNameLst>
                                          <p:attrName>style.visibility</p:attrName>
                                        </p:attrNameLst>
                                      </p:cBhvr>
                                      <p:to>
                                        <p:strVal val="visible"/>
                                      </p:to>
                                    </p:set>
                                    <p:animEffect transition="in" filter="wipe(left)">
                                      <p:cBhvr>
                                        <p:cTn id="16"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4" cstate="print"/>
          <a:stretch>
            <a:fillRect/>
          </a:stretch>
        </a:blipFill>
        <a:effectLst/>
      </p:bgPr>
    </p:bg>
    <p:spTree>
      <p:nvGrpSpPr>
        <p:cNvPr id="1" name=""/>
        <p:cNvGrpSpPr/>
        <p:nvPr/>
      </p:nvGrpSpPr>
      <p:grpSpPr>
        <a:xfrm>
          <a:off x="0" y="0"/>
          <a:ext cx="0" cy="0"/>
          <a:chOff x="0" y="0"/>
          <a:chExt cx="0" cy="0"/>
        </a:xfrm>
      </p:grpSpPr>
      <p:sp>
        <p:nvSpPr>
          <p:cNvPr id="20" name="TextBox 4"/>
          <p:cNvSpPr txBox="1"/>
          <p:nvPr/>
        </p:nvSpPr>
        <p:spPr>
          <a:xfrm>
            <a:off x="5316220" y="2321560"/>
            <a:ext cx="2340610" cy="1920240"/>
          </a:xfrm>
          <a:prstGeom prst="rect">
            <a:avLst/>
          </a:prstGeom>
          <a:noFill/>
        </p:spPr>
        <p:txBody>
          <a:bodyPr wrap="square" rtlCol="0">
            <a:spAutoFit/>
          </a:bodyPr>
          <a:lstStyle/>
          <a:p>
            <a:pPr algn="l"/>
            <a:r>
              <a:rPr lang="en-US" sz="12000" b="1" smtClean="0">
                <a:solidFill>
                  <a:srgbClr val="76AD38"/>
                </a:solidFill>
                <a:latin typeface="黑体" panose="02010609060101010101" charset="-122"/>
                <a:ea typeface="黑体" panose="02010609060101010101" charset="-122"/>
              </a:rPr>
              <a:t>02</a:t>
            </a:r>
          </a:p>
        </p:txBody>
      </p:sp>
      <p:sp>
        <p:nvSpPr>
          <p:cNvPr id="2" name="文本框 1"/>
          <p:cNvSpPr txBox="1"/>
          <p:nvPr/>
        </p:nvSpPr>
        <p:spPr>
          <a:xfrm>
            <a:off x="6776085" y="2870200"/>
            <a:ext cx="3627755" cy="1005840"/>
          </a:xfrm>
          <a:prstGeom prst="rect">
            <a:avLst/>
          </a:prstGeom>
          <a:noFill/>
        </p:spPr>
        <p:txBody>
          <a:bodyPr wrap="none" rtlCol="0" anchor="t">
            <a:spAutoFit/>
          </a:bodyPr>
          <a:lstStyle/>
          <a:p>
            <a:pPr algn="l"/>
            <a:r>
              <a:rPr lang="zh-CN" altLang="en-US" sz="6000" b="1" smtClean="0">
                <a:solidFill>
                  <a:srgbClr val="76AD38"/>
                </a:solidFill>
                <a:latin typeface="黑体" panose="02010609060101010101" charset="-122"/>
                <a:ea typeface="黑体" panose="02010609060101010101" charset="-122"/>
                <a:sym typeface="+mn-ea"/>
              </a:rPr>
              <a:t>文字标题</a:t>
            </a:r>
            <a:r>
              <a:rPr lang="en-US" sz="6000" b="1" smtClean="0">
                <a:solidFill>
                  <a:srgbClr val="76AD38"/>
                </a:solidFill>
                <a:latin typeface="黑体" panose="02010609060101010101" charset="-122"/>
                <a:ea typeface="黑体" panose="02010609060101010101" charset="-122"/>
                <a:sym typeface="+mn-ea"/>
              </a:rPr>
              <a:t> </a:t>
            </a:r>
            <a:endParaRPr lang="zh-CN" altLang="en-US" sz="6000" b="1"/>
          </a:p>
        </p:txBody>
      </p:sp>
    </p:spTree>
    <p:custDataLst>
      <p:tags r:id="rId1"/>
    </p:custDataLst>
  </p:cSld>
  <p:clrMapOvr>
    <a:masterClrMapping/>
  </p:clrMapOvr>
  <p:transition advTm="2886">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strVal val="#ppt_w+.3"/>
                                          </p:val>
                                        </p:tav>
                                        <p:tav tm="100000">
                                          <p:val>
                                            <p:strVal val="#ppt_w"/>
                                          </p:val>
                                        </p:tav>
                                      </p:tavLst>
                                    </p:anim>
                                    <p:anim calcmode="lin" valueType="num">
                                      <p:cBhvr>
                                        <p:cTn id="8" dur="500" fill="hold"/>
                                        <p:tgtEl>
                                          <p:spTgt spid="20"/>
                                        </p:tgtEl>
                                        <p:attrNameLst>
                                          <p:attrName>ppt_h</p:attrName>
                                        </p:attrNameLst>
                                      </p:cBhvr>
                                      <p:tavLst>
                                        <p:tav tm="0">
                                          <p:val>
                                            <p:strVal val="#ppt_h"/>
                                          </p:val>
                                        </p:tav>
                                        <p:tav tm="100000">
                                          <p:val>
                                            <p:strVal val="#ppt_h"/>
                                          </p:val>
                                        </p:tav>
                                      </p:tavLst>
                                    </p:anim>
                                    <p:animEffect transition="in" filter="fade">
                                      <p:cBhvr>
                                        <p:cTn id="9" dur="500"/>
                                        <p:tgtEl>
                                          <p:spTgt spid="20"/>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left)">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smtClean="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cxnSp>
        <p:nvCxnSpPr>
          <p:cNvPr id="119" name="直接连接符 7255"/>
          <p:cNvCxnSpPr/>
          <p:nvPr/>
        </p:nvCxnSpPr>
        <p:spPr>
          <a:xfrm>
            <a:off x="6095095" y="1449537"/>
            <a:ext cx="0" cy="4993564"/>
          </a:xfrm>
          <a:prstGeom prst="line">
            <a:avLst/>
          </a:prstGeom>
          <a:ln w="25400">
            <a:gradFill>
              <a:gsLst>
                <a:gs pos="0">
                  <a:schemeClr val="bg1">
                    <a:lumMod val="95000"/>
                  </a:schemeClr>
                </a:gs>
                <a:gs pos="26000">
                  <a:schemeClr val="tx1">
                    <a:lumMod val="50000"/>
                    <a:lumOff val="50000"/>
                  </a:schemeClr>
                </a:gs>
                <a:gs pos="81000">
                  <a:schemeClr val="tx1">
                    <a:lumMod val="50000"/>
                    <a:lumOff val="50000"/>
                  </a:schemeClr>
                </a:gs>
                <a:gs pos="53000">
                  <a:schemeClr val="tx1">
                    <a:lumMod val="65000"/>
                    <a:lumOff val="35000"/>
                  </a:schemeClr>
                </a:gs>
                <a:gs pos="100000">
                  <a:schemeClr val="bg1">
                    <a:lumMod val="85000"/>
                  </a:schemeClr>
                </a:gs>
              </a:gsLst>
              <a:lin ang="5400000" scaled="1"/>
            </a:gradFill>
          </a:ln>
        </p:spPr>
        <p:style>
          <a:lnRef idx="1">
            <a:schemeClr val="accent1"/>
          </a:lnRef>
          <a:fillRef idx="0">
            <a:schemeClr val="accent1"/>
          </a:fillRef>
          <a:effectRef idx="0">
            <a:schemeClr val="accent1"/>
          </a:effectRef>
          <a:fontRef idx="minor">
            <a:schemeClr val="tx1"/>
          </a:fontRef>
        </p:style>
      </p:cxnSp>
      <p:grpSp>
        <p:nvGrpSpPr>
          <p:cNvPr id="49" name="Group 3"/>
          <p:cNvGrpSpPr/>
          <p:nvPr/>
        </p:nvGrpSpPr>
        <p:grpSpPr>
          <a:xfrm>
            <a:off x="2779923" y="1692118"/>
            <a:ext cx="3311264" cy="2207666"/>
            <a:chOff x="2779923" y="1692118"/>
            <a:chExt cx="3311264" cy="2207666"/>
          </a:xfrm>
        </p:grpSpPr>
        <p:sp>
          <p:nvSpPr>
            <p:cNvPr id="77" name="Freeform 2004"/>
            <p:cNvSpPr/>
            <p:nvPr/>
          </p:nvSpPr>
          <p:spPr bwMode="auto">
            <a:xfrm>
              <a:off x="3387823" y="1692119"/>
              <a:ext cx="2702550" cy="2207665"/>
            </a:xfrm>
            <a:custGeom>
              <a:avLst/>
              <a:gdLst>
                <a:gd name="T0" fmla="*/ 0 w 621"/>
                <a:gd name="T1" fmla="*/ 134 h 507"/>
                <a:gd name="T2" fmla="*/ 93 w 621"/>
                <a:gd name="T3" fmla="*/ 254 h 507"/>
                <a:gd name="T4" fmla="*/ 0 w 621"/>
                <a:gd name="T5" fmla="*/ 373 h 507"/>
                <a:gd name="T6" fmla="*/ 224 w 621"/>
                <a:gd name="T7" fmla="*/ 507 h 507"/>
                <a:gd name="T8" fmla="*/ 468 w 621"/>
                <a:gd name="T9" fmla="*/ 321 h 507"/>
                <a:gd name="T10" fmla="*/ 621 w 621"/>
                <a:gd name="T11" fmla="*/ 254 h 507"/>
                <a:gd name="T12" fmla="*/ 468 w 621"/>
                <a:gd name="T13" fmla="*/ 186 h 507"/>
                <a:gd name="T14" fmla="*/ 224 w 621"/>
                <a:gd name="T15" fmla="*/ 0 h 507"/>
                <a:gd name="T16" fmla="*/ 0 w 621"/>
                <a:gd name="T17" fmla="*/ 134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1" h="507">
                  <a:moveTo>
                    <a:pt x="0" y="134"/>
                  </a:moveTo>
                  <a:cubicBezTo>
                    <a:pt x="54" y="148"/>
                    <a:pt x="93" y="196"/>
                    <a:pt x="93" y="254"/>
                  </a:cubicBezTo>
                  <a:cubicBezTo>
                    <a:pt x="93" y="311"/>
                    <a:pt x="54" y="359"/>
                    <a:pt x="0" y="373"/>
                  </a:cubicBezTo>
                  <a:cubicBezTo>
                    <a:pt x="43" y="452"/>
                    <a:pt x="127" y="507"/>
                    <a:pt x="224" y="507"/>
                  </a:cubicBezTo>
                  <a:cubicBezTo>
                    <a:pt x="340" y="507"/>
                    <a:pt x="438" y="428"/>
                    <a:pt x="468" y="321"/>
                  </a:cubicBezTo>
                  <a:cubicBezTo>
                    <a:pt x="621" y="254"/>
                    <a:pt x="621" y="254"/>
                    <a:pt x="621" y="254"/>
                  </a:cubicBezTo>
                  <a:cubicBezTo>
                    <a:pt x="468" y="186"/>
                    <a:pt x="468" y="186"/>
                    <a:pt x="468" y="186"/>
                  </a:cubicBezTo>
                  <a:cubicBezTo>
                    <a:pt x="438" y="79"/>
                    <a:pt x="340" y="0"/>
                    <a:pt x="224" y="0"/>
                  </a:cubicBezTo>
                  <a:cubicBezTo>
                    <a:pt x="127" y="0"/>
                    <a:pt x="43" y="55"/>
                    <a:pt x="0" y="134"/>
                  </a:cubicBezTo>
                </a:path>
              </a:pathLst>
            </a:custGeom>
            <a:solidFill>
              <a:srgbClr val="736288"/>
            </a:solidFill>
            <a:ln>
              <a:noFill/>
            </a:ln>
            <a:effectLst>
              <a:outerShdw blurRad="127000" dist="38100" dir="2700000" algn="tl" rotWithShape="0">
                <a:prstClr val="black">
                  <a:alpha val="25000"/>
                </a:prstClr>
              </a:outerShdw>
            </a:effectLst>
          </p:spPr>
          <p:txBody>
            <a:bodyPr vert="horz" wrap="square" lIns="91440" tIns="45720" rIns="91440" bIns="45720" numCol="1" anchor="t" anchorCtr="0" compatLnSpc="1"/>
            <a:lstStyle/>
            <a:p>
              <a:endParaRPr lang="zh-CN" altLang="en-US"/>
            </a:p>
          </p:txBody>
        </p:sp>
        <p:grpSp>
          <p:nvGrpSpPr>
            <p:cNvPr id="78" name="组合 7251"/>
            <p:cNvGrpSpPr/>
            <p:nvPr/>
          </p:nvGrpSpPr>
          <p:grpSpPr>
            <a:xfrm>
              <a:off x="2779923" y="1692118"/>
              <a:ext cx="3311264" cy="2207665"/>
              <a:chOff x="2130758" y="3935469"/>
              <a:chExt cx="4098864" cy="2732769"/>
            </a:xfrm>
          </p:grpSpPr>
          <p:grpSp>
            <p:nvGrpSpPr>
              <p:cNvPr id="87" name="组合 3286"/>
              <p:cNvGrpSpPr/>
              <p:nvPr/>
            </p:nvGrpSpPr>
            <p:grpSpPr>
              <a:xfrm>
                <a:off x="2130758" y="3935469"/>
                <a:ext cx="4098864" cy="2732769"/>
                <a:chOff x="3295168" y="2661445"/>
                <a:chExt cx="4098864" cy="2732769"/>
              </a:xfrm>
            </p:grpSpPr>
            <p:grpSp>
              <p:nvGrpSpPr>
                <p:cNvPr id="90" name="组合 3287"/>
                <p:cNvGrpSpPr/>
                <p:nvPr/>
              </p:nvGrpSpPr>
              <p:grpSpPr>
                <a:xfrm>
                  <a:off x="3295168" y="2661445"/>
                  <a:ext cx="4098864" cy="2732769"/>
                  <a:chOff x="3466618" y="2447585"/>
                  <a:chExt cx="4098864" cy="2732769"/>
                </a:xfrm>
              </p:grpSpPr>
              <p:sp>
                <p:nvSpPr>
                  <p:cNvPr id="92" name="Freeform 2004"/>
                  <p:cNvSpPr/>
                  <p:nvPr/>
                </p:nvSpPr>
                <p:spPr bwMode="auto">
                  <a:xfrm>
                    <a:off x="4220117" y="2447585"/>
                    <a:ext cx="3345365" cy="2732769"/>
                  </a:xfrm>
                  <a:custGeom>
                    <a:avLst/>
                    <a:gdLst>
                      <a:gd name="T0" fmla="*/ 0 w 621"/>
                      <a:gd name="T1" fmla="*/ 134 h 507"/>
                      <a:gd name="T2" fmla="*/ 93 w 621"/>
                      <a:gd name="T3" fmla="*/ 254 h 507"/>
                      <a:gd name="T4" fmla="*/ 0 w 621"/>
                      <a:gd name="T5" fmla="*/ 373 h 507"/>
                      <a:gd name="T6" fmla="*/ 224 w 621"/>
                      <a:gd name="T7" fmla="*/ 507 h 507"/>
                      <a:gd name="T8" fmla="*/ 468 w 621"/>
                      <a:gd name="T9" fmla="*/ 321 h 507"/>
                      <a:gd name="T10" fmla="*/ 621 w 621"/>
                      <a:gd name="T11" fmla="*/ 254 h 507"/>
                      <a:gd name="T12" fmla="*/ 468 w 621"/>
                      <a:gd name="T13" fmla="*/ 186 h 507"/>
                      <a:gd name="T14" fmla="*/ 224 w 621"/>
                      <a:gd name="T15" fmla="*/ 0 h 507"/>
                      <a:gd name="T16" fmla="*/ 0 w 621"/>
                      <a:gd name="T17" fmla="*/ 134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1" h="507">
                        <a:moveTo>
                          <a:pt x="0" y="134"/>
                        </a:moveTo>
                        <a:cubicBezTo>
                          <a:pt x="54" y="148"/>
                          <a:pt x="93" y="196"/>
                          <a:pt x="93" y="254"/>
                        </a:cubicBezTo>
                        <a:cubicBezTo>
                          <a:pt x="93" y="311"/>
                          <a:pt x="54" y="359"/>
                          <a:pt x="0" y="373"/>
                        </a:cubicBezTo>
                        <a:cubicBezTo>
                          <a:pt x="43" y="452"/>
                          <a:pt x="127" y="507"/>
                          <a:pt x="224" y="507"/>
                        </a:cubicBezTo>
                        <a:cubicBezTo>
                          <a:pt x="340" y="507"/>
                          <a:pt x="438" y="428"/>
                          <a:pt x="468" y="321"/>
                        </a:cubicBezTo>
                        <a:cubicBezTo>
                          <a:pt x="621" y="254"/>
                          <a:pt x="621" y="254"/>
                          <a:pt x="621" y="254"/>
                        </a:cubicBezTo>
                        <a:cubicBezTo>
                          <a:pt x="468" y="186"/>
                          <a:pt x="468" y="186"/>
                          <a:pt x="468" y="186"/>
                        </a:cubicBezTo>
                        <a:cubicBezTo>
                          <a:pt x="438" y="79"/>
                          <a:pt x="340" y="0"/>
                          <a:pt x="224" y="0"/>
                        </a:cubicBezTo>
                        <a:cubicBezTo>
                          <a:pt x="127" y="0"/>
                          <a:pt x="43" y="55"/>
                          <a:pt x="0" y="134"/>
                        </a:cubicBezTo>
                      </a:path>
                    </a:pathLst>
                  </a:custGeom>
                  <a:solidFill>
                    <a:srgbClr val="A2CA0C"/>
                  </a:solidFill>
                  <a:ln>
                    <a:noFill/>
                  </a:ln>
                  <a:effectLst>
                    <a:innerShdw blurRad="304800" dist="50800" dir="10800000">
                      <a:prstClr val="black">
                        <a:alpha val="20000"/>
                      </a:prstClr>
                    </a:innerShdw>
                  </a:effectLst>
                </p:spPr>
                <p:txBody>
                  <a:bodyPr vert="horz" wrap="square" lIns="91440" tIns="45720" rIns="91440" bIns="45720" numCol="1" anchor="t" anchorCtr="0" compatLnSpc="1"/>
                  <a:lstStyle/>
                  <a:p>
                    <a:endParaRPr lang="zh-CN" altLang="en-US"/>
                  </a:p>
                </p:txBody>
              </p:sp>
              <p:sp>
                <p:nvSpPr>
                  <p:cNvPr id="93" name="椭圆 3290"/>
                  <p:cNvSpPr/>
                  <p:nvPr/>
                </p:nvSpPr>
                <p:spPr>
                  <a:xfrm>
                    <a:off x="3466618" y="3230784"/>
                    <a:ext cx="1166370" cy="1166370"/>
                  </a:xfrm>
                  <a:prstGeom prst="ellipse">
                    <a:avLst/>
                  </a:prstGeom>
                  <a:solidFill>
                    <a:srgbClr val="76AD38"/>
                  </a:solidFill>
                  <a:ln>
                    <a:noFill/>
                  </a:ln>
                  <a:effectLst>
                    <a:outerShdw blurRad="50800" dist="38100" dir="2700000" algn="tl"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1" name="椭圆 3288"/>
                <p:cNvSpPr/>
                <p:nvPr/>
              </p:nvSpPr>
              <p:spPr>
                <a:xfrm>
                  <a:off x="3345174" y="3494650"/>
                  <a:ext cx="1066358" cy="1066358"/>
                </a:xfrm>
                <a:prstGeom prst="ellipse">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8" name="文本框 3295"/>
              <p:cNvSpPr txBox="1"/>
              <p:nvPr/>
            </p:nvSpPr>
            <p:spPr>
              <a:xfrm>
                <a:off x="3668504" y="4099755"/>
                <a:ext cx="1054100" cy="876260"/>
              </a:xfrm>
              <a:prstGeom prst="rect">
                <a:avLst/>
              </a:prstGeom>
              <a:noFill/>
            </p:spPr>
            <p:txBody>
              <a:bodyPr wrap="square" rtlCol="0">
                <a:spAutoFit/>
              </a:bodyPr>
              <a:lstStyle/>
              <a:p>
                <a:r>
                  <a:rPr lang="en-US" altLang="zh-CN" sz="4000" smtClean="0">
                    <a:solidFill>
                      <a:schemeClr val="bg1"/>
                    </a:solidFill>
                    <a:ea typeface="微软雅黑" panose="020B0503020204020204" charset="-122"/>
                  </a:rPr>
                  <a:t>01</a:t>
                </a:r>
                <a:endParaRPr lang="zh-CN" altLang="en-US" sz="4000">
                  <a:solidFill>
                    <a:schemeClr val="bg1"/>
                  </a:solidFill>
                  <a:ea typeface="微软雅黑" panose="020B0503020204020204" charset="-122"/>
                </a:endParaRPr>
              </a:p>
            </p:txBody>
          </p:sp>
        </p:grpSp>
        <p:grpSp>
          <p:nvGrpSpPr>
            <p:cNvPr id="79" name="组合 7244"/>
            <p:cNvGrpSpPr/>
            <p:nvPr/>
          </p:nvGrpSpPr>
          <p:grpSpPr>
            <a:xfrm>
              <a:off x="2987006" y="2512585"/>
              <a:ext cx="482555" cy="513521"/>
              <a:chOff x="7436301" y="1281113"/>
              <a:chExt cx="296863" cy="315913"/>
            </a:xfrm>
          </p:grpSpPr>
          <p:grpSp>
            <p:nvGrpSpPr>
              <p:cNvPr id="80" name="组合 7243"/>
              <p:cNvGrpSpPr/>
              <p:nvPr/>
            </p:nvGrpSpPr>
            <p:grpSpPr>
              <a:xfrm>
                <a:off x="7436301" y="1289050"/>
                <a:ext cx="296863" cy="307976"/>
                <a:chOff x="7436301" y="1289050"/>
                <a:chExt cx="296863" cy="307976"/>
              </a:xfrm>
            </p:grpSpPr>
            <p:sp>
              <p:nvSpPr>
                <p:cNvPr id="82" name="Freeform 1994"/>
                <p:cNvSpPr/>
                <p:nvPr/>
              </p:nvSpPr>
              <p:spPr bwMode="auto">
                <a:xfrm>
                  <a:off x="7680776" y="1352550"/>
                  <a:ext cx="52388" cy="244475"/>
                </a:xfrm>
                <a:custGeom>
                  <a:avLst/>
                  <a:gdLst>
                    <a:gd name="T0" fmla="*/ 14 w 14"/>
                    <a:gd name="T1" fmla="*/ 58 h 65"/>
                    <a:gd name="T2" fmla="*/ 7 w 14"/>
                    <a:gd name="T3" fmla="*/ 65 h 65"/>
                    <a:gd name="T4" fmla="*/ 0 w 14"/>
                    <a:gd name="T5" fmla="*/ 58 h 65"/>
                    <a:gd name="T6" fmla="*/ 0 w 14"/>
                    <a:gd name="T7" fmla="*/ 6 h 65"/>
                    <a:gd name="T8" fmla="*/ 7 w 14"/>
                    <a:gd name="T9" fmla="*/ 0 h 65"/>
                    <a:gd name="T10" fmla="*/ 14 w 14"/>
                    <a:gd name="T11" fmla="*/ 6 h 65"/>
                    <a:gd name="T12" fmla="*/ 14 w 14"/>
                    <a:gd name="T13" fmla="*/ 58 h 65"/>
                  </a:gdLst>
                  <a:ahLst/>
                  <a:cxnLst>
                    <a:cxn ang="0">
                      <a:pos x="T0" y="T1"/>
                    </a:cxn>
                    <a:cxn ang="0">
                      <a:pos x="T2" y="T3"/>
                    </a:cxn>
                    <a:cxn ang="0">
                      <a:pos x="T4" y="T5"/>
                    </a:cxn>
                    <a:cxn ang="0">
                      <a:pos x="T6" y="T7"/>
                    </a:cxn>
                    <a:cxn ang="0">
                      <a:pos x="T8" y="T9"/>
                    </a:cxn>
                    <a:cxn ang="0">
                      <a:pos x="T10" y="T11"/>
                    </a:cxn>
                    <a:cxn ang="0">
                      <a:pos x="T12" y="T13"/>
                    </a:cxn>
                  </a:cxnLst>
                  <a:rect l="0" t="0" r="r" b="b"/>
                  <a:pathLst>
                    <a:path w="14" h="65">
                      <a:moveTo>
                        <a:pt x="14" y="58"/>
                      </a:moveTo>
                      <a:cubicBezTo>
                        <a:pt x="14" y="62"/>
                        <a:pt x="11" y="65"/>
                        <a:pt x="7" y="65"/>
                      </a:cubicBezTo>
                      <a:cubicBezTo>
                        <a:pt x="3" y="65"/>
                        <a:pt x="0" y="62"/>
                        <a:pt x="0" y="58"/>
                      </a:cubicBezTo>
                      <a:cubicBezTo>
                        <a:pt x="0" y="6"/>
                        <a:pt x="0" y="6"/>
                        <a:pt x="0" y="6"/>
                      </a:cubicBezTo>
                      <a:cubicBezTo>
                        <a:pt x="0" y="3"/>
                        <a:pt x="3" y="0"/>
                        <a:pt x="7" y="0"/>
                      </a:cubicBezTo>
                      <a:cubicBezTo>
                        <a:pt x="11" y="0"/>
                        <a:pt x="14" y="3"/>
                        <a:pt x="14" y="6"/>
                      </a:cubicBezTo>
                      <a:lnTo>
                        <a:pt x="14" y="5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 name="Freeform 1995"/>
                <p:cNvSpPr/>
                <p:nvPr/>
              </p:nvSpPr>
              <p:spPr bwMode="auto">
                <a:xfrm>
                  <a:off x="7606163" y="1401763"/>
                  <a:ext cx="52388" cy="195263"/>
                </a:xfrm>
                <a:custGeom>
                  <a:avLst/>
                  <a:gdLst>
                    <a:gd name="T0" fmla="*/ 14 w 14"/>
                    <a:gd name="T1" fmla="*/ 45 h 52"/>
                    <a:gd name="T2" fmla="*/ 7 w 14"/>
                    <a:gd name="T3" fmla="*/ 52 h 52"/>
                    <a:gd name="T4" fmla="*/ 0 w 14"/>
                    <a:gd name="T5" fmla="*/ 45 h 52"/>
                    <a:gd name="T6" fmla="*/ 0 w 14"/>
                    <a:gd name="T7" fmla="*/ 7 h 52"/>
                    <a:gd name="T8" fmla="*/ 7 w 14"/>
                    <a:gd name="T9" fmla="*/ 0 h 52"/>
                    <a:gd name="T10" fmla="*/ 14 w 14"/>
                    <a:gd name="T11" fmla="*/ 7 h 52"/>
                    <a:gd name="T12" fmla="*/ 14 w 14"/>
                    <a:gd name="T13" fmla="*/ 45 h 52"/>
                  </a:gdLst>
                  <a:ahLst/>
                  <a:cxnLst>
                    <a:cxn ang="0">
                      <a:pos x="T0" y="T1"/>
                    </a:cxn>
                    <a:cxn ang="0">
                      <a:pos x="T2" y="T3"/>
                    </a:cxn>
                    <a:cxn ang="0">
                      <a:pos x="T4" y="T5"/>
                    </a:cxn>
                    <a:cxn ang="0">
                      <a:pos x="T6" y="T7"/>
                    </a:cxn>
                    <a:cxn ang="0">
                      <a:pos x="T8" y="T9"/>
                    </a:cxn>
                    <a:cxn ang="0">
                      <a:pos x="T10" y="T11"/>
                    </a:cxn>
                    <a:cxn ang="0">
                      <a:pos x="T12" y="T13"/>
                    </a:cxn>
                  </a:cxnLst>
                  <a:rect l="0" t="0" r="r" b="b"/>
                  <a:pathLst>
                    <a:path w="14" h="52">
                      <a:moveTo>
                        <a:pt x="14" y="45"/>
                      </a:moveTo>
                      <a:cubicBezTo>
                        <a:pt x="14" y="49"/>
                        <a:pt x="11" y="52"/>
                        <a:pt x="7" y="52"/>
                      </a:cubicBezTo>
                      <a:cubicBezTo>
                        <a:pt x="3" y="52"/>
                        <a:pt x="0" y="49"/>
                        <a:pt x="0" y="45"/>
                      </a:cubicBezTo>
                      <a:cubicBezTo>
                        <a:pt x="0" y="7"/>
                        <a:pt x="0" y="7"/>
                        <a:pt x="0" y="7"/>
                      </a:cubicBezTo>
                      <a:cubicBezTo>
                        <a:pt x="0" y="3"/>
                        <a:pt x="3" y="0"/>
                        <a:pt x="7" y="0"/>
                      </a:cubicBezTo>
                      <a:cubicBezTo>
                        <a:pt x="11" y="0"/>
                        <a:pt x="14" y="3"/>
                        <a:pt x="14" y="7"/>
                      </a:cubicBezTo>
                      <a:lnTo>
                        <a:pt x="14" y="4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 name="Freeform 1996"/>
                <p:cNvSpPr/>
                <p:nvPr/>
              </p:nvSpPr>
              <p:spPr bwMode="auto">
                <a:xfrm>
                  <a:off x="7529963" y="1462088"/>
                  <a:ext cx="53975" cy="134938"/>
                </a:xfrm>
                <a:custGeom>
                  <a:avLst/>
                  <a:gdLst>
                    <a:gd name="T0" fmla="*/ 14 w 14"/>
                    <a:gd name="T1" fmla="*/ 29 h 36"/>
                    <a:gd name="T2" fmla="*/ 7 w 14"/>
                    <a:gd name="T3" fmla="*/ 36 h 36"/>
                    <a:gd name="T4" fmla="*/ 0 w 14"/>
                    <a:gd name="T5" fmla="*/ 29 h 36"/>
                    <a:gd name="T6" fmla="*/ 0 w 14"/>
                    <a:gd name="T7" fmla="*/ 7 h 36"/>
                    <a:gd name="T8" fmla="*/ 7 w 14"/>
                    <a:gd name="T9" fmla="*/ 0 h 36"/>
                    <a:gd name="T10" fmla="*/ 14 w 14"/>
                    <a:gd name="T11" fmla="*/ 7 h 36"/>
                    <a:gd name="T12" fmla="*/ 14 w 14"/>
                    <a:gd name="T13" fmla="*/ 29 h 36"/>
                  </a:gdLst>
                  <a:ahLst/>
                  <a:cxnLst>
                    <a:cxn ang="0">
                      <a:pos x="T0" y="T1"/>
                    </a:cxn>
                    <a:cxn ang="0">
                      <a:pos x="T2" y="T3"/>
                    </a:cxn>
                    <a:cxn ang="0">
                      <a:pos x="T4" y="T5"/>
                    </a:cxn>
                    <a:cxn ang="0">
                      <a:pos x="T6" y="T7"/>
                    </a:cxn>
                    <a:cxn ang="0">
                      <a:pos x="T8" y="T9"/>
                    </a:cxn>
                    <a:cxn ang="0">
                      <a:pos x="T10" y="T11"/>
                    </a:cxn>
                    <a:cxn ang="0">
                      <a:pos x="T12" y="T13"/>
                    </a:cxn>
                  </a:cxnLst>
                  <a:rect l="0" t="0" r="r" b="b"/>
                  <a:pathLst>
                    <a:path w="14" h="36">
                      <a:moveTo>
                        <a:pt x="14" y="29"/>
                      </a:moveTo>
                      <a:cubicBezTo>
                        <a:pt x="14" y="33"/>
                        <a:pt x="11" y="36"/>
                        <a:pt x="7" y="36"/>
                      </a:cubicBezTo>
                      <a:cubicBezTo>
                        <a:pt x="3" y="36"/>
                        <a:pt x="0" y="33"/>
                        <a:pt x="0" y="29"/>
                      </a:cubicBezTo>
                      <a:cubicBezTo>
                        <a:pt x="0" y="7"/>
                        <a:pt x="0" y="7"/>
                        <a:pt x="0" y="7"/>
                      </a:cubicBezTo>
                      <a:cubicBezTo>
                        <a:pt x="0" y="3"/>
                        <a:pt x="3" y="0"/>
                        <a:pt x="7" y="0"/>
                      </a:cubicBezTo>
                      <a:cubicBezTo>
                        <a:pt x="11" y="0"/>
                        <a:pt x="14" y="3"/>
                        <a:pt x="14" y="7"/>
                      </a:cubicBezTo>
                      <a:lnTo>
                        <a:pt x="14" y="2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5" name="Freeform 1997"/>
                <p:cNvSpPr/>
                <p:nvPr/>
              </p:nvSpPr>
              <p:spPr bwMode="auto">
                <a:xfrm>
                  <a:off x="7463288" y="1503363"/>
                  <a:ext cx="52388" cy="93663"/>
                </a:xfrm>
                <a:custGeom>
                  <a:avLst/>
                  <a:gdLst>
                    <a:gd name="T0" fmla="*/ 14 w 14"/>
                    <a:gd name="T1" fmla="*/ 18 h 25"/>
                    <a:gd name="T2" fmla="*/ 7 w 14"/>
                    <a:gd name="T3" fmla="*/ 25 h 25"/>
                    <a:gd name="T4" fmla="*/ 0 w 14"/>
                    <a:gd name="T5" fmla="*/ 18 h 25"/>
                    <a:gd name="T6" fmla="*/ 0 w 14"/>
                    <a:gd name="T7" fmla="*/ 6 h 25"/>
                    <a:gd name="T8" fmla="*/ 7 w 14"/>
                    <a:gd name="T9" fmla="*/ 0 h 25"/>
                    <a:gd name="T10" fmla="*/ 14 w 14"/>
                    <a:gd name="T11" fmla="*/ 6 h 25"/>
                    <a:gd name="T12" fmla="*/ 14 w 14"/>
                    <a:gd name="T13" fmla="*/ 18 h 25"/>
                  </a:gdLst>
                  <a:ahLst/>
                  <a:cxnLst>
                    <a:cxn ang="0">
                      <a:pos x="T0" y="T1"/>
                    </a:cxn>
                    <a:cxn ang="0">
                      <a:pos x="T2" y="T3"/>
                    </a:cxn>
                    <a:cxn ang="0">
                      <a:pos x="T4" y="T5"/>
                    </a:cxn>
                    <a:cxn ang="0">
                      <a:pos x="T6" y="T7"/>
                    </a:cxn>
                    <a:cxn ang="0">
                      <a:pos x="T8" y="T9"/>
                    </a:cxn>
                    <a:cxn ang="0">
                      <a:pos x="T10" y="T11"/>
                    </a:cxn>
                    <a:cxn ang="0">
                      <a:pos x="T12" y="T13"/>
                    </a:cxn>
                  </a:cxnLst>
                  <a:rect l="0" t="0" r="r" b="b"/>
                  <a:pathLst>
                    <a:path w="14" h="25">
                      <a:moveTo>
                        <a:pt x="14" y="18"/>
                      </a:moveTo>
                      <a:cubicBezTo>
                        <a:pt x="14" y="22"/>
                        <a:pt x="11" y="25"/>
                        <a:pt x="7" y="25"/>
                      </a:cubicBezTo>
                      <a:cubicBezTo>
                        <a:pt x="3" y="25"/>
                        <a:pt x="0" y="22"/>
                        <a:pt x="0" y="18"/>
                      </a:cubicBezTo>
                      <a:cubicBezTo>
                        <a:pt x="0" y="6"/>
                        <a:pt x="0" y="6"/>
                        <a:pt x="0" y="6"/>
                      </a:cubicBezTo>
                      <a:cubicBezTo>
                        <a:pt x="0" y="3"/>
                        <a:pt x="3" y="0"/>
                        <a:pt x="7" y="0"/>
                      </a:cubicBezTo>
                      <a:cubicBezTo>
                        <a:pt x="11" y="0"/>
                        <a:pt x="14" y="3"/>
                        <a:pt x="14" y="6"/>
                      </a:cubicBezTo>
                      <a:lnTo>
                        <a:pt x="14" y="1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6" name="Freeform 2000"/>
                <p:cNvSpPr/>
                <p:nvPr/>
              </p:nvSpPr>
              <p:spPr bwMode="auto">
                <a:xfrm>
                  <a:off x="7436301" y="1289050"/>
                  <a:ext cx="244475" cy="176213"/>
                </a:xfrm>
                <a:custGeom>
                  <a:avLst/>
                  <a:gdLst>
                    <a:gd name="T0" fmla="*/ 6 w 65"/>
                    <a:gd name="T1" fmla="*/ 45 h 47"/>
                    <a:gd name="T2" fmla="*/ 62 w 65"/>
                    <a:gd name="T3" fmla="*/ 7 h 47"/>
                    <a:gd name="T4" fmla="*/ 59 w 65"/>
                    <a:gd name="T5" fmla="*/ 2 h 47"/>
                    <a:gd name="T6" fmla="*/ 3 w 65"/>
                    <a:gd name="T7" fmla="*/ 40 h 47"/>
                    <a:gd name="T8" fmla="*/ 6 w 65"/>
                    <a:gd name="T9" fmla="*/ 45 h 47"/>
                  </a:gdLst>
                  <a:ahLst/>
                  <a:cxnLst>
                    <a:cxn ang="0">
                      <a:pos x="T0" y="T1"/>
                    </a:cxn>
                    <a:cxn ang="0">
                      <a:pos x="T2" y="T3"/>
                    </a:cxn>
                    <a:cxn ang="0">
                      <a:pos x="T4" y="T5"/>
                    </a:cxn>
                    <a:cxn ang="0">
                      <a:pos x="T6" y="T7"/>
                    </a:cxn>
                    <a:cxn ang="0">
                      <a:pos x="T8" y="T9"/>
                    </a:cxn>
                  </a:cxnLst>
                  <a:rect l="0" t="0" r="r" b="b"/>
                  <a:pathLst>
                    <a:path w="65" h="47">
                      <a:moveTo>
                        <a:pt x="6" y="45"/>
                      </a:moveTo>
                      <a:cubicBezTo>
                        <a:pt x="25" y="32"/>
                        <a:pt x="43" y="19"/>
                        <a:pt x="62" y="7"/>
                      </a:cubicBezTo>
                      <a:cubicBezTo>
                        <a:pt x="65" y="5"/>
                        <a:pt x="62" y="0"/>
                        <a:pt x="59" y="2"/>
                      </a:cubicBezTo>
                      <a:cubicBezTo>
                        <a:pt x="41" y="15"/>
                        <a:pt x="22" y="28"/>
                        <a:pt x="3" y="40"/>
                      </a:cubicBezTo>
                      <a:cubicBezTo>
                        <a:pt x="0" y="42"/>
                        <a:pt x="3" y="47"/>
                        <a:pt x="6" y="4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81" name="Freeform 2001"/>
              <p:cNvSpPr/>
              <p:nvPr/>
            </p:nvSpPr>
            <p:spPr bwMode="auto">
              <a:xfrm>
                <a:off x="7598226" y="1281113"/>
                <a:ext cx="93663" cy="93663"/>
              </a:xfrm>
              <a:custGeom>
                <a:avLst/>
                <a:gdLst>
                  <a:gd name="T0" fmla="*/ 5 w 25"/>
                  <a:gd name="T1" fmla="*/ 7 h 25"/>
                  <a:gd name="T2" fmla="*/ 21 w 25"/>
                  <a:gd name="T3" fmla="*/ 8 h 25"/>
                  <a:gd name="T4" fmla="*/ 18 w 25"/>
                  <a:gd name="T5" fmla="*/ 4 h 25"/>
                  <a:gd name="T6" fmla="*/ 13 w 25"/>
                  <a:gd name="T7" fmla="*/ 19 h 25"/>
                  <a:gd name="T8" fmla="*/ 20 w 25"/>
                  <a:gd name="T9" fmla="*/ 20 h 25"/>
                  <a:gd name="T10" fmla="*/ 24 w 25"/>
                  <a:gd name="T11" fmla="*/ 5 h 25"/>
                  <a:gd name="T12" fmla="*/ 21 w 25"/>
                  <a:gd name="T13" fmla="*/ 1 h 25"/>
                  <a:gd name="T14" fmla="*/ 5 w 25"/>
                  <a:gd name="T15" fmla="*/ 0 h 25"/>
                  <a:gd name="T16" fmla="*/ 5 w 25"/>
                  <a:gd name="T17" fmla="*/ 7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5">
                    <a:moveTo>
                      <a:pt x="5" y="7"/>
                    </a:moveTo>
                    <a:cubicBezTo>
                      <a:pt x="10" y="7"/>
                      <a:pt x="16" y="8"/>
                      <a:pt x="21" y="8"/>
                    </a:cubicBezTo>
                    <a:cubicBezTo>
                      <a:pt x="20" y="7"/>
                      <a:pt x="19" y="5"/>
                      <a:pt x="18" y="4"/>
                    </a:cubicBezTo>
                    <a:cubicBezTo>
                      <a:pt x="16" y="9"/>
                      <a:pt x="15" y="14"/>
                      <a:pt x="13" y="19"/>
                    </a:cubicBezTo>
                    <a:cubicBezTo>
                      <a:pt x="12" y="23"/>
                      <a:pt x="18" y="25"/>
                      <a:pt x="20" y="20"/>
                    </a:cubicBezTo>
                    <a:cubicBezTo>
                      <a:pt x="21" y="15"/>
                      <a:pt x="23" y="10"/>
                      <a:pt x="24" y="5"/>
                    </a:cubicBezTo>
                    <a:cubicBezTo>
                      <a:pt x="25" y="3"/>
                      <a:pt x="23" y="1"/>
                      <a:pt x="21" y="1"/>
                    </a:cubicBezTo>
                    <a:cubicBezTo>
                      <a:pt x="16" y="1"/>
                      <a:pt x="10" y="0"/>
                      <a:pt x="5" y="0"/>
                    </a:cubicBezTo>
                    <a:cubicBezTo>
                      <a:pt x="0" y="0"/>
                      <a:pt x="0" y="6"/>
                      <a:pt x="5" y="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20" name="Rectangle 119"/>
            <p:cNvSpPr/>
            <p:nvPr/>
          </p:nvSpPr>
          <p:spPr>
            <a:xfrm>
              <a:off x="3866959" y="2441328"/>
              <a:ext cx="1650014" cy="1169551"/>
            </a:xfrm>
            <a:prstGeom prst="rect">
              <a:avLst/>
            </a:prstGeom>
          </p:spPr>
          <p:txBody>
            <a:bodyPr wrap="square">
              <a:spAutoFit/>
            </a:bodyPr>
            <a:lstStyle/>
            <a:p>
              <a:r>
                <a:rPr lang="en-GB" sz="1400">
                  <a:solidFill>
                    <a:schemeClr val="bg2"/>
                  </a:solidFill>
                </a:rPr>
                <a:t>Lorem ipsum dolor sit amet, consectetuer adipiscing </a:t>
              </a:r>
              <a:r>
                <a:rPr lang="en-GB" sz="1400" smtClean="0">
                  <a:solidFill>
                    <a:schemeClr val="bg2"/>
                  </a:solidFill>
                </a:rPr>
                <a:t>elit</a:t>
              </a:r>
            </a:p>
            <a:p>
              <a:r>
                <a:rPr lang="en-GB" sz="1400" smtClean="0">
                  <a:solidFill>
                    <a:schemeClr val="bg2"/>
                  </a:solidFill>
                </a:rPr>
                <a:t>diam</a:t>
              </a:r>
              <a:endParaRPr lang="en-GB" sz="1400">
                <a:solidFill>
                  <a:schemeClr val="bg2"/>
                </a:solidFill>
              </a:endParaRPr>
            </a:p>
          </p:txBody>
        </p:sp>
      </p:grpSp>
      <p:grpSp>
        <p:nvGrpSpPr>
          <p:cNvPr id="51" name="Group 4"/>
          <p:cNvGrpSpPr/>
          <p:nvPr/>
        </p:nvGrpSpPr>
        <p:grpSpPr>
          <a:xfrm>
            <a:off x="6084215" y="1111915"/>
            <a:ext cx="3843489" cy="2562508"/>
            <a:chOff x="6084215" y="1111915"/>
            <a:chExt cx="3843489" cy="2562508"/>
          </a:xfrm>
        </p:grpSpPr>
        <p:sp>
          <p:nvSpPr>
            <p:cNvPr id="106" name="Freeform 2004"/>
            <p:cNvSpPr/>
            <p:nvPr/>
          </p:nvSpPr>
          <p:spPr bwMode="auto">
            <a:xfrm flipH="1">
              <a:off x="6084215" y="1111916"/>
              <a:ext cx="3136936" cy="2562507"/>
            </a:xfrm>
            <a:custGeom>
              <a:avLst/>
              <a:gdLst>
                <a:gd name="T0" fmla="*/ 0 w 621"/>
                <a:gd name="T1" fmla="*/ 134 h 507"/>
                <a:gd name="T2" fmla="*/ 93 w 621"/>
                <a:gd name="T3" fmla="*/ 254 h 507"/>
                <a:gd name="T4" fmla="*/ 0 w 621"/>
                <a:gd name="T5" fmla="*/ 373 h 507"/>
                <a:gd name="T6" fmla="*/ 224 w 621"/>
                <a:gd name="T7" fmla="*/ 507 h 507"/>
                <a:gd name="T8" fmla="*/ 468 w 621"/>
                <a:gd name="T9" fmla="*/ 321 h 507"/>
                <a:gd name="T10" fmla="*/ 621 w 621"/>
                <a:gd name="T11" fmla="*/ 254 h 507"/>
                <a:gd name="T12" fmla="*/ 468 w 621"/>
                <a:gd name="T13" fmla="*/ 186 h 507"/>
                <a:gd name="T14" fmla="*/ 224 w 621"/>
                <a:gd name="T15" fmla="*/ 0 h 507"/>
                <a:gd name="T16" fmla="*/ 0 w 621"/>
                <a:gd name="T17" fmla="*/ 134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1" h="507">
                  <a:moveTo>
                    <a:pt x="0" y="134"/>
                  </a:moveTo>
                  <a:cubicBezTo>
                    <a:pt x="54" y="148"/>
                    <a:pt x="93" y="196"/>
                    <a:pt x="93" y="254"/>
                  </a:cubicBezTo>
                  <a:cubicBezTo>
                    <a:pt x="93" y="311"/>
                    <a:pt x="54" y="359"/>
                    <a:pt x="0" y="373"/>
                  </a:cubicBezTo>
                  <a:cubicBezTo>
                    <a:pt x="43" y="452"/>
                    <a:pt x="127" y="507"/>
                    <a:pt x="224" y="507"/>
                  </a:cubicBezTo>
                  <a:cubicBezTo>
                    <a:pt x="340" y="507"/>
                    <a:pt x="438" y="428"/>
                    <a:pt x="468" y="321"/>
                  </a:cubicBezTo>
                  <a:cubicBezTo>
                    <a:pt x="621" y="254"/>
                    <a:pt x="621" y="254"/>
                    <a:pt x="621" y="254"/>
                  </a:cubicBezTo>
                  <a:cubicBezTo>
                    <a:pt x="468" y="186"/>
                    <a:pt x="468" y="186"/>
                    <a:pt x="468" y="186"/>
                  </a:cubicBezTo>
                  <a:cubicBezTo>
                    <a:pt x="438" y="79"/>
                    <a:pt x="340" y="0"/>
                    <a:pt x="224" y="0"/>
                  </a:cubicBezTo>
                  <a:cubicBezTo>
                    <a:pt x="127" y="0"/>
                    <a:pt x="43" y="55"/>
                    <a:pt x="0" y="134"/>
                  </a:cubicBezTo>
                </a:path>
              </a:pathLst>
            </a:custGeom>
            <a:solidFill>
              <a:srgbClr val="FF9933"/>
            </a:solidFill>
            <a:ln>
              <a:noFill/>
            </a:ln>
            <a:effectLst>
              <a:outerShdw blurRad="127000" dist="38100" dir="2700000" algn="tl" rotWithShape="0">
                <a:prstClr val="black">
                  <a:alpha val="25000"/>
                </a:prstClr>
              </a:outerShdw>
            </a:effectLst>
          </p:spPr>
          <p:txBody>
            <a:bodyPr vert="horz" wrap="square" lIns="91440" tIns="45720" rIns="91440" bIns="45720" numCol="1" anchor="t" anchorCtr="0" compatLnSpc="1"/>
            <a:lstStyle/>
            <a:p>
              <a:endParaRPr lang="zh-CN" altLang="en-US"/>
            </a:p>
          </p:txBody>
        </p:sp>
        <p:grpSp>
          <p:nvGrpSpPr>
            <p:cNvPr id="107" name="组合 3314"/>
            <p:cNvGrpSpPr/>
            <p:nvPr/>
          </p:nvGrpSpPr>
          <p:grpSpPr>
            <a:xfrm flipH="1">
              <a:off x="6084215" y="1111915"/>
              <a:ext cx="3843489" cy="2562507"/>
              <a:chOff x="3295168" y="2661445"/>
              <a:chExt cx="4098864" cy="2732769"/>
            </a:xfrm>
          </p:grpSpPr>
          <p:grpSp>
            <p:nvGrpSpPr>
              <p:cNvPr id="115" name="组合 3321"/>
              <p:cNvGrpSpPr/>
              <p:nvPr/>
            </p:nvGrpSpPr>
            <p:grpSpPr>
              <a:xfrm>
                <a:off x="3295168" y="2661445"/>
                <a:ext cx="4098864" cy="2732769"/>
                <a:chOff x="3466618" y="2447585"/>
                <a:chExt cx="4098864" cy="2732769"/>
              </a:xfrm>
            </p:grpSpPr>
            <p:sp>
              <p:nvSpPr>
                <p:cNvPr id="117" name="Freeform 2004"/>
                <p:cNvSpPr/>
                <p:nvPr/>
              </p:nvSpPr>
              <p:spPr bwMode="auto">
                <a:xfrm>
                  <a:off x="4220117" y="2447585"/>
                  <a:ext cx="3345365" cy="2732769"/>
                </a:xfrm>
                <a:custGeom>
                  <a:avLst/>
                  <a:gdLst>
                    <a:gd name="T0" fmla="*/ 0 w 621"/>
                    <a:gd name="T1" fmla="*/ 134 h 507"/>
                    <a:gd name="T2" fmla="*/ 93 w 621"/>
                    <a:gd name="T3" fmla="*/ 254 h 507"/>
                    <a:gd name="T4" fmla="*/ 0 w 621"/>
                    <a:gd name="T5" fmla="*/ 373 h 507"/>
                    <a:gd name="T6" fmla="*/ 224 w 621"/>
                    <a:gd name="T7" fmla="*/ 507 h 507"/>
                    <a:gd name="T8" fmla="*/ 468 w 621"/>
                    <a:gd name="T9" fmla="*/ 321 h 507"/>
                    <a:gd name="T10" fmla="*/ 621 w 621"/>
                    <a:gd name="T11" fmla="*/ 254 h 507"/>
                    <a:gd name="T12" fmla="*/ 468 w 621"/>
                    <a:gd name="T13" fmla="*/ 186 h 507"/>
                    <a:gd name="T14" fmla="*/ 224 w 621"/>
                    <a:gd name="T15" fmla="*/ 0 h 507"/>
                    <a:gd name="T16" fmla="*/ 0 w 621"/>
                    <a:gd name="T17" fmla="*/ 134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1" h="507">
                      <a:moveTo>
                        <a:pt x="0" y="134"/>
                      </a:moveTo>
                      <a:cubicBezTo>
                        <a:pt x="54" y="148"/>
                        <a:pt x="93" y="196"/>
                        <a:pt x="93" y="254"/>
                      </a:cubicBezTo>
                      <a:cubicBezTo>
                        <a:pt x="93" y="311"/>
                        <a:pt x="54" y="359"/>
                        <a:pt x="0" y="373"/>
                      </a:cubicBezTo>
                      <a:cubicBezTo>
                        <a:pt x="43" y="452"/>
                        <a:pt x="127" y="507"/>
                        <a:pt x="224" y="507"/>
                      </a:cubicBezTo>
                      <a:cubicBezTo>
                        <a:pt x="340" y="507"/>
                        <a:pt x="438" y="428"/>
                        <a:pt x="468" y="321"/>
                      </a:cubicBezTo>
                      <a:cubicBezTo>
                        <a:pt x="621" y="254"/>
                        <a:pt x="621" y="254"/>
                        <a:pt x="621" y="254"/>
                      </a:cubicBezTo>
                      <a:cubicBezTo>
                        <a:pt x="468" y="186"/>
                        <a:pt x="468" y="186"/>
                        <a:pt x="468" y="186"/>
                      </a:cubicBezTo>
                      <a:cubicBezTo>
                        <a:pt x="438" y="79"/>
                        <a:pt x="340" y="0"/>
                        <a:pt x="224" y="0"/>
                      </a:cubicBezTo>
                      <a:cubicBezTo>
                        <a:pt x="127" y="0"/>
                        <a:pt x="43" y="55"/>
                        <a:pt x="0" y="134"/>
                      </a:cubicBezTo>
                    </a:path>
                  </a:pathLst>
                </a:custGeom>
                <a:solidFill>
                  <a:srgbClr val="76AD38"/>
                </a:solidFill>
                <a:ln>
                  <a:noFill/>
                </a:ln>
                <a:effectLst>
                  <a:innerShdw blurRad="304800" dist="50800" dir="10800000">
                    <a:prstClr val="black">
                      <a:alpha val="20000"/>
                    </a:prstClr>
                  </a:innerShdw>
                </a:effectLst>
              </p:spPr>
              <p:txBody>
                <a:bodyPr vert="horz" wrap="square" lIns="91440" tIns="45720" rIns="91440" bIns="45720" numCol="1" anchor="t" anchorCtr="0" compatLnSpc="1"/>
                <a:lstStyle/>
                <a:p>
                  <a:endParaRPr lang="zh-CN" altLang="en-US"/>
                </a:p>
              </p:txBody>
            </p:sp>
            <p:sp>
              <p:nvSpPr>
                <p:cNvPr id="118" name="椭圆 3324"/>
                <p:cNvSpPr/>
                <p:nvPr/>
              </p:nvSpPr>
              <p:spPr>
                <a:xfrm>
                  <a:off x="3466618" y="3230784"/>
                  <a:ext cx="1166370" cy="1166370"/>
                </a:xfrm>
                <a:prstGeom prst="ellipse">
                  <a:avLst/>
                </a:prstGeom>
                <a:solidFill>
                  <a:srgbClr val="A2CA0C"/>
                </a:solidFill>
                <a:ln>
                  <a:noFill/>
                </a:ln>
                <a:effectLst>
                  <a:outerShdw blurRad="50800" dist="38100" dir="2700000" algn="tl"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6" name="椭圆 3322"/>
              <p:cNvSpPr/>
              <p:nvPr/>
            </p:nvSpPr>
            <p:spPr>
              <a:xfrm>
                <a:off x="3345175" y="3494650"/>
                <a:ext cx="1066358" cy="1066358"/>
              </a:xfrm>
              <a:prstGeom prst="ellipse">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8" name="文本框 3316"/>
            <p:cNvSpPr txBox="1"/>
            <p:nvPr/>
          </p:nvSpPr>
          <p:spPr>
            <a:xfrm flipH="1">
              <a:off x="7401005" y="1313263"/>
              <a:ext cx="988426" cy="707886"/>
            </a:xfrm>
            <a:prstGeom prst="rect">
              <a:avLst/>
            </a:prstGeom>
            <a:noFill/>
          </p:spPr>
          <p:txBody>
            <a:bodyPr wrap="square" rtlCol="0">
              <a:spAutoFit/>
            </a:bodyPr>
            <a:lstStyle/>
            <a:p>
              <a:r>
                <a:rPr lang="en-US" altLang="zh-CN" sz="4000" smtClean="0">
                  <a:solidFill>
                    <a:schemeClr val="bg1"/>
                  </a:solidFill>
                  <a:ea typeface="微软雅黑" panose="020B0503020204020204" charset="-122"/>
                </a:rPr>
                <a:t>02</a:t>
              </a:r>
              <a:endParaRPr lang="zh-CN" altLang="en-US" sz="4000">
                <a:solidFill>
                  <a:schemeClr val="bg1"/>
                </a:solidFill>
                <a:ea typeface="微软雅黑" panose="020B0503020204020204" charset="-122"/>
              </a:endParaRPr>
            </a:p>
          </p:txBody>
        </p:sp>
        <p:grpSp>
          <p:nvGrpSpPr>
            <p:cNvPr id="110" name="组合 7242"/>
            <p:cNvGrpSpPr/>
            <p:nvPr/>
          </p:nvGrpSpPr>
          <p:grpSpPr>
            <a:xfrm>
              <a:off x="9133532" y="2027983"/>
              <a:ext cx="494642" cy="730368"/>
              <a:chOff x="3681413" y="2543176"/>
              <a:chExt cx="203200" cy="300037"/>
            </a:xfrm>
          </p:grpSpPr>
          <p:sp>
            <p:nvSpPr>
              <p:cNvPr id="111" name="Freeform 2392"/>
              <p:cNvSpPr/>
              <p:nvPr/>
            </p:nvSpPr>
            <p:spPr bwMode="auto">
              <a:xfrm>
                <a:off x="3681413" y="2543176"/>
                <a:ext cx="203200" cy="241300"/>
              </a:xfrm>
              <a:custGeom>
                <a:avLst/>
                <a:gdLst>
                  <a:gd name="T0" fmla="*/ 28 w 54"/>
                  <a:gd name="T1" fmla="*/ 0 h 64"/>
                  <a:gd name="T2" fmla="*/ 26 w 54"/>
                  <a:gd name="T3" fmla="*/ 0 h 64"/>
                  <a:gd name="T4" fmla="*/ 1 w 54"/>
                  <a:gd name="T5" fmla="*/ 26 h 64"/>
                  <a:gd name="T6" fmla="*/ 11 w 54"/>
                  <a:gd name="T7" fmla="*/ 50 h 64"/>
                  <a:gd name="T8" fmla="*/ 14 w 54"/>
                  <a:gd name="T9" fmla="*/ 63 h 64"/>
                  <a:gd name="T10" fmla="*/ 14 w 54"/>
                  <a:gd name="T11" fmla="*/ 63 h 64"/>
                  <a:gd name="T12" fmla="*/ 16 w 54"/>
                  <a:gd name="T13" fmla="*/ 64 h 64"/>
                  <a:gd name="T14" fmla="*/ 38 w 54"/>
                  <a:gd name="T15" fmla="*/ 64 h 64"/>
                  <a:gd name="T16" fmla="*/ 40 w 54"/>
                  <a:gd name="T17" fmla="*/ 63 h 64"/>
                  <a:gd name="T18" fmla="*/ 40 w 54"/>
                  <a:gd name="T19" fmla="*/ 63 h 64"/>
                  <a:gd name="T20" fmla="*/ 44 w 54"/>
                  <a:gd name="T21" fmla="*/ 50 h 64"/>
                  <a:gd name="T22" fmla="*/ 53 w 54"/>
                  <a:gd name="T23" fmla="*/ 26 h 64"/>
                  <a:gd name="T24" fmla="*/ 28 w 54"/>
                  <a:gd name="T25" fmla="*/ 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 h="64">
                    <a:moveTo>
                      <a:pt x="28" y="0"/>
                    </a:moveTo>
                    <a:cubicBezTo>
                      <a:pt x="26" y="0"/>
                      <a:pt x="26" y="0"/>
                      <a:pt x="26" y="0"/>
                    </a:cubicBezTo>
                    <a:cubicBezTo>
                      <a:pt x="10" y="1"/>
                      <a:pt x="0" y="13"/>
                      <a:pt x="1" y="26"/>
                    </a:cubicBezTo>
                    <a:cubicBezTo>
                      <a:pt x="2" y="40"/>
                      <a:pt x="10" y="42"/>
                      <a:pt x="11" y="50"/>
                    </a:cubicBezTo>
                    <a:cubicBezTo>
                      <a:pt x="12" y="59"/>
                      <a:pt x="14" y="63"/>
                      <a:pt x="14" y="63"/>
                    </a:cubicBezTo>
                    <a:cubicBezTo>
                      <a:pt x="14" y="63"/>
                      <a:pt x="14" y="63"/>
                      <a:pt x="14" y="63"/>
                    </a:cubicBezTo>
                    <a:cubicBezTo>
                      <a:pt x="15" y="63"/>
                      <a:pt x="15" y="64"/>
                      <a:pt x="16" y="64"/>
                    </a:cubicBezTo>
                    <a:cubicBezTo>
                      <a:pt x="38" y="64"/>
                      <a:pt x="38" y="64"/>
                      <a:pt x="38" y="64"/>
                    </a:cubicBezTo>
                    <a:cubicBezTo>
                      <a:pt x="39" y="64"/>
                      <a:pt x="40" y="63"/>
                      <a:pt x="40" y="63"/>
                    </a:cubicBezTo>
                    <a:cubicBezTo>
                      <a:pt x="40" y="63"/>
                      <a:pt x="40" y="63"/>
                      <a:pt x="40" y="63"/>
                    </a:cubicBezTo>
                    <a:cubicBezTo>
                      <a:pt x="40" y="63"/>
                      <a:pt x="43" y="59"/>
                      <a:pt x="44" y="50"/>
                    </a:cubicBezTo>
                    <a:cubicBezTo>
                      <a:pt x="45" y="42"/>
                      <a:pt x="52" y="40"/>
                      <a:pt x="53" y="26"/>
                    </a:cubicBezTo>
                    <a:cubicBezTo>
                      <a:pt x="54" y="13"/>
                      <a:pt x="45" y="1"/>
                      <a:pt x="28"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 name="Freeform 2393"/>
              <p:cNvSpPr/>
              <p:nvPr/>
            </p:nvSpPr>
            <p:spPr bwMode="auto">
              <a:xfrm>
                <a:off x="3733801" y="2806701"/>
                <a:ext cx="98425" cy="11113"/>
              </a:xfrm>
              <a:custGeom>
                <a:avLst/>
                <a:gdLst>
                  <a:gd name="T0" fmla="*/ 26 w 26"/>
                  <a:gd name="T1" fmla="*/ 1 h 3"/>
                  <a:gd name="T2" fmla="*/ 24 w 26"/>
                  <a:gd name="T3" fmla="*/ 3 h 3"/>
                  <a:gd name="T4" fmla="*/ 2 w 26"/>
                  <a:gd name="T5" fmla="*/ 3 h 3"/>
                  <a:gd name="T6" fmla="*/ 0 w 26"/>
                  <a:gd name="T7" fmla="*/ 1 h 3"/>
                  <a:gd name="T8" fmla="*/ 2 w 26"/>
                  <a:gd name="T9" fmla="*/ 0 h 3"/>
                  <a:gd name="T10" fmla="*/ 24 w 26"/>
                  <a:gd name="T11" fmla="*/ 0 h 3"/>
                  <a:gd name="T12" fmla="*/ 26 w 26"/>
                  <a:gd name="T13" fmla="*/ 1 h 3"/>
                </a:gdLst>
                <a:ahLst/>
                <a:cxnLst>
                  <a:cxn ang="0">
                    <a:pos x="T0" y="T1"/>
                  </a:cxn>
                  <a:cxn ang="0">
                    <a:pos x="T2" y="T3"/>
                  </a:cxn>
                  <a:cxn ang="0">
                    <a:pos x="T4" y="T5"/>
                  </a:cxn>
                  <a:cxn ang="0">
                    <a:pos x="T6" y="T7"/>
                  </a:cxn>
                  <a:cxn ang="0">
                    <a:pos x="T8" y="T9"/>
                  </a:cxn>
                  <a:cxn ang="0">
                    <a:pos x="T10" y="T11"/>
                  </a:cxn>
                  <a:cxn ang="0">
                    <a:pos x="T12" y="T13"/>
                  </a:cxn>
                </a:cxnLst>
                <a:rect l="0" t="0" r="r" b="b"/>
                <a:pathLst>
                  <a:path w="26" h="3">
                    <a:moveTo>
                      <a:pt x="26" y="1"/>
                    </a:moveTo>
                    <a:cubicBezTo>
                      <a:pt x="26" y="2"/>
                      <a:pt x="25" y="3"/>
                      <a:pt x="24" y="3"/>
                    </a:cubicBezTo>
                    <a:cubicBezTo>
                      <a:pt x="2" y="3"/>
                      <a:pt x="2" y="3"/>
                      <a:pt x="2" y="3"/>
                    </a:cubicBezTo>
                    <a:cubicBezTo>
                      <a:pt x="1" y="3"/>
                      <a:pt x="0" y="2"/>
                      <a:pt x="0" y="1"/>
                    </a:cubicBezTo>
                    <a:cubicBezTo>
                      <a:pt x="0" y="0"/>
                      <a:pt x="1" y="0"/>
                      <a:pt x="2" y="0"/>
                    </a:cubicBezTo>
                    <a:cubicBezTo>
                      <a:pt x="24" y="0"/>
                      <a:pt x="24" y="0"/>
                      <a:pt x="24" y="0"/>
                    </a:cubicBezTo>
                    <a:cubicBezTo>
                      <a:pt x="25" y="0"/>
                      <a:pt x="26" y="0"/>
                      <a:pt x="26"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3" name="Freeform 2391"/>
              <p:cNvSpPr/>
              <p:nvPr/>
            </p:nvSpPr>
            <p:spPr bwMode="auto">
              <a:xfrm>
                <a:off x="3733801" y="2787651"/>
                <a:ext cx="98425" cy="11113"/>
              </a:xfrm>
              <a:custGeom>
                <a:avLst/>
                <a:gdLst>
                  <a:gd name="T0" fmla="*/ 26 w 26"/>
                  <a:gd name="T1" fmla="*/ 2 h 3"/>
                  <a:gd name="T2" fmla="*/ 24 w 26"/>
                  <a:gd name="T3" fmla="*/ 3 h 3"/>
                  <a:gd name="T4" fmla="*/ 2 w 26"/>
                  <a:gd name="T5" fmla="*/ 3 h 3"/>
                  <a:gd name="T6" fmla="*/ 0 w 26"/>
                  <a:gd name="T7" fmla="*/ 2 h 3"/>
                  <a:gd name="T8" fmla="*/ 2 w 26"/>
                  <a:gd name="T9" fmla="*/ 0 h 3"/>
                  <a:gd name="T10" fmla="*/ 24 w 26"/>
                  <a:gd name="T11" fmla="*/ 0 h 3"/>
                  <a:gd name="T12" fmla="*/ 26 w 26"/>
                  <a:gd name="T13" fmla="*/ 2 h 3"/>
                </a:gdLst>
                <a:ahLst/>
                <a:cxnLst>
                  <a:cxn ang="0">
                    <a:pos x="T0" y="T1"/>
                  </a:cxn>
                  <a:cxn ang="0">
                    <a:pos x="T2" y="T3"/>
                  </a:cxn>
                  <a:cxn ang="0">
                    <a:pos x="T4" y="T5"/>
                  </a:cxn>
                  <a:cxn ang="0">
                    <a:pos x="T6" y="T7"/>
                  </a:cxn>
                  <a:cxn ang="0">
                    <a:pos x="T8" y="T9"/>
                  </a:cxn>
                  <a:cxn ang="0">
                    <a:pos x="T10" y="T11"/>
                  </a:cxn>
                  <a:cxn ang="0">
                    <a:pos x="T12" y="T13"/>
                  </a:cxn>
                </a:cxnLst>
                <a:rect l="0" t="0" r="r" b="b"/>
                <a:pathLst>
                  <a:path w="26" h="3">
                    <a:moveTo>
                      <a:pt x="26" y="2"/>
                    </a:moveTo>
                    <a:cubicBezTo>
                      <a:pt x="26" y="3"/>
                      <a:pt x="25" y="3"/>
                      <a:pt x="24" y="3"/>
                    </a:cubicBezTo>
                    <a:cubicBezTo>
                      <a:pt x="2" y="3"/>
                      <a:pt x="2" y="3"/>
                      <a:pt x="2" y="3"/>
                    </a:cubicBezTo>
                    <a:cubicBezTo>
                      <a:pt x="1" y="3"/>
                      <a:pt x="0" y="3"/>
                      <a:pt x="0" y="2"/>
                    </a:cubicBezTo>
                    <a:cubicBezTo>
                      <a:pt x="0" y="1"/>
                      <a:pt x="1" y="0"/>
                      <a:pt x="2" y="0"/>
                    </a:cubicBezTo>
                    <a:cubicBezTo>
                      <a:pt x="24" y="0"/>
                      <a:pt x="24" y="0"/>
                      <a:pt x="24" y="0"/>
                    </a:cubicBezTo>
                    <a:cubicBezTo>
                      <a:pt x="25" y="0"/>
                      <a:pt x="26" y="1"/>
                      <a:pt x="26"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 name="Freeform 2394"/>
              <p:cNvSpPr/>
              <p:nvPr/>
            </p:nvSpPr>
            <p:spPr bwMode="auto">
              <a:xfrm>
                <a:off x="3741738" y="2820988"/>
                <a:ext cx="79375" cy="22225"/>
              </a:xfrm>
              <a:custGeom>
                <a:avLst/>
                <a:gdLst>
                  <a:gd name="T0" fmla="*/ 0 w 21"/>
                  <a:gd name="T1" fmla="*/ 0 h 6"/>
                  <a:gd name="T2" fmla="*/ 21 w 21"/>
                  <a:gd name="T3" fmla="*/ 0 h 6"/>
                  <a:gd name="T4" fmla="*/ 10 w 21"/>
                  <a:gd name="T5" fmla="*/ 5 h 6"/>
                  <a:gd name="T6" fmla="*/ 0 w 21"/>
                  <a:gd name="T7" fmla="*/ 0 h 6"/>
                </a:gdLst>
                <a:ahLst/>
                <a:cxnLst>
                  <a:cxn ang="0">
                    <a:pos x="T0" y="T1"/>
                  </a:cxn>
                  <a:cxn ang="0">
                    <a:pos x="T2" y="T3"/>
                  </a:cxn>
                  <a:cxn ang="0">
                    <a:pos x="T4" y="T5"/>
                  </a:cxn>
                  <a:cxn ang="0">
                    <a:pos x="T6" y="T7"/>
                  </a:cxn>
                </a:cxnLst>
                <a:rect l="0" t="0" r="r" b="b"/>
                <a:pathLst>
                  <a:path w="21" h="6">
                    <a:moveTo>
                      <a:pt x="0" y="0"/>
                    </a:moveTo>
                    <a:cubicBezTo>
                      <a:pt x="21" y="0"/>
                      <a:pt x="21" y="0"/>
                      <a:pt x="21" y="0"/>
                    </a:cubicBezTo>
                    <a:cubicBezTo>
                      <a:pt x="21" y="0"/>
                      <a:pt x="19" y="6"/>
                      <a:pt x="10" y="5"/>
                    </a:cubicBezTo>
                    <a:cubicBezTo>
                      <a:pt x="3" y="5"/>
                      <a:pt x="0" y="0"/>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21" name="Rectangle 120"/>
            <p:cNvSpPr/>
            <p:nvPr/>
          </p:nvSpPr>
          <p:spPr>
            <a:xfrm>
              <a:off x="6850716" y="2087767"/>
              <a:ext cx="1650014" cy="1169551"/>
            </a:xfrm>
            <a:prstGeom prst="rect">
              <a:avLst/>
            </a:prstGeom>
          </p:spPr>
          <p:txBody>
            <a:bodyPr wrap="square">
              <a:spAutoFit/>
            </a:bodyPr>
            <a:lstStyle/>
            <a:p>
              <a:pPr algn="r"/>
              <a:r>
                <a:rPr lang="en-GB" sz="1400">
                  <a:solidFill>
                    <a:schemeClr val="bg2"/>
                  </a:solidFill>
                </a:rPr>
                <a:t>Lorem ipsum dolor sit amet, consectetuer adipiscing </a:t>
              </a:r>
              <a:r>
                <a:rPr lang="en-GB" sz="1400" smtClean="0">
                  <a:solidFill>
                    <a:schemeClr val="bg2"/>
                  </a:solidFill>
                </a:rPr>
                <a:t>elit</a:t>
              </a:r>
            </a:p>
            <a:p>
              <a:pPr algn="r"/>
              <a:r>
                <a:rPr lang="en-GB" sz="1400" smtClean="0">
                  <a:solidFill>
                    <a:schemeClr val="bg2"/>
                  </a:solidFill>
                </a:rPr>
                <a:t>diam</a:t>
              </a:r>
              <a:endParaRPr lang="en-GB" sz="1400">
                <a:solidFill>
                  <a:schemeClr val="bg2"/>
                </a:solidFill>
              </a:endParaRPr>
            </a:p>
          </p:txBody>
        </p:sp>
      </p:grpSp>
      <p:grpSp>
        <p:nvGrpSpPr>
          <p:cNvPr id="52" name="Group 5"/>
          <p:cNvGrpSpPr/>
          <p:nvPr/>
        </p:nvGrpSpPr>
        <p:grpSpPr>
          <a:xfrm>
            <a:off x="6088093" y="3830803"/>
            <a:ext cx="3317001" cy="2215210"/>
            <a:chOff x="6088093" y="3830803"/>
            <a:chExt cx="3317001" cy="2215210"/>
          </a:xfrm>
        </p:grpSpPr>
        <p:sp>
          <p:nvSpPr>
            <p:cNvPr id="95" name="Freeform 2004"/>
            <p:cNvSpPr/>
            <p:nvPr/>
          </p:nvSpPr>
          <p:spPr bwMode="auto">
            <a:xfrm flipH="1">
              <a:off x="6088093" y="3833979"/>
              <a:ext cx="2707899" cy="2212034"/>
            </a:xfrm>
            <a:custGeom>
              <a:avLst/>
              <a:gdLst>
                <a:gd name="T0" fmla="*/ 0 w 621"/>
                <a:gd name="T1" fmla="*/ 134 h 507"/>
                <a:gd name="T2" fmla="*/ 93 w 621"/>
                <a:gd name="T3" fmla="*/ 254 h 507"/>
                <a:gd name="T4" fmla="*/ 0 w 621"/>
                <a:gd name="T5" fmla="*/ 373 h 507"/>
                <a:gd name="T6" fmla="*/ 224 w 621"/>
                <a:gd name="T7" fmla="*/ 507 h 507"/>
                <a:gd name="T8" fmla="*/ 468 w 621"/>
                <a:gd name="T9" fmla="*/ 321 h 507"/>
                <a:gd name="T10" fmla="*/ 621 w 621"/>
                <a:gd name="T11" fmla="*/ 254 h 507"/>
                <a:gd name="T12" fmla="*/ 468 w 621"/>
                <a:gd name="T13" fmla="*/ 186 h 507"/>
                <a:gd name="T14" fmla="*/ 224 w 621"/>
                <a:gd name="T15" fmla="*/ 0 h 507"/>
                <a:gd name="T16" fmla="*/ 0 w 621"/>
                <a:gd name="T17" fmla="*/ 134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1" h="507">
                  <a:moveTo>
                    <a:pt x="0" y="134"/>
                  </a:moveTo>
                  <a:cubicBezTo>
                    <a:pt x="54" y="148"/>
                    <a:pt x="93" y="196"/>
                    <a:pt x="93" y="254"/>
                  </a:cubicBezTo>
                  <a:cubicBezTo>
                    <a:pt x="93" y="311"/>
                    <a:pt x="54" y="359"/>
                    <a:pt x="0" y="373"/>
                  </a:cubicBezTo>
                  <a:cubicBezTo>
                    <a:pt x="43" y="452"/>
                    <a:pt x="127" y="507"/>
                    <a:pt x="224" y="507"/>
                  </a:cubicBezTo>
                  <a:cubicBezTo>
                    <a:pt x="340" y="507"/>
                    <a:pt x="438" y="428"/>
                    <a:pt x="468" y="321"/>
                  </a:cubicBezTo>
                  <a:cubicBezTo>
                    <a:pt x="621" y="254"/>
                    <a:pt x="621" y="254"/>
                    <a:pt x="621" y="254"/>
                  </a:cubicBezTo>
                  <a:cubicBezTo>
                    <a:pt x="468" y="186"/>
                    <a:pt x="468" y="186"/>
                    <a:pt x="468" y="186"/>
                  </a:cubicBezTo>
                  <a:cubicBezTo>
                    <a:pt x="438" y="79"/>
                    <a:pt x="340" y="0"/>
                    <a:pt x="224" y="0"/>
                  </a:cubicBezTo>
                  <a:cubicBezTo>
                    <a:pt x="127" y="0"/>
                    <a:pt x="43" y="55"/>
                    <a:pt x="0" y="134"/>
                  </a:cubicBezTo>
                </a:path>
              </a:pathLst>
            </a:custGeom>
            <a:solidFill>
              <a:srgbClr val="736288"/>
            </a:solidFill>
            <a:ln>
              <a:noFill/>
            </a:ln>
            <a:effectLst>
              <a:outerShdw blurRad="127000" dist="38100" dir="2700000" algn="tl" rotWithShape="0">
                <a:prstClr val="black">
                  <a:alpha val="25000"/>
                </a:prstClr>
              </a:outerShdw>
            </a:effectLst>
          </p:spPr>
          <p:txBody>
            <a:bodyPr vert="horz" wrap="square" lIns="91440" tIns="45720" rIns="91440" bIns="45720" numCol="1" anchor="t" anchorCtr="0" compatLnSpc="1"/>
            <a:lstStyle/>
            <a:p>
              <a:endParaRPr lang="zh-CN" altLang="en-US"/>
            </a:p>
          </p:txBody>
        </p:sp>
        <p:grpSp>
          <p:nvGrpSpPr>
            <p:cNvPr id="96" name="组合 3327"/>
            <p:cNvGrpSpPr/>
            <p:nvPr/>
          </p:nvGrpSpPr>
          <p:grpSpPr>
            <a:xfrm flipH="1">
              <a:off x="6096167" y="3830803"/>
              <a:ext cx="3308927" cy="2212034"/>
              <a:chOff x="2130758" y="3931547"/>
              <a:chExt cx="4087881" cy="2732769"/>
            </a:xfrm>
          </p:grpSpPr>
          <p:grpSp>
            <p:nvGrpSpPr>
              <p:cNvPr id="97" name="组合 3336"/>
              <p:cNvGrpSpPr/>
              <p:nvPr/>
            </p:nvGrpSpPr>
            <p:grpSpPr>
              <a:xfrm>
                <a:off x="2130758" y="3931547"/>
                <a:ext cx="4087881" cy="2732769"/>
                <a:chOff x="3295168" y="2657523"/>
                <a:chExt cx="4087881" cy="2732769"/>
              </a:xfrm>
            </p:grpSpPr>
            <p:grpSp>
              <p:nvGrpSpPr>
                <p:cNvPr id="100" name="组合 3339"/>
                <p:cNvGrpSpPr/>
                <p:nvPr/>
              </p:nvGrpSpPr>
              <p:grpSpPr>
                <a:xfrm>
                  <a:off x="3295168" y="2657523"/>
                  <a:ext cx="4087881" cy="2732769"/>
                  <a:chOff x="3466618" y="2443663"/>
                  <a:chExt cx="4087881" cy="2732769"/>
                </a:xfrm>
              </p:grpSpPr>
              <p:sp>
                <p:nvSpPr>
                  <p:cNvPr id="102" name="Freeform 2004"/>
                  <p:cNvSpPr/>
                  <p:nvPr/>
                </p:nvSpPr>
                <p:spPr bwMode="auto">
                  <a:xfrm>
                    <a:off x="4209134" y="2443663"/>
                    <a:ext cx="3345365" cy="2732769"/>
                  </a:xfrm>
                  <a:custGeom>
                    <a:avLst/>
                    <a:gdLst>
                      <a:gd name="T0" fmla="*/ 0 w 621"/>
                      <a:gd name="T1" fmla="*/ 134 h 507"/>
                      <a:gd name="T2" fmla="*/ 93 w 621"/>
                      <a:gd name="T3" fmla="*/ 254 h 507"/>
                      <a:gd name="T4" fmla="*/ 0 w 621"/>
                      <a:gd name="T5" fmla="*/ 373 h 507"/>
                      <a:gd name="T6" fmla="*/ 224 w 621"/>
                      <a:gd name="T7" fmla="*/ 507 h 507"/>
                      <a:gd name="T8" fmla="*/ 468 w 621"/>
                      <a:gd name="T9" fmla="*/ 321 h 507"/>
                      <a:gd name="T10" fmla="*/ 621 w 621"/>
                      <a:gd name="T11" fmla="*/ 254 h 507"/>
                      <a:gd name="T12" fmla="*/ 468 w 621"/>
                      <a:gd name="T13" fmla="*/ 186 h 507"/>
                      <a:gd name="T14" fmla="*/ 224 w 621"/>
                      <a:gd name="T15" fmla="*/ 0 h 507"/>
                      <a:gd name="T16" fmla="*/ 0 w 621"/>
                      <a:gd name="T17" fmla="*/ 134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1" h="507">
                        <a:moveTo>
                          <a:pt x="0" y="134"/>
                        </a:moveTo>
                        <a:cubicBezTo>
                          <a:pt x="54" y="148"/>
                          <a:pt x="93" y="196"/>
                          <a:pt x="93" y="254"/>
                        </a:cubicBezTo>
                        <a:cubicBezTo>
                          <a:pt x="93" y="311"/>
                          <a:pt x="54" y="359"/>
                          <a:pt x="0" y="373"/>
                        </a:cubicBezTo>
                        <a:cubicBezTo>
                          <a:pt x="43" y="452"/>
                          <a:pt x="127" y="507"/>
                          <a:pt x="224" y="507"/>
                        </a:cubicBezTo>
                        <a:cubicBezTo>
                          <a:pt x="340" y="507"/>
                          <a:pt x="438" y="428"/>
                          <a:pt x="468" y="321"/>
                        </a:cubicBezTo>
                        <a:cubicBezTo>
                          <a:pt x="621" y="254"/>
                          <a:pt x="621" y="254"/>
                          <a:pt x="621" y="254"/>
                        </a:cubicBezTo>
                        <a:cubicBezTo>
                          <a:pt x="468" y="186"/>
                          <a:pt x="468" y="186"/>
                          <a:pt x="468" y="186"/>
                        </a:cubicBezTo>
                        <a:cubicBezTo>
                          <a:pt x="438" y="79"/>
                          <a:pt x="340" y="0"/>
                          <a:pt x="224" y="0"/>
                        </a:cubicBezTo>
                        <a:cubicBezTo>
                          <a:pt x="127" y="0"/>
                          <a:pt x="43" y="55"/>
                          <a:pt x="0" y="134"/>
                        </a:cubicBezTo>
                      </a:path>
                    </a:pathLst>
                  </a:custGeom>
                  <a:solidFill>
                    <a:srgbClr val="A2CA0C"/>
                  </a:solidFill>
                  <a:ln>
                    <a:noFill/>
                  </a:ln>
                  <a:effectLst>
                    <a:innerShdw blurRad="304800" dist="50800" dir="10800000">
                      <a:prstClr val="black">
                        <a:alpha val="20000"/>
                      </a:prstClr>
                    </a:innerShdw>
                  </a:effectLst>
                </p:spPr>
                <p:txBody>
                  <a:bodyPr vert="horz" wrap="square" lIns="91440" tIns="45720" rIns="91440" bIns="45720" numCol="1" anchor="t" anchorCtr="0" compatLnSpc="1"/>
                  <a:lstStyle/>
                  <a:p>
                    <a:endParaRPr lang="zh-CN" altLang="en-US"/>
                  </a:p>
                </p:txBody>
              </p:sp>
              <p:sp>
                <p:nvSpPr>
                  <p:cNvPr id="103" name="椭圆 3342"/>
                  <p:cNvSpPr/>
                  <p:nvPr/>
                </p:nvSpPr>
                <p:spPr>
                  <a:xfrm>
                    <a:off x="3466618" y="3230784"/>
                    <a:ext cx="1166370" cy="1166370"/>
                  </a:xfrm>
                  <a:prstGeom prst="ellipse">
                    <a:avLst/>
                  </a:prstGeom>
                  <a:solidFill>
                    <a:srgbClr val="76AD38"/>
                  </a:solidFill>
                  <a:ln>
                    <a:noFill/>
                  </a:ln>
                  <a:effectLst>
                    <a:outerShdw blurRad="50800" dist="38100" dir="2700000" algn="tl"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1" name="椭圆 3340"/>
                <p:cNvSpPr/>
                <p:nvPr/>
              </p:nvSpPr>
              <p:spPr>
                <a:xfrm>
                  <a:off x="3345958" y="3490728"/>
                  <a:ext cx="1066358" cy="1066358"/>
                </a:xfrm>
                <a:prstGeom prst="ellipse">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8" name="文本框 3337"/>
              <p:cNvSpPr txBox="1"/>
              <p:nvPr/>
            </p:nvSpPr>
            <p:spPr>
              <a:xfrm>
                <a:off x="3552529" y="4074256"/>
                <a:ext cx="1054100" cy="874529"/>
              </a:xfrm>
              <a:prstGeom prst="rect">
                <a:avLst/>
              </a:prstGeom>
              <a:noFill/>
            </p:spPr>
            <p:txBody>
              <a:bodyPr wrap="square" rtlCol="0">
                <a:spAutoFit/>
              </a:bodyPr>
              <a:lstStyle/>
              <a:p>
                <a:r>
                  <a:rPr lang="en-US" altLang="zh-CN" sz="4000" smtClean="0">
                    <a:solidFill>
                      <a:schemeClr val="bg1"/>
                    </a:solidFill>
                    <a:ea typeface="微软雅黑" panose="020B0503020204020204" charset="-122"/>
                  </a:rPr>
                  <a:t>04</a:t>
                </a:r>
                <a:endParaRPr lang="zh-CN" altLang="en-US" sz="4000">
                  <a:solidFill>
                    <a:schemeClr val="bg1"/>
                  </a:solidFill>
                  <a:ea typeface="微软雅黑" panose="020B0503020204020204" charset="-122"/>
                </a:endParaRPr>
              </a:p>
            </p:txBody>
          </p:sp>
        </p:grpSp>
        <p:sp>
          <p:nvSpPr>
            <p:cNvPr id="104" name="Freeform 3236"/>
            <p:cNvSpPr/>
            <p:nvPr/>
          </p:nvSpPr>
          <p:spPr bwMode="auto">
            <a:xfrm>
              <a:off x="8786751" y="4636682"/>
              <a:ext cx="331714" cy="601399"/>
            </a:xfrm>
            <a:custGeom>
              <a:avLst/>
              <a:gdLst>
                <a:gd name="T0" fmla="*/ 20 w 52"/>
                <a:gd name="T1" fmla="*/ 94 h 94"/>
                <a:gd name="T2" fmla="*/ 20 w 52"/>
                <a:gd name="T3" fmla="*/ 83 h 94"/>
                <a:gd name="T4" fmla="*/ 0 w 52"/>
                <a:gd name="T5" fmla="*/ 78 h 94"/>
                <a:gd name="T6" fmla="*/ 4 w 52"/>
                <a:gd name="T7" fmla="*/ 65 h 94"/>
                <a:gd name="T8" fmla="*/ 23 w 52"/>
                <a:gd name="T9" fmla="*/ 70 h 94"/>
                <a:gd name="T10" fmla="*/ 34 w 52"/>
                <a:gd name="T11" fmla="*/ 63 h 94"/>
                <a:gd name="T12" fmla="*/ 22 w 52"/>
                <a:gd name="T13" fmla="*/ 53 h 94"/>
                <a:gd name="T14" fmla="*/ 1 w 52"/>
                <a:gd name="T15" fmla="*/ 31 h 94"/>
                <a:gd name="T16" fmla="*/ 20 w 52"/>
                <a:gd name="T17" fmla="*/ 11 h 94"/>
                <a:gd name="T18" fmla="*/ 20 w 52"/>
                <a:gd name="T19" fmla="*/ 0 h 94"/>
                <a:gd name="T20" fmla="*/ 32 w 52"/>
                <a:gd name="T21" fmla="*/ 0 h 94"/>
                <a:gd name="T22" fmla="*/ 32 w 52"/>
                <a:gd name="T23" fmla="*/ 10 h 94"/>
                <a:gd name="T24" fmla="*/ 48 w 52"/>
                <a:gd name="T25" fmla="*/ 14 h 94"/>
                <a:gd name="T26" fmla="*/ 45 w 52"/>
                <a:gd name="T27" fmla="*/ 27 h 94"/>
                <a:gd name="T28" fmla="*/ 28 w 52"/>
                <a:gd name="T29" fmla="*/ 23 h 94"/>
                <a:gd name="T30" fmla="*/ 19 w 52"/>
                <a:gd name="T31" fmla="*/ 30 h 94"/>
                <a:gd name="T32" fmla="*/ 32 w 52"/>
                <a:gd name="T33" fmla="*/ 39 h 94"/>
                <a:gd name="T34" fmla="*/ 52 w 52"/>
                <a:gd name="T35" fmla="*/ 61 h 94"/>
                <a:gd name="T36" fmla="*/ 31 w 52"/>
                <a:gd name="T37" fmla="*/ 83 h 94"/>
                <a:gd name="T38" fmla="*/ 31 w 52"/>
                <a:gd name="T39" fmla="*/ 94 h 94"/>
                <a:gd name="T40" fmla="*/ 20 w 52"/>
                <a:gd name="T41" fmla="*/ 94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2" h="94">
                  <a:moveTo>
                    <a:pt x="20" y="94"/>
                  </a:moveTo>
                  <a:cubicBezTo>
                    <a:pt x="20" y="83"/>
                    <a:pt x="20" y="83"/>
                    <a:pt x="20" y="83"/>
                  </a:cubicBezTo>
                  <a:cubicBezTo>
                    <a:pt x="12" y="83"/>
                    <a:pt x="5" y="81"/>
                    <a:pt x="0" y="78"/>
                  </a:cubicBezTo>
                  <a:cubicBezTo>
                    <a:pt x="4" y="65"/>
                    <a:pt x="4" y="65"/>
                    <a:pt x="4" y="65"/>
                  </a:cubicBezTo>
                  <a:cubicBezTo>
                    <a:pt x="8" y="67"/>
                    <a:pt x="15" y="70"/>
                    <a:pt x="23" y="70"/>
                  </a:cubicBezTo>
                  <a:cubicBezTo>
                    <a:pt x="29" y="70"/>
                    <a:pt x="34" y="67"/>
                    <a:pt x="34" y="63"/>
                  </a:cubicBezTo>
                  <a:cubicBezTo>
                    <a:pt x="34" y="58"/>
                    <a:pt x="30" y="56"/>
                    <a:pt x="22" y="53"/>
                  </a:cubicBezTo>
                  <a:cubicBezTo>
                    <a:pt x="9" y="48"/>
                    <a:pt x="1" y="43"/>
                    <a:pt x="1" y="31"/>
                  </a:cubicBezTo>
                  <a:cubicBezTo>
                    <a:pt x="1" y="21"/>
                    <a:pt x="8" y="13"/>
                    <a:pt x="20" y="11"/>
                  </a:cubicBezTo>
                  <a:cubicBezTo>
                    <a:pt x="20" y="0"/>
                    <a:pt x="20" y="0"/>
                    <a:pt x="20" y="0"/>
                  </a:cubicBezTo>
                  <a:cubicBezTo>
                    <a:pt x="32" y="0"/>
                    <a:pt x="32" y="0"/>
                    <a:pt x="32" y="0"/>
                  </a:cubicBezTo>
                  <a:cubicBezTo>
                    <a:pt x="32" y="10"/>
                    <a:pt x="32" y="10"/>
                    <a:pt x="32" y="10"/>
                  </a:cubicBezTo>
                  <a:cubicBezTo>
                    <a:pt x="39" y="10"/>
                    <a:pt x="45" y="12"/>
                    <a:pt x="48" y="14"/>
                  </a:cubicBezTo>
                  <a:cubicBezTo>
                    <a:pt x="45" y="27"/>
                    <a:pt x="45" y="27"/>
                    <a:pt x="45" y="27"/>
                  </a:cubicBezTo>
                  <a:cubicBezTo>
                    <a:pt x="42" y="26"/>
                    <a:pt x="37" y="23"/>
                    <a:pt x="28" y="23"/>
                  </a:cubicBezTo>
                  <a:cubicBezTo>
                    <a:pt x="21" y="23"/>
                    <a:pt x="19" y="26"/>
                    <a:pt x="19" y="30"/>
                  </a:cubicBezTo>
                  <a:cubicBezTo>
                    <a:pt x="19" y="33"/>
                    <a:pt x="23" y="36"/>
                    <a:pt x="32" y="39"/>
                  </a:cubicBezTo>
                  <a:cubicBezTo>
                    <a:pt x="46" y="44"/>
                    <a:pt x="52" y="51"/>
                    <a:pt x="52" y="61"/>
                  </a:cubicBezTo>
                  <a:cubicBezTo>
                    <a:pt x="52" y="71"/>
                    <a:pt x="44" y="80"/>
                    <a:pt x="31" y="83"/>
                  </a:cubicBezTo>
                  <a:cubicBezTo>
                    <a:pt x="31" y="94"/>
                    <a:pt x="31" y="94"/>
                    <a:pt x="31" y="94"/>
                  </a:cubicBezTo>
                  <a:lnTo>
                    <a:pt x="20" y="9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2" name="Rectangle 121"/>
            <p:cNvSpPr/>
            <p:nvPr/>
          </p:nvSpPr>
          <p:spPr>
            <a:xfrm>
              <a:off x="6739108" y="4583992"/>
              <a:ext cx="1650014" cy="1169551"/>
            </a:xfrm>
            <a:prstGeom prst="rect">
              <a:avLst/>
            </a:prstGeom>
          </p:spPr>
          <p:txBody>
            <a:bodyPr wrap="square">
              <a:spAutoFit/>
            </a:bodyPr>
            <a:lstStyle/>
            <a:p>
              <a:pPr algn="r"/>
              <a:r>
                <a:rPr lang="en-GB" sz="1400">
                  <a:solidFill>
                    <a:schemeClr val="bg2"/>
                  </a:solidFill>
                </a:rPr>
                <a:t>Lorem ipsum dolor sit amet, consectetuer adipiscing </a:t>
              </a:r>
              <a:r>
                <a:rPr lang="en-GB" sz="1400" smtClean="0">
                  <a:solidFill>
                    <a:schemeClr val="bg2"/>
                  </a:solidFill>
                </a:rPr>
                <a:t>elit</a:t>
              </a:r>
            </a:p>
            <a:p>
              <a:pPr algn="r"/>
              <a:r>
                <a:rPr lang="en-GB" sz="1400" smtClean="0">
                  <a:solidFill>
                    <a:schemeClr val="bg2"/>
                  </a:solidFill>
                </a:rPr>
                <a:t>diam</a:t>
              </a:r>
              <a:endParaRPr lang="en-GB" sz="1400">
                <a:solidFill>
                  <a:schemeClr val="bg2"/>
                </a:solidFill>
              </a:endParaRPr>
            </a:p>
          </p:txBody>
        </p:sp>
      </p:grpSp>
      <p:grpSp>
        <p:nvGrpSpPr>
          <p:cNvPr id="53" name="Group 6"/>
          <p:cNvGrpSpPr/>
          <p:nvPr/>
        </p:nvGrpSpPr>
        <p:grpSpPr>
          <a:xfrm>
            <a:off x="2420585" y="4099740"/>
            <a:ext cx="3675415" cy="2450451"/>
            <a:chOff x="2420585" y="4099740"/>
            <a:chExt cx="3675415" cy="2450451"/>
          </a:xfrm>
        </p:grpSpPr>
        <p:sp>
          <p:nvSpPr>
            <p:cNvPr id="64" name="Freeform 2004"/>
            <p:cNvSpPr/>
            <p:nvPr/>
          </p:nvSpPr>
          <p:spPr bwMode="auto">
            <a:xfrm>
              <a:off x="3096241" y="4099741"/>
              <a:ext cx="2999759" cy="2450450"/>
            </a:xfrm>
            <a:custGeom>
              <a:avLst/>
              <a:gdLst>
                <a:gd name="T0" fmla="*/ 0 w 621"/>
                <a:gd name="T1" fmla="*/ 134 h 507"/>
                <a:gd name="T2" fmla="*/ 93 w 621"/>
                <a:gd name="T3" fmla="*/ 254 h 507"/>
                <a:gd name="T4" fmla="*/ 0 w 621"/>
                <a:gd name="T5" fmla="*/ 373 h 507"/>
                <a:gd name="T6" fmla="*/ 224 w 621"/>
                <a:gd name="T7" fmla="*/ 507 h 507"/>
                <a:gd name="T8" fmla="*/ 468 w 621"/>
                <a:gd name="T9" fmla="*/ 321 h 507"/>
                <a:gd name="T10" fmla="*/ 621 w 621"/>
                <a:gd name="T11" fmla="*/ 254 h 507"/>
                <a:gd name="T12" fmla="*/ 468 w 621"/>
                <a:gd name="T13" fmla="*/ 186 h 507"/>
                <a:gd name="T14" fmla="*/ 224 w 621"/>
                <a:gd name="T15" fmla="*/ 0 h 507"/>
                <a:gd name="T16" fmla="*/ 0 w 621"/>
                <a:gd name="T17" fmla="*/ 134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1" h="507">
                  <a:moveTo>
                    <a:pt x="0" y="134"/>
                  </a:moveTo>
                  <a:cubicBezTo>
                    <a:pt x="54" y="148"/>
                    <a:pt x="93" y="196"/>
                    <a:pt x="93" y="254"/>
                  </a:cubicBezTo>
                  <a:cubicBezTo>
                    <a:pt x="93" y="311"/>
                    <a:pt x="54" y="359"/>
                    <a:pt x="0" y="373"/>
                  </a:cubicBezTo>
                  <a:cubicBezTo>
                    <a:pt x="43" y="452"/>
                    <a:pt x="127" y="507"/>
                    <a:pt x="224" y="507"/>
                  </a:cubicBezTo>
                  <a:cubicBezTo>
                    <a:pt x="340" y="507"/>
                    <a:pt x="438" y="428"/>
                    <a:pt x="468" y="321"/>
                  </a:cubicBezTo>
                  <a:cubicBezTo>
                    <a:pt x="621" y="254"/>
                    <a:pt x="621" y="254"/>
                    <a:pt x="621" y="254"/>
                  </a:cubicBezTo>
                  <a:cubicBezTo>
                    <a:pt x="468" y="186"/>
                    <a:pt x="468" y="186"/>
                    <a:pt x="468" y="186"/>
                  </a:cubicBezTo>
                  <a:cubicBezTo>
                    <a:pt x="438" y="79"/>
                    <a:pt x="340" y="0"/>
                    <a:pt x="224" y="0"/>
                  </a:cubicBezTo>
                  <a:cubicBezTo>
                    <a:pt x="127" y="0"/>
                    <a:pt x="43" y="55"/>
                    <a:pt x="0" y="134"/>
                  </a:cubicBezTo>
                </a:path>
              </a:pathLst>
            </a:custGeom>
            <a:solidFill>
              <a:srgbClr val="FF9933"/>
            </a:solidFill>
            <a:ln>
              <a:noFill/>
            </a:ln>
            <a:effectLst>
              <a:outerShdw blurRad="127000" dist="38100" dir="2700000" algn="tl" rotWithShape="0">
                <a:prstClr val="black">
                  <a:alpha val="25000"/>
                </a:prstClr>
              </a:outerShdw>
            </a:effectLst>
          </p:spPr>
          <p:txBody>
            <a:bodyPr vert="horz" wrap="square" lIns="91440" tIns="45720" rIns="91440" bIns="45720" numCol="1" anchor="t" anchorCtr="0" compatLnSpc="1"/>
            <a:lstStyle/>
            <a:p>
              <a:endParaRPr lang="zh-CN" altLang="en-US"/>
            </a:p>
          </p:txBody>
        </p:sp>
        <p:grpSp>
          <p:nvGrpSpPr>
            <p:cNvPr id="65" name="组合 7247"/>
            <p:cNvGrpSpPr/>
            <p:nvPr/>
          </p:nvGrpSpPr>
          <p:grpSpPr>
            <a:xfrm>
              <a:off x="2420585" y="4099740"/>
              <a:ext cx="3675415" cy="2450450"/>
              <a:chOff x="3295168" y="2661445"/>
              <a:chExt cx="4098864" cy="2732769"/>
            </a:xfrm>
          </p:grpSpPr>
          <p:grpSp>
            <p:nvGrpSpPr>
              <p:cNvPr id="72" name="组合 7246"/>
              <p:cNvGrpSpPr/>
              <p:nvPr/>
            </p:nvGrpSpPr>
            <p:grpSpPr>
              <a:xfrm>
                <a:off x="3295168" y="2661445"/>
                <a:ext cx="4098864" cy="2732769"/>
                <a:chOff x="3466618" y="2447585"/>
                <a:chExt cx="4098864" cy="2732769"/>
              </a:xfrm>
            </p:grpSpPr>
            <p:sp>
              <p:nvSpPr>
                <p:cNvPr id="74" name="Freeform 2004"/>
                <p:cNvSpPr/>
                <p:nvPr/>
              </p:nvSpPr>
              <p:spPr bwMode="auto">
                <a:xfrm>
                  <a:off x="4220117" y="2447585"/>
                  <a:ext cx="3345365" cy="2732769"/>
                </a:xfrm>
                <a:custGeom>
                  <a:avLst/>
                  <a:gdLst>
                    <a:gd name="T0" fmla="*/ 0 w 621"/>
                    <a:gd name="T1" fmla="*/ 134 h 507"/>
                    <a:gd name="T2" fmla="*/ 93 w 621"/>
                    <a:gd name="T3" fmla="*/ 254 h 507"/>
                    <a:gd name="T4" fmla="*/ 0 w 621"/>
                    <a:gd name="T5" fmla="*/ 373 h 507"/>
                    <a:gd name="T6" fmla="*/ 224 w 621"/>
                    <a:gd name="T7" fmla="*/ 507 h 507"/>
                    <a:gd name="T8" fmla="*/ 468 w 621"/>
                    <a:gd name="T9" fmla="*/ 321 h 507"/>
                    <a:gd name="T10" fmla="*/ 621 w 621"/>
                    <a:gd name="T11" fmla="*/ 254 h 507"/>
                    <a:gd name="T12" fmla="*/ 468 w 621"/>
                    <a:gd name="T13" fmla="*/ 186 h 507"/>
                    <a:gd name="T14" fmla="*/ 224 w 621"/>
                    <a:gd name="T15" fmla="*/ 0 h 507"/>
                    <a:gd name="T16" fmla="*/ 0 w 621"/>
                    <a:gd name="T17" fmla="*/ 134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1" h="507">
                      <a:moveTo>
                        <a:pt x="0" y="134"/>
                      </a:moveTo>
                      <a:cubicBezTo>
                        <a:pt x="54" y="148"/>
                        <a:pt x="93" y="196"/>
                        <a:pt x="93" y="254"/>
                      </a:cubicBezTo>
                      <a:cubicBezTo>
                        <a:pt x="93" y="311"/>
                        <a:pt x="54" y="359"/>
                        <a:pt x="0" y="373"/>
                      </a:cubicBezTo>
                      <a:cubicBezTo>
                        <a:pt x="43" y="452"/>
                        <a:pt x="127" y="507"/>
                        <a:pt x="224" y="507"/>
                      </a:cubicBezTo>
                      <a:cubicBezTo>
                        <a:pt x="340" y="507"/>
                        <a:pt x="438" y="428"/>
                        <a:pt x="468" y="321"/>
                      </a:cubicBezTo>
                      <a:cubicBezTo>
                        <a:pt x="621" y="254"/>
                        <a:pt x="621" y="254"/>
                        <a:pt x="621" y="254"/>
                      </a:cubicBezTo>
                      <a:cubicBezTo>
                        <a:pt x="468" y="186"/>
                        <a:pt x="468" y="186"/>
                        <a:pt x="468" y="186"/>
                      </a:cubicBezTo>
                      <a:cubicBezTo>
                        <a:pt x="438" y="79"/>
                        <a:pt x="340" y="0"/>
                        <a:pt x="224" y="0"/>
                      </a:cubicBezTo>
                      <a:cubicBezTo>
                        <a:pt x="127" y="0"/>
                        <a:pt x="43" y="55"/>
                        <a:pt x="0" y="134"/>
                      </a:cubicBezTo>
                    </a:path>
                  </a:pathLst>
                </a:custGeom>
                <a:solidFill>
                  <a:srgbClr val="76AD38"/>
                </a:solidFill>
                <a:ln>
                  <a:noFill/>
                </a:ln>
                <a:effectLst>
                  <a:innerShdw blurRad="304800" dist="50800" dir="10800000">
                    <a:prstClr val="black">
                      <a:alpha val="20000"/>
                    </a:prstClr>
                  </a:innerShdw>
                </a:effectLst>
              </p:spPr>
              <p:txBody>
                <a:bodyPr vert="horz" wrap="square" lIns="91440" tIns="45720" rIns="91440" bIns="45720" numCol="1" anchor="t" anchorCtr="0" compatLnSpc="1"/>
                <a:lstStyle/>
                <a:p>
                  <a:endParaRPr lang="zh-CN" altLang="en-US"/>
                </a:p>
              </p:txBody>
            </p:sp>
            <p:sp>
              <p:nvSpPr>
                <p:cNvPr id="75" name="椭圆 7245"/>
                <p:cNvSpPr/>
                <p:nvPr/>
              </p:nvSpPr>
              <p:spPr>
                <a:xfrm>
                  <a:off x="3466618" y="3230784"/>
                  <a:ext cx="1166370" cy="1166370"/>
                </a:xfrm>
                <a:prstGeom prst="ellipse">
                  <a:avLst/>
                </a:prstGeom>
                <a:solidFill>
                  <a:srgbClr val="76AD38"/>
                </a:solidFill>
                <a:ln>
                  <a:noFill/>
                </a:ln>
                <a:effectLst>
                  <a:outerShdw blurRad="50800" dist="38100" dir="2700000" algn="tl"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3" name="椭圆 3279"/>
              <p:cNvSpPr/>
              <p:nvPr/>
            </p:nvSpPr>
            <p:spPr>
              <a:xfrm>
                <a:off x="3345174" y="3494650"/>
                <a:ext cx="1066358" cy="1066358"/>
              </a:xfrm>
              <a:prstGeom prst="ellipse">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6" name="组合 7248"/>
            <p:cNvGrpSpPr/>
            <p:nvPr/>
          </p:nvGrpSpPr>
          <p:grpSpPr>
            <a:xfrm>
              <a:off x="2664264" y="4992079"/>
              <a:ext cx="558516" cy="656455"/>
              <a:chOff x="10034588" y="1193800"/>
              <a:chExt cx="334963" cy="393701"/>
            </a:xfrm>
          </p:grpSpPr>
          <p:sp>
            <p:nvSpPr>
              <p:cNvPr id="69" name="Freeform 2795"/>
              <p:cNvSpPr>
                <a:spLocks noEditPoints="1"/>
              </p:cNvSpPr>
              <p:nvPr/>
            </p:nvSpPr>
            <p:spPr bwMode="auto">
              <a:xfrm>
                <a:off x="10077451" y="1193800"/>
                <a:ext cx="247650" cy="250825"/>
              </a:xfrm>
              <a:custGeom>
                <a:avLst/>
                <a:gdLst>
                  <a:gd name="T0" fmla="*/ 37 w 66"/>
                  <a:gd name="T1" fmla="*/ 0 h 67"/>
                  <a:gd name="T2" fmla="*/ 29 w 66"/>
                  <a:gd name="T3" fmla="*/ 0 h 67"/>
                  <a:gd name="T4" fmla="*/ 27 w 66"/>
                  <a:gd name="T5" fmla="*/ 10 h 67"/>
                  <a:gd name="T6" fmla="*/ 20 w 66"/>
                  <a:gd name="T7" fmla="*/ 13 h 67"/>
                  <a:gd name="T8" fmla="*/ 12 w 66"/>
                  <a:gd name="T9" fmla="*/ 8 h 67"/>
                  <a:gd name="T10" fmla="*/ 7 w 66"/>
                  <a:gd name="T11" fmla="*/ 13 h 67"/>
                  <a:gd name="T12" fmla="*/ 12 w 66"/>
                  <a:gd name="T13" fmla="*/ 21 h 67"/>
                  <a:gd name="T14" fmla="*/ 9 w 66"/>
                  <a:gd name="T15" fmla="*/ 28 h 67"/>
                  <a:gd name="T16" fmla="*/ 0 w 66"/>
                  <a:gd name="T17" fmla="*/ 29 h 67"/>
                  <a:gd name="T18" fmla="*/ 0 w 66"/>
                  <a:gd name="T19" fmla="*/ 38 h 67"/>
                  <a:gd name="T20" fmla="*/ 9 w 66"/>
                  <a:gd name="T21" fmla="*/ 40 h 67"/>
                  <a:gd name="T22" fmla="*/ 12 w 66"/>
                  <a:gd name="T23" fmla="*/ 47 h 67"/>
                  <a:gd name="T24" fmla="*/ 6 w 66"/>
                  <a:gd name="T25" fmla="*/ 54 h 67"/>
                  <a:gd name="T26" fmla="*/ 12 w 66"/>
                  <a:gd name="T27" fmla="*/ 60 h 67"/>
                  <a:gd name="T28" fmla="*/ 20 w 66"/>
                  <a:gd name="T29" fmla="*/ 55 h 67"/>
                  <a:gd name="T30" fmla="*/ 27 w 66"/>
                  <a:gd name="T31" fmla="*/ 58 h 67"/>
                  <a:gd name="T32" fmla="*/ 29 w 66"/>
                  <a:gd name="T33" fmla="*/ 67 h 67"/>
                  <a:gd name="T34" fmla="*/ 37 w 66"/>
                  <a:gd name="T35" fmla="*/ 67 h 67"/>
                  <a:gd name="T36" fmla="*/ 39 w 66"/>
                  <a:gd name="T37" fmla="*/ 58 h 67"/>
                  <a:gd name="T38" fmla="*/ 46 w 66"/>
                  <a:gd name="T39" fmla="*/ 55 h 67"/>
                  <a:gd name="T40" fmla="*/ 54 w 66"/>
                  <a:gd name="T41" fmla="*/ 61 h 67"/>
                  <a:gd name="T42" fmla="*/ 59 w 66"/>
                  <a:gd name="T43" fmla="*/ 55 h 67"/>
                  <a:gd name="T44" fmla="*/ 54 w 66"/>
                  <a:gd name="T45" fmla="*/ 47 h 67"/>
                  <a:gd name="T46" fmla="*/ 57 w 66"/>
                  <a:gd name="T47" fmla="*/ 40 h 67"/>
                  <a:gd name="T48" fmla="*/ 66 w 66"/>
                  <a:gd name="T49" fmla="*/ 38 h 67"/>
                  <a:gd name="T50" fmla="*/ 66 w 66"/>
                  <a:gd name="T51" fmla="*/ 30 h 67"/>
                  <a:gd name="T52" fmla="*/ 57 w 66"/>
                  <a:gd name="T53" fmla="*/ 28 h 67"/>
                  <a:gd name="T54" fmla="*/ 54 w 66"/>
                  <a:gd name="T55" fmla="*/ 21 h 67"/>
                  <a:gd name="T56" fmla="*/ 60 w 66"/>
                  <a:gd name="T57" fmla="*/ 13 h 67"/>
                  <a:gd name="T58" fmla="*/ 54 w 66"/>
                  <a:gd name="T59" fmla="*/ 8 h 67"/>
                  <a:gd name="T60" fmla="*/ 46 w 66"/>
                  <a:gd name="T61" fmla="*/ 13 h 67"/>
                  <a:gd name="T62" fmla="*/ 39 w 66"/>
                  <a:gd name="T63" fmla="*/ 10 h 67"/>
                  <a:gd name="T64" fmla="*/ 37 w 66"/>
                  <a:gd name="T65" fmla="*/ 0 h 67"/>
                  <a:gd name="T66" fmla="*/ 50 w 66"/>
                  <a:gd name="T67" fmla="*/ 34 h 67"/>
                  <a:gd name="T68" fmla="*/ 33 w 66"/>
                  <a:gd name="T69" fmla="*/ 50 h 67"/>
                  <a:gd name="T70" fmla="*/ 17 w 66"/>
                  <a:gd name="T71" fmla="*/ 34 h 67"/>
                  <a:gd name="T72" fmla="*/ 33 w 66"/>
                  <a:gd name="T73" fmla="*/ 17 h 67"/>
                  <a:gd name="T74" fmla="*/ 50 w 66"/>
                  <a:gd name="T75" fmla="*/ 3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6" h="67">
                    <a:moveTo>
                      <a:pt x="37" y="0"/>
                    </a:moveTo>
                    <a:cubicBezTo>
                      <a:pt x="29" y="0"/>
                      <a:pt x="29" y="0"/>
                      <a:pt x="29" y="0"/>
                    </a:cubicBezTo>
                    <a:cubicBezTo>
                      <a:pt x="27" y="10"/>
                      <a:pt x="27" y="10"/>
                      <a:pt x="27" y="10"/>
                    </a:cubicBezTo>
                    <a:cubicBezTo>
                      <a:pt x="24" y="10"/>
                      <a:pt x="22" y="11"/>
                      <a:pt x="20" y="13"/>
                    </a:cubicBezTo>
                    <a:cubicBezTo>
                      <a:pt x="12" y="8"/>
                      <a:pt x="12" y="8"/>
                      <a:pt x="12" y="8"/>
                    </a:cubicBezTo>
                    <a:cubicBezTo>
                      <a:pt x="7" y="13"/>
                      <a:pt x="7" y="13"/>
                      <a:pt x="7" y="13"/>
                    </a:cubicBezTo>
                    <a:cubicBezTo>
                      <a:pt x="12" y="21"/>
                      <a:pt x="12" y="21"/>
                      <a:pt x="12" y="21"/>
                    </a:cubicBezTo>
                    <a:cubicBezTo>
                      <a:pt x="10" y="23"/>
                      <a:pt x="9" y="25"/>
                      <a:pt x="9" y="28"/>
                    </a:cubicBezTo>
                    <a:cubicBezTo>
                      <a:pt x="0" y="29"/>
                      <a:pt x="0" y="29"/>
                      <a:pt x="0" y="29"/>
                    </a:cubicBezTo>
                    <a:cubicBezTo>
                      <a:pt x="0" y="38"/>
                      <a:pt x="0" y="38"/>
                      <a:pt x="0" y="38"/>
                    </a:cubicBezTo>
                    <a:cubicBezTo>
                      <a:pt x="9" y="40"/>
                      <a:pt x="9" y="40"/>
                      <a:pt x="9" y="40"/>
                    </a:cubicBezTo>
                    <a:cubicBezTo>
                      <a:pt x="9" y="42"/>
                      <a:pt x="10" y="45"/>
                      <a:pt x="12" y="47"/>
                    </a:cubicBezTo>
                    <a:cubicBezTo>
                      <a:pt x="6" y="54"/>
                      <a:pt x="6" y="54"/>
                      <a:pt x="6" y="54"/>
                    </a:cubicBezTo>
                    <a:cubicBezTo>
                      <a:pt x="12" y="60"/>
                      <a:pt x="12" y="60"/>
                      <a:pt x="12" y="60"/>
                    </a:cubicBezTo>
                    <a:cubicBezTo>
                      <a:pt x="20" y="55"/>
                      <a:pt x="20" y="55"/>
                      <a:pt x="20" y="55"/>
                    </a:cubicBezTo>
                    <a:cubicBezTo>
                      <a:pt x="22" y="57"/>
                      <a:pt x="25" y="58"/>
                      <a:pt x="27" y="58"/>
                    </a:cubicBezTo>
                    <a:cubicBezTo>
                      <a:pt x="29" y="67"/>
                      <a:pt x="29" y="67"/>
                      <a:pt x="29" y="67"/>
                    </a:cubicBezTo>
                    <a:cubicBezTo>
                      <a:pt x="37" y="67"/>
                      <a:pt x="37" y="67"/>
                      <a:pt x="37" y="67"/>
                    </a:cubicBezTo>
                    <a:cubicBezTo>
                      <a:pt x="39" y="58"/>
                      <a:pt x="39" y="58"/>
                      <a:pt x="39" y="58"/>
                    </a:cubicBezTo>
                    <a:cubicBezTo>
                      <a:pt x="41" y="58"/>
                      <a:pt x="44" y="57"/>
                      <a:pt x="46" y="55"/>
                    </a:cubicBezTo>
                    <a:cubicBezTo>
                      <a:pt x="54" y="61"/>
                      <a:pt x="54" y="61"/>
                      <a:pt x="54" y="61"/>
                    </a:cubicBezTo>
                    <a:cubicBezTo>
                      <a:pt x="59" y="55"/>
                      <a:pt x="59" y="55"/>
                      <a:pt x="59" y="55"/>
                    </a:cubicBezTo>
                    <a:cubicBezTo>
                      <a:pt x="54" y="47"/>
                      <a:pt x="54" y="47"/>
                      <a:pt x="54" y="47"/>
                    </a:cubicBezTo>
                    <a:cubicBezTo>
                      <a:pt x="56" y="45"/>
                      <a:pt x="57" y="42"/>
                      <a:pt x="57" y="40"/>
                    </a:cubicBezTo>
                    <a:cubicBezTo>
                      <a:pt x="66" y="38"/>
                      <a:pt x="66" y="38"/>
                      <a:pt x="66" y="38"/>
                    </a:cubicBezTo>
                    <a:cubicBezTo>
                      <a:pt x="66" y="30"/>
                      <a:pt x="66" y="30"/>
                      <a:pt x="66" y="30"/>
                    </a:cubicBezTo>
                    <a:cubicBezTo>
                      <a:pt x="57" y="28"/>
                      <a:pt x="57" y="28"/>
                      <a:pt x="57" y="28"/>
                    </a:cubicBezTo>
                    <a:cubicBezTo>
                      <a:pt x="57" y="25"/>
                      <a:pt x="56" y="23"/>
                      <a:pt x="54" y="21"/>
                    </a:cubicBezTo>
                    <a:cubicBezTo>
                      <a:pt x="60" y="13"/>
                      <a:pt x="60" y="13"/>
                      <a:pt x="60" y="13"/>
                    </a:cubicBezTo>
                    <a:cubicBezTo>
                      <a:pt x="54" y="8"/>
                      <a:pt x="54" y="8"/>
                      <a:pt x="54" y="8"/>
                    </a:cubicBezTo>
                    <a:cubicBezTo>
                      <a:pt x="46" y="13"/>
                      <a:pt x="46" y="13"/>
                      <a:pt x="46" y="13"/>
                    </a:cubicBezTo>
                    <a:cubicBezTo>
                      <a:pt x="44" y="11"/>
                      <a:pt x="41" y="10"/>
                      <a:pt x="39" y="10"/>
                    </a:cubicBezTo>
                    <a:lnTo>
                      <a:pt x="37" y="0"/>
                    </a:lnTo>
                    <a:close/>
                    <a:moveTo>
                      <a:pt x="50" y="34"/>
                    </a:moveTo>
                    <a:cubicBezTo>
                      <a:pt x="50" y="43"/>
                      <a:pt x="42" y="50"/>
                      <a:pt x="33" y="50"/>
                    </a:cubicBezTo>
                    <a:cubicBezTo>
                      <a:pt x="24" y="50"/>
                      <a:pt x="17" y="43"/>
                      <a:pt x="17" y="34"/>
                    </a:cubicBezTo>
                    <a:cubicBezTo>
                      <a:pt x="17" y="25"/>
                      <a:pt x="24" y="17"/>
                      <a:pt x="33" y="17"/>
                    </a:cubicBezTo>
                    <a:cubicBezTo>
                      <a:pt x="42" y="17"/>
                      <a:pt x="50" y="25"/>
                      <a:pt x="50" y="3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2796"/>
              <p:cNvSpPr>
                <a:spLocks noEditPoints="1"/>
              </p:cNvSpPr>
              <p:nvPr/>
            </p:nvSpPr>
            <p:spPr bwMode="auto">
              <a:xfrm>
                <a:off x="10212388" y="1430338"/>
                <a:ext cx="157163" cy="157163"/>
              </a:xfrm>
              <a:custGeom>
                <a:avLst/>
                <a:gdLst>
                  <a:gd name="T0" fmla="*/ 24 w 42"/>
                  <a:gd name="T1" fmla="*/ 0 h 42"/>
                  <a:gd name="T2" fmla="*/ 18 w 42"/>
                  <a:gd name="T3" fmla="*/ 0 h 42"/>
                  <a:gd name="T4" fmla="*/ 17 w 42"/>
                  <a:gd name="T5" fmla="*/ 6 h 42"/>
                  <a:gd name="T6" fmla="*/ 13 w 42"/>
                  <a:gd name="T7" fmla="*/ 7 h 42"/>
                  <a:gd name="T8" fmla="*/ 8 w 42"/>
                  <a:gd name="T9" fmla="*/ 4 h 42"/>
                  <a:gd name="T10" fmla="*/ 4 w 42"/>
                  <a:gd name="T11" fmla="*/ 8 h 42"/>
                  <a:gd name="T12" fmla="*/ 7 w 42"/>
                  <a:gd name="T13" fmla="*/ 13 h 42"/>
                  <a:gd name="T14" fmla="*/ 6 w 42"/>
                  <a:gd name="T15" fmla="*/ 17 h 42"/>
                  <a:gd name="T16" fmla="*/ 0 w 42"/>
                  <a:gd name="T17" fmla="*/ 18 h 42"/>
                  <a:gd name="T18" fmla="*/ 0 w 42"/>
                  <a:gd name="T19" fmla="*/ 23 h 42"/>
                  <a:gd name="T20" fmla="*/ 6 w 42"/>
                  <a:gd name="T21" fmla="*/ 25 h 42"/>
                  <a:gd name="T22" fmla="*/ 7 w 42"/>
                  <a:gd name="T23" fmla="*/ 29 h 42"/>
                  <a:gd name="T24" fmla="*/ 4 w 42"/>
                  <a:gd name="T25" fmla="*/ 34 h 42"/>
                  <a:gd name="T26" fmla="*/ 8 w 42"/>
                  <a:gd name="T27" fmla="*/ 38 h 42"/>
                  <a:gd name="T28" fmla="*/ 13 w 42"/>
                  <a:gd name="T29" fmla="*/ 34 h 42"/>
                  <a:gd name="T30" fmla="*/ 17 w 42"/>
                  <a:gd name="T31" fmla="*/ 36 h 42"/>
                  <a:gd name="T32" fmla="*/ 18 w 42"/>
                  <a:gd name="T33" fmla="*/ 42 h 42"/>
                  <a:gd name="T34" fmla="*/ 23 w 42"/>
                  <a:gd name="T35" fmla="*/ 42 h 42"/>
                  <a:gd name="T36" fmla="*/ 25 w 42"/>
                  <a:gd name="T37" fmla="*/ 36 h 42"/>
                  <a:gd name="T38" fmla="*/ 29 w 42"/>
                  <a:gd name="T39" fmla="*/ 35 h 42"/>
                  <a:gd name="T40" fmla="*/ 34 w 42"/>
                  <a:gd name="T41" fmla="*/ 38 h 42"/>
                  <a:gd name="T42" fmla="*/ 37 w 42"/>
                  <a:gd name="T43" fmla="*/ 34 h 42"/>
                  <a:gd name="T44" fmla="*/ 34 w 42"/>
                  <a:gd name="T45" fmla="*/ 29 h 42"/>
                  <a:gd name="T46" fmla="*/ 36 w 42"/>
                  <a:gd name="T47" fmla="*/ 25 h 42"/>
                  <a:gd name="T48" fmla="*/ 42 w 42"/>
                  <a:gd name="T49" fmla="*/ 23 h 42"/>
                  <a:gd name="T50" fmla="*/ 42 w 42"/>
                  <a:gd name="T51" fmla="*/ 18 h 42"/>
                  <a:gd name="T52" fmla="*/ 36 w 42"/>
                  <a:gd name="T53" fmla="*/ 17 h 42"/>
                  <a:gd name="T54" fmla="*/ 34 w 42"/>
                  <a:gd name="T55" fmla="*/ 13 h 42"/>
                  <a:gd name="T56" fmla="*/ 38 w 42"/>
                  <a:gd name="T57" fmla="*/ 8 h 42"/>
                  <a:gd name="T58" fmla="*/ 34 w 42"/>
                  <a:gd name="T59" fmla="*/ 4 h 42"/>
                  <a:gd name="T60" fmla="*/ 29 w 42"/>
                  <a:gd name="T61" fmla="*/ 7 h 42"/>
                  <a:gd name="T62" fmla="*/ 25 w 42"/>
                  <a:gd name="T63" fmla="*/ 6 h 42"/>
                  <a:gd name="T64" fmla="*/ 24 w 42"/>
                  <a:gd name="T65" fmla="*/ 0 h 42"/>
                  <a:gd name="T66" fmla="*/ 32 w 42"/>
                  <a:gd name="T67" fmla="*/ 21 h 42"/>
                  <a:gd name="T68" fmla="*/ 21 w 42"/>
                  <a:gd name="T69" fmla="*/ 31 h 42"/>
                  <a:gd name="T70" fmla="*/ 11 w 42"/>
                  <a:gd name="T71" fmla="*/ 21 h 42"/>
                  <a:gd name="T72" fmla="*/ 21 w 42"/>
                  <a:gd name="T73" fmla="*/ 10 h 42"/>
                  <a:gd name="T74" fmla="*/ 32 w 42"/>
                  <a:gd name="T75" fmla="*/ 21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 h="42">
                    <a:moveTo>
                      <a:pt x="24" y="0"/>
                    </a:moveTo>
                    <a:cubicBezTo>
                      <a:pt x="18" y="0"/>
                      <a:pt x="18" y="0"/>
                      <a:pt x="18" y="0"/>
                    </a:cubicBezTo>
                    <a:cubicBezTo>
                      <a:pt x="17" y="6"/>
                      <a:pt x="17" y="6"/>
                      <a:pt x="17" y="6"/>
                    </a:cubicBezTo>
                    <a:cubicBezTo>
                      <a:pt x="15" y="6"/>
                      <a:pt x="14" y="7"/>
                      <a:pt x="13" y="7"/>
                    </a:cubicBezTo>
                    <a:cubicBezTo>
                      <a:pt x="8" y="4"/>
                      <a:pt x="8" y="4"/>
                      <a:pt x="8" y="4"/>
                    </a:cubicBezTo>
                    <a:cubicBezTo>
                      <a:pt x="4" y="8"/>
                      <a:pt x="4" y="8"/>
                      <a:pt x="4" y="8"/>
                    </a:cubicBezTo>
                    <a:cubicBezTo>
                      <a:pt x="7" y="13"/>
                      <a:pt x="7" y="13"/>
                      <a:pt x="7" y="13"/>
                    </a:cubicBezTo>
                    <a:cubicBezTo>
                      <a:pt x="7" y="14"/>
                      <a:pt x="6" y="16"/>
                      <a:pt x="6" y="17"/>
                    </a:cubicBezTo>
                    <a:cubicBezTo>
                      <a:pt x="0" y="18"/>
                      <a:pt x="0" y="18"/>
                      <a:pt x="0" y="18"/>
                    </a:cubicBezTo>
                    <a:cubicBezTo>
                      <a:pt x="0" y="23"/>
                      <a:pt x="0" y="23"/>
                      <a:pt x="0" y="23"/>
                    </a:cubicBezTo>
                    <a:cubicBezTo>
                      <a:pt x="6" y="25"/>
                      <a:pt x="6" y="25"/>
                      <a:pt x="6" y="25"/>
                    </a:cubicBezTo>
                    <a:cubicBezTo>
                      <a:pt x="6" y="26"/>
                      <a:pt x="7" y="28"/>
                      <a:pt x="7" y="29"/>
                    </a:cubicBezTo>
                    <a:cubicBezTo>
                      <a:pt x="4" y="34"/>
                      <a:pt x="4" y="34"/>
                      <a:pt x="4" y="34"/>
                    </a:cubicBezTo>
                    <a:cubicBezTo>
                      <a:pt x="8" y="38"/>
                      <a:pt x="8" y="38"/>
                      <a:pt x="8" y="38"/>
                    </a:cubicBezTo>
                    <a:cubicBezTo>
                      <a:pt x="13" y="34"/>
                      <a:pt x="13" y="34"/>
                      <a:pt x="13" y="34"/>
                    </a:cubicBezTo>
                    <a:cubicBezTo>
                      <a:pt x="14" y="35"/>
                      <a:pt x="16" y="36"/>
                      <a:pt x="17" y="36"/>
                    </a:cubicBezTo>
                    <a:cubicBezTo>
                      <a:pt x="18" y="42"/>
                      <a:pt x="18" y="42"/>
                      <a:pt x="18" y="42"/>
                    </a:cubicBezTo>
                    <a:cubicBezTo>
                      <a:pt x="23" y="42"/>
                      <a:pt x="23" y="42"/>
                      <a:pt x="23" y="42"/>
                    </a:cubicBezTo>
                    <a:cubicBezTo>
                      <a:pt x="25" y="36"/>
                      <a:pt x="25" y="36"/>
                      <a:pt x="25" y="36"/>
                    </a:cubicBezTo>
                    <a:cubicBezTo>
                      <a:pt x="26" y="36"/>
                      <a:pt x="28" y="35"/>
                      <a:pt x="29" y="35"/>
                    </a:cubicBezTo>
                    <a:cubicBezTo>
                      <a:pt x="34" y="38"/>
                      <a:pt x="34" y="38"/>
                      <a:pt x="34" y="38"/>
                    </a:cubicBezTo>
                    <a:cubicBezTo>
                      <a:pt x="37" y="34"/>
                      <a:pt x="37" y="34"/>
                      <a:pt x="37" y="34"/>
                    </a:cubicBezTo>
                    <a:cubicBezTo>
                      <a:pt x="34" y="29"/>
                      <a:pt x="34" y="29"/>
                      <a:pt x="34" y="29"/>
                    </a:cubicBezTo>
                    <a:cubicBezTo>
                      <a:pt x="35" y="28"/>
                      <a:pt x="36" y="26"/>
                      <a:pt x="36" y="25"/>
                    </a:cubicBezTo>
                    <a:cubicBezTo>
                      <a:pt x="42" y="23"/>
                      <a:pt x="42" y="23"/>
                      <a:pt x="42" y="23"/>
                    </a:cubicBezTo>
                    <a:cubicBezTo>
                      <a:pt x="42" y="18"/>
                      <a:pt x="42" y="18"/>
                      <a:pt x="42" y="18"/>
                    </a:cubicBezTo>
                    <a:cubicBezTo>
                      <a:pt x="36" y="17"/>
                      <a:pt x="36" y="17"/>
                      <a:pt x="36" y="17"/>
                    </a:cubicBezTo>
                    <a:cubicBezTo>
                      <a:pt x="36" y="15"/>
                      <a:pt x="35" y="14"/>
                      <a:pt x="34" y="13"/>
                    </a:cubicBezTo>
                    <a:cubicBezTo>
                      <a:pt x="38" y="8"/>
                      <a:pt x="38" y="8"/>
                      <a:pt x="38" y="8"/>
                    </a:cubicBezTo>
                    <a:cubicBezTo>
                      <a:pt x="34" y="4"/>
                      <a:pt x="34" y="4"/>
                      <a:pt x="34" y="4"/>
                    </a:cubicBezTo>
                    <a:cubicBezTo>
                      <a:pt x="29" y="7"/>
                      <a:pt x="29" y="7"/>
                      <a:pt x="29" y="7"/>
                    </a:cubicBezTo>
                    <a:cubicBezTo>
                      <a:pt x="28" y="7"/>
                      <a:pt x="26" y="6"/>
                      <a:pt x="25" y="6"/>
                    </a:cubicBezTo>
                    <a:lnTo>
                      <a:pt x="24" y="0"/>
                    </a:lnTo>
                    <a:close/>
                    <a:moveTo>
                      <a:pt x="32" y="21"/>
                    </a:moveTo>
                    <a:cubicBezTo>
                      <a:pt x="32" y="26"/>
                      <a:pt x="27" y="31"/>
                      <a:pt x="21" y="31"/>
                    </a:cubicBezTo>
                    <a:cubicBezTo>
                      <a:pt x="15" y="31"/>
                      <a:pt x="11" y="26"/>
                      <a:pt x="11" y="21"/>
                    </a:cubicBezTo>
                    <a:cubicBezTo>
                      <a:pt x="11" y="15"/>
                      <a:pt x="15" y="10"/>
                      <a:pt x="21" y="10"/>
                    </a:cubicBezTo>
                    <a:cubicBezTo>
                      <a:pt x="27" y="10"/>
                      <a:pt x="32" y="15"/>
                      <a:pt x="32" y="2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2797"/>
              <p:cNvSpPr>
                <a:spLocks noEditPoints="1"/>
              </p:cNvSpPr>
              <p:nvPr/>
            </p:nvSpPr>
            <p:spPr bwMode="auto">
              <a:xfrm>
                <a:off x="10034588" y="1430338"/>
                <a:ext cx="158750" cy="157163"/>
              </a:xfrm>
              <a:custGeom>
                <a:avLst/>
                <a:gdLst>
                  <a:gd name="T0" fmla="*/ 24 w 42"/>
                  <a:gd name="T1" fmla="*/ 0 h 42"/>
                  <a:gd name="T2" fmla="*/ 19 w 42"/>
                  <a:gd name="T3" fmla="*/ 0 h 42"/>
                  <a:gd name="T4" fmla="*/ 17 w 42"/>
                  <a:gd name="T5" fmla="*/ 6 h 42"/>
                  <a:gd name="T6" fmla="*/ 13 w 42"/>
                  <a:gd name="T7" fmla="*/ 8 h 42"/>
                  <a:gd name="T8" fmla="*/ 8 w 42"/>
                  <a:gd name="T9" fmla="*/ 4 h 42"/>
                  <a:gd name="T10" fmla="*/ 5 w 42"/>
                  <a:gd name="T11" fmla="*/ 8 h 42"/>
                  <a:gd name="T12" fmla="*/ 8 w 42"/>
                  <a:gd name="T13" fmla="*/ 13 h 42"/>
                  <a:gd name="T14" fmla="*/ 6 w 42"/>
                  <a:gd name="T15" fmla="*/ 17 h 42"/>
                  <a:gd name="T16" fmla="*/ 0 w 42"/>
                  <a:gd name="T17" fmla="*/ 18 h 42"/>
                  <a:gd name="T18" fmla="*/ 0 w 42"/>
                  <a:gd name="T19" fmla="*/ 23 h 42"/>
                  <a:gd name="T20" fmla="*/ 6 w 42"/>
                  <a:gd name="T21" fmla="*/ 25 h 42"/>
                  <a:gd name="T22" fmla="*/ 8 w 42"/>
                  <a:gd name="T23" fmla="*/ 29 h 42"/>
                  <a:gd name="T24" fmla="*/ 5 w 42"/>
                  <a:gd name="T25" fmla="*/ 34 h 42"/>
                  <a:gd name="T26" fmla="*/ 8 w 42"/>
                  <a:gd name="T27" fmla="*/ 37 h 42"/>
                  <a:gd name="T28" fmla="*/ 13 w 42"/>
                  <a:gd name="T29" fmla="*/ 34 h 42"/>
                  <a:gd name="T30" fmla="*/ 18 w 42"/>
                  <a:gd name="T31" fmla="*/ 36 h 42"/>
                  <a:gd name="T32" fmla="*/ 19 w 42"/>
                  <a:gd name="T33" fmla="*/ 42 h 42"/>
                  <a:gd name="T34" fmla="*/ 24 w 42"/>
                  <a:gd name="T35" fmla="*/ 42 h 42"/>
                  <a:gd name="T36" fmla="*/ 25 w 42"/>
                  <a:gd name="T37" fmla="*/ 36 h 42"/>
                  <a:gd name="T38" fmla="*/ 29 w 42"/>
                  <a:gd name="T39" fmla="*/ 34 h 42"/>
                  <a:gd name="T40" fmla="*/ 34 w 42"/>
                  <a:gd name="T41" fmla="*/ 38 h 42"/>
                  <a:gd name="T42" fmla="*/ 38 w 42"/>
                  <a:gd name="T43" fmla="*/ 34 h 42"/>
                  <a:gd name="T44" fmla="*/ 35 w 42"/>
                  <a:gd name="T45" fmla="*/ 29 h 42"/>
                  <a:gd name="T46" fmla="*/ 37 w 42"/>
                  <a:gd name="T47" fmla="*/ 25 h 42"/>
                  <a:gd name="T48" fmla="*/ 42 w 42"/>
                  <a:gd name="T49" fmla="*/ 23 h 42"/>
                  <a:gd name="T50" fmla="*/ 42 w 42"/>
                  <a:gd name="T51" fmla="*/ 18 h 42"/>
                  <a:gd name="T52" fmla="*/ 36 w 42"/>
                  <a:gd name="T53" fmla="*/ 17 h 42"/>
                  <a:gd name="T54" fmla="*/ 35 w 42"/>
                  <a:gd name="T55" fmla="*/ 13 h 42"/>
                  <a:gd name="T56" fmla="*/ 38 w 42"/>
                  <a:gd name="T57" fmla="*/ 8 h 42"/>
                  <a:gd name="T58" fmla="*/ 34 w 42"/>
                  <a:gd name="T59" fmla="*/ 4 h 42"/>
                  <a:gd name="T60" fmla="*/ 29 w 42"/>
                  <a:gd name="T61" fmla="*/ 7 h 42"/>
                  <a:gd name="T62" fmla="*/ 25 w 42"/>
                  <a:gd name="T63" fmla="*/ 6 h 42"/>
                  <a:gd name="T64" fmla="*/ 24 w 42"/>
                  <a:gd name="T65" fmla="*/ 0 h 42"/>
                  <a:gd name="T66" fmla="*/ 32 w 42"/>
                  <a:gd name="T67" fmla="*/ 21 h 42"/>
                  <a:gd name="T68" fmla="*/ 21 w 42"/>
                  <a:gd name="T69" fmla="*/ 31 h 42"/>
                  <a:gd name="T70" fmla="*/ 11 w 42"/>
                  <a:gd name="T71" fmla="*/ 21 h 42"/>
                  <a:gd name="T72" fmla="*/ 21 w 42"/>
                  <a:gd name="T73" fmla="*/ 10 h 42"/>
                  <a:gd name="T74" fmla="*/ 32 w 42"/>
                  <a:gd name="T75" fmla="*/ 21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 h="42">
                    <a:moveTo>
                      <a:pt x="24" y="0"/>
                    </a:moveTo>
                    <a:cubicBezTo>
                      <a:pt x="19" y="0"/>
                      <a:pt x="19" y="0"/>
                      <a:pt x="19" y="0"/>
                    </a:cubicBezTo>
                    <a:cubicBezTo>
                      <a:pt x="17" y="6"/>
                      <a:pt x="17" y="6"/>
                      <a:pt x="17" y="6"/>
                    </a:cubicBezTo>
                    <a:cubicBezTo>
                      <a:pt x="16" y="6"/>
                      <a:pt x="14" y="7"/>
                      <a:pt x="13" y="8"/>
                    </a:cubicBezTo>
                    <a:cubicBezTo>
                      <a:pt x="8" y="4"/>
                      <a:pt x="8" y="4"/>
                      <a:pt x="8" y="4"/>
                    </a:cubicBezTo>
                    <a:cubicBezTo>
                      <a:pt x="5" y="8"/>
                      <a:pt x="5" y="8"/>
                      <a:pt x="5" y="8"/>
                    </a:cubicBezTo>
                    <a:cubicBezTo>
                      <a:pt x="8" y="13"/>
                      <a:pt x="8" y="13"/>
                      <a:pt x="8" y="13"/>
                    </a:cubicBezTo>
                    <a:cubicBezTo>
                      <a:pt x="7" y="14"/>
                      <a:pt x="6" y="16"/>
                      <a:pt x="6" y="17"/>
                    </a:cubicBezTo>
                    <a:cubicBezTo>
                      <a:pt x="0" y="18"/>
                      <a:pt x="0" y="18"/>
                      <a:pt x="0" y="18"/>
                    </a:cubicBezTo>
                    <a:cubicBezTo>
                      <a:pt x="0" y="23"/>
                      <a:pt x="0" y="23"/>
                      <a:pt x="0" y="23"/>
                    </a:cubicBezTo>
                    <a:cubicBezTo>
                      <a:pt x="6" y="25"/>
                      <a:pt x="6" y="25"/>
                      <a:pt x="6" y="25"/>
                    </a:cubicBezTo>
                    <a:cubicBezTo>
                      <a:pt x="6" y="26"/>
                      <a:pt x="7" y="28"/>
                      <a:pt x="8" y="29"/>
                    </a:cubicBezTo>
                    <a:cubicBezTo>
                      <a:pt x="5" y="34"/>
                      <a:pt x="5" y="34"/>
                      <a:pt x="5" y="34"/>
                    </a:cubicBezTo>
                    <a:cubicBezTo>
                      <a:pt x="8" y="37"/>
                      <a:pt x="8" y="37"/>
                      <a:pt x="8" y="37"/>
                    </a:cubicBezTo>
                    <a:cubicBezTo>
                      <a:pt x="13" y="34"/>
                      <a:pt x="13" y="34"/>
                      <a:pt x="13" y="34"/>
                    </a:cubicBezTo>
                    <a:cubicBezTo>
                      <a:pt x="14" y="35"/>
                      <a:pt x="16" y="36"/>
                      <a:pt x="18" y="36"/>
                    </a:cubicBezTo>
                    <a:cubicBezTo>
                      <a:pt x="19" y="42"/>
                      <a:pt x="19" y="42"/>
                      <a:pt x="19" y="42"/>
                    </a:cubicBezTo>
                    <a:cubicBezTo>
                      <a:pt x="24" y="42"/>
                      <a:pt x="24" y="42"/>
                      <a:pt x="24" y="42"/>
                    </a:cubicBezTo>
                    <a:cubicBezTo>
                      <a:pt x="25" y="36"/>
                      <a:pt x="25" y="36"/>
                      <a:pt x="25" y="36"/>
                    </a:cubicBezTo>
                    <a:cubicBezTo>
                      <a:pt x="26" y="36"/>
                      <a:pt x="28" y="35"/>
                      <a:pt x="29" y="34"/>
                    </a:cubicBezTo>
                    <a:cubicBezTo>
                      <a:pt x="34" y="38"/>
                      <a:pt x="34" y="38"/>
                      <a:pt x="34" y="38"/>
                    </a:cubicBezTo>
                    <a:cubicBezTo>
                      <a:pt x="38" y="34"/>
                      <a:pt x="38" y="34"/>
                      <a:pt x="38" y="34"/>
                    </a:cubicBezTo>
                    <a:cubicBezTo>
                      <a:pt x="35" y="29"/>
                      <a:pt x="35" y="29"/>
                      <a:pt x="35" y="29"/>
                    </a:cubicBezTo>
                    <a:cubicBezTo>
                      <a:pt x="36" y="28"/>
                      <a:pt x="36" y="26"/>
                      <a:pt x="37" y="25"/>
                    </a:cubicBezTo>
                    <a:cubicBezTo>
                      <a:pt x="42" y="23"/>
                      <a:pt x="42" y="23"/>
                      <a:pt x="42" y="23"/>
                    </a:cubicBezTo>
                    <a:cubicBezTo>
                      <a:pt x="42" y="18"/>
                      <a:pt x="42" y="18"/>
                      <a:pt x="42" y="18"/>
                    </a:cubicBezTo>
                    <a:cubicBezTo>
                      <a:pt x="36" y="17"/>
                      <a:pt x="36" y="17"/>
                      <a:pt x="36" y="17"/>
                    </a:cubicBezTo>
                    <a:cubicBezTo>
                      <a:pt x="36" y="15"/>
                      <a:pt x="35" y="14"/>
                      <a:pt x="35" y="13"/>
                    </a:cubicBezTo>
                    <a:cubicBezTo>
                      <a:pt x="38" y="8"/>
                      <a:pt x="38" y="8"/>
                      <a:pt x="38" y="8"/>
                    </a:cubicBezTo>
                    <a:cubicBezTo>
                      <a:pt x="34" y="4"/>
                      <a:pt x="34" y="4"/>
                      <a:pt x="34" y="4"/>
                    </a:cubicBezTo>
                    <a:cubicBezTo>
                      <a:pt x="29" y="7"/>
                      <a:pt x="29" y="7"/>
                      <a:pt x="29" y="7"/>
                    </a:cubicBezTo>
                    <a:cubicBezTo>
                      <a:pt x="28" y="7"/>
                      <a:pt x="27" y="6"/>
                      <a:pt x="25" y="6"/>
                    </a:cubicBezTo>
                    <a:lnTo>
                      <a:pt x="24" y="0"/>
                    </a:lnTo>
                    <a:close/>
                    <a:moveTo>
                      <a:pt x="32" y="21"/>
                    </a:moveTo>
                    <a:cubicBezTo>
                      <a:pt x="32" y="26"/>
                      <a:pt x="27" y="31"/>
                      <a:pt x="21" y="31"/>
                    </a:cubicBezTo>
                    <a:cubicBezTo>
                      <a:pt x="16" y="31"/>
                      <a:pt x="11" y="26"/>
                      <a:pt x="11" y="21"/>
                    </a:cubicBezTo>
                    <a:cubicBezTo>
                      <a:pt x="11" y="15"/>
                      <a:pt x="16" y="10"/>
                      <a:pt x="21" y="10"/>
                    </a:cubicBezTo>
                    <a:cubicBezTo>
                      <a:pt x="27" y="10"/>
                      <a:pt x="32" y="15"/>
                      <a:pt x="32" y="2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67" name="文本框 7249"/>
            <p:cNvSpPr txBox="1"/>
            <p:nvPr/>
          </p:nvSpPr>
          <p:spPr>
            <a:xfrm>
              <a:off x="3975366" y="4284193"/>
              <a:ext cx="945202" cy="707886"/>
            </a:xfrm>
            <a:prstGeom prst="rect">
              <a:avLst/>
            </a:prstGeom>
            <a:noFill/>
          </p:spPr>
          <p:txBody>
            <a:bodyPr wrap="square" rtlCol="0">
              <a:spAutoFit/>
            </a:bodyPr>
            <a:lstStyle/>
            <a:p>
              <a:r>
                <a:rPr lang="en-US" altLang="zh-CN" sz="4000" smtClean="0">
                  <a:solidFill>
                    <a:schemeClr val="bg1"/>
                  </a:solidFill>
                  <a:ea typeface="微软雅黑" panose="020B0503020204020204" charset="-122"/>
                </a:rPr>
                <a:t>03</a:t>
              </a:r>
              <a:endParaRPr lang="zh-CN" altLang="en-US" sz="4000">
                <a:solidFill>
                  <a:schemeClr val="bg1"/>
                </a:solidFill>
                <a:ea typeface="微软雅黑" panose="020B0503020204020204" charset="-122"/>
              </a:endParaRPr>
            </a:p>
          </p:txBody>
        </p:sp>
        <p:sp>
          <p:nvSpPr>
            <p:cNvPr id="123" name="Rectangle 122"/>
            <p:cNvSpPr/>
            <p:nvPr/>
          </p:nvSpPr>
          <p:spPr>
            <a:xfrm>
              <a:off x="3681776" y="4990858"/>
              <a:ext cx="1650014" cy="1169551"/>
            </a:xfrm>
            <a:prstGeom prst="rect">
              <a:avLst/>
            </a:prstGeom>
          </p:spPr>
          <p:txBody>
            <a:bodyPr wrap="square">
              <a:spAutoFit/>
            </a:bodyPr>
            <a:lstStyle/>
            <a:p>
              <a:r>
                <a:rPr lang="en-GB" sz="1400">
                  <a:solidFill>
                    <a:schemeClr val="bg2"/>
                  </a:solidFill>
                </a:rPr>
                <a:t>Lorem ipsum dolor sit amet, consectetuer adipiscing </a:t>
              </a:r>
              <a:r>
                <a:rPr lang="en-GB" sz="1400" smtClean="0">
                  <a:solidFill>
                    <a:schemeClr val="bg2"/>
                  </a:solidFill>
                </a:rPr>
                <a:t>elit</a:t>
              </a:r>
            </a:p>
            <a:p>
              <a:r>
                <a:rPr lang="en-GB" sz="1400" smtClean="0">
                  <a:solidFill>
                    <a:schemeClr val="bg2"/>
                  </a:solidFill>
                </a:rPr>
                <a:t>diam</a:t>
              </a:r>
              <a:endParaRPr lang="en-GB" sz="1400">
                <a:solidFill>
                  <a:schemeClr val="bg2"/>
                </a:solidFill>
              </a:endParaRPr>
            </a:p>
          </p:txBody>
        </p:sp>
      </p:grpSp>
    </p:spTree>
  </p:cSld>
  <p:clrMapOvr>
    <a:masterClrMapping/>
  </p:clrMapOvr>
  <p:transition advTm="3635">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22" presetClass="entr" presetSubtype="4" fill="hold" nodeType="afterEffect">
                                  <p:stCondLst>
                                    <p:cond delay="0"/>
                                  </p:stCondLst>
                                  <p:childTnLst>
                                    <p:set>
                                      <p:cBhvr>
                                        <p:cTn id="11" dur="1" fill="hold">
                                          <p:stCondLst>
                                            <p:cond delay="0"/>
                                          </p:stCondLst>
                                        </p:cTn>
                                        <p:tgtEl>
                                          <p:spTgt spid="119"/>
                                        </p:tgtEl>
                                        <p:attrNameLst>
                                          <p:attrName>style.visibility</p:attrName>
                                        </p:attrNameLst>
                                      </p:cBhvr>
                                      <p:to>
                                        <p:strVal val="visible"/>
                                      </p:to>
                                    </p:set>
                                    <p:animEffect transition="in" filter="wipe(down)">
                                      <p:cBhvr>
                                        <p:cTn id="12" dur="500"/>
                                        <p:tgtEl>
                                          <p:spTgt spid="119"/>
                                        </p:tgtEl>
                                      </p:cBhvr>
                                    </p:animEffect>
                                  </p:childTnLst>
                                </p:cTn>
                              </p:par>
                            </p:childTnLst>
                          </p:cTn>
                        </p:par>
                        <p:par>
                          <p:cTn id="13" fill="hold">
                            <p:stCondLst>
                              <p:cond delay="1000"/>
                            </p:stCondLst>
                            <p:childTnLst>
                              <p:par>
                                <p:cTn id="14" presetID="2" presetClass="entr" presetSubtype="2" fill="hold" nodeType="afterEffect">
                                  <p:stCondLst>
                                    <p:cond delay="0"/>
                                  </p:stCondLst>
                                  <p:childTnLst>
                                    <p:set>
                                      <p:cBhvr>
                                        <p:cTn id="15" dur="1" fill="hold">
                                          <p:stCondLst>
                                            <p:cond delay="0"/>
                                          </p:stCondLst>
                                        </p:cTn>
                                        <p:tgtEl>
                                          <p:spTgt spid="51"/>
                                        </p:tgtEl>
                                        <p:attrNameLst>
                                          <p:attrName>style.visibility</p:attrName>
                                        </p:attrNameLst>
                                      </p:cBhvr>
                                      <p:to>
                                        <p:strVal val="visible"/>
                                      </p:to>
                                    </p:set>
                                    <p:anim calcmode="lin" valueType="num">
                                      <p:cBhvr additive="base">
                                        <p:cTn id="16" dur="500" fill="hold"/>
                                        <p:tgtEl>
                                          <p:spTgt spid="51"/>
                                        </p:tgtEl>
                                        <p:attrNameLst>
                                          <p:attrName>ppt_x</p:attrName>
                                        </p:attrNameLst>
                                      </p:cBhvr>
                                      <p:tavLst>
                                        <p:tav tm="0">
                                          <p:val>
                                            <p:strVal val="1+#ppt_w/2"/>
                                          </p:val>
                                        </p:tav>
                                        <p:tav tm="100000">
                                          <p:val>
                                            <p:strVal val="#ppt_x"/>
                                          </p:val>
                                        </p:tav>
                                      </p:tavLst>
                                    </p:anim>
                                    <p:anim calcmode="lin" valueType="num">
                                      <p:cBhvr additive="base">
                                        <p:cTn id="17" dur="500" fill="hold"/>
                                        <p:tgtEl>
                                          <p:spTgt spid="51"/>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 presetClass="entr" presetSubtype="8" fill="hold" nodeType="afterEffect">
                                  <p:stCondLst>
                                    <p:cond delay="0"/>
                                  </p:stCondLst>
                                  <p:childTnLst>
                                    <p:set>
                                      <p:cBhvr>
                                        <p:cTn id="20" dur="1" fill="hold">
                                          <p:stCondLst>
                                            <p:cond delay="0"/>
                                          </p:stCondLst>
                                        </p:cTn>
                                        <p:tgtEl>
                                          <p:spTgt spid="49"/>
                                        </p:tgtEl>
                                        <p:attrNameLst>
                                          <p:attrName>style.visibility</p:attrName>
                                        </p:attrNameLst>
                                      </p:cBhvr>
                                      <p:to>
                                        <p:strVal val="visible"/>
                                      </p:to>
                                    </p:set>
                                    <p:anim calcmode="lin" valueType="num">
                                      <p:cBhvr additive="base">
                                        <p:cTn id="21" dur="500" fill="hold"/>
                                        <p:tgtEl>
                                          <p:spTgt spid="49"/>
                                        </p:tgtEl>
                                        <p:attrNameLst>
                                          <p:attrName>ppt_x</p:attrName>
                                        </p:attrNameLst>
                                      </p:cBhvr>
                                      <p:tavLst>
                                        <p:tav tm="0">
                                          <p:val>
                                            <p:strVal val="0-#ppt_w/2"/>
                                          </p:val>
                                        </p:tav>
                                        <p:tav tm="100000">
                                          <p:val>
                                            <p:strVal val="#ppt_x"/>
                                          </p:val>
                                        </p:tav>
                                      </p:tavLst>
                                    </p:anim>
                                    <p:anim calcmode="lin" valueType="num">
                                      <p:cBhvr additive="base">
                                        <p:cTn id="22" dur="500" fill="hold"/>
                                        <p:tgtEl>
                                          <p:spTgt spid="49"/>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2" presetClass="entr" presetSubtype="8" fill="hold" nodeType="afterEffect">
                                  <p:stCondLst>
                                    <p:cond delay="0"/>
                                  </p:stCondLst>
                                  <p:childTnLst>
                                    <p:set>
                                      <p:cBhvr>
                                        <p:cTn id="25" dur="1" fill="hold">
                                          <p:stCondLst>
                                            <p:cond delay="0"/>
                                          </p:stCondLst>
                                        </p:cTn>
                                        <p:tgtEl>
                                          <p:spTgt spid="53"/>
                                        </p:tgtEl>
                                        <p:attrNameLst>
                                          <p:attrName>style.visibility</p:attrName>
                                        </p:attrNameLst>
                                      </p:cBhvr>
                                      <p:to>
                                        <p:strVal val="visible"/>
                                      </p:to>
                                    </p:set>
                                    <p:anim calcmode="lin" valueType="num">
                                      <p:cBhvr additive="base">
                                        <p:cTn id="26" dur="500" fill="hold"/>
                                        <p:tgtEl>
                                          <p:spTgt spid="53"/>
                                        </p:tgtEl>
                                        <p:attrNameLst>
                                          <p:attrName>ppt_x</p:attrName>
                                        </p:attrNameLst>
                                      </p:cBhvr>
                                      <p:tavLst>
                                        <p:tav tm="0">
                                          <p:val>
                                            <p:strVal val="0-#ppt_w/2"/>
                                          </p:val>
                                        </p:tav>
                                        <p:tav tm="100000">
                                          <p:val>
                                            <p:strVal val="#ppt_x"/>
                                          </p:val>
                                        </p:tav>
                                      </p:tavLst>
                                    </p:anim>
                                    <p:anim calcmode="lin" valueType="num">
                                      <p:cBhvr additive="base">
                                        <p:cTn id="27" dur="500" fill="hold"/>
                                        <p:tgtEl>
                                          <p:spTgt spid="53"/>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2" presetClass="entr" presetSubtype="2" fill="hold" nodeType="afterEffect">
                                  <p:stCondLst>
                                    <p:cond delay="0"/>
                                  </p:stCondLst>
                                  <p:childTnLst>
                                    <p:set>
                                      <p:cBhvr>
                                        <p:cTn id="30" dur="1" fill="hold">
                                          <p:stCondLst>
                                            <p:cond delay="0"/>
                                          </p:stCondLst>
                                        </p:cTn>
                                        <p:tgtEl>
                                          <p:spTgt spid="52"/>
                                        </p:tgtEl>
                                        <p:attrNameLst>
                                          <p:attrName>style.visibility</p:attrName>
                                        </p:attrNameLst>
                                      </p:cBhvr>
                                      <p:to>
                                        <p:strVal val="visible"/>
                                      </p:to>
                                    </p:set>
                                    <p:anim calcmode="lin" valueType="num">
                                      <p:cBhvr additive="base">
                                        <p:cTn id="31" dur="500" fill="hold"/>
                                        <p:tgtEl>
                                          <p:spTgt spid="52"/>
                                        </p:tgtEl>
                                        <p:attrNameLst>
                                          <p:attrName>ppt_x</p:attrName>
                                        </p:attrNameLst>
                                      </p:cBhvr>
                                      <p:tavLst>
                                        <p:tav tm="0">
                                          <p:val>
                                            <p:strVal val="1+#ppt_w/2"/>
                                          </p:val>
                                        </p:tav>
                                        <p:tav tm="100000">
                                          <p:val>
                                            <p:strVal val="#ppt_x"/>
                                          </p:val>
                                        </p:tav>
                                      </p:tavLst>
                                    </p:anim>
                                    <p:anim calcmode="lin" valueType="num">
                                      <p:cBhvr additive="base">
                                        <p:cTn id="32" dur="500" fill="hold"/>
                                        <p:tgtEl>
                                          <p:spTgt spid="5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6"/>
</p:tagLst>
</file>

<file path=ppt/tags/tag2.xml><?xml version="1.0" encoding="utf-8"?>
<p:tagLst xmlns:a="http://schemas.openxmlformats.org/drawingml/2006/main" xmlns:r="http://schemas.openxmlformats.org/officeDocument/2006/relationships" xmlns:p="http://schemas.openxmlformats.org/presentationml/2006/main">
  <p:tag name="TIMING" val="|1.5"/>
</p:tagLst>
</file>

<file path=ppt/tags/tag3.xml><?xml version="1.0" encoding="utf-8"?>
<p:tagLst xmlns:a="http://schemas.openxmlformats.org/drawingml/2006/main" xmlns:r="http://schemas.openxmlformats.org/officeDocument/2006/relationships" xmlns:p="http://schemas.openxmlformats.org/presentationml/2006/main">
  <p:tag name="TIMING" val="|0.8"/>
</p:tagLst>
</file>

<file path=ppt/tags/tag4.xml><?xml version="1.0" encoding="utf-8"?>
<p:tagLst xmlns:a="http://schemas.openxmlformats.org/drawingml/2006/main" xmlns:r="http://schemas.openxmlformats.org/officeDocument/2006/relationships" xmlns:p="http://schemas.openxmlformats.org/presentationml/2006/main">
  <p:tag name="TIMING" val="|1.8|1.4"/>
</p:tagLst>
</file>

<file path=ppt/tags/tag5.xml><?xml version="1.0" encoding="utf-8"?>
<p:tagLst xmlns:a="http://schemas.openxmlformats.org/drawingml/2006/main" xmlns:r="http://schemas.openxmlformats.org/officeDocument/2006/relationships" xmlns:p="http://schemas.openxmlformats.org/presentationml/2006/main">
  <p:tag name="TIMING" val="|0.8"/>
</p:tagLst>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2341</Words>
  <Application>Microsoft Office PowerPoint</Application>
  <PresentationFormat>宽屏</PresentationFormat>
  <Paragraphs>308</Paragraphs>
  <Slides>26</Slides>
  <Notes>26</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26</vt:i4>
      </vt:variant>
    </vt:vector>
  </HeadingPairs>
  <TitlesOfParts>
    <vt:vector size="36" baseType="lpstr">
      <vt:lpstr>Arial Unicode MS</vt:lpstr>
      <vt:lpstr>Gill Sans</vt:lpstr>
      <vt:lpstr>黑体</vt:lpstr>
      <vt:lpstr>华文中宋</vt:lpstr>
      <vt:lpstr>宋体</vt:lpstr>
      <vt:lpstr>微软雅黑</vt:lpstr>
      <vt:lpstr>Arial</vt:lpstr>
      <vt:lpstr>Calibri</vt:lpstr>
      <vt:lpstr>Calibri Light</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3</cp:revision>
  <dcterms:created xsi:type="dcterms:W3CDTF">2021-07-12T03:39:52Z</dcterms:created>
  <dcterms:modified xsi:type="dcterms:W3CDTF">2023-01-10T12:16:06Z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2052-11.1.0.10495</vt:lpwstr>
  </property>
  <property fmtid="{D5CDD505-2E9C-101B-9397-08002B2CF9AE}" pid="3" name="ICV">
    <vt:lpwstr>641183F63BB84B71B21029D6F9B2A074</vt:lpwstr>
  </property>
  <property fmtid="{A09F084E-AD41-489F-8076-AA5BE3082BCA}" pid="100">
    <vt:ui4>5</vt:ui4>
  </property>
  <property fmtid="{64440492-4C8B-11D1-8B70-080036B11A03}" pid="11">
    <vt:lpwstr>www.2ppt.com-爱PPT提供资源下载</vt:lpwstr>
  </property>
</Properties>
</file>