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2" r:id="rId5"/>
    <p:sldId id="263" r:id="rId6"/>
    <p:sldId id="264" r:id="rId7"/>
    <p:sldId id="265" r:id="rId8"/>
    <p:sldId id="266" r:id="rId9"/>
    <p:sldId id="259" r:id="rId10"/>
    <p:sldId id="269" r:id="rId11"/>
    <p:sldId id="267" r:id="rId12"/>
    <p:sldId id="268" r:id="rId13"/>
    <p:sldId id="270" r:id="rId14"/>
    <p:sldId id="260" r:id="rId15"/>
    <p:sldId id="271" r:id="rId16"/>
    <p:sldId id="272" r:id="rId17"/>
    <p:sldId id="273" r:id="rId18"/>
    <p:sldId id="274" r:id="rId19"/>
    <p:sldId id="275" r:id="rId20"/>
    <p:sldId id="261" r:id="rId21"/>
    <p:sldId id="276" r:id="rId22"/>
    <p:sldId id="277" r:id="rId23"/>
    <p:sldId id="278" r:id="rId24"/>
    <p:sldId id="279" r:id="rId25"/>
    <p:sldId id="280"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049"/>
    <a:srgbClr val="233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80"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420228" y="2913225"/>
            <a:ext cx="775136" cy="22987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 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 www.2ppt.com/ziti/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 www.2ppt.com/xiazai/jihua/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www.2ppt.com/xiazai/huibao/    </a:t>
            </a:r>
          </a:p>
          <a:p>
            <a:pPr defTabSz="914400"/>
            <a:r>
              <a:rPr lang="en-US" altLang="zh-CN" sz="100" dirty="0">
                <a:solidFill>
                  <a:prstClr val="white"/>
                </a:solidFill>
                <a:ea typeface="宋体" panose="02010600030101010101" pitchFamily="2" charset="-122"/>
              </a:rPr>
              <a:t> </a:t>
            </a:r>
          </a:p>
        </p:txBody>
      </p:sp>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94B7DFA-30DF-4637-89C6-E7520232484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CC0071-7D0E-4DCF-9B77-190F296155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4B7DFA-30DF-4637-89C6-E7520232484C}"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CC0071-7D0E-4DCF-9B77-190F296155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9324" y="0"/>
            <a:ext cx="3000777" cy="5143500"/>
          </a:xfrm>
          <a:prstGeom prst="rect">
            <a:avLst/>
          </a:prstGeom>
          <a:solidFill>
            <a:srgbClr val="1F10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85458" y="0"/>
            <a:ext cx="1352281" cy="1255690"/>
          </a:xfrm>
          <a:prstGeom prst="rect">
            <a:avLst/>
          </a:prstGeom>
          <a:solidFill>
            <a:srgbClr val="1F10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2"/>
                </a:solidFill>
                <a:latin typeface="Agency FB" panose="020B0503020202020204" pitchFamily="34" charset="0"/>
                <a:ea typeface="微软雅黑" panose="020B0503020204020204" pitchFamily="34" charset="-122"/>
              </a:rPr>
              <a:t>YOU</a:t>
            </a:r>
          </a:p>
          <a:p>
            <a:pPr algn="ctr"/>
            <a:r>
              <a:rPr lang="en-US" altLang="zh-CN" sz="2800" dirty="0" smtClean="0">
                <a:solidFill>
                  <a:schemeClr val="bg2"/>
                </a:solidFill>
                <a:latin typeface="Agency FB" panose="020B0503020202020204" pitchFamily="34" charset="0"/>
                <a:ea typeface="微软雅黑" panose="020B0503020204020204" pitchFamily="34" charset="-122"/>
              </a:rPr>
              <a:t>LOGO</a:t>
            </a:r>
            <a:endParaRPr lang="zh-CN" altLang="en-US" sz="2800" dirty="0">
              <a:solidFill>
                <a:schemeClr val="bg2"/>
              </a:solidFill>
              <a:latin typeface="Agency FB" panose="020B0503020202020204" pitchFamily="34" charset="0"/>
              <a:ea typeface="微软雅黑" panose="020B0503020204020204" pitchFamily="34" charset="-122"/>
            </a:endParaRPr>
          </a:p>
        </p:txBody>
      </p:sp>
      <p:sp>
        <p:nvSpPr>
          <p:cNvPr id="6" name="文本框 5"/>
          <p:cNvSpPr txBox="1"/>
          <p:nvPr/>
        </p:nvSpPr>
        <p:spPr>
          <a:xfrm>
            <a:off x="869324" y="1407243"/>
            <a:ext cx="2962141" cy="646331"/>
          </a:xfrm>
          <a:prstGeom prst="rect">
            <a:avLst/>
          </a:prstGeom>
          <a:noFill/>
        </p:spPr>
        <p:txBody>
          <a:bodyPr wrap="square" rtlCol="0">
            <a:spAutoFit/>
          </a:bodyPr>
          <a:lstStyle/>
          <a:p>
            <a:r>
              <a:rPr lang="zh-CN" altLang="en-US" sz="3600" b="1" dirty="0" smtClean="0">
                <a:solidFill>
                  <a:schemeClr val="bg2"/>
                </a:solidFill>
                <a:latin typeface="微软雅黑" panose="020B0503020204020204" pitchFamily="34" charset="-122"/>
                <a:ea typeface="微软雅黑" panose="020B0503020204020204" pitchFamily="34" charset="-122"/>
              </a:rPr>
              <a:t>房地产计划书</a:t>
            </a:r>
            <a:endParaRPr lang="zh-CN" altLang="en-US" sz="3600" b="1" dirty="0">
              <a:solidFill>
                <a:schemeClr val="bg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907089" y="2132180"/>
            <a:ext cx="2929944" cy="0"/>
          </a:xfrm>
          <a:prstGeom prst="line">
            <a:avLst/>
          </a:prstGeom>
          <a:ln>
            <a:solidFill>
              <a:schemeClr val="bg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07089" y="2210787"/>
            <a:ext cx="2777576" cy="584775"/>
          </a:xfrm>
          <a:prstGeom prst="rect">
            <a:avLst/>
          </a:prstGeom>
          <a:noFill/>
        </p:spPr>
        <p:txBody>
          <a:bodyPr wrap="square" rtlCol="0">
            <a:spAutoFit/>
          </a:bodyPr>
          <a:lstStyle/>
          <a:p>
            <a:r>
              <a:rPr lang="en-US" altLang="zh-CN" sz="1600" dirty="0" smtClean="0">
                <a:solidFill>
                  <a:schemeClr val="bg2"/>
                </a:solidFill>
              </a:rPr>
              <a:t>Atmospheric purple real estate planning template</a:t>
            </a:r>
            <a:endParaRPr lang="zh-CN" altLang="en-US" sz="16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par>
                                <p:cTn id="17" presetID="16" presetClass="entr" presetSubtype="21" fill="hold" grpId="0" nodeType="with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grpSp>
        <p:nvGrpSpPr>
          <p:cNvPr id="6" name="Group 51"/>
          <p:cNvGrpSpPr/>
          <p:nvPr/>
        </p:nvGrpSpPr>
        <p:grpSpPr bwMode="auto">
          <a:xfrm>
            <a:off x="638362" y="2031314"/>
            <a:ext cx="1260005" cy="1390425"/>
            <a:chOff x="443120" y="216024"/>
            <a:chExt cx="1679848" cy="1853723"/>
          </a:xfrm>
        </p:grpSpPr>
        <p:sp>
          <p:nvSpPr>
            <p:cNvPr id="7" name="Freeform 66"/>
            <p:cNvSpPr>
              <a:spLocks noEditPoints="1" noChangeArrowheads="1"/>
            </p:cNvSpPr>
            <p:nvPr/>
          </p:nvSpPr>
          <p:spPr bwMode="auto">
            <a:xfrm>
              <a:off x="648072" y="216024"/>
              <a:ext cx="480136" cy="442625"/>
            </a:xfrm>
            <a:custGeom>
              <a:avLst/>
              <a:gdLst>
                <a:gd name="T0" fmla="*/ 2147483647 w 54"/>
                <a:gd name="T1" fmla="*/ 0 h 49"/>
                <a:gd name="T2" fmla="*/ 2147483647 w 54"/>
                <a:gd name="T3" fmla="*/ 0 h 49"/>
                <a:gd name="T4" fmla="*/ 2147483647 w 54"/>
                <a:gd name="T5" fmla="*/ 0 h 49"/>
                <a:gd name="T6" fmla="*/ 0 w 54"/>
                <a:gd name="T7" fmla="*/ 2147483647 h 49"/>
                <a:gd name="T8" fmla="*/ 0 w 54"/>
                <a:gd name="T9" fmla="*/ 2147483647 h 49"/>
                <a:gd name="T10" fmla="*/ 0 w 54"/>
                <a:gd name="T11" fmla="*/ 2147483647 h 49"/>
                <a:gd name="T12" fmla="*/ 2147483647 w 54"/>
                <a:gd name="T13" fmla="*/ 2147483647 h 49"/>
                <a:gd name="T14" fmla="*/ 2147483647 w 54"/>
                <a:gd name="T15" fmla="*/ 2147483647 h 49"/>
                <a:gd name="T16" fmla="*/ 2147483647 w 54"/>
                <a:gd name="T17" fmla="*/ 2147483647 h 49"/>
                <a:gd name="T18" fmla="*/ 2147483647 w 54"/>
                <a:gd name="T19" fmla="*/ 2147483647 h 49"/>
                <a:gd name="T20" fmla="*/ 2147483647 w 54"/>
                <a:gd name="T21" fmla="*/ 2147483647 h 49"/>
                <a:gd name="T22" fmla="*/ 2147483647 w 54"/>
                <a:gd name="T23" fmla="*/ 2147483647 h 49"/>
                <a:gd name="T24" fmla="*/ 2147483647 w 54"/>
                <a:gd name="T25" fmla="*/ 2147483647 h 49"/>
                <a:gd name="T26" fmla="*/ 2147483647 w 54"/>
                <a:gd name="T27" fmla="*/ 0 h 49"/>
                <a:gd name="T28" fmla="*/ 2147483647 w 54"/>
                <a:gd name="T29" fmla="*/ 2147483647 h 49"/>
                <a:gd name="T30" fmla="*/ 2147483647 w 54"/>
                <a:gd name="T31" fmla="*/ 2147483647 h 49"/>
                <a:gd name="T32" fmla="*/ 2147483647 w 54"/>
                <a:gd name="T33" fmla="*/ 2147483647 h 49"/>
                <a:gd name="T34" fmla="*/ 2147483647 w 54"/>
                <a:gd name="T35" fmla="*/ 2147483647 h 49"/>
                <a:gd name="T36" fmla="*/ 2147483647 w 54"/>
                <a:gd name="T37" fmla="*/ 2147483647 h 49"/>
                <a:gd name="T38" fmla="*/ 2147483647 w 54"/>
                <a:gd name="T39" fmla="*/ 2147483647 h 49"/>
                <a:gd name="T40" fmla="*/ 2147483647 w 54"/>
                <a:gd name="T41" fmla="*/ 2147483647 h 49"/>
                <a:gd name="T42" fmla="*/ 2147483647 w 54"/>
                <a:gd name="T43" fmla="*/ 2147483647 h 49"/>
                <a:gd name="T44" fmla="*/ 2147483647 w 54"/>
                <a:gd name="T45" fmla="*/ 2147483647 h 49"/>
                <a:gd name="T46" fmla="*/ 2147483647 w 54"/>
                <a:gd name="T47" fmla="*/ 2147483647 h 49"/>
                <a:gd name="T48" fmla="*/ 2147483647 w 54"/>
                <a:gd name="T49" fmla="*/ 2147483647 h 49"/>
                <a:gd name="T50" fmla="*/ 2147483647 w 54"/>
                <a:gd name="T51" fmla="*/ 2147483647 h 49"/>
                <a:gd name="T52" fmla="*/ 2147483647 w 54"/>
                <a:gd name="T53" fmla="*/ 2147483647 h 49"/>
                <a:gd name="T54" fmla="*/ 2147483647 w 54"/>
                <a:gd name="T55" fmla="*/ 2147483647 h 49"/>
                <a:gd name="T56" fmla="*/ 2147483647 w 54"/>
                <a:gd name="T57" fmla="*/ 2147483647 h 49"/>
                <a:gd name="T58" fmla="*/ 2147483647 w 54"/>
                <a:gd name="T59" fmla="*/ 2147483647 h 49"/>
                <a:gd name="T60" fmla="*/ 2147483647 w 54"/>
                <a:gd name="T61" fmla="*/ 2147483647 h 49"/>
                <a:gd name="T62" fmla="*/ 2147483647 w 54"/>
                <a:gd name="T63" fmla="*/ 2147483647 h 49"/>
                <a:gd name="T64" fmla="*/ 2147483647 w 54"/>
                <a:gd name="T65" fmla="*/ 2147483647 h 49"/>
                <a:gd name="T66" fmla="*/ 2147483647 w 54"/>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9"/>
                <a:gd name="T104" fmla="*/ 54 w 54"/>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9">
                  <a:moveTo>
                    <a:pt x="41" y="0"/>
                  </a:moveTo>
                  <a:cubicBezTo>
                    <a:pt x="34" y="0"/>
                    <a:pt x="34" y="0"/>
                    <a:pt x="34" y="0"/>
                  </a:cubicBezTo>
                  <a:cubicBezTo>
                    <a:pt x="13" y="0"/>
                    <a:pt x="13" y="0"/>
                    <a:pt x="13" y="0"/>
                  </a:cubicBezTo>
                  <a:cubicBezTo>
                    <a:pt x="6" y="0"/>
                    <a:pt x="0" y="6"/>
                    <a:pt x="0" y="13"/>
                  </a:cubicBezTo>
                  <a:cubicBezTo>
                    <a:pt x="0" y="15"/>
                    <a:pt x="0" y="15"/>
                    <a:pt x="0" y="15"/>
                  </a:cubicBezTo>
                  <a:cubicBezTo>
                    <a:pt x="0" y="25"/>
                    <a:pt x="0" y="25"/>
                    <a:pt x="0" y="25"/>
                  </a:cubicBezTo>
                  <a:cubicBezTo>
                    <a:pt x="0" y="32"/>
                    <a:pt x="6" y="38"/>
                    <a:pt x="13" y="38"/>
                  </a:cubicBezTo>
                  <a:cubicBezTo>
                    <a:pt x="23" y="38"/>
                    <a:pt x="23" y="38"/>
                    <a:pt x="23" y="38"/>
                  </a:cubicBezTo>
                  <a:cubicBezTo>
                    <a:pt x="45" y="49"/>
                    <a:pt x="45" y="49"/>
                    <a:pt x="45" y="49"/>
                  </a:cubicBezTo>
                  <a:cubicBezTo>
                    <a:pt x="41" y="38"/>
                    <a:pt x="41" y="38"/>
                    <a:pt x="41" y="38"/>
                  </a:cubicBezTo>
                  <a:cubicBezTo>
                    <a:pt x="41" y="38"/>
                    <a:pt x="41" y="38"/>
                    <a:pt x="41" y="38"/>
                  </a:cubicBezTo>
                  <a:cubicBezTo>
                    <a:pt x="49" y="38"/>
                    <a:pt x="54" y="32"/>
                    <a:pt x="54" y="25"/>
                  </a:cubicBezTo>
                  <a:cubicBezTo>
                    <a:pt x="54" y="13"/>
                    <a:pt x="54" y="13"/>
                    <a:pt x="54" y="13"/>
                  </a:cubicBezTo>
                  <a:cubicBezTo>
                    <a:pt x="54" y="6"/>
                    <a:pt x="49" y="0"/>
                    <a:pt x="41" y="0"/>
                  </a:cubicBezTo>
                  <a:close/>
                  <a:moveTo>
                    <a:pt x="14" y="22"/>
                  </a:moveTo>
                  <a:cubicBezTo>
                    <a:pt x="12" y="22"/>
                    <a:pt x="11" y="21"/>
                    <a:pt x="11" y="19"/>
                  </a:cubicBezTo>
                  <a:cubicBezTo>
                    <a:pt x="11" y="18"/>
                    <a:pt x="12" y="16"/>
                    <a:pt x="14" y="16"/>
                  </a:cubicBezTo>
                  <a:cubicBezTo>
                    <a:pt x="15" y="16"/>
                    <a:pt x="17" y="18"/>
                    <a:pt x="17" y="19"/>
                  </a:cubicBezTo>
                  <a:cubicBezTo>
                    <a:pt x="17" y="21"/>
                    <a:pt x="15" y="22"/>
                    <a:pt x="14" y="22"/>
                  </a:cubicBezTo>
                  <a:close/>
                  <a:moveTo>
                    <a:pt x="22" y="22"/>
                  </a:moveTo>
                  <a:cubicBezTo>
                    <a:pt x="21" y="22"/>
                    <a:pt x="19" y="21"/>
                    <a:pt x="19" y="19"/>
                  </a:cubicBezTo>
                  <a:cubicBezTo>
                    <a:pt x="19" y="18"/>
                    <a:pt x="21" y="16"/>
                    <a:pt x="22" y="16"/>
                  </a:cubicBezTo>
                  <a:cubicBezTo>
                    <a:pt x="24" y="16"/>
                    <a:pt x="25" y="18"/>
                    <a:pt x="25" y="19"/>
                  </a:cubicBezTo>
                  <a:cubicBezTo>
                    <a:pt x="25" y="21"/>
                    <a:pt x="24" y="22"/>
                    <a:pt x="22" y="22"/>
                  </a:cubicBezTo>
                  <a:close/>
                  <a:moveTo>
                    <a:pt x="32" y="22"/>
                  </a:moveTo>
                  <a:cubicBezTo>
                    <a:pt x="30" y="22"/>
                    <a:pt x="29" y="21"/>
                    <a:pt x="29" y="19"/>
                  </a:cubicBezTo>
                  <a:cubicBezTo>
                    <a:pt x="29" y="18"/>
                    <a:pt x="30" y="16"/>
                    <a:pt x="32" y="16"/>
                  </a:cubicBezTo>
                  <a:cubicBezTo>
                    <a:pt x="33" y="16"/>
                    <a:pt x="35" y="18"/>
                    <a:pt x="35" y="19"/>
                  </a:cubicBezTo>
                  <a:cubicBezTo>
                    <a:pt x="35" y="21"/>
                    <a:pt x="33" y="22"/>
                    <a:pt x="32" y="22"/>
                  </a:cubicBezTo>
                  <a:close/>
                  <a:moveTo>
                    <a:pt x="40" y="22"/>
                  </a:moveTo>
                  <a:cubicBezTo>
                    <a:pt x="39" y="22"/>
                    <a:pt x="37" y="21"/>
                    <a:pt x="37" y="19"/>
                  </a:cubicBezTo>
                  <a:cubicBezTo>
                    <a:pt x="37" y="18"/>
                    <a:pt x="39" y="16"/>
                    <a:pt x="40" y="16"/>
                  </a:cubicBezTo>
                  <a:cubicBezTo>
                    <a:pt x="42" y="16"/>
                    <a:pt x="43" y="18"/>
                    <a:pt x="43" y="19"/>
                  </a:cubicBezTo>
                  <a:cubicBezTo>
                    <a:pt x="43" y="21"/>
                    <a:pt x="42" y="22"/>
                    <a:pt x="40"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8" name="矩形 123"/>
            <p:cNvSpPr>
              <a:spLocks noChangeArrowheads="1"/>
            </p:cNvSpPr>
            <p:nvPr/>
          </p:nvSpPr>
          <p:spPr bwMode="auto">
            <a:xfrm>
              <a:off x="443120" y="797726"/>
              <a:ext cx="167984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单击添加您的标题内容单击添加您的标题内容单击添加您的标题内容单击添加您的标题内容单击添加您的标题内容单击添加您的标题内容单击添加您的标题内容</a:t>
              </a:r>
              <a:endParaRPr lang="en-US" sz="80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55"/>
          <p:cNvGrpSpPr/>
          <p:nvPr/>
        </p:nvGrpSpPr>
        <p:grpSpPr bwMode="auto">
          <a:xfrm>
            <a:off x="2556394" y="1943897"/>
            <a:ext cx="1259163" cy="1484607"/>
            <a:chOff x="408384" y="99479"/>
            <a:chExt cx="1679848" cy="1979287"/>
          </a:xfrm>
        </p:grpSpPr>
        <p:grpSp>
          <p:nvGrpSpPr>
            <p:cNvPr id="10" name="Group 57"/>
            <p:cNvGrpSpPr/>
            <p:nvPr/>
          </p:nvGrpSpPr>
          <p:grpSpPr bwMode="auto">
            <a:xfrm>
              <a:off x="408384" y="99479"/>
              <a:ext cx="1679848" cy="1979287"/>
              <a:chOff x="0" y="0"/>
              <a:chExt cx="1679848" cy="1979287"/>
            </a:xfrm>
          </p:grpSpPr>
          <p:sp>
            <p:nvSpPr>
              <p:cNvPr id="11" name="Freeform 67"/>
              <p:cNvSpPr>
                <a:spLocks noChangeArrowheads="1"/>
              </p:cNvSpPr>
              <p:nvPr/>
            </p:nvSpPr>
            <p:spPr bwMode="auto">
              <a:xfrm>
                <a:off x="334637" y="0"/>
                <a:ext cx="445111" cy="561401"/>
              </a:xfrm>
              <a:custGeom>
                <a:avLst/>
                <a:gdLst>
                  <a:gd name="T0" fmla="*/ 2147483647 w 47"/>
                  <a:gd name="T1" fmla="*/ 0 h 58"/>
                  <a:gd name="T2" fmla="*/ 2147483647 w 47"/>
                  <a:gd name="T3" fmla="*/ 2147483647 h 58"/>
                  <a:gd name="T4" fmla="*/ 2147483647 w 47"/>
                  <a:gd name="T5" fmla="*/ 2147483647 h 58"/>
                  <a:gd name="T6" fmla="*/ 2147483647 w 47"/>
                  <a:gd name="T7" fmla="*/ 2147483647 h 58"/>
                  <a:gd name="T8" fmla="*/ 2147483647 w 47"/>
                  <a:gd name="T9" fmla="*/ 2147483647 h 58"/>
                  <a:gd name="T10" fmla="*/ 2147483647 w 47"/>
                  <a:gd name="T11" fmla="*/ 2147483647 h 58"/>
                  <a:gd name="T12" fmla="*/ 2147483647 w 47"/>
                  <a:gd name="T13" fmla="*/ 2147483647 h 58"/>
                  <a:gd name="T14" fmla="*/ 2147483647 w 47"/>
                  <a:gd name="T15" fmla="*/ 2147483647 h 58"/>
                  <a:gd name="T16" fmla="*/ 2147483647 w 47"/>
                  <a:gd name="T17" fmla="*/ 2147483647 h 58"/>
                  <a:gd name="T18" fmla="*/ 0 w 47"/>
                  <a:gd name="T19" fmla="*/ 2147483647 h 58"/>
                  <a:gd name="T20" fmla="*/ 2147483647 w 47"/>
                  <a:gd name="T21" fmla="*/ 2147483647 h 58"/>
                  <a:gd name="T22" fmla="*/ 2147483647 w 47"/>
                  <a:gd name="T23" fmla="*/ 2147483647 h 58"/>
                  <a:gd name="T24" fmla="*/ 2147483647 w 47"/>
                  <a:gd name="T25" fmla="*/ 2147483647 h 58"/>
                  <a:gd name="T26" fmla="*/ 2147483647 w 47"/>
                  <a:gd name="T27" fmla="*/ 2147483647 h 58"/>
                  <a:gd name="T28" fmla="*/ 2147483647 w 47"/>
                  <a:gd name="T29" fmla="*/ 2147483647 h 58"/>
                  <a:gd name="T30" fmla="*/ 2147483647 w 47"/>
                  <a:gd name="T31" fmla="*/ 0 h 58"/>
                  <a:gd name="T32" fmla="*/ 2147483647 w 47"/>
                  <a:gd name="T33" fmla="*/ 0 h 58"/>
                  <a:gd name="T34" fmla="*/ 2147483647 w 47"/>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58"/>
                  <a:gd name="T56" fmla="*/ 47 w 47"/>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58">
                    <a:moveTo>
                      <a:pt x="24" y="0"/>
                    </a:moveTo>
                    <a:cubicBezTo>
                      <a:pt x="27" y="0"/>
                      <a:pt x="30" y="0"/>
                      <a:pt x="33" y="2"/>
                    </a:cubicBezTo>
                    <a:cubicBezTo>
                      <a:pt x="37" y="6"/>
                      <a:pt x="36" y="14"/>
                      <a:pt x="35" y="23"/>
                    </a:cubicBezTo>
                    <a:cubicBezTo>
                      <a:pt x="34" y="28"/>
                      <a:pt x="32" y="30"/>
                      <a:pt x="30" y="32"/>
                    </a:cubicBezTo>
                    <a:cubicBezTo>
                      <a:pt x="30" y="34"/>
                      <a:pt x="31" y="38"/>
                      <a:pt x="31" y="38"/>
                    </a:cubicBezTo>
                    <a:cubicBezTo>
                      <a:pt x="33" y="41"/>
                      <a:pt x="36" y="42"/>
                      <a:pt x="39" y="43"/>
                    </a:cubicBezTo>
                    <a:cubicBezTo>
                      <a:pt x="43" y="43"/>
                      <a:pt x="47" y="45"/>
                      <a:pt x="47" y="45"/>
                    </a:cubicBezTo>
                    <a:cubicBezTo>
                      <a:pt x="45" y="58"/>
                      <a:pt x="45" y="58"/>
                      <a:pt x="45" y="58"/>
                    </a:cubicBezTo>
                    <a:cubicBezTo>
                      <a:pt x="3" y="58"/>
                      <a:pt x="3" y="58"/>
                      <a:pt x="3" y="58"/>
                    </a:cubicBezTo>
                    <a:cubicBezTo>
                      <a:pt x="0" y="45"/>
                      <a:pt x="0" y="45"/>
                      <a:pt x="0" y="45"/>
                    </a:cubicBezTo>
                    <a:cubicBezTo>
                      <a:pt x="5" y="43"/>
                      <a:pt x="4" y="43"/>
                      <a:pt x="8" y="43"/>
                    </a:cubicBezTo>
                    <a:cubicBezTo>
                      <a:pt x="12" y="42"/>
                      <a:pt x="14" y="41"/>
                      <a:pt x="16" y="38"/>
                    </a:cubicBezTo>
                    <a:cubicBezTo>
                      <a:pt x="16" y="38"/>
                      <a:pt x="17" y="34"/>
                      <a:pt x="17" y="32"/>
                    </a:cubicBezTo>
                    <a:cubicBezTo>
                      <a:pt x="15" y="30"/>
                      <a:pt x="13" y="28"/>
                      <a:pt x="13" y="22"/>
                    </a:cubicBezTo>
                    <a:cubicBezTo>
                      <a:pt x="12" y="13"/>
                      <a:pt x="10" y="6"/>
                      <a:pt x="15" y="2"/>
                    </a:cubicBezTo>
                    <a:cubicBezTo>
                      <a:pt x="17" y="0"/>
                      <a:pt x="20" y="0"/>
                      <a:pt x="23" y="0"/>
                    </a:cubicBezTo>
                    <a:cubicBezTo>
                      <a:pt x="24" y="0"/>
                      <a:pt x="24" y="0"/>
                      <a:pt x="24" y="0"/>
                    </a:cubicBezTo>
                    <a:cubicBezTo>
                      <a:pt x="24" y="0"/>
                      <a:pt x="24" y="0"/>
                      <a:pt x="24"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12" name="矩形 133"/>
              <p:cNvSpPr>
                <a:spLocks noChangeArrowheads="1"/>
              </p:cNvSpPr>
              <p:nvPr/>
            </p:nvSpPr>
            <p:spPr bwMode="auto">
              <a:xfrm>
                <a:off x="0" y="707266"/>
                <a:ext cx="167984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单击添加您的标题内容单击添加您的标题内容单击添加您的标题内容单击添加您的标题内容单击添加您的标题内容单击添加您的标题内容单击添加您的标题内容</a:t>
                </a:r>
                <a:endParaRPr lang="en-US" sz="80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3" name="Group 60"/>
          <p:cNvGrpSpPr/>
          <p:nvPr/>
        </p:nvGrpSpPr>
        <p:grpSpPr bwMode="auto">
          <a:xfrm>
            <a:off x="4521885" y="1945687"/>
            <a:ext cx="1260005" cy="1482820"/>
            <a:chOff x="437964" y="101864"/>
            <a:chExt cx="1679848" cy="1976907"/>
          </a:xfrm>
        </p:grpSpPr>
        <p:sp>
          <p:nvSpPr>
            <p:cNvPr id="14" name="Freeform 65"/>
            <p:cNvSpPr>
              <a:spLocks noChangeArrowheads="1"/>
            </p:cNvSpPr>
            <p:nvPr/>
          </p:nvSpPr>
          <p:spPr bwMode="auto">
            <a:xfrm>
              <a:off x="648072" y="101864"/>
              <a:ext cx="453680" cy="556785"/>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2147483647 w 65"/>
                <a:gd name="T9" fmla="*/ 2147483647 h 60"/>
                <a:gd name="T10" fmla="*/ 2147483647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2147483647 h 60"/>
                <a:gd name="T24" fmla="*/ 2147483647 w 65"/>
                <a:gd name="T25" fmla="*/ 2147483647 h 60"/>
                <a:gd name="T26" fmla="*/ 2147483647 w 65"/>
                <a:gd name="T27" fmla="*/ 2147483647 h 60"/>
                <a:gd name="T28" fmla="*/ 0 w 65"/>
                <a:gd name="T29" fmla="*/ 2147483647 h 60"/>
                <a:gd name="T30" fmla="*/ 0 w 65"/>
                <a:gd name="T31" fmla="*/ 2147483647 h 60"/>
                <a:gd name="T32" fmla="*/ 2147483647 w 65"/>
                <a:gd name="T33" fmla="*/ 2147483647 h 60"/>
                <a:gd name="T34" fmla="*/ 2147483647 w 65"/>
                <a:gd name="T35" fmla="*/ 2147483647 h 60"/>
                <a:gd name="T36" fmla="*/ 2147483647 w 65"/>
                <a:gd name="T37" fmla="*/ 2147483647 h 60"/>
                <a:gd name="T38" fmla="*/ 2147483647 w 65"/>
                <a:gd name="T39" fmla="*/ 2147483647 h 60"/>
                <a:gd name="T40" fmla="*/ 2147483647 w 65"/>
                <a:gd name="T41" fmla="*/ 2147483647 h 60"/>
                <a:gd name="T42" fmla="*/ 2147483647 w 65"/>
                <a:gd name="T43" fmla="*/ 2147483647 h 60"/>
                <a:gd name="T44" fmla="*/ 2147483647 w 65"/>
                <a:gd name="T45" fmla="*/ 2147483647 h 60"/>
                <a:gd name="T46" fmla="*/ 2147483647 w 65"/>
                <a:gd name="T47" fmla="*/ 2147483647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60"/>
                <a:gd name="T74" fmla="*/ 65 w 65"/>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15" name="矩形 137"/>
            <p:cNvSpPr>
              <a:spLocks noChangeArrowheads="1"/>
            </p:cNvSpPr>
            <p:nvPr/>
          </p:nvSpPr>
          <p:spPr bwMode="auto">
            <a:xfrm>
              <a:off x="437964" y="806748"/>
              <a:ext cx="1679848" cy="127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单击添加您的标题内容单击添加您的标题内容单击添加您的标题内容单击添加您的标题内容单击添加您的标题内容单击添加您的标题内容单击添加您的标题内容</a:t>
              </a:r>
              <a:endParaRPr lang="en-US" sz="75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6" name="图片 138"/>
          <p:cNvPicPr>
            <a:picLocks noChangeAspect="1" noChangeArrowheads="1"/>
          </p:cNvPicPr>
          <p:nvPr/>
        </p:nvPicPr>
        <p:blipFill>
          <a:blip r:embed="rId2" cstate="screen"/>
          <a:srcRect/>
          <a:stretch>
            <a:fillRect/>
          </a:stretch>
        </p:blipFill>
        <p:spPr bwMode="auto">
          <a:xfrm>
            <a:off x="6354367" y="1072754"/>
            <a:ext cx="2268140" cy="1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39"/>
          <p:cNvSpPr>
            <a:spLocks noChangeArrowheads="1"/>
          </p:cNvSpPr>
          <p:nvPr/>
        </p:nvSpPr>
        <p:spPr bwMode="auto">
          <a:xfrm>
            <a:off x="6354367" y="2160985"/>
            <a:ext cx="2268140" cy="1815703"/>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矩形 140"/>
          <p:cNvSpPr>
            <a:spLocks noChangeArrowheads="1"/>
          </p:cNvSpPr>
          <p:nvPr/>
        </p:nvSpPr>
        <p:spPr bwMode="auto">
          <a:xfrm>
            <a:off x="6469857" y="2343150"/>
            <a:ext cx="203596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您的标题内容单击添加您的标题内容单击添加您的标题内容单击添加您的标题内容单击添加您的标题内容单击添加您的标题内容单击添加您的标题内容单击添加您的标题内容单击添加您的标题内容单击添加您的标题内容单击添加您的标题内容单击添加您的标题内容单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par>
                                <p:cTn id="29" presetID="42" presetClass="path" presetSubtype="0" accel="50000" decel="50000" fill="hold" nodeType="withEffect">
                                  <p:stCondLst>
                                    <p:cond delay="0"/>
                                  </p:stCondLst>
                                  <p:childTnLst>
                                    <p:animMotion origin="layout" path="M 0.21267 -0.32809 L 4.72222E-6 1.7284E-6 " pathEditMode="relative" rAng="0" ptsTypes="AA">
                                      <p:cBhvr>
                                        <p:cTn id="30" dur="500" fill="hold"/>
                                        <p:tgtEl>
                                          <p:spTgt spid="6"/>
                                        </p:tgtEl>
                                        <p:attrNameLst>
                                          <p:attrName>ppt_x</p:attrName>
                                          <p:attrName>ppt_y</p:attrName>
                                        </p:attrNameLst>
                                      </p:cBhvr>
                                      <p:rCtr x="-10642" y="16389"/>
                                    </p:animMotion>
                                  </p:childTnLst>
                                </p:cTn>
                              </p:par>
                            </p:childTnLst>
                          </p:cTn>
                        </p:par>
                        <p:par>
                          <p:cTn id="31" fill="hold">
                            <p:stCondLst>
                              <p:cond delay="1000"/>
                            </p:stCondLst>
                            <p:childTnLst>
                              <p:par>
                                <p:cTn id="32" presetID="2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par>
                                <p:cTn id="36" presetID="42" presetClass="path" presetSubtype="0" accel="50000" decel="50000" fill="hold" nodeType="withEffect">
                                  <p:stCondLst>
                                    <p:cond delay="0"/>
                                  </p:stCondLst>
                                  <p:childTnLst>
                                    <p:animMotion origin="layout" path="M 0.20555 -0.32808 L 2.5E-6 -2.22222E-6 " pathEditMode="relative" rAng="0" ptsTypes="AA">
                                      <p:cBhvr>
                                        <p:cTn id="37" dur="500" fill="hold"/>
                                        <p:tgtEl>
                                          <p:spTgt spid="9"/>
                                        </p:tgtEl>
                                        <p:attrNameLst>
                                          <p:attrName>ppt_x</p:attrName>
                                          <p:attrName>ppt_y</p:attrName>
                                        </p:attrNameLst>
                                      </p:cBhvr>
                                      <p:rCtr x="-10278" y="16389"/>
                                    </p:animMotion>
                                  </p:childTnLst>
                                </p:cTn>
                              </p:par>
                            </p:childTnLst>
                          </p:cTn>
                        </p:par>
                        <p:par>
                          <p:cTn id="38" fill="hold">
                            <p:stCondLst>
                              <p:cond delay="1500"/>
                            </p:stCondLst>
                            <p:childTnLst>
                              <p:par>
                                <p:cTn id="39" presetID="2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par>
                                <p:cTn id="43" presetID="42" presetClass="path" presetSubtype="0" accel="50000" decel="50000" fill="hold" nodeType="withEffect">
                                  <p:stCondLst>
                                    <p:cond delay="0"/>
                                  </p:stCondLst>
                                  <p:childTnLst>
                                    <p:animMotion origin="layout" path="M 0.18628 -0.33179 L 1.94444E-6 -8.64198E-7 " pathEditMode="relative" rAng="0" ptsTypes="AA">
                                      <p:cBhvr>
                                        <p:cTn id="44" dur="500" fill="hold"/>
                                        <p:tgtEl>
                                          <p:spTgt spid="13"/>
                                        </p:tgtEl>
                                        <p:attrNameLst>
                                          <p:attrName>ppt_x</p:attrName>
                                          <p:attrName>ppt_y</p:attrName>
                                        </p:attrNameLst>
                                      </p:cBhvr>
                                      <p:rCtr x="-9323" y="16574"/>
                                    </p:animMotion>
                                  </p:childTnLst>
                                </p:cTn>
                              </p:par>
                            </p:childTnLst>
                          </p:cTn>
                        </p:par>
                        <p:par>
                          <p:cTn id="45" fill="hold">
                            <p:stCondLst>
                              <p:cond delay="2000"/>
                            </p:stCondLst>
                            <p:childTnLst>
                              <p:par>
                                <p:cTn id="46" presetID="4" presetClass="entr" presetSubtype="3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p:cBhvr>
                                        <p:cTn id="48" dur="2000"/>
                                        <p:tgtEl>
                                          <p:spTgt spid="16"/>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p:cBhvr>
                                        <p:cTn id="52" dur="500"/>
                                        <p:tgtEl>
                                          <p:spTgt spid="17"/>
                                        </p:tgtEl>
                                      </p:cBhvr>
                                    </p:animEffect>
                                  </p:childTnLst>
                                </p:cTn>
                              </p:par>
                            </p:childTnLst>
                          </p:cTn>
                        </p:par>
                        <p:par>
                          <p:cTn id="53" fill="hold">
                            <p:stCondLst>
                              <p:cond delay="4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18"/>
                                        </p:tgtEl>
                                        <p:attrNameLst>
                                          <p:attrName>ppt_y</p:attrName>
                                        </p:attrNameLst>
                                      </p:cBhvr>
                                      <p:tavLst>
                                        <p:tav tm="0">
                                          <p:val>
                                            <p:strVal val="#ppt_y"/>
                                          </p:val>
                                        </p:tav>
                                        <p:tav tm="100000">
                                          <p:val>
                                            <p:strVal val="#ppt_y"/>
                                          </p:val>
                                        </p:tav>
                                      </p:tavLst>
                                    </p:anim>
                                    <p:anim calcmode="lin" valueType="num">
                                      <p:cBhvr>
                                        <p:cTn id="58"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60"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17" grpId="0" bldLvl="0" animBg="1" autoUpdateAnimBg="0"/>
      <p:bldP spid="1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grpSp>
        <p:nvGrpSpPr>
          <p:cNvPr id="62" name="Group 51"/>
          <p:cNvGrpSpPr/>
          <p:nvPr/>
        </p:nvGrpSpPr>
        <p:grpSpPr bwMode="auto">
          <a:xfrm>
            <a:off x="6519863" y="881063"/>
            <a:ext cx="647700" cy="608410"/>
            <a:chOff x="0" y="0"/>
            <a:chExt cx="864096" cy="810090"/>
          </a:xfrm>
        </p:grpSpPr>
        <p:sp>
          <p:nvSpPr>
            <p:cNvPr id="63" name="椭圆形标注 50"/>
            <p:cNvSpPr>
              <a:spLocks noChangeArrowheads="1"/>
            </p:cNvSpPr>
            <p:nvPr/>
          </p:nvSpPr>
          <p:spPr bwMode="auto">
            <a:xfrm>
              <a:off x="0" y="0"/>
              <a:ext cx="864096" cy="810090"/>
            </a:xfrm>
            <a:prstGeom prst="wedgeEllipseCallout">
              <a:avLst>
                <a:gd name="adj1" fmla="val 27884"/>
                <a:gd name="adj2" fmla="val 53278"/>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4" name="图片 51"/>
            <p:cNvPicPr>
              <a:picLocks noChangeAspect="1" noChangeArrowheads="1"/>
            </p:cNvPicPr>
            <p:nvPr/>
          </p:nvPicPr>
          <p:blipFill>
            <a:blip r:embed="rId2" cstate="screen"/>
            <a:srcRect/>
            <a:stretch>
              <a:fillRect/>
            </a:stretch>
          </p:blipFill>
          <p:spPr bwMode="auto">
            <a:xfrm>
              <a:off x="241000" y="161004"/>
              <a:ext cx="371965" cy="48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54"/>
          <p:cNvGrpSpPr/>
          <p:nvPr/>
        </p:nvGrpSpPr>
        <p:grpSpPr bwMode="auto">
          <a:xfrm>
            <a:off x="1160860" y="950119"/>
            <a:ext cx="648890" cy="608410"/>
            <a:chOff x="0" y="0"/>
            <a:chExt cx="864096" cy="810090"/>
          </a:xfrm>
        </p:grpSpPr>
        <p:sp>
          <p:nvSpPr>
            <p:cNvPr id="66" name="椭圆形标注 53"/>
            <p:cNvSpPr>
              <a:spLocks noChangeArrowheads="1"/>
            </p:cNvSpPr>
            <p:nvPr/>
          </p:nvSpPr>
          <p:spPr bwMode="auto">
            <a:xfrm>
              <a:off x="0" y="0"/>
              <a:ext cx="864096" cy="810090"/>
            </a:xfrm>
            <a:prstGeom prst="wedgeEllipseCallout">
              <a:avLst>
                <a:gd name="adj1" fmla="val 27884"/>
                <a:gd name="adj2" fmla="val 53278"/>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7" name="图片 54"/>
            <p:cNvPicPr>
              <a:picLocks noChangeAspect="1" noChangeArrowheads="1"/>
            </p:cNvPicPr>
            <p:nvPr/>
          </p:nvPicPr>
          <p:blipFill>
            <a:blip r:embed="rId3" cstate="screen"/>
            <a:srcRect/>
            <a:stretch>
              <a:fillRect/>
            </a:stretch>
          </p:blipFill>
          <p:spPr bwMode="auto">
            <a:xfrm>
              <a:off x="182184" y="137062"/>
              <a:ext cx="488533" cy="48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Group 57"/>
          <p:cNvGrpSpPr/>
          <p:nvPr/>
        </p:nvGrpSpPr>
        <p:grpSpPr bwMode="auto">
          <a:xfrm>
            <a:off x="3846910" y="950119"/>
            <a:ext cx="647700" cy="608410"/>
            <a:chOff x="0" y="0"/>
            <a:chExt cx="864096" cy="810090"/>
          </a:xfrm>
        </p:grpSpPr>
        <p:sp>
          <p:nvSpPr>
            <p:cNvPr id="69" name="椭圆形标注 58"/>
            <p:cNvSpPr>
              <a:spLocks noChangeArrowheads="1"/>
            </p:cNvSpPr>
            <p:nvPr/>
          </p:nvSpPr>
          <p:spPr bwMode="auto">
            <a:xfrm>
              <a:off x="0" y="0"/>
              <a:ext cx="864096" cy="810090"/>
            </a:xfrm>
            <a:prstGeom prst="wedgeEllipseCallout">
              <a:avLst>
                <a:gd name="adj1" fmla="val 27884"/>
                <a:gd name="adj2" fmla="val 53278"/>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0" name="图片 59"/>
            <p:cNvPicPr>
              <a:picLocks noChangeAspect="1" noChangeArrowheads="1"/>
            </p:cNvPicPr>
            <p:nvPr/>
          </p:nvPicPr>
          <p:blipFill>
            <a:blip r:embed="rId4" cstate="screen"/>
            <a:srcRect/>
            <a:stretch>
              <a:fillRect/>
            </a:stretch>
          </p:blipFill>
          <p:spPr bwMode="auto">
            <a:xfrm>
              <a:off x="127765" y="102422"/>
              <a:ext cx="554046" cy="55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Group 60"/>
          <p:cNvGrpSpPr/>
          <p:nvPr/>
        </p:nvGrpSpPr>
        <p:grpSpPr bwMode="auto">
          <a:xfrm>
            <a:off x="1152525" y="2397919"/>
            <a:ext cx="683419" cy="616744"/>
            <a:chOff x="0" y="0"/>
            <a:chExt cx="910497" cy="821371"/>
          </a:xfrm>
        </p:grpSpPr>
        <p:sp>
          <p:nvSpPr>
            <p:cNvPr id="72" name="椭圆形标注 104"/>
            <p:cNvSpPr>
              <a:spLocks noChangeArrowheads="1"/>
            </p:cNvSpPr>
            <p:nvPr/>
          </p:nvSpPr>
          <p:spPr bwMode="auto">
            <a:xfrm>
              <a:off x="0" y="0"/>
              <a:ext cx="876129" cy="821371"/>
            </a:xfrm>
            <a:prstGeom prst="wedgeEllipseCallout">
              <a:avLst>
                <a:gd name="adj1" fmla="val 49333"/>
                <a:gd name="adj2" fmla="val -34287"/>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3" name="文本框 105"/>
            <p:cNvSpPr>
              <a:spLocks noChangeArrowheads="1"/>
            </p:cNvSpPr>
            <p:nvPr/>
          </p:nvSpPr>
          <p:spPr bwMode="auto">
            <a:xfrm>
              <a:off x="46402" y="149075"/>
              <a:ext cx="864095" cy="5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b="1">
                  <a:solidFill>
                    <a:schemeClr val="bg1"/>
                  </a:solidFill>
                  <a:latin typeface="Calibri" panose="020F0502020204030204" charset="0"/>
                  <a:cs typeface="Calibri" panose="020F0502020204030204" charset="0"/>
                  <a:sym typeface="Calibri" panose="020F0502020204030204" charset="0"/>
                </a:rPr>
                <a:t>58%</a:t>
              </a:r>
              <a:endParaRPr lang="zh-CN" altLang="en-US" sz="2100" b="1">
                <a:solidFill>
                  <a:schemeClr val="bg1"/>
                </a:solidFill>
                <a:latin typeface="Calibri" panose="020F0502020204030204" charset="0"/>
                <a:sym typeface="宋体" panose="02010600030101010101" pitchFamily="2" charset="-122"/>
              </a:endParaRPr>
            </a:p>
          </p:txBody>
        </p:sp>
      </p:grpSp>
      <p:grpSp>
        <p:nvGrpSpPr>
          <p:cNvPr id="74" name="Group 63"/>
          <p:cNvGrpSpPr/>
          <p:nvPr/>
        </p:nvGrpSpPr>
        <p:grpSpPr bwMode="auto">
          <a:xfrm>
            <a:off x="3838575" y="2397919"/>
            <a:ext cx="664369" cy="616744"/>
            <a:chOff x="0" y="0"/>
            <a:chExt cx="885216" cy="821371"/>
          </a:xfrm>
        </p:grpSpPr>
        <p:sp>
          <p:nvSpPr>
            <p:cNvPr id="75" name="椭圆形标注 107"/>
            <p:cNvSpPr>
              <a:spLocks noChangeArrowheads="1"/>
            </p:cNvSpPr>
            <p:nvPr/>
          </p:nvSpPr>
          <p:spPr bwMode="auto">
            <a:xfrm>
              <a:off x="0" y="0"/>
              <a:ext cx="876129" cy="821371"/>
            </a:xfrm>
            <a:prstGeom prst="wedgeEllipseCallout">
              <a:avLst>
                <a:gd name="adj1" fmla="val 49333"/>
                <a:gd name="adj2" fmla="val -34287"/>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6" name="文本框 108"/>
            <p:cNvSpPr>
              <a:spLocks noChangeArrowheads="1"/>
            </p:cNvSpPr>
            <p:nvPr/>
          </p:nvSpPr>
          <p:spPr bwMode="auto">
            <a:xfrm>
              <a:off x="21120" y="149075"/>
              <a:ext cx="864096" cy="5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b="1" dirty="0">
                  <a:solidFill>
                    <a:schemeClr val="bg1"/>
                  </a:solidFill>
                  <a:latin typeface="Calibri" panose="020F0502020204030204" charset="0"/>
                  <a:cs typeface="Calibri" panose="020F0502020204030204" charset="0"/>
                  <a:sym typeface="Calibri" panose="020F0502020204030204" charset="0"/>
                </a:rPr>
                <a:t>42%</a:t>
              </a:r>
              <a:endParaRPr lang="zh-CN" altLang="en-US" sz="2100" b="1" dirty="0">
                <a:solidFill>
                  <a:schemeClr val="bg1"/>
                </a:solidFill>
                <a:latin typeface="Calibri" panose="020F0502020204030204" charset="0"/>
                <a:sym typeface="宋体" panose="02010600030101010101" pitchFamily="2" charset="-122"/>
              </a:endParaRPr>
            </a:p>
          </p:txBody>
        </p:sp>
      </p:grpSp>
      <p:grpSp>
        <p:nvGrpSpPr>
          <p:cNvPr id="77" name="Group 66"/>
          <p:cNvGrpSpPr/>
          <p:nvPr/>
        </p:nvGrpSpPr>
        <p:grpSpPr bwMode="auto">
          <a:xfrm>
            <a:off x="6511529" y="2328863"/>
            <a:ext cx="677465" cy="616744"/>
            <a:chOff x="0" y="0"/>
            <a:chExt cx="902745" cy="821371"/>
          </a:xfrm>
        </p:grpSpPr>
        <p:sp>
          <p:nvSpPr>
            <p:cNvPr id="78" name="椭圆形标注 110"/>
            <p:cNvSpPr>
              <a:spLocks noChangeArrowheads="1"/>
            </p:cNvSpPr>
            <p:nvPr/>
          </p:nvSpPr>
          <p:spPr bwMode="auto">
            <a:xfrm>
              <a:off x="0" y="0"/>
              <a:ext cx="876129" cy="821371"/>
            </a:xfrm>
            <a:prstGeom prst="wedgeEllipseCallout">
              <a:avLst>
                <a:gd name="adj1" fmla="val 49333"/>
                <a:gd name="adj2" fmla="val -34287"/>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9" name="文本框 111"/>
            <p:cNvSpPr>
              <a:spLocks noChangeArrowheads="1"/>
            </p:cNvSpPr>
            <p:nvPr/>
          </p:nvSpPr>
          <p:spPr bwMode="auto">
            <a:xfrm>
              <a:off x="38649" y="185287"/>
              <a:ext cx="864096" cy="5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b="1">
                  <a:solidFill>
                    <a:schemeClr val="bg1"/>
                  </a:solidFill>
                  <a:latin typeface="Calibri" panose="020F0502020204030204" charset="0"/>
                  <a:cs typeface="Calibri" panose="020F0502020204030204" charset="0"/>
                  <a:sym typeface="Calibri" panose="020F0502020204030204" charset="0"/>
                </a:rPr>
                <a:t>78%</a:t>
              </a:r>
              <a:endParaRPr lang="zh-CN" altLang="en-US" sz="2100" b="1">
                <a:solidFill>
                  <a:schemeClr val="bg1"/>
                </a:solidFill>
                <a:latin typeface="Calibri" panose="020F0502020204030204" charset="0"/>
                <a:sym typeface="宋体" panose="02010600030101010101" pitchFamily="2" charset="-122"/>
              </a:endParaRPr>
            </a:p>
          </p:txBody>
        </p:sp>
      </p:grpSp>
      <p:sp>
        <p:nvSpPr>
          <p:cNvPr id="80" name="TextBox 35"/>
          <p:cNvSpPr>
            <a:spLocks noChangeArrowheads="1"/>
          </p:cNvSpPr>
          <p:nvPr/>
        </p:nvSpPr>
        <p:spPr bwMode="auto">
          <a:xfrm>
            <a:off x="1152525" y="3379769"/>
            <a:ext cx="1731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p:txBody>
      </p:sp>
      <p:sp>
        <p:nvSpPr>
          <p:cNvPr id="81" name="TextBox 35"/>
          <p:cNvSpPr>
            <a:spLocks noChangeArrowheads="1"/>
          </p:cNvSpPr>
          <p:nvPr/>
        </p:nvSpPr>
        <p:spPr bwMode="auto">
          <a:xfrm>
            <a:off x="3957638" y="3409950"/>
            <a:ext cx="1731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p:txBody>
      </p:sp>
      <p:sp>
        <p:nvSpPr>
          <p:cNvPr id="82" name="TextBox 35"/>
          <p:cNvSpPr>
            <a:spLocks noChangeArrowheads="1"/>
          </p:cNvSpPr>
          <p:nvPr/>
        </p:nvSpPr>
        <p:spPr bwMode="auto">
          <a:xfrm>
            <a:off x="6540104" y="3406379"/>
            <a:ext cx="1731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a:p>
            <a:pPr algn="ctr"/>
            <a:r>
              <a:rPr kumimoji="1" lang="zh-CN" altLang="en-US" sz="900" dirty="0" smtClean="0">
                <a:latin typeface="Yuanti SC" charset="-122"/>
                <a:ea typeface="Yuanti SC" charset="-122"/>
                <a:cs typeface="Yuanti SC" charset="-122"/>
              </a:rPr>
              <a:t>请在此输入您的内容</a:t>
            </a:r>
          </a:p>
        </p:txBody>
      </p:sp>
      <p:grpSp>
        <p:nvGrpSpPr>
          <p:cNvPr id="83" name="Group 72"/>
          <p:cNvGrpSpPr/>
          <p:nvPr/>
        </p:nvGrpSpPr>
        <p:grpSpPr bwMode="auto">
          <a:xfrm>
            <a:off x="1712119" y="1364457"/>
            <a:ext cx="1226344" cy="1226344"/>
            <a:chOff x="0" y="0"/>
            <a:chExt cx="1636040" cy="1636040"/>
          </a:xfrm>
        </p:grpSpPr>
        <p:sp>
          <p:nvSpPr>
            <p:cNvPr id="84" name="椭圆 116"/>
            <p:cNvSpPr>
              <a:spLocks noChangeArrowheads="1"/>
            </p:cNvSpPr>
            <p:nvPr/>
          </p:nvSpPr>
          <p:spPr bwMode="auto">
            <a:xfrm>
              <a:off x="0" y="0"/>
              <a:ext cx="1636040" cy="1636040"/>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5" name="文本框 117"/>
            <p:cNvSpPr>
              <a:spLocks noChangeArrowheads="1"/>
            </p:cNvSpPr>
            <p:nvPr/>
          </p:nvSpPr>
          <p:spPr bwMode="auto">
            <a:xfrm>
              <a:off x="145723" y="371253"/>
              <a:ext cx="1164825" cy="86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86" name="矩形 118"/>
            <p:cNvSpPr>
              <a:spLocks noChangeArrowheads="1"/>
            </p:cNvSpPr>
            <p:nvPr/>
          </p:nvSpPr>
          <p:spPr bwMode="auto">
            <a:xfrm>
              <a:off x="65259" y="744041"/>
              <a:ext cx="1505520" cy="7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800" dirty="0" smtClean="0">
                  <a:solidFill>
                    <a:schemeClr val="bg1"/>
                  </a:solidFill>
                  <a:latin typeface="Yuanti SC" charset="-122"/>
                  <a:ea typeface="Yuanti SC" charset="-122"/>
                  <a:cs typeface="Yuanti SC" charset="-122"/>
                </a:rPr>
                <a:t>请在此输入您的内容请在此输入您的内容</a:t>
              </a:r>
            </a:p>
            <a:p>
              <a:pPr algn="ctr"/>
              <a:r>
                <a:rPr kumimoji="1" lang="zh-CN" altLang="en-US" sz="800" dirty="0" smtClean="0">
                  <a:solidFill>
                    <a:schemeClr val="bg1"/>
                  </a:solidFill>
                  <a:latin typeface="Yuanti SC" charset="-122"/>
                  <a:ea typeface="Yuanti SC" charset="-122"/>
                  <a:cs typeface="Yuanti SC" charset="-122"/>
                </a:rPr>
                <a:t>请在此输入您的内容</a:t>
              </a:r>
            </a:p>
            <a:p>
              <a:pPr algn="ctr"/>
              <a:endParaRPr kumimoji="1" lang="zh-CN" altLang="en-US" sz="800" dirty="0">
                <a:solidFill>
                  <a:schemeClr val="bg1"/>
                </a:solidFill>
                <a:latin typeface="Yuanti SC" charset="-122"/>
                <a:ea typeface="Yuanti SC" charset="-122"/>
                <a:cs typeface="Yuanti SC" charset="-122"/>
              </a:endParaRPr>
            </a:p>
          </p:txBody>
        </p:sp>
      </p:grpSp>
      <p:grpSp>
        <p:nvGrpSpPr>
          <p:cNvPr id="87" name="Group 76"/>
          <p:cNvGrpSpPr/>
          <p:nvPr/>
        </p:nvGrpSpPr>
        <p:grpSpPr bwMode="auto">
          <a:xfrm>
            <a:off x="4398169" y="1364457"/>
            <a:ext cx="1226344" cy="1226344"/>
            <a:chOff x="0" y="0"/>
            <a:chExt cx="1636040" cy="1636040"/>
          </a:xfrm>
        </p:grpSpPr>
        <p:sp>
          <p:nvSpPr>
            <p:cNvPr id="88" name="椭圆 120"/>
            <p:cNvSpPr>
              <a:spLocks noChangeArrowheads="1"/>
            </p:cNvSpPr>
            <p:nvPr/>
          </p:nvSpPr>
          <p:spPr bwMode="auto">
            <a:xfrm>
              <a:off x="0" y="0"/>
              <a:ext cx="1636040" cy="1636040"/>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9" name="文本框 121"/>
            <p:cNvSpPr>
              <a:spLocks noChangeArrowheads="1"/>
            </p:cNvSpPr>
            <p:nvPr/>
          </p:nvSpPr>
          <p:spPr bwMode="auto">
            <a:xfrm>
              <a:off x="141762" y="371253"/>
              <a:ext cx="1164825" cy="86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90" name="矩形 122"/>
            <p:cNvSpPr>
              <a:spLocks noChangeArrowheads="1"/>
            </p:cNvSpPr>
            <p:nvPr/>
          </p:nvSpPr>
          <p:spPr bwMode="auto">
            <a:xfrm>
              <a:off x="125606" y="719910"/>
              <a:ext cx="1505520" cy="55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700" dirty="0" smtClean="0">
                  <a:solidFill>
                    <a:schemeClr val="bg1"/>
                  </a:solidFill>
                  <a:latin typeface="Yuanti SC" charset="-122"/>
                  <a:ea typeface="Yuanti SC" charset="-122"/>
                  <a:cs typeface="Yuanti SC" charset="-122"/>
                </a:rPr>
                <a:t>请在此输入您的内容请在此输入您的内容</a:t>
              </a:r>
            </a:p>
            <a:p>
              <a:pPr algn="ctr"/>
              <a:r>
                <a:rPr kumimoji="1" lang="zh-CN" altLang="en-US" sz="700" dirty="0" smtClean="0">
                  <a:solidFill>
                    <a:schemeClr val="bg1"/>
                  </a:solidFill>
                  <a:latin typeface="Yuanti SC" charset="-122"/>
                  <a:ea typeface="Yuanti SC" charset="-122"/>
                  <a:cs typeface="Yuanti SC" charset="-122"/>
                </a:rPr>
                <a:t>请在此输入您的内容</a:t>
              </a:r>
            </a:p>
          </p:txBody>
        </p:sp>
      </p:grpSp>
      <p:grpSp>
        <p:nvGrpSpPr>
          <p:cNvPr id="91" name="Group 80"/>
          <p:cNvGrpSpPr/>
          <p:nvPr/>
        </p:nvGrpSpPr>
        <p:grpSpPr bwMode="auto">
          <a:xfrm>
            <a:off x="7069932" y="1295400"/>
            <a:ext cx="1227535" cy="1226344"/>
            <a:chOff x="0" y="0"/>
            <a:chExt cx="1636040" cy="1636040"/>
          </a:xfrm>
        </p:grpSpPr>
        <p:sp>
          <p:nvSpPr>
            <p:cNvPr id="92" name="椭圆 124"/>
            <p:cNvSpPr>
              <a:spLocks noChangeArrowheads="1"/>
            </p:cNvSpPr>
            <p:nvPr/>
          </p:nvSpPr>
          <p:spPr bwMode="auto">
            <a:xfrm>
              <a:off x="0" y="0"/>
              <a:ext cx="1636040" cy="1636040"/>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3" name="文本框 125"/>
            <p:cNvSpPr>
              <a:spLocks noChangeArrowheads="1"/>
            </p:cNvSpPr>
            <p:nvPr/>
          </p:nvSpPr>
          <p:spPr bwMode="auto">
            <a:xfrm>
              <a:off x="110736" y="356920"/>
              <a:ext cx="1164825" cy="86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94" name="矩形 126"/>
            <p:cNvSpPr>
              <a:spLocks noChangeArrowheads="1"/>
            </p:cNvSpPr>
            <p:nvPr/>
          </p:nvSpPr>
          <p:spPr bwMode="auto">
            <a:xfrm>
              <a:off x="94580" y="705577"/>
              <a:ext cx="1505520" cy="55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700" dirty="0" smtClean="0">
                  <a:solidFill>
                    <a:schemeClr val="bg1"/>
                  </a:solidFill>
                  <a:latin typeface="Yuanti SC" charset="-122"/>
                  <a:ea typeface="Yuanti SC" charset="-122"/>
                  <a:cs typeface="Yuanti SC" charset="-122"/>
                </a:rPr>
                <a:t>请在此输入您的内容请在此输入您的内容</a:t>
              </a:r>
            </a:p>
            <a:p>
              <a:pPr algn="ctr"/>
              <a:r>
                <a:rPr kumimoji="1" lang="zh-CN" altLang="en-US" sz="700" dirty="0" smtClean="0">
                  <a:solidFill>
                    <a:schemeClr val="bg1"/>
                  </a:solidFill>
                  <a:latin typeface="Yuanti SC" charset="-122"/>
                  <a:ea typeface="Yuanti SC" charset="-122"/>
                  <a:cs typeface="Yuanti SC" charset="-122"/>
                </a:rPr>
                <a:t>请在此输入您的内容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p:cTn id="27" dur="500" fill="hold"/>
                                        <p:tgtEl>
                                          <p:spTgt spid="87"/>
                                        </p:tgtEl>
                                        <p:attrNameLst>
                                          <p:attrName>ppt_x</p:attrName>
                                        </p:attrNameLst>
                                      </p:cBhvr>
                                      <p:tavLst>
                                        <p:tav tm="0">
                                          <p:val>
                                            <p:strVal val="#ppt_x"/>
                                          </p:val>
                                        </p:tav>
                                        <p:tav tm="100000">
                                          <p:val>
                                            <p:strVal val="#ppt_x"/>
                                          </p:val>
                                        </p:tav>
                                      </p:tavLst>
                                    </p:anim>
                                    <p:anim calcmode="lin" valueType="num">
                                      <p:cBhvr>
                                        <p:cTn id="28" dur="500" fill="hold"/>
                                        <p:tgtEl>
                                          <p:spTgt spid="8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5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ppt_x</p:attrName>
                                        </p:attrNameLst>
                                      </p:cBhvr>
                                      <p:tavLst>
                                        <p:tav tm="0">
                                          <p:val>
                                            <p:strVal val="#ppt_x"/>
                                          </p:val>
                                        </p:tav>
                                        <p:tav tm="100000">
                                          <p:val>
                                            <p:strVal val="#ppt_x"/>
                                          </p:val>
                                        </p:tav>
                                      </p:tavLst>
                                    </p:anim>
                                    <p:anim calcmode="lin" valueType="num">
                                      <p:cBhvr>
                                        <p:cTn id="32" dur="500" fill="hold"/>
                                        <p:tgtEl>
                                          <p:spTgt spid="8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5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500" fill="hold"/>
                                        <p:tgtEl>
                                          <p:spTgt spid="91"/>
                                        </p:tgtEl>
                                        <p:attrNameLst>
                                          <p:attrName>ppt_x</p:attrName>
                                        </p:attrNameLst>
                                      </p:cBhvr>
                                      <p:tavLst>
                                        <p:tav tm="0">
                                          <p:val>
                                            <p:strVal val="#ppt_x"/>
                                          </p:val>
                                        </p:tav>
                                        <p:tav tm="100000">
                                          <p:val>
                                            <p:strVal val="#ppt_x"/>
                                          </p:val>
                                        </p:tav>
                                      </p:tavLst>
                                    </p:anim>
                                    <p:anim calcmode="lin" valueType="num">
                                      <p:cBhvr>
                                        <p:cTn id="36" dur="500" fill="hold"/>
                                        <p:tgtEl>
                                          <p:spTgt spid="91"/>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3" presetClass="entr" presetSubtype="16"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childTnLst>
                                </p:cTn>
                              </p:par>
                              <p:par>
                                <p:cTn id="42" presetID="42" presetClass="path" presetSubtype="0" accel="50000" decel="50000" fill="hold" nodeType="withEffect">
                                  <p:stCondLst>
                                    <p:cond delay="0"/>
                                  </p:stCondLst>
                                  <p:childTnLst>
                                    <p:animMotion origin="layout" path="M 0.09283 0.15764 L 4.58333E-6 -2.59259E-6 " pathEditMode="relative" rAng="0" ptsTypes="AA">
                                      <p:cBhvr>
                                        <p:cTn id="43" dur="500" fill="hold"/>
                                        <p:tgtEl>
                                          <p:spTgt spid="65"/>
                                        </p:tgtEl>
                                        <p:attrNameLst>
                                          <p:attrName>ppt_x</p:attrName>
                                          <p:attrName>ppt_y</p:attrName>
                                        </p:attrNameLst>
                                      </p:cBhvr>
                                      <p:rCtr x="-464700" y="-789300"/>
                                    </p:animMotion>
                                  </p:childTnLst>
                                </p:cTn>
                              </p:par>
                              <p:par>
                                <p:cTn id="44" presetID="23" presetClass="entr" presetSubtype="16"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childTnLst>
                                </p:cTn>
                              </p:par>
                              <p:par>
                                <p:cTn id="48" presetID="42" presetClass="path" presetSubtype="0" accel="50000" decel="50000" fill="hold" nodeType="withEffect">
                                  <p:stCondLst>
                                    <p:cond delay="0"/>
                                  </p:stCondLst>
                                  <p:childTnLst>
                                    <p:animMotion origin="layout" path="M 0.09245 -0.12454 L 2.91667E-6 1.48148E-6 " pathEditMode="relative" rAng="0" ptsTypes="AA">
                                      <p:cBhvr>
                                        <p:cTn id="49" dur="500" fill="hold"/>
                                        <p:tgtEl>
                                          <p:spTgt spid="71"/>
                                        </p:tgtEl>
                                        <p:attrNameLst>
                                          <p:attrName>ppt_x</p:attrName>
                                          <p:attrName>ppt_y</p:attrName>
                                        </p:attrNameLst>
                                      </p:cBhvr>
                                      <p:rCtr x="-462100" y="622700"/>
                                    </p:animMotion>
                                  </p:childTnLst>
                                </p:cTn>
                              </p:par>
                            </p:childTnLst>
                          </p:cTn>
                        </p:par>
                        <p:par>
                          <p:cTn id="50" fill="hold">
                            <p:stCondLst>
                              <p:cond delay="1500"/>
                            </p:stCondLst>
                            <p:childTnLst>
                              <p:par>
                                <p:cTn id="51" presetID="23" presetClass="entr" presetSubtype="16"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ppt_w</p:attrName>
                                        </p:attrNameLst>
                                      </p:cBhvr>
                                      <p:tavLst>
                                        <p:tav tm="0">
                                          <p:val>
                                            <p:fltVal val="0"/>
                                          </p:val>
                                        </p:tav>
                                        <p:tav tm="100000">
                                          <p:val>
                                            <p:strVal val="#ppt_w"/>
                                          </p:val>
                                        </p:tav>
                                      </p:tavLst>
                                    </p:anim>
                                    <p:anim calcmode="lin" valueType="num">
                                      <p:cBhvr>
                                        <p:cTn id="54" dur="500" fill="hold"/>
                                        <p:tgtEl>
                                          <p:spTgt spid="68"/>
                                        </p:tgtEl>
                                        <p:attrNameLst>
                                          <p:attrName>ppt_h</p:attrName>
                                        </p:attrNameLst>
                                      </p:cBhvr>
                                      <p:tavLst>
                                        <p:tav tm="0">
                                          <p:val>
                                            <p:fltVal val="0"/>
                                          </p:val>
                                        </p:tav>
                                        <p:tav tm="100000">
                                          <p:val>
                                            <p:strVal val="#ppt_h"/>
                                          </p:val>
                                        </p:tav>
                                      </p:tavLst>
                                    </p:anim>
                                  </p:childTnLst>
                                </p:cTn>
                              </p:par>
                              <p:par>
                                <p:cTn id="55" presetID="42" presetClass="path" presetSubtype="0" accel="50000" decel="50000" fill="hold" nodeType="withEffect">
                                  <p:stCondLst>
                                    <p:cond delay="0"/>
                                  </p:stCondLst>
                                  <p:childTnLst>
                                    <p:animMotion origin="layout" path="M 0.08802 0.14537 L 4.58333E-6 -2.59259E-6 " pathEditMode="relative" rAng="0" ptsTypes="AA">
                                      <p:cBhvr>
                                        <p:cTn id="56" dur="500" fill="hold"/>
                                        <p:tgtEl>
                                          <p:spTgt spid="68"/>
                                        </p:tgtEl>
                                        <p:attrNameLst>
                                          <p:attrName>ppt_x</p:attrName>
                                          <p:attrName>ppt_y</p:attrName>
                                        </p:attrNameLst>
                                      </p:cBhvr>
                                      <p:rCtr x="-440000" y="-726800"/>
                                    </p:animMotion>
                                  </p:childTnLst>
                                </p:cTn>
                              </p:par>
                              <p:par>
                                <p:cTn id="57" presetID="23" presetClass="entr" presetSubtype="16"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childTnLst>
                                </p:cTn>
                              </p:par>
                              <p:par>
                                <p:cTn id="61" presetID="42" presetClass="path" presetSubtype="0" accel="50000" decel="50000" fill="hold" nodeType="withEffect">
                                  <p:stCondLst>
                                    <p:cond delay="0"/>
                                  </p:stCondLst>
                                  <p:childTnLst>
                                    <p:animMotion origin="layout" path="M 0.08723 -0.14005 L 4.79167E-6 1.48148E-6 " pathEditMode="relative" rAng="0" ptsTypes="AA">
                                      <p:cBhvr>
                                        <p:cTn id="62" dur="500" fill="hold"/>
                                        <p:tgtEl>
                                          <p:spTgt spid="74"/>
                                        </p:tgtEl>
                                        <p:attrNameLst>
                                          <p:attrName>ppt_x</p:attrName>
                                          <p:attrName>ppt_y</p:attrName>
                                        </p:attrNameLst>
                                      </p:cBhvr>
                                      <p:rCtr x="-436100" y="699100"/>
                                    </p:animMotion>
                                  </p:childTnLst>
                                </p:cTn>
                              </p:par>
                            </p:childTnLst>
                          </p:cTn>
                        </p:par>
                        <p:par>
                          <p:cTn id="63" fill="hold">
                            <p:stCondLst>
                              <p:cond delay="2000"/>
                            </p:stCondLst>
                            <p:childTnLst>
                              <p:par>
                                <p:cTn id="64" presetID="23" presetClass="entr" presetSubtype="16"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childTnLst>
                                </p:cTn>
                              </p:par>
                              <p:par>
                                <p:cTn id="68" presetID="42" presetClass="path" presetSubtype="0" accel="50000" decel="50000" fill="hold" nodeType="withEffect">
                                  <p:stCondLst>
                                    <p:cond delay="0"/>
                                  </p:stCondLst>
                                  <p:childTnLst>
                                    <p:animMotion origin="layout" path="M 0.08776 0.14861 L -3.125E-6 3.33333E-6 " pathEditMode="relative" rAng="0" ptsTypes="AA">
                                      <p:cBhvr>
                                        <p:cTn id="69" dur="500" fill="hold"/>
                                        <p:tgtEl>
                                          <p:spTgt spid="62"/>
                                        </p:tgtEl>
                                        <p:attrNameLst>
                                          <p:attrName>ppt_x</p:attrName>
                                          <p:attrName>ppt_y</p:attrName>
                                        </p:attrNameLst>
                                      </p:cBhvr>
                                      <p:rCtr x="-438700" y="-743000"/>
                                    </p:animMotion>
                                  </p:childTnLst>
                                </p:cTn>
                              </p:par>
                              <p:par>
                                <p:cTn id="70" presetID="23" presetClass="entr" presetSubtype="16" fill="hold" nodeType="with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childTnLst>
                                </p:cTn>
                              </p:par>
                              <p:par>
                                <p:cTn id="74" presetID="42" presetClass="path" presetSubtype="0" accel="50000" decel="50000" fill="hold" nodeType="withEffect">
                                  <p:stCondLst>
                                    <p:cond delay="0"/>
                                  </p:stCondLst>
                                  <p:childTnLst>
                                    <p:animMotion origin="layout" path="M 0.09284 -0.13935 L -4.16667E-6 -2.59259E-6 " pathEditMode="relative" rAng="0" ptsTypes="AA">
                                      <p:cBhvr>
                                        <p:cTn id="75" dur="500" fill="hold"/>
                                        <p:tgtEl>
                                          <p:spTgt spid="77"/>
                                        </p:tgtEl>
                                        <p:attrNameLst>
                                          <p:attrName>ppt_x</p:attrName>
                                          <p:attrName>ppt_y</p:attrName>
                                        </p:attrNameLst>
                                      </p:cBhvr>
                                      <p:rCtr x="-464700" y="696800"/>
                                    </p:animMotion>
                                  </p:childTnLst>
                                </p:cTn>
                              </p:par>
                            </p:childTnLst>
                          </p:cTn>
                        </p:par>
                        <p:par>
                          <p:cTn id="76" fill="hold">
                            <p:stCondLst>
                              <p:cond delay="250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80"/>
                                        </p:tgtEl>
                                        <p:attrNameLst>
                                          <p:attrName>style.visibility</p:attrName>
                                        </p:attrNameLst>
                                      </p:cBhvr>
                                      <p:to>
                                        <p:strVal val="visible"/>
                                      </p:to>
                                    </p:set>
                                    <p:animEffect>
                                      <p:cBhvr>
                                        <p:cTn id="79" dur="250"/>
                                        <p:tgtEl>
                                          <p:spTgt spid="80"/>
                                        </p:tgtEl>
                                      </p:cBhvr>
                                    </p:animEffect>
                                  </p:childTnLst>
                                </p:cTn>
                              </p:par>
                              <p:par>
                                <p:cTn id="80" presetID="22" presetClass="entr" presetSubtype="8" fill="hold" grpId="0" nodeType="withEffect">
                                  <p:stCondLst>
                                    <p:cond delay="0"/>
                                  </p:stCondLst>
                                  <p:iterate type="lt">
                                    <p:tmPct val="10000"/>
                                  </p:iterate>
                                  <p:childTnLst>
                                    <p:set>
                                      <p:cBhvr>
                                        <p:cTn id="81" dur="1" fill="hold">
                                          <p:stCondLst>
                                            <p:cond delay="0"/>
                                          </p:stCondLst>
                                        </p:cTn>
                                        <p:tgtEl>
                                          <p:spTgt spid="81"/>
                                        </p:tgtEl>
                                        <p:attrNameLst>
                                          <p:attrName>style.visibility</p:attrName>
                                        </p:attrNameLst>
                                      </p:cBhvr>
                                      <p:to>
                                        <p:strVal val="visible"/>
                                      </p:to>
                                    </p:set>
                                    <p:animEffect>
                                      <p:cBhvr>
                                        <p:cTn id="82" dur="250"/>
                                        <p:tgtEl>
                                          <p:spTgt spid="81"/>
                                        </p:tgtEl>
                                      </p:cBhvr>
                                    </p:animEffect>
                                  </p:childTnLst>
                                </p:cTn>
                              </p:par>
                              <p:par>
                                <p:cTn id="83" presetID="22" presetClass="entr" presetSubtype="8" fill="hold" grpId="0" nodeType="withEffect">
                                  <p:stCondLst>
                                    <p:cond delay="0"/>
                                  </p:stCondLst>
                                  <p:iterate type="lt">
                                    <p:tmPct val="10000"/>
                                  </p:iterate>
                                  <p:childTnLst>
                                    <p:set>
                                      <p:cBhvr>
                                        <p:cTn id="84" dur="1" fill="hold">
                                          <p:stCondLst>
                                            <p:cond delay="0"/>
                                          </p:stCondLst>
                                        </p:cTn>
                                        <p:tgtEl>
                                          <p:spTgt spid="82"/>
                                        </p:tgtEl>
                                        <p:attrNameLst>
                                          <p:attrName>style.visibility</p:attrName>
                                        </p:attrNameLst>
                                      </p:cBhvr>
                                      <p:to>
                                        <p:strVal val="visible"/>
                                      </p:to>
                                    </p:set>
                                    <p:animEffect>
                                      <p:cBhvr>
                                        <p:cTn id="85" dur="2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80" grpId="0" bldLvl="0" autoUpdateAnimBg="0"/>
      <p:bldP spid="81" grpId="0" bldLvl="0" autoUpdateAnimBg="0"/>
      <p:bldP spid="82"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grpSp>
        <p:nvGrpSpPr>
          <p:cNvPr id="6" name="Group 51"/>
          <p:cNvGrpSpPr/>
          <p:nvPr/>
        </p:nvGrpSpPr>
        <p:grpSpPr bwMode="auto">
          <a:xfrm>
            <a:off x="1312069" y="1300162"/>
            <a:ext cx="83344" cy="2806304"/>
            <a:chOff x="0" y="0"/>
            <a:chExt cx="138685" cy="4662408"/>
          </a:xfrm>
        </p:grpSpPr>
        <p:sp>
          <p:nvSpPr>
            <p:cNvPr id="7" name="Line 5"/>
            <p:cNvSpPr>
              <a:spLocks noChangeShapeType="1"/>
            </p:cNvSpPr>
            <p:nvPr/>
          </p:nvSpPr>
          <p:spPr bwMode="auto">
            <a:xfrm flipV="1">
              <a:off x="70518" y="9402"/>
              <a:ext cx="1" cy="4653006"/>
            </a:xfrm>
            <a:prstGeom prst="line">
              <a:avLst/>
            </a:prstGeom>
            <a:noFill/>
            <a:ln w="28575">
              <a:solidFill>
                <a:srgbClr val="1F1049"/>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8" name="Freeform 7"/>
            <p:cNvSpPr>
              <a:spLocks noChangeArrowheads="1"/>
            </p:cNvSpPr>
            <p:nvPr/>
          </p:nvSpPr>
          <p:spPr bwMode="auto">
            <a:xfrm>
              <a:off x="0" y="0"/>
              <a:ext cx="138685" cy="116355"/>
            </a:xfrm>
            <a:custGeom>
              <a:avLst/>
              <a:gdLst>
                <a:gd name="T0" fmla="*/ 0 w 236"/>
                <a:gd name="T1" fmla="*/ 2147483647 h 199"/>
                <a:gd name="T2" fmla="*/ 2147483647 w 236"/>
                <a:gd name="T3" fmla="*/ 0 h 199"/>
                <a:gd name="T4" fmla="*/ 2147483647 w 236"/>
                <a:gd name="T5" fmla="*/ 2147483647 h 199"/>
                <a:gd name="T6" fmla="*/ 0 60000 65536"/>
                <a:gd name="T7" fmla="*/ 0 60000 65536"/>
                <a:gd name="T8" fmla="*/ 0 60000 65536"/>
                <a:gd name="T9" fmla="*/ 0 w 236"/>
                <a:gd name="T10" fmla="*/ 0 h 199"/>
                <a:gd name="T11" fmla="*/ 236 w 236"/>
                <a:gd name="T12" fmla="*/ 199 h 199"/>
              </a:gdLst>
              <a:ahLst/>
              <a:cxnLst>
                <a:cxn ang="T6">
                  <a:pos x="T0" y="T1"/>
                </a:cxn>
                <a:cxn ang="T7">
                  <a:pos x="T2" y="T3"/>
                </a:cxn>
                <a:cxn ang="T8">
                  <a:pos x="T4" y="T5"/>
                </a:cxn>
              </a:cxnLst>
              <a:rect l="T9" t="T10" r="T11" b="T12"/>
              <a:pathLst>
                <a:path w="236" h="199">
                  <a:moveTo>
                    <a:pt x="0" y="193"/>
                  </a:moveTo>
                  <a:lnTo>
                    <a:pt x="122" y="0"/>
                  </a:lnTo>
                  <a:lnTo>
                    <a:pt x="236" y="199"/>
                  </a:lnTo>
                </a:path>
              </a:pathLst>
            </a:custGeom>
            <a:noFill/>
            <a:ln w="28575" cmpd="sng">
              <a:solidFill>
                <a:srgbClr val="1F1049"/>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 name="Group 54"/>
          <p:cNvGrpSpPr/>
          <p:nvPr/>
        </p:nvGrpSpPr>
        <p:grpSpPr bwMode="auto">
          <a:xfrm>
            <a:off x="1354932" y="4038600"/>
            <a:ext cx="3751660" cy="121444"/>
            <a:chOff x="0" y="0"/>
            <a:chExt cx="6233783" cy="203327"/>
          </a:xfrm>
        </p:grpSpPr>
        <p:sp>
          <p:nvSpPr>
            <p:cNvPr id="10" name="Line 6"/>
            <p:cNvSpPr>
              <a:spLocks noChangeShapeType="1"/>
            </p:cNvSpPr>
            <p:nvPr/>
          </p:nvSpPr>
          <p:spPr bwMode="auto">
            <a:xfrm>
              <a:off x="0" y="112829"/>
              <a:ext cx="6233783" cy="1"/>
            </a:xfrm>
            <a:prstGeom prst="line">
              <a:avLst/>
            </a:prstGeom>
            <a:noFill/>
            <a:ln w="30163">
              <a:solidFill>
                <a:srgbClr val="1F1049"/>
              </a:solidFill>
              <a:miter lim="800000"/>
            </a:ln>
            <a:extLst>
              <a:ext uri="{909E8E84-426E-40DD-AFC4-6F175D3DCCD1}">
                <a14:hiddenFill xmlns:a14="http://schemas.microsoft.com/office/drawing/2010/main">
                  <a:noFill/>
                </a14:hiddenFill>
              </a:ext>
            </a:extLst>
          </p:spPr>
          <p:txBody>
            <a:bodyPr/>
            <a:lstStyle/>
            <a:p>
              <a:endParaRPr lang="zh-CN" altLang="en-US">
                <a:solidFill>
                  <a:schemeClr val="bg2">
                    <a:lumMod val="50000"/>
                  </a:schemeClr>
                </a:solidFill>
              </a:endParaRPr>
            </a:p>
          </p:txBody>
        </p:sp>
        <p:sp>
          <p:nvSpPr>
            <p:cNvPr id="11" name="Freeform 8"/>
            <p:cNvSpPr>
              <a:spLocks noChangeArrowheads="1"/>
            </p:cNvSpPr>
            <p:nvPr/>
          </p:nvSpPr>
          <p:spPr bwMode="auto">
            <a:xfrm>
              <a:off x="6086870" y="0"/>
              <a:ext cx="146912" cy="203327"/>
            </a:xfrm>
            <a:custGeom>
              <a:avLst/>
              <a:gdLst>
                <a:gd name="T0" fmla="*/ 2147483647 w 248"/>
                <a:gd name="T1" fmla="*/ 0 h 347"/>
                <a:gd name="T2" fmla="*/ 2147483647 w 248"/>
                <a:gd name="T3" fmla="*/ 2147483647 h 347"/>
                <a:gd name="T4" fmla="*/ 0 w 248"/>
                <a:gd name="T5" fmla="*/ 2147483647 h 347"/>
                <a:gd name="T6" fmla="*/ 0 60000 65536"/>
                <a:gd name="T7" fmla="*/ 0 60000 65536"/>
                <a:gd name="T8" fmla="*/ 0 60000 65536"/>
                <a:gd name="T9" fmla="*/ 0 w 248"/>
                <a:gd name="T10" fmla="*/ 0 h 347"/>
                <a:gd name="T11" fmla="*/ 248 w 248"/>
                <a:gd name="T12" fmla="*/ 347 h 347"/>
              </a:gdLst>
              <a:ahLst/>
              <a:cxnLst>
                <a:cxn ang="T6">
                  <a:pos x="T0" y="T1"/>
                </a:cxn>
                <a:cxn ang="T7">
                  <a:pos x="T2" y="T3"/>
                </a:cxn>
                <a:cxn ang="T8">
                  <a:pos x="T4" y="T5"/>
                </a:cxn>
              </a:cxnLst>
              <a:rect l="T9" t="T10" r="T11" b="T12"/>
              <a:pathLst>
                <a:path w="248" h="347">
                  <a:moveTo>
                    <a:pt x="32" y="0"/>
                  </a:moveTo>
                  <a:lnTo>
                    <a:pt x="248" y="195"/>
                  </a:lnTo>
                  <a:lnTo>
                    <a:pt x="0" y="347"/>
                  </a:lnTo>
                </a:path>
              </a:pathLst>
            </a:custGeom>
            <a:noFill/>
            <a:ln w="28575" cmpd="sng">
              <a:solidFill>
                <a:srgbClr val="1F1049"/>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2">
                    <a:lumMod val="50000"/>
                  </a:schemeClr>
                </a:solidFill>
              </a:endParaRPr>
            </a:p>
          </p:txBody>
        </p:sp>
      </p:grpSp>
      <p:sp>
        <p:nvSpPr>
          <p:cNvPr id="12" name="Rectangle 9"/>
          <p:cNvSpPr>
            <a:spLocks noChangeArrowheads="1"/>
          </p:cNvSpPr>
          <p:nvPr/>
        </p:nvSpPr>
        <p:spPr bwMode="auto">
          <a:xfrm>
            <a:off x="965299" y="1549004"/>
            <a:ext cx="307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500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3" name="Rectangle 10"/>
          <p:cNvSpPr>
            <a:spLocks noChangeArrowheads="1"/>
          </p:cNvSpPr>
          <p:nvPr/>
        </p:nvSpPr>
        <p:spPr bwMode="auto">
          <a:xfrm>
            <a:off x="968505" y="2041922"/>
            <a:ext cx="3013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400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4" name="Rectangle 11"/>
          <p:cNvSpPr>
            <a:spLocks noChangeArrowheads="1"/>
          </p:cNvSpPr>
          <p:nvPr/>
        </p:nvSpPr>
        <p:spPr bwMode="auto">
          <a:xfrm>
            <a:off x="965299" y="2536031"/>
            <a:ext cx="307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300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5" name="Rectangle 12"/>
          <p:cNvSpPr>
            <a:spLocks noChangeArrowheads="1"/>
          </p:cNvSpPr>
          <p:nvPr/>
        </p:nvSpPr>
        <p:spPr bwMode="auto">
          <a:xfrm>
            <a:off x="968505" y="3028950"/>
            <a:ext cx="3013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200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6" name="Rectangle 13"/>
          <p:cNvSpPr>
            <a:spLocks noChangeArrowheads="1"/>
          </p:cNvSpPr>
          <p:nvPr/>
        </p:nvSpPr>
        <p:spPr bwMode="auto">
          <a:xfrm>
            <a:off x="979131" y="3521869"/>
            <a:ext cx="2789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100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7" name="Rectangle 14"/>
          <p:cNvSpPr>
            <a:spLocks noChangeArrowheads="1"/>
          </p:cNvSpPr>
          <p:nvPr/>
        </p:nvSpPr>
        <p:spPr bwMode="auto">
          <a:xfrm>
            <a:off x="1898424" y="4188619"/>
            <a:ext cx="3751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9~12</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8" name="Rectangle 15"/>
          <p:cNvSpPr>
            <a:spLocks noChangeArrowheads="1"/>
          </p:cNvSpPr>
          <p:nvPr/>
        </p:nvSpPr>
        <p:spPr bwMode="auto">
          <a:xfrm>
            <a:off x="2599949" y="4188619"/>
            <a:ext cx="4472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12~15</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19" name="Rectangle 16"/>
          <p:cNvSpPr>
            <a:spLocks noChangeArrowheads="1"/>
          </p:cNvSpPr>
          <p:nvPr/>
        </p:nvSpPr>
        <p:spPr bwMode="auto">
          <a:xfrm>
            <a:off x="3285313" y="4188619"/>
            <a:ext cx="4552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16~18</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20" name="Rectangle 17"/>
          <p:cNvSpPr>
            <a:spLocks noChangeArrowheads="1"/>
          </p:cNvSpPr>
          <p:nvPr/>
        </p:nvSpPr>
        <p:spPr bwMode="auto">
          <a:xfrm>
            <a:off x="3942858" y="4188619"/>
            <a:ext cx="4712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19~22</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sp>
        <p:nvSpPr>
          <p:cNvPr id="21" name="Rectangle 18"/>
          <p:cNvSpPr>
            <a:spLocks noChangeArrowheads="1"/>
          </p:cNvSpPr>
          <p:nvPr/>
        </p:nvSpPr>
        <p:spPr bwMode="auto">
          <a:xfrm>
            <a:off x="1138139" y="4014788"/>
            <a:ext cx="1025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500">
                <a:solidFill>
                  <a:schemeClr val="bg2">
                    <a:lumMod val="50000"/>
                  </a:schemeClr>
                </a:solidFill>
                <a:latin typeface="Impact" panose="020B0806030902050204" pitchFamily="34" charset="0"/>
                <a:sym typeface="Impact" panose="020B0806030902050204" pitchFamily="34" charset="0"/>
              </a:rPr>
              <a:t>0</a:t>
            </a:r>
            <a:endParaRPr lang="zh-CN" altLang="en-US" sz="1200">
              <a:solidFill>
                <a:schemeClr val="bg2">
                  <a:lumMod val="50000"/>
                </a:schemeClr>
              </a:solidFill>
              <a:latin typeface="Impact" panose="020B0806030902050204" pitchFamily="34" charset="0"/>
              <a:sym typeface="Impact" panose="020B0806030902050204" pitchFamily="34" charset="0"/>
            </a:endParaRPr>
          </a:p>
        </p:txBody>
      </p:sp>
      <p:grpSp>
        <p:nvGrpSpPr>
          <p:cNvPr id="22" name="Group 67"/>
          <p:cNvGrpSpPr/>
          <p:nvPr/>
        </p:nvGrpSpPr>
        <p:grpSpPr bwMode="auto">
          <a:xfrm>
            <a:off x="1745457" y="1323976"/>
            <a:ext cx="2817019" cy="602456"/>
            <a:chOff x="0" y="0"/>
            <a:chExt cx="4678863" cy="1000179"/>
          </a:xfrm>
        </p:grpSpPr>
        <p:sp>
          <p:nvSpPr>
            <p:cNvPr id="23" name="Rectangle 19"/>
            <p:cNvSpPr>
              <a:spLocks noChangeArrowheads="1"/>
            </p:cNvSpPr>
            <p:nvPr/>
          </p:nvSpPr>
          <p:spPr bwMode="auto">
            <a:xfrm>
              <a:off x="0" y="0"/>
              <a:ext cx="4678863" cy="1000179"/>
            </a:xfrm>
            <a:prstGeom prst="rect">
              <a:avLst/>
            </a:pr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4" name="Freeform 20"/>
            <p:cNvSpPr>
              <a:spLocks noChangeArrowheads="1"/>
            </p:cNvSpPr>
            <p:nvPr/>
          </p:nvSpPr>
          <p:spPr bwMode="auto">
            <a:xfrm>
              <a:off x="193924" y="135159"/>
              <a:ext cx="762769" cy="762769"/>
            </a:xfrm>
            <a:custGeom>
              <a:avLst/>
              <a:gdLst>
                <a:gd name="T0" fmla="*/ 2147483647 w 1298"/>
                <a:gd name="T1" fmla="*/ 2147483647 h 1298"/>
                <a:gd name="T2" fmla="*/ 2147483647 w 1298"/>
                <a:gd name="T3" fmla="*/ 2147483647 h 1298"/>
                <a:gd name="T4" fmla="*/ 2147483647 w 1298"/>
                <a:gd name="T5" fmla="*/ 2147483647 h 1298"/>
                <a:gd name="T6" fmla="*/ 2147483647 w 1298"/>
                <a:gd name="T7" fmla="*/ 2147483647 h 1298"/>
                <a:gd name="T8" fmla="*/ 2147483647 w 1298"/>
                <a:gd name="T9" fmla="*/ 2147483647 h 1298"/>
                <a:gd name="T10" fmla="*/ 2147483647 w 1298"/>
                <a:gd name="T11" fmla="*/ 2147483647 h 1298"/>
                <a:gd name="T12" fmla="*/ 2147483647 w 1298"/>
                <a:gd name="T13" fmla="*/ 2147483647 h 1298"/>
                <a:gd name="T14" fmla="*/ 2147483647 w 1298"/>
                <a:gd name="T15" fmla="*/ 2147483647 h 1298"/>
                <a:gd name="T16" fmla="*/ 2147483647 w 1298"/>
                <a:gd name="T17" fmla="*/ 2147483647 h 1298"/>
                <a:gd name="T18" fmla="*/ 2147483647 w 1298"/>
                <a:gd name="T19" fmla="*/ 2147483647 h 1298"/>
                <a:gd name="T20" fmla="*/ 2147483647 w 1298"/>
                <a:gd name="T21" fmla="*/ 2147483647 h 1298"/>
                <a:gd name="T22" fmla="*/ 2147483647 w 1298"/>
                <a:gd name="T23" fmla="*/ 2147483647 h 1298"/>
                <a:gd name="T24" fmla="*/ 2147483647 w 1298"/>
                <a:gd name="T25" fmla="*/ 2147483647 h 1298"/>
                <a:gd name="T26" fmla="*/ 2147483647 w 1298"/>
                <a:gd name="T27" fmla="*/ 2147483647 h 1298"/>
                <a:gd name="T28" fmla="*/ 2147483647 w 1298"/>
                <a:gd name="T29" fmla="*/ 2147483647 h 1298"/>
                <a:gd name="T30" fmla="*/ 2147483647 w 1298"/>
                <a:gd name="T31" fmla="*/ 2147483647 h 1298"/>
                <a:gd name="T32" fmla="*/ 2147483647 w 1298"/>
                <a:gd name="T33" fmla="*/ 2147483647 h 1298"/>
                <a:gd name="T34" fmla="*/ 2147483647 w 1298"/>
                <a:gd name="T35" fmla="*/ 2147483647 h 1298"/>
                <a:gd name="T36" fmla="*/ 2147483647 w 1298"/>
                <a:gd name="T37" fmla="*/ 2147483647 h 1298"/>
                <a:gd name="T38" fmla="*/ 2147483647 w 1298"/>
                <a:gd name="T39" fmla="*/ 2147483647 h 1298"/>
                <a:gd name="T40" fmla="*/ 2147483647 w 1298"/>
                <a:gd name="T41" fmla="*/ 2147483647 h 1298"/>
                <a:gd name="T42" fmla="*/ 0 w 1298"/>
                <a:gd name="T43" fmla="*/ 2147483647 h 1298"/>
                <a:gd name="T44" fmla="*/ 0 w 1298"/>
                <a:gd name="T45" fmla="*/ 2147483647 h 1298"/>
                <a:gd name="T46" fmla="*/ 2147483647 w 1298"/>
                <a:gd name="T47" fmla="*/ 2147483647 h 1298"/>
                <a:gd name="T48" fmla="*/ 2147483647 w 1298"/>
                <a:gd name="T49" fmla="*/ 2147483647 h 1298"/>
                <a:gd name="T50" fmla="*/ 2147483647 w 1298"/>
                <a:gd name="T51" fmla="*/ 2147483647 h 1298"/>
                <a:gd name="T52" fmla="*/ 2147483647 w 1298"/>
                <a:gd name="T53" fmla="*/ 2147483647 h 1298"/>
                <a:gd name="T54" fmla="*/ 2147483647 w 1298"/>
                <a:gd name="T55" fmla="*/ 2147483647 h 1298"/>
                <a:gd name="T56" fmla="*/ 2147483647 w 1298"/>
                <a:gd name="T57" fmla="*/ 2147483647 h 1298"/>
                <a:gd name="T58" fmla="*/ 2147483647 w 1298"/>
                <a:gd name="T59" fmla="*/ 2147483647 h 1298"/>
                <a:gd name="T60" fmla="*/ 2147483647 w 1298"/>
                <a:gd name="T61" fmla="*/ 2147483647 h 1298"/>
                <a:gd name="T62" fmla="*/ 2147483647 w 1298"/>
                <a:gd name="T63" fmla="*/ 2147483647 h 1298"/>
                <a:gd name="T64" fmla="*/ 2147483647 w 1298"/>
                <a:gd name="T65" fmla="*/ 0 h 1298"/>
                <a:gd name="T66" fmla="*/ 2147483647 w 1298"/>
                <a:gd name="T67" fmla="*/ 0 h 1298"/>
                <a:gd name="T68" fmla="*/ 2147483647 w 1298"/>
                <a:gd name="T69" fmla="*/ 2147483647 h 1298"/>
                <a:gd name="T70" fmla="*/ 2147483647 w 1298"/>
                <a:gd name="T71" fmla="*/ 2147483647 h 1298"/>
                <a:gd name="T72" fmla="*/ 2147483647 w 1298"/>
                <a:gd name="T73" fmla="*/ 2147483647 h 1298"/>
                <a:gd name="T74" fmla="*/ 2147483647 w 1298"/>
                <a:gd name="T75" fmla="*/ 2147483647 h 1298"/>
                <a:gd name="T76" fmla="*/ 2147483647 w 1298"/>
                <a:gd name="T77" fmla="*/ 2147483647 h 1298"/>
                <a:gd name="T78" fmla="*/ 2147483647 w 1298"/>
                <a:gd name="T79" fmla="*/ 2147483647 h 1298"/>
                <a:gd name="T80" fmla="*/ 2147483647 w 1298"/>
                <a:gd name="T81" fmla="*/ 2147483647 h 1298"/>
                <a:gd name="T82" fmla="*/ 2147483647 w 1298"/>
                <a:gd name="T83" fmla="*/ 2147483647 h 1298"/>
                <a:gd name="T84" fmla="*/ 2147483647 w 1298"/>
                <a:gd name="T85" fmla="*/ 2147483647 h 1298"/>
                <a:gd name="T86" fmla="*/ 2147483647 w 1298"/>
                <a:gd name="T87" fmla="*/ 2147483647 h 12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8"/>
                <a:gd name="T133" fmla="*/ 0 h 1298"/>
                <a:gd name="T134" fmla="*/ 1298 w 1298"/>
                <a:gd name="T135" fmla="*/ 1298 h 12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8" h="1298">
                  <a:moveTo>
                    <a:pt x="1298" y="649"/>
                  </a:moveTo>
                  <a:lnTo>
                    <a:pt x="1298" y="649"/>
                  </a:lnTo>
                  <a:lnTo>
                    <a:pt x="1296" y="681"/>
                  </a:lnTo>
                  <a:lnTo>
                    <a:pt x="1295" y="714"/>
                  </a:lnTo>
                  <a:lnTo>
                    <a:pt x="1291" y="746"/>
                  </a:lnTo>
                  <a:lnTo>
                    <a:pt x="1284" y="778"/>
                  </a:lnTo>
                  <a:lnTo>
                    <a:pt x="1277" y="811"/>
                  </a:lnTo>
                  <a:lnTo>
                    <a:pt x="1269" y="842"/>
                  </a:lnTo>
                  <a:lnTo>
                    <a:pt x="1259" y="870"/>
                  </a:lnTo>
                  <a:lnTo>
                    <a:pt x="1246" y="901"/>
                  </a:lnTo>
                  <a:lnTo>
                    <a:pt x="1233" y="930"/>
                  </a:lnTo>
                  <a:lnTo>
                    <a:pt x="1219" y="957"/>
                  </a:lnTo>
                  <a:lnTo>
                    <a:pt x="1204" y="984"/>
                  </a:lnTo>
                  <a:lnTo>
                    <a:pt x="1186" y="1011"/>
                  </a:lnTo>
                  <a:lnTo>
                    <a:pt x="1168" y="1036"/>
                  </a:lnTo>
                  <a:lnTo>
                    <a:pt x="1150" y="1062"/>
                  </a:lnTo>
                  <a:lnTo>
                    <a:pt x="1129" y="1085"/>
                  </a:lnTo>
                  <a:lnTo>
                    <a:pt x="1107" y="1107"/>
                  </a:lnTo>
                  <a:lnTo>
                    <a:pt x="1085" y="1128"/>
                  </a:lnTo>
                  <a:lnTo>
                    <a:pt x="1062" y="1148"/>
                  </a:lnTo>
                  <a:lnTo>
                    <a:pt x="1037" y="1168"/>
                  </a:lnTo>
                  <a:lnTo>
                    <a:pt x="1012" y="1186"/>
                  </a:lnTo>
                  <a:lnTo>
                    <a:pt x="985" y="1204"/>
                  </a:lnTo>
                  <a:lnTo>
                    <a:pt x="957" y="1218"/>
                  </a:lnTo>
                  <a:lnTo>
                    <a:pt x="930" y="1233"/>
                  </a:lnTo>
                  <a:lnTo>
                    <a:pt x="902" y="1245"/>
                  </a:lnTo>
                  <a:lnTo>
                    <a:pt x="873" y="1258"/>
                  </a:lnTo>
                  <a:lnTo>
                    <a:pt x="842" y="1269"/>
                  </a:lnTo>
                  <a:lnTo>
                    <a:pt x="811" y="1276"/>
                  </a:lnTo>
                  <a:lnTo>
                    <a:pt x="779" y="1283"/>
                  </a:lnTo>
                  <a:lnTo>
                    <a:pt x="748" y="1291"/>
                  </a:lnTo>
                  <a:lnTo>
                    <a:pt x="716" y="1294"/>
                  </a:lnTo>
                  <a:lnTo>
                    <a:pt x="682" y="1296"/>
                  </a:lnTo>
                  <a:lnTo>
                    <a:pt x="649" y="1298"/>
                  </a:lnTo>
                  <a:lnTo>
                    <a:pt x="615" y="1296"/>
                  </a:lnTo>
                  <a:lnTo>
                    <a:pt x="582" y="1294"/>
                  </a:lnTo>
                  <a:lnTo>
                    <a:pt x="550" y="1291"/>
                  </a:lnTo>
                  <a:lnTo>
                    <a:pt x="518" y="1283"/>
                  </a:lnTo>
                  <a:lnTo>
                    <a:pt x="487" y="1276"/>
                  </a:lnTo>
                  <a:lnTo>
                    <a:pt x="456" y="1269"/>
                  </a:lnTo>
                  <a:lnTo>
                    <a:pt x="426" y="1258"/>
                  </a:lnTo>
                  <a:lnTo>
                    <a:pt x="397" y="1245"/>
                  </a:lnTo>
                  <a:lnTo>
                    <a:pt x="368" y="1233"/>
                  </a:lnTo>
                  <a:lnTo>
                    <a:pt x="339" y="1218"/>
                  </a:lnTo>
                  <a:lnTo>
                    <a:pt x="312" y="1204"/>
                  </a:lnTo>
                  <a:lnTo>
                    <a:pt x="285" y="1186"/>
                  </a:lnTo>
                  <a:lnTo>
                    <a:pt x="260" y="1168"/>
                  </a:lnTo>
                  <a:lnTo>
                    <a:pt x="236" y="1148"/>
                  </a:lnTo>
                  <a:lnTo>
                    <a:pt x="213" y="1128"/>
                  </a:lnTo>
                  <a:lnTo>
                    <a:pt x="189" y="1107"/>
                  </a:lnTo>
                  <a:lnTo>
                    <a:pt x="168" y="1085"/>
                  </a:lnTo>
                  <a:lnTo>
                    <a:pt x="148" y="1062"/>
                  </a:lnTo>
                  <a:lnTo>
                    <a:pt x="128" y="1036"/>
                  </a:lnTo>
                  <a:lnTo>
                    <a:pt x="110" y="1011"/>
                  </a:lnTo>
                  <a:lnTo>
                    <a:pt x="94" y="984"/>
                  </a:lnTo>
                  <a:lnTo>
                    <a:pt x="78" y="957"/>
                  </a:lnTo>
                  <a:lnTo>
                    <a:pt x="63" y="930"/>
                  </a:lnTo>
                  <a:lnTo>
                    <a:pt x="51" y="901"/>
                  </a:lnTo>
                  <a:lnTo>
                    <a:pt x="40" y="870"/>
                  </a:lnTo>
                  <a:lnTo>
                    <a:pt x="29" y="842"/>
                  </a:lnTo>
                  <a:lnTo>
                    <a:pt x="20" y="811"/>
                  </a:lnTo>
                  <a:lnTo>
                    <a:pt x="13" y="778"/>
                  </a:lnTo>
                  <a:lnTo>
                    <a:pt x="7" y="746"/>
                  </a:lnTo>
                  <a:lnTo>
                    <a:pt x="4" y="714"/>
                  </a:lnTo>
                  <a:lnTo>
                    <a:pt x="0" y="681"/>
                  </a:lnTo>
                  <a:lnTo>
                    <a:pt x="0" y="649"/>
                  </a:lnTo>
                  <a:lnTo>
                    <a:pt x="0" y="614"/>
                  </a:lnTo>
                  <a:lnTo>
                    <a:pt x="4" y="582"/>
                  </a:lnTo>
                  <a:lnTo>
                    <a:pt x="7" y="549"/>
                  </a:lnTo>
                  <a:lnTo>
                    <a:pt x="13" y="517"/>
                  </a:lnTo>
                  <a:lnTo>
                    <a:pt x="20" y="486"/>
                  </a:lnTo>
                  <a:lnTo>
                    <a:pt x="29" y="456"/>
                  </a:lnTo>
                  <a:lnTo>
                    <a:pt x="40" y="425"/>
                  </a:lnTo>
                  <a:lnTo>
                    <a:pt x="51" y="396"/>
                  </a:lnTo>
                  <a:lnTo>
                    <a:pt x="63" y="367"/>
                  </a:lnTo>
                  <a:lnTo>
                    <a:pt x="78" y="339"/>
                  </a:lnTo>
                  <a:lnTo>
                    <a:pt x="94" y="311"/>
                  </a:lnTo>
                  <a:lnTo>
                    <a:pt x="110" y="284"/>
                  </a:lnTo>
                  <a:lnTo>
                    <a:pt x="128" y="259"/>
                  </a:lnTo>
                  <a:lnTo>
                    <a:pt x="148" y="236"/>
                  </a:lnTo>
                  <a:lnTo>
                    <a:pt x="168" y="212"/>
                  </a:lnTo>
                  <a:lnTo>
                    <a:pt x="189" y="189"/>
                  </a:lnTo>
                  <a:lnTo>
                    <a:pt x="213" y="167"/>
                  </a:lnTo>
                  <a:lnTo>
                    <a:pt x="236" y="147"/>
                  </a:lnTo>
                  <a:lnTo>
                    <a:pt x="260" y="128"/>
                  </a:lnTo>
                  <a:lnTo>
                    <a:pt x="285" y="110"/>
                  </a:lnTo>
                  <a:lnTo>
                    <a:pt x="312" y="93"/>
                  </a:lnTo>
                  <a:lnTo>
                    <a:pt x="339" y="77"/>
                  </a:lnTo>
                  <a:lnTo>
                    <a:pt x="368" y="63"/>
                  </a:lnTo>
                  <a:lnTo>
                    <a:pt x="397" y="50"/>
                  </a:lnTo>
                  <a:lnTo>
                    <a:pt x="426" y="37"/>
                  </a:lnTo>
                  <a:lnTo>
                    <a:pt x="456" y="28"/>
                  </a:lnTo>
                  <a:lnTo>
                    <a:pt x="487" y="19"/>
                  </a:lnTo>
                  <a:lnTo>
                    <a:pt x="518" y="12"/>
                  </a:lnTo>
                  <a:lnTo>
                    <a:pt x="550" y="7"/>
                  </a:lnTo>
                  <a:lnTo>
                    <a:pt x="582" y="1"/>
                  </a:lnTo>
                  <a:lnTo>
                    <a:pt x="615" y="0"/>
                  </a:lnTo>
                  <a:lnTo>
                    <a:pt x="649" y="0"/>
                  </a:lnTo>
                  <a:lnTo>
                    <a:pt x="682" y="0"/>
                  </a:lnTo>
                  <a:lnTo>
                    <a:pt x="716" y="1"/>
                  </a:lnTo>
                  <a:lnTo>
                    <a:pt x="748" y="7"/>
                  </a:lnTo>
                  <a:lnTo>
                    <a:pt x="779" y="12"/>
                  </a:lnTo>
                  <a:lnTo>
                    <a:pt x="811" y="19"/>
                  </a:lnTo>
                  <a:lnTo>
                    <a:pt x="842" y="28"/>
                  </a:lnTo>
                  <a:lnTo>
                    <a:pt x="873" y="37"/>
                  </a:lnTo>
                  <a:lnTo>
                    <a:pt x="902" y="50"/>
                  </a:lnTo>
                  <a:lnTo>
                    <a:pt x="930" y="63"/>
                  </a:lnTo>
                  <a:lnTo>
                    <a:pt x="957" y="77"/>
                  </a:lnTo>
                  <a:lnTo>
                    <a:pt x="985" y="93"/>
                  </a:lnTo>
                  <a:lnTo>
                    <a:pt x="1012" y="110"/>
                  </a:lnTo>
                  <a:lnTo>
                    <a:pt x="1037" y="128"/>
                  </a:lnTo>
                  <a:lnTo>
                    <a:pt x="1062" y="147"/>
                  </a:lnTo>
                  <a:lnTo>
                    <a:pt x="1085" y="167"/>
                  </a:lnTo>
                  <a:lnTo>
                    <a:pt x="1107" y="189"/>
                  </a:lnTo>
                  <a:lnTo>
                    <a:pt x="1129" y="212"/>
                  </a:lnTo>
                  <a:lnTo>
                    <a:pt x="1150" y="236"/>
                  </a:lnTo>
                  <a:lnTo>
                    <a:pt x="1168" y="259"/>
                  </a:lnTo>
                  <a:lnTo>
                    <a:pt x="1186" y="284"/>
                  </a:lnTo>
                  <a:lnTo>
                    <a:pt x="1204" y="311"/>
                  </a:lnTo>
                  <a:lnTo>
                    <a:pt x="1219" y="339"/>
                  </a:lnTo>
                  <a:lnTo>
                    <a:pt x="1233" y="367"/>
                  </a:lnTo>
                  <a:lnTo>
                    <a:pt x="1246" y="396"/>
                  </a:lnTo>
                  <a:lnTo>
                    <a:pt x="1259" y="425"/>
                  </a:lnTo>
                  <a:lnTo>
                    <a:pt x="1269" y="456"/>
                  </a:lnTo>
                  <a:lnTo>
                    <a:pt x="1277" y="486"/>
                  </a:lnTo>
                  <a:lnTo>
                    <a:pt x="1284" y="517"/>
                  </a:lnTo>
                  <a:lnTo>
                    <a:pt x="1291" y="549"/>
                  </a:lnTo>
                  <a:lnTo>
                    <a:pt x="1295" y="582"/>
                  </a:lnTo>
                  <a:lnTo>
                    <a:pt x="1296" y="614"/>
                  </a:lnTo>
                  <a:lnTo>
                    <a:pt x="1298" y="649"/>
                  </a:lnTo>
                  <a:close/>
                </a:path>
              </a:pathLst>
            </a:custGeom>
            <a:solidFill>
              <a:srgbClr val="F8F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Freeform 21"/>
            <p:cNvSpPr>
              <a:spLocks noChangeArrowheads="1"/>
            </p:cNvSpPr>
            <p:nvPr/>
          </p:nvSpPr>
          <p:spPr bwMode="auto">
            <a:xfrm>
              <a:off x="296175" y="466593"/>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5" y="150"/>
                  </a:lnTo>
                  <a:lnTo>
                    <a:pt x="222" y="160"/>
                  </a:lnTo>
                  <a:lnTo>
                    <a:pt x="216" y="171"/>
                  </a:lnTo>
                  <a:lnTo>
                    <a:pt x="211" y="180"/>
                  </a:lnTo>
                  <a:lnTo>
                    <a:pt x="196" y="196"/>
                  </a:lnTo>
                  <a:lnTo>
                    <a:pt x="180" y="211"/>
                  </a:lnTo>
                  <a:lnTo>
                    <a:pt x="169" y="216"/>
                  </a:lnTo>
                  <a:lnTo>
                    <a:pt x="160" y="222"/>
                  </a:lnTo>
                  <a:lnTo>
                    <a:pt x="150" y="225"/>
                  </a:lnTo>
                  <a:lnTo>
                    <a:pt x="139" y="229"/>
                  </a:lnTo>
                  <a:lnTo>
                    <a:pt x="126" y="231"/>
                  </a:lnTo>
                  <a:lnTo>
                    <a:pt x="115" y="231"/>
                  </a:lnTo>
                  <a:lnTo>
                    <a:pt x="103" y="231"/>
                  </a:lnTo>
                  <a:lnTo>
                    <a:pt x="92" y="229"/>
                  </a:lnTo>
                  <a:lnTo>
                    <a:pt x="81" y="225"/>
                  </a:lnTo>
                  <a:lnTo>
                    <a:pt x="70" y="222"/>
                  </a:lnTo>
                  <a:lnTo>
                    <a:pt x="59" y="216"/>
                  </a:lnTo>
                  <a:lnTo>
                    <a:pt x="50" y="211"/>
                  </a:lnTo>
                  <a:lnTo>
                    <a:pt x="34" y="196"/>
                  </a:lnTo>
                  <a:lnTo>
                    <a:pt x="20" y="180"/>
                  </a:lnTo>
                  <a:lnTo>
                    <a:pt x="14" y="171"/>
                  </a:lnTo>
                  <a:lnTo>
                    <a:pt x="9" y="160"/>
                  </a:lnTo>
                  <a:lnTo>
                    <a:pt x="5" y="150"/>
                  </a:lnTo>
                  <a:lnTo>
                    <a:pt x="2" y="139"/>
                  </a:lnTo>
                  <a:lnTo>
                    <a:pt x="0" y="128"/>
                  </a:lnTo>
                  <a:lnTo>
                    <a:pt x="0" y="115"/>
                  </a:lnTo>
                  <a:lnTo>
                    <a:pt x="0" y="104"/>
                  </a:lnTo>
                  <a:lnTo>
                    <a:pt x="2" y="92"/>
                  </a:lnTo>
                  <a:lnTo>
                    <a:pt x="5" y="81"/>
                  </a:lnTo>
                  <a:lnTo>
                    <a:pt x="9" y="70"/>
                  </a:lnTo>
                  <a:lnTo>
                    <a:pt x="14" y="61"/>
                  </a:lnTo>
                  <a:lnTo>
                    <a:pt x="20" y="50"/>
                  </a:lnTo>
                  <a:lnTo>
                    <a:pt x="34" y="34"/>
                  </a:lnTo>
                  <a:lnTo>
                    <a:pt x="50" y="20"/>
                  </a:lnTo>
                  <a:lnTo>
                    <a:pt x="59" y="14"/>
                  </a:lnTo>
                  <a:lnTo>
                    <a:pt x="70" y="9"/>
                  </a:lnTo>
                  <a:lnTo>
                    <a:pt x="81" y="5"/>
                  </a:lnTo>
                  <a:lnTo>
                    <a:pt x="92" y="2"/>
                  </a:lnTo>
                  <a:lnTo>
                    <a:pt x="103" y="0"/>
                  </a:lnTo>
                  <a:lnTo>
                    <a:pt x="115" y="0"/>
                  </a:lnTo>
                  <a:lnTo>
                    <a:pt x="126" y="0"/>
                  </a:lnTo>
                  <a:lnTo>
                    <a:pt x="139" y="2"/>
                  </a:lnTo>
                  <a:lnTo>
                    <a:pt x="150" y="5"/>
                  </a:lnTo>
                  <a:lnTo>
                    <a:pt x="160" y="9"/>
                  </a:lnTo>
                  <a:lnTo>
                    <a:pt x="169" y="14"/>
                  </a:lnTo>
                  <a:lnTo>
                    <a:pt x="180" y="20"/>
                  </a:lnTo>
                  <a:lnTo>
                    <a:pt x="196" y="34"/>
                  </a:lnTo>
                  <a:lnTo>
                    <a:pt x="211" y="50"/>
                  </a:lnTo>
                  <a:lnTo>
                    <a:pt x="216" y="61"/>
                  </a:lnTo>
                  <a:lnTo>
                    <a:pt x="222" y="70"/>
                  </a:lnTo>
                  <a:lnTo>
                    <a:pt x="225" y="81"/>
                  </a:lnTo>
                  <a:lnTo>
                    <a:pt x="229" y="92"/>
                  </a:lnTo>
                  <a:lnTo>
                    <a:pt x="231" y="104"/>
                  </a:lnTo>
                  <a:lnTo>
                    <a:pt x="231" y="115"/>
                  </a:lnTo>
                  <a:close/>
                </a:path>
              </a:pathLst>
            </a:custGeom>
            <a:solidFill>
              <a:srgbClr val="675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Freeform 22"/>
            <p:cNvSpPr>
              <a:spLocks noChangeArrowheads="1"/>
            </p:cNvSpPr>
            <p:nvPr/>
          </p:nvSpPr>
          <p:spPr bwMode="auto">
            <a:xfrm>
              <a:off x="304402" y="450139"/>
              <a:ext cx="136335"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6" y="150"/>
                  </a:lnTo>
                  <a:lnTo>
                    <a:pt x="222" y="161"/>
                  </a:lnTo>
                  <a:lnTo>
                    <a:pt x="217" y="171"/>
                  </a:lnTo>
                  <a:lnTo>
                    <a:pt x="211" y="180"/>
                  </a:lnTo>
                  <a:lnTo>
                    <a:pt x="197" y="197"/>
                  </a:lnTo>
                  <a:lnTo>
                    <a:pt x="181" y="211"/>
                  </a:lnTo>
                  <a:lnTo>
                    <a:pt x="170" y="216"/>
                  </a:lnTo>
                  <a:lnTo>
                    <a:pt x="161" y="222"/>
                  </a:lnTo>
                  <a:lnTo>
                    <a:pt x="150" y="225"/>
                  </a:lnTo>
                  <a:lnTo>
                    <a:pt x="139" y="229"/>
                  </a:lnTo>
                  <a:lnTo>
                    <a:pt x="127" y="231"/>
                  </a:lnTo>
                  <a:lnTo>
                    <a:pt x="116" y="231"/>
                  </a:lnTo>
                  <a:lnTo>
                    <a:pt x="103" y="231"/>
                  </a:lnTo>
                  <a:lnTo>
                    <a:pt x="92" y="229"/>
                  </a:lnTo>
                  <a:lnTo>
                    <a:pt x="81" y="225"/>
                  </a:lnTo>
                  <a:lnTo>
                    <a:pt x="71" y="222"/>
                  </a:lnTo>
                  <a:lnTo>
                    <a:pt x="60" y="216"/>
                  </a:lnTo>
                  <a:lnTo>
                    <a:pt x="51" y="211"/>
                  </a:lnTo>
                  <a:lnTo>
                    <a:pt x="35" y="197"/>
                  </a:lnTo>
                  <a:lnTo>
                    <a:pt x="20" y="180"/>
                  </a:lnTo>
                  <a:lnTo>
                    <a:pt x="15" y="171"/>
                  </a:lnTo>
                  <a:lnTo>
                    <a:pt x="9" y="161"/>
                  </a:lnTo>
                  <a:lnTo>
                    <a:pt x="6" y="150"/>
                  </a:lnTo>
                  <a:lnTo>
                    <a:pt x="2" y="139"/>
                  </a:lnTo>
                  <a:lnTo>
                    <a:pt x="0" y="128"/>
                  </a:lnTo>
                  <a:lnTo>
                    <a:pt x="0" y="115"/>
                  </a:lnTo>
                  <a:lnTo>
                    <a:pt x="0" y="105"/>
                  </a:lnTo>
                  <a:lnTo>
                    <a:pt x="2" y="92"/>
                  </a:lnTo>
                  <a:lnTo>
                    <a:pt x="6" y="81"/>
                  </a:lnTo>
                  <a:lnTo>
                    <a:pt x="9" y="70"/>
                  </a:lnTo>
                  <a:lnTo>
                    <a:pt x="15" y="61"/>
                  </a:lnTo>
                  <a:lnTo>
                    <a:pt x="20" y="51"/>
                  </a:lnTo>
                  <a:lnTo>
                    <a:pt x="35" y="34"/>
                  </a:lnTo>
                  <a:lnTo>
                    <a:pt x="51" y="20"/>
                  </a:lnTo>
                  <a:lnTo>
                    <a:pt x="60" y="14"/>
                  </a:lnTo>
                  <a:lnTo>
                    <a:pt x="71" y="9"/>
                  </a:lnTo>
                  <a:lnTo>
                    <a:pt x="81" y="5"/>
                  </a:lnTo>
                  <a:lnTo>
                    <a:pt x="92" y="2"/>
                  </a:lnTo>
                  <a:lnTo>
                    <a:pt x="103" y="0"/>
                  </a:lnTo>
                  <a:lnTo>
                    <a:pt x="116" y="0"/>
                  </a:lnTo>
                  <a:lnTo>
                    <a:pt x="127" y="0"/>
                  </a:lnTo>
                  <a:lnTo>
                    <a:pt x="139" y="2"/>
                  </a:lnTo>
                  <a:lnTo>
                    <a:pt x="150" y="5"/>
                  </a:lnTo>
                  <a:lnTo>
                    <a:pt x="161" y="9"/>
                  </a:lnTo>
                  <a:lnTo>
                    <a:pt x="170" y="14"/>
                  </a:lnTo>
                  <a:lnTo>
                    <a:pt x="181" y="20"/>
                  </a:lnTo>
                  <a:lnTo>
                    <a:pt x="197" y="34"/>
                  </a:lnTo>
                  <a:lnTo>
                    <a:pt x="211" y="51"/>
                  </a:lnTo>
                  <a:lnTo>
                    <a:pt x="217" y="61"/>
                  </a:lnTo>
                  <a:lnTo>
                    <a:pt x="222" y="70"/>
                  </a:lnTo>
                  <a:lnTo>
                    <a:pt x="226"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 name="Freeform 23"/>
            <p:cNvSpPr>
              <a:spLocks noChangeArrowheads="1"/>
            </p:cNvSpPr>
            <p:nvPr/>
          </p:nvSpPr>
          <p:spPr bwMode="auto">
            <a:xfrm>
              <a:off x="728685" y="450139"/>
              <a:ext cx="135159" cy="135159"/>
            </a:xfrm>
            <a:custGeom>
              <a:avLst/>
              <a:gdLst>
                <a:gd name="T0" fmla="*/ 2147483647 w 230"/>
                <a:gd name="T1" fmla="*/ 2147483647 h 231"/>
                <a:gd name="T2" fmla="*/ 2147483647 w 230"/>
                <a:gd name="T3" fmla="*/ 2147483647 h 231"/>
                <a:gd name="T4" fmla="*/ 2147483647 w 230"/>
                <a:gd name="T5" fmla="*/ 2147483647 h 231"/>
                <a:gd name="T6" fmla="*/ 2147483647 w 230"/>
                <a:gd name="T7" fmla="*/ 2147483647 h 231"/>
                <a:gd name="T8" fmla="*/ 2147483647 w 230"/>
                <a:gd name="T9" fmla="*/ 2147483647 h 231"/>
                <a:gd name="T10" fmla="*/ 2147483647 w 230"/>
                <a:gd name="T11" fmla="*/ 2147483647 h 231"/>
                <a:gd name="T12" fmla="*/ 2147483647 w 230"/>
                <a:gd name="T13" fmla="*/ 2147483647 h 231"/>
                <a:gd name="T14" fmla="*/ 2147483647 w 230"/>
                <a:gd name="T15" fmla="*/ 2147483647 h 231"/>
                <a:gd name="T16" fmla="*/ 2147483647 w 230"/>
                <a:gd name="T17" fmla="*/ 2147483647 h 231"/>
                <a:gd name="T18" fmla="*/ 2147483647 w 230"/>
                <a:gd name="T19" fmla="*/ 2147483647 h 231"/>
                <a:gd name="T20" fmla="*/ 2147483647 w 230"/>
                <a:gd name="T21" fmla="*/ 2147483647 h 231"/>
                <a:gd name="T22" fmla="*/ 2147483647 w 230"/>
                <a:gd name="T23" fmla="*/ 2147483647 h 231"/>
                <a:gd name="T24" fmla="*/ 2147483647 w 230"/>
                <a:gd name="T25" fmla="*/ 2147483647 h 231"/>
                <a:gd name="T26" fmla="*/ 2147483647 w 230"/>
                <a:gd name="T27" fmla="*/ 2147483647 h 231"/>
                <a:gd name="T28" fmla="*/ 2147483647 w 230"/>
                <a:gd name="T29" fmla="*/ 2147483647 h 231"/>
                <a:gd name="T30" fmla="*/ 2147483647 w 230"/>
                <a:gd name="T31" fmla="*/ 2147483647 h 231"/>
                <a:gd name="T32" fmla="*/ 2147483647 w 230"/>
                <a:gd name="T33" fmla="*/ 2147483647 h 231"/>
                <a:gd name="T34" fmla="*/ 2147483647 w 230"/>
                <a:gd name="T35" fmla="*/ 2147483647 h 231"/>
                <a:gd name="T36" fmla="*/ 2147483647 w 230"/>
                <a:gd name="T37" fmla="*/ 2147483647 h 231"/>
                <a:gd name="T38" fmla="*/ 2147483647 w 230"/>
                <a:gd name="T39" fmla="*/ 2147483647 h 231"/>
                <a:gd name="T40" fmla="*/ 2147483647 w 230"/>
                <a:gd name="T41" fmla="*/ 2147483647 h 231"/>
                <a:gd name="T42" fmla="*/ 2147483647 w 230"/>
                <a:gd name="T43" fmla="*/ 2147483647 h 231"/>
                <a:gd name="T44" fmla="*/ 2147483647 w 230"/>
                <a:gd name="T45" fmla="*/ 2147483647 h 231"/>
                <a:gd name="T46" fmla="*/ 2147483647 w 230"/>
                <a:gd name="T47" fmla="*/ 2147483647 h 231"/>
                <a:gd name="T48" fmla="*/ 2147483647 w 230"/>
                <a:gd name="T49" fmla="*/ 2147483647 h 231"/>
                <a:gd name="T50" fmla="*/ 2147483647 w 230"/>
                <a:gd name="T51" fmla="*/ 2147483647 h 231"/>
                <a:gd name="T52" fmla="*/ 2147483647 w 230"/>
                <a:gd name="T53" fmla="*/ 2147483647 h 231"/>
                <a:gd name="T54" fmla="*/ 2147483647 w 230"/>
                <a:gd name="T55" fmla="*/ 2147483647 h 231"/>
                <a:gd name="T56" fmla="*/ 2147483647 w 230"/>
                <a:gd name="T57" fmla="*/ 2147483647 h 231"/>
                <a:gd name="T58" fmla="*/ 0 w 230"/>
                <a:gd name="T59" fmla="*/ 2147483647 h 231"/>
                <a:gd name="T60" fmla="*/ 0 w 230"/>
                <a:gd name="T61" fmla="*/ 2147483647 h 231"/>
                <a:gd name="T62" fmla="*/ 0 w 230"/>
                <a:gd name="T63" fmla="*/ 2147483647 h 231"/>
                <a:gd name="T64" fmla="*/ 0 w 230"/>
                <a:gd name="T65" fmla="*/ 2147483647 h 231"/>
                <a:gd name="T66" fmla="*/ 2147483647 w 230"/>
                <a:gd name="T67" fmla="*/ 2147483647 h 231"/>
                <a:gd name="T68" fmla="*/ 2147483647 w 230"/>
                <a:gd name="T69" fmla="*/ 2147483647 h 231"/>
                <a:gd name="T70" fmla="*/ 2147483647 w 230"/>
                <a:gd name="T71" fmla="*/ 2147483647 h 231"/>
                <a:gd name="T72" fmla="*/ 2147483647 w 230"/>
                <a:gd name="T73" fmla="*/ 2147483647 h 231"/>
                <a:gd name="T74" fmla="*/ 2147483647 w 230"/>
                <a:gd name="T75" fmla="*/ 2147483647 h 231"/>
                <a:gd name="T76" fmla="*/ 2147483647 w 230"/>
                <a:gd name="T77" fmla="*/ 2147483647 h 231"/>
                <a:gd name="T78" fmla="*/ 2147483647 w 230"/>
                <a:gd name="T79" fmla="*/ 2147483647 h 231"/>
                <a:gd name="T80" fmla="*/ 2147483647 w 230"/>
                <a:gd name="T81" fmla="*/ 2147483647 h 231"/>
                <a:gd name="T82" fmla="*/ 2147483647 w 230"/>
                <a:gd name="T83" fmla="*/ 2147483647 h 231"/>
                <a:gd name="T84" fmla="*/ 2147483647 w 230"/>
                <a:gd name="T85" fmla="*/ 2147483647 h 231"/>
                <a:gd name="T86" fmla="*/ 2147483647 w 230"/>
                <a:gd name="T87" fmla="*/ 2147483647 h 231"/>
                <a:gd name="T88" fmla="*/ 2147483647 w 230"/>
                <a:gd name="T89" fmla="*/ 0 h 231"/>
                <a:gd name="T90" fmla="*/ 2147483647 w 230"/>
                <a:gd name="T91" fmla="*/ 0 h 231"/>
                <a:gd name="T92" fmla="*/ 2147483647 w 230"/>
                <a:gd name="T93" fmla="*/ 0 h 231"/>
                <a:gd name="T94" fmla="*/ 2147483647 w 230"/>
                <a:gd name="T95" fmla="*/ 0 h 231"/>
                <a:gd name="T96" fmla="*/ 2147483647 w 230"/>
                <a:gd name="T97" fmla="*/ 2147483647 h 231"/>
                <a:gd name="T98" fmla="*/ 2147483647 w 230"/>
                <a:gd name="T99" fmla="*/ 2147483647 h 231"/>
                <a:gd name="T100" fmla="*/ 2147483647 w 230"/>
                <a:gd name="T101" fmla="*/ 2147483647 h 231"/>
                <a:gd name="T102" fmla="*/ 2147483647 w 230"/>
                <a:gd name="T103" fmla="*/ 2147483647 h 231"/>
                <a:gd name="T104" fmla="*/ 2147483647 w 230"/>
                <a:gd name="T105" fmla="*/ 2147483647 h 231"/>
                <a:gd name="T106" fmla="*/ 2147483647 w 230"/>
                <a:gd name="T107" fmla="*/ 2147483647 h 231"/>
                <a:gd name="T108" fmla="*/ 2147483647 w 230"/>
                <a:gd name="T109" fmla="*/ 2147483647 h 231"/>
                <a:gd name="T110" fmla="*/ 2147483647 w 230"/>
                <a:gd name="T111" fmla="*/ 2147483647 h 231"/>
                <a:gd name="T112" fmla="*/ 2147483647 w 230"/>
                <a:gd name="T113" fmla="*/ 2147483647 h 231"/>
                <a:gd name="T114" fmla="*/ 2147483647 w 230"/>
                <a:gd name="T115" fmla="*/ 2147483647 h 231"/>
                <a:gd name="T116" fmla="*/ 2147483647 w 230"/>
                <a:gd name="T117" fmla="*/ 2147483647 h 231"/>
                <a:gd name="T118" fmla="*/ 2147483647 w 230"/>
                <a:gd name="T119" fmla="*/ 2147483647 h 231"/>
                <a:gd name="T120" fmla="*/ 2147483647 w 230"/>
                <a:gd name="T121" fmla="*/ 2147483647 h 231"/>
                <a:gd name="T122" fmla="*/ 2147483647 w 230"/>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31"/>
                <a:gd name="T188" fmla="*/ 230 w 230"/>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31">
                  <a:moveTo>
                    <a:pt x="230" y="115"/>
                  </a:moveTo>
                  <a:lnTo>
                    <a:pt x="230" y="115"/>
                  </a:lnTo>
                  <a:lnTo>
                    <a:pt x="230" y="128"/>
                  </a:lnTo>
                  <a:lnTo>
                    <a:pt x="229" y="139"/>
                  </a:lnTo>
                  <a:lnTo>
                    <a:pt x="225" y="150"/>
                  </a:lnTo>
                  <a:lnTo>
                    <a:pt x="221" y="161"/>
                  </a:lnTo>
                  <a:lnTo>
                    <a:pt x="216" y="171"/>
                  </a:lnTo>
                  <a:lnTo>
                    <a:pt x="211" y="180"/>
                  </a:lnTo>
                  <a:lnTo>
                    <a:pt x="196" y="197"/>
                  </a:lnTo>
                  <a:lnTo>
                    <a:pt x="180" y="211"/>
                  </a:lnTo>
                  <a:lnTo>
                    <a:pt x="169" y="216"/>
                  </a:lnTo>
                  <a:lnTo>
                    <a:pt x="160" y="222"/>
                  </a:lnTo>
                  <a:lnTo>
                    <a:pt x="149" y="225"/>
                  </a:lnTo>
                  <a:lnTo>
                    <a:pt x="138" y="229"/>
                  </a:lnTo>
                  <a:lnTo>
                    <a:pt x="126" y="231"/>
                  </a:lnTo>
                  <a:lnTo>
                    <a:pt x="115" y="231"/>
                  </a:lnTo>
                  <a:lnTo>
                    <a:pt x="102" y="231"/>
                  </a:lnTo>
                  <a:lnTo>
                    <a:pt x="92" y="229"/>
                  </a:lnTo>
                  <a:lnTo>
                    <a:pt x="81" y="225"/>
                  </a:lnTo>
                  <a:lnTo>
                    <a:pt x="70" y="222"/>
                  </a:lnTo>
                  <a:lnTo>
                    <a:pt x="59" y="216"/>
                  </a:lnTo>
                  <a:lnTo>
                    <a:pt x="50" y="211"/>
                  </a:lnTo>
                  <a:lnTo>
                    <a:pt x="34" y="197"/>
                  </a:lnTo>
                  <a:lnTo>
                    <a:pt x="19" y="180"/>
                  </a:lnTo>
                  <a:lnTo>
                    <a:pt x="14" y="171"/>
                  </a:lnTo>
                  <a:lnTo>
                    <a:pt x="9" y="161"/>
                  </a:lnTo>
                  <a:lnTo>
                    <a:pt x="5" y="150"/>
                  </a:lnTo>
                  <a:lnTo>
                    <a:pt x="1" y="139"/>
                  </a:lnTo>
                  <a:lnTo>
                    <a:pt x="0" y="128"/>
                  </a:lnTo>
                  <a:lnTo>
                    <a:pt x="0" y="115"/>
                  </a:lnTo>
                  <a:lnTo>
                    <a:pt x="0" y="105"/>
                  </a:lnTo>
                  <a:lnTo>
                    <a:pt x="1" y="92"/>
                  </a:lnTo>
                  <a:lnTo>
                    <a:pt x="5" y="81"/>
                  </a:lnTo>
                  <a:lnTo>
                    <a:pt x="9" y="70"/>
                  </a:lnTo>
                  <a:lnTo>
                    <a:pt x="14" y="61"/>
                  </a:lnTo>
                  <a:lnTo>
                    <a:pt x="19" y="51"/>
                  </a:lnTo>
                  <a:lnTo>
                    <a:pt x="34" y="34"/>
                  </a:lnTo>
                  <a:lnTo>
                    <a:pt x="50" y="20"/>
                  </a:lnTo>
                  <a:lnTo>
                    <a:pt x="59" y="14"/>
                  </a:lnTo>
                  <a:lnTo>
                    <a:pt x="70" y="9"/>
                  </a:lnTo>
                  <a:lnTo>
                    <a:pt x="81" y="5"/>
                  </a:lnTo>
                  <a:lnTo>
                    <a:pt x="92" y="2"/>
                  </a:lnTo>
                  <a:lnTo>
                    <a:pt x="102" y="0"/>
                  </a:lnTo>
                  <a:lnTo>
                    <a:pt x="115" y="0"/>
                  </a:lnTo>
                  <a:lnTo>
                    <a:pt x="126" y="0"/>
                  </a:lnTo>
                  <a:lnTo>
                    <a:pt x="138" y="2"/>
                  </a:lnTo>
                  <a:lnTo>
                    <a:pt x="149" y="5"/>
                  </a:lnTo>
                  <a:lnTo>
                    <a:pt x="160" y="9"/>
                  </a:lnTo>
                  <a:lnTo>
                    <a:pt x="169" y="14"/>
                  </a:lnTo>
                  <a:lnTo>
                    <a:pt x="180" y="20"/>
                  </a:lnTo>
                  <a:lnTo>
                    <a:pt x="196" y="34"/>
                  </a:lnTo>
                  <a:lnTo>
                    <a:pt x="211" y="51"/>
                  </a:lnTo>
                  <a:lnTo>
                    <a:pt x="216" y="61"/>
                  </a:lnTo>
                  <a:lnTo>
                    <a:pt x="221" y="70"/>
                  </a:lnTo>
                  <a:lnTo>
                    <a:pt x="225" y="81"/>
                  </a:lnTo>
                  <a:lnTo>
                    <a:pt x="229" y="92"/>
                  </a:lnTo>
                  <a:lnTo>
                    <a:pt x="230" y="105"/>
                  </a:lnTo>
                  <a:lnTo>
                    <a:pt x="230"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 name="Freeform 24"/>
            <p:cNvSpPr>
              <a:spLocks noChangeArrowheads="1"/>
            </p:cNvSpPr>
            <p:nvPr/>
          </p:nvSpPr>
          <p:spPr bwMode="auto">
            <a:xfrm>
              <a:off x="1345717" y="135159"/>
              <a:ext cx="763944" cy="762769"/>
            </a:xfrm>
            <a:custGeom>
              <a:avLst/>
              <a:gdLst>
                <a:gd name="T0" fmla="*/ 2147483647 w 1298"/>
                <a:gd name="T1" fmla="*/ 2147483647 h 1298"/>
                <a:gd name="T2" fmla="*/ 2147483647 w 1298"/>
                <a:gd name="T3" fmla="*/ 2147483647 h 1298"/>
                <a:gd name="T4" fmla="*/ 2147483647 w 1298"/>
                <a:gd name="T5" fmla="*/ 2147483647 h 1298"/>
                <a:gd name="T6" fmla="*/ 2147483647 w 1298"/>
                <a:gd name="T7" fmla="*/ 2147483647 h 1298"/>
                <a:gd name="T8" fmla="*/ 2147483647 w 1298"/>
                <a:gd name="T9" fmla="*/ 2147483647 h 1298"/>
                <a:gd name="T10" fmla="*/ 2147483647 w 1298"/>
                <a:gd name="T11" fmla="*/ 2147483647 h 1298"/>
                <a:gd name="T12" fmla="*/ 2147483647 w 1298"/>
                <a:gd name="T13" fmla="*/ 2147483647 h 1298"/>
                <a:gd name="T14" fmla="*/ 2147483647 w 1298"/>
                <a:gd name="T15" fmla="*/ 2147483647 h 1298"/>
                <a:gd name="T16" fmla="*/ 2147483647 w 1298"/>
                <a:gd name="T17" fmla="*/ 2147483647 h 1298"/>
                <a:gd name="T18" fmla="*/ 2147483647 w 1298"/>
                <a:gd name="T19" fmla="*/ 2147483647 h 1298"/>
                <a:gd name="T20" fmla="*/ 2147483647 w 1298"/>
                <a:gd name="T21" fmla="*/ 2147483647 h 1298"/>
                <a:gd name="T22" fmla="*/ 2147483647 w 1298"/>
                <a:gd name="T23" fmla="*/ 2147483647 h 1298"/>
                <a:gd name="T24" fmla="*/ 2147483647 w 1298"/>
                <a:gd name="T25" fmla="*/ 2147483647 h 1298"/>
                <a:gd name="T26" fmla="*/ 2147483647 w 1298"/>
                <a:gd name="T27" fmla="*/ 2147483647 h 1298"/>
                <a:gd name="T28" fmla="*/ 2147483647 w 1298"/>
                <a:gd name="T29" fmla="*/ 2147483647 h 1298"/>
                <a:gd name="T30" fmla="*/ 2147483647 w 1298"/>
                <a:gd name="T31" fmla="*/ 2147483647 h 1298"/>
                <a:gd name="T32" fmla="*/ 2147483647 w 1298"/>
                <a:gd name="T33" fmla="*/ 2147483647 h 1298"/>
                <a:gd name="T34" fmla="*/ 2147483647 w 1298"/>
                <a:gd name="T35" fmla="*/ 2147483647 h 1298"/>
                <a:gd name="T36" fmla="*/ 2147483647 w 1298"/>
                <a:gd name="T37" fmla="*/ 2147483647 h 1298"/>
                <a:gd name="T38" fmla="*/ 2147483647 w 1298"/>
                <a:gd name="T39" fmla="*/ 2147483647 h 1298"/>
                <a:gd name="T40" fmla="*/ 2147483647 w 1298"/>
                <a:gd name="T41" fmla="*/ 2147483647 h 1298"/>
                <a:gd name="T42" fmla="*/ 0 w 1298"/>
                <a:gd name="T43" fmla="*/ 2147483647 h 1298"/>
                <a:gd name="T44" fmla="*/ 0 w 1298"/>
                <a:gd name="T45" fmla="*/ 2147483647 h 1298"/>
                <a:gd name="T46" fmla="*/ 2147483647 w 1298"/>
                <a:gd name="T47" fmla="*/ 2147483647 h 1298"/>
                <a:gd name="T48" fmla="*/ 2147483647 w 1298"/>
                <a:gd name="T49" fmla="*/ 2147483647 h 1298"/>
                <a:gd name="T50" fmla="*/ 2147483647 w 1298"/>
                <a:gd name="T51" fmla="*/ 2147483647 h 1298"/>
                <a:gd name="T52" fmla="*/ 2147483647 w 1298"/>
                <a:gd name="T53" fmla="*/ 2147483647 h 1298"/>
                <a:gd name="T54" fmla="*/ 2147483647 w 1298"/>
                <a:gd name="T55" fmla="*/ 2147483647 h 1298"/>
                <a:gd name="T56" fmla="*/ 2147483647 w 1298"/>
                <a:gd name="T57" fmla="*/ 2147483647 h 1298"/>
                <a:gd name="T58" fmla="*/ 2147483647 w 1298"/>
                <a:gd name="T59" fmla="*/ 2147483647 h 1298"/>
                <a:gd name="T60" fmla="*/ 2147483647 w 1298"/>
                <a:gd name="T61" fmla="*/ 2147483647 h 1298"/>
                <a:gd name="T62" fmla="*/ 2147483647 w 1298"/>
                <a:gd name="T63" fmla="*/ 2147483647 h 1298"/>
                <a:gd name="T64" fmla="*/ 2147483647 w 1298"/>
                <a:gd name="T65" fmla="*/ 0 h 1298"/>
                <a:gd name="T66" fmla="*/ 2147483647 w 1298"/>
                <a:gd name="T67" fmla="*/ 0 h 1298"/>
                <a:gd name="T68" fmla="*/ 2147483647 w 1298"/>
                <a:gd name="T69" fmla="*/ 2147483647 h 1298"/>
                <a:gd name="T70" fmla="*/ 2147483647 w 1298"/>
                <a:gd name="T71" fmla="*/ 2147483647 h 1298"/>
                <a:gd name="T72" fmla="*/ 2147483647 w 1298"/>
                <a:gd name="T73" fmla="*/ 2147483647 h 1298"/>
                <a:gd name="T74" fmla="*/ 2147483647 w 1298"/>
                <a:gd name="T75" fmla="*/ 2147483647 h 1298"/>
                <a:gd name="T76" fmla="*/ 2147483647 w 1298"/>
                <a:gd name="T77" fmla="*/ 2147483647 h 1298"/>
                <a:gd name="T78" fmla="*/ 2147483647 w 1298"/>
                <a:gd name="T79" fmla="*/ 2147483647 h 1298"/>
                <a:gd name="T80" fmla="*/ 2147483647 w 1298"/>
                <a:gd name="T81" fmla="*/ 2147483647 h 1298"/>
                <a:gd name="T82" fmla="*/ 2147483647 w 1298"/>
                <a:gd name="T83" fmla="*/ 2147483647 h 1298"/>
                <a:gd name="T84" fmla="*/ 2147483647 w 1298"/>
                <a:gd name="T85" fmla="*/ 2147483647 h 1298"/>
                <a:gd name="T86" fmla="*/ 2147483647 w 1298"/>
                <a:gd name="T87" fmla="*/ 2147483647 h 12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8"/>
                <a:gd name="T133" fmla="*/ 0 h 1298"/>
                <a:gd name="T134" fmla="*/ 1298 w 1298"/>
                <a:gd name="T135" fmla="*/ 1298 h 12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8" h="1298">
                  <a:moveTo>
                    <a:pt x="1298" y="649"/>
                  </a:moveTo>
                  <a:lnTo>
                    <a:pt x="1298" y="649"/>
                  </a:lnTo>
                  <a:lnTo>
                    <a:pt x="1296" y="681"/>
                  </a:lnTo>
                  <a:lnTo>
                    <a:pt x="1294" y="714"/>
                  </a:lnTo>
                  <a:lnTo>
                    <a:pt x="1291" y="746"/>
                  </a:lnTo>
                  <a:lnTo>
                    <a:pt x="1284" y="778"/>
                  </a:lnTo>
                  <a:lnTo>
                    <a:pt x="1276" y="811"/>
                  </a:lnTo>
                  <a:lnTo>
                    <a:pt x="1269" y="842"/>
                  </a:lnTo>
                  <a:lnTo>
                    <a:pt x="1258" y="870"/>
                  </a:lnTo>
                  <a:lnTo>
                    <a:pt x="1246" y="901"/>
                  </a:lnTo>
                  <a:lnTo>
                    <a:pt x="1233" y="930"/>
                  </a:lnTo>
                  <a:lnTo>
                    <a:pt x="1219" y="957"/>
                  </a:lnTo>
                  <a:lnTo>
                    <a:pt x="1204" y="984"/>
                  </a:lnTo>
                  <a:lnTo>
                    <a:pt x="1186" y="1011"/>
                  </a:lnTo>
                  <a:lnTo>
                    <a:pt x="1168" y="1036"/>
                  </a:lnTo>
                  <a:lnTo>
                    <a:pt x="1150" y="1062"/>
                  </a:lnTo>
                  <a:lnTo>
                    <a:pt x="1129" y="1085"/>
                  </a:lnTo>
                  <a:lnTo>
                    <a:pt x="1107" y="1107"/>
                  </a:lnTo>
                  <a:lnTo>
                    <a:pt x="1085" y="1128"/>
                  </a:lnTo>
                  <a:lnTo>
                    <a:pt x="1062" y="1148"/>
                  </a:lnTo>
                  <a:lnTo>
                    <a:pt x="1037" y="1168"/>
                  </a:lnTo>
                  <a:lnTo>
                    <a:pt x="1011" y="1186"/>
                  </a:lnTo>
                  <a:lnTo>
                    <a:pt x="984" y="1204"/>
                  </a:lnTo>
                  <a:lnTo>
                    <a:pt x="957" y="1218"/>
                  </a:lnTo>
                  <a:lnTo>
                    <a:pt x="930" y="1233"/>
                  </a:lnTo>
                  <a:lnTo>
                    <a:pt x="901" y="1245"/>
                  </a:lnTo>
                  <a:lnTo>
                    <a:pt x="872" y="1258"/>
                  </a:lnTo>
                  <a:lnTo>
                    <a:pt x="842" y="1269"/>
                  </a:lnTo>
                  <a:lnTo>
                    <a:pt x="811" y="1276"/>
                  </a:lnTo>
                  <a:lnTo>
                    <a:pt x="779" y="1283"/>
                  </a:lnTo>
                  <a:lnTo>
                    <a:pt x="748" y="1291"/>
                  </a:lnTo>
                  <a:lnTo>
                    <a:pt x="716" y="1294"/>
                  </a:lnTo>
                  <a:lnTo>
                    <a:pt x="681" y="1296"/>
                  </a:lnTo>
                  <a:lnTo>
                    <a:pt x="649" y="1298"/>
                  </a:lnTo>
                  <a:lnTo>
                    <a:pt x="615" y="1296"/>
                  </a:lnTo>
                  <a:lnTo>
                    <a:pt x="582" y="1294"/>
                  </a:lnTo>
                  <a:lnTo>
                    <a:pt x="550" y="1291"/>
                  </a:lnTo>
                  <a:lnTo>
                    <a:pt x="517" y="1283"/>
                  </a:lnTo>
                  <a:lnTo>
                    <a:pt x="487" y="1276"/>
                  </a:lnTo>
                  <a:lnTo>
                    <a:pt x="456" y="1269"/>
                  </a:lnTo>
                  <a:lnTo>
                    <a:pt x="425" y="1258"/>
                  </a:lnTo>
                  <a:lnTo>
                    <a:pt x="396" y="1245"/>
                  </a:lnTo>
                  <a:lnTo>
                    <a:pt x="368" y="1233"/>
                  </a:lnTo>
                  <a:lnTo>
                    <a:pt x="339" y="1218"/>
                  </a:lnTo>
                  <a:lnTo>
                    <a:pt x="312" y="1204"/>
                  </a:lnTo>
                  <a:lnTo>
                    <a:pt x="285" y="1186"/>
                  </a:lnTo>
                  <a:lnTo>
                    <a:pt x="259" y="1168"/>
                  </a:lnTo>
                  <a:lnTo>
                    <a:pt x="236" y="1148"/>
                  </a:lnTo>
                  <a:lnTo>
                    <a:pt x="213" y="1128"/>
                  </a:lnTo>
                  <a:lnTo>
                    <a:pt x="189" y="1107"/>
                  </a:lnTo>
                  <a:lnTo>
                    <a:pt x="167" y="1085"/>
                  </a:lnTo>
                  <a:lnTo>
                    <a:pt x="148" y="1062"/>
                  </a:lnTo>
                  <a:lnTo>
                    <a:pt x="128" y="1036"/>
                  </a:lnTo>
                  <a:lnTo>
                    <a:pt x="110" y="1011"/>
                  </a:lnTo>
                  <a:lnTo>
                    <a:pt x="94" y="984"/>
                  </a:lnTo>
                  <a:lnTo>
                    <a:pt x="77" y="957"/>
                  </a:lnTo>
                  <a:lnTo>
                    <a:pt x="63" y="930"/>
                  </a:lnTo>
                  <a:lnTo>
                    <a:pt x="50" y="901"/>
                  </a:lnTo>
                  <a:lnTo>
                    <a:pt x="39" y="870"/>
                  </a:lnTo>
                  <a:lnTo>
                    <a:pt x="29" y="842"/>
                  </a:lnTo>
                  <a:lnTo>
                    <a:pt x="20" y="811"/>
                  </a:lnTo>
                  <a:lnTo>
                    <a:pt x="12" y="778"/>
                  </a:lnTo>
                  <a:lnTo>
                    <a:pt x="7" y="746"/>
                  </a:lnTo>
                  <a:lnTo>
                    <a:pt x="3" y="714"/>
                  </a:lnTo>
                  <a:lnTo>
                    <a:pt x="0" y="681"/>
                  </a:lnTo>
                  <a:lnTo>
                    <a:pt x="0" y="649"/>
                  </a:lnTo>
                  <a:lnTo>
                    <a:pt x="0" y="614"/>
                  </a:lnTo>
                  <a:lnTo>
                    <a:pt x="3" y="582"/>
                  </a:lnTo>
                  <a:lnTo>
                    <a:pt x="7" y="549"/>
                  </a:lnTo>
                  <a:lnTo>
                    <a:pt x="12" y="517"/>
                  </a:lnTo>
                  <a:lnTo>
                    <a:pt x="20" y="486"/>
                  </a:lnTo>
                  <a:lnTo>
                    <a:pt x="29" y="456"/>
                  </a:lnTo>
                  <a:lnTo>
                    <a:pt x="39" y="425"/>
                  </a:lnTo>
                  <a:lnTo>
                    <a:pt x="50" y="396"/>
                  </a:lnTo>
                  <a:lnTo>
                    <a:pt x="63" y="367"/>
                  </a:lnTo>
                  <a:lnTo>
                    <a:pt x="77" y="339"/>
                  </a:lnTo>
                  <a:lnTo>
                    <a:pt x="94" y="311"/>
                  </a:lnTo>
                  <a:lnTo>
                    <a:pt x="110" y="284"/>
                  </a:lnTo>
                  <a:lnTo>
                    <a:pt x="128" y="259"/>
                  </a:lnTo>
                  <a:lnTo>
                    <a:pt x="148" y="236"/>
                  </a:lnTo>
                  <a:lnTo>
                    <a:pt x="167" y="212"/>
                  </a:lnTo>
                  <a:lnTo>
                    <a:pt x="189" y="189"/>
                  </a:lnTo>
                  <a:lnTo>
                    <a:pt x="213" y="167"/>
                  </a:lnTo>
                  <a:lnTo>
                    <a:pt x="236" y="147"/>
                  </a:lnTo>
                  <a:lnTo>
                    <a:pt x="259" y="128"/>
                  </a:lnTo>
                  <a:lnTo>
                    <a:pt x="285" y="110"/>
                  </a:lnTo>
                  <a:lnTo>
                    <a:pt x="312" y="93"/>
                  </a:lnTo>
                  <a:lnTo>
                    <a:pt x="339" y="77"/>
                  </a:lnTo>
                  <a:lnTo>
                    <a:pt x="368" y="63"/>
                  </a:lnTo>
                  <a:lnTo>
                    <a:pt x="396" y="50"/>
                  </a:lnTo>
                  <a:lnTo>
                    <a:pt x="425" y="37"/>
                  </a:lnTo>
                  <a:lnTo>
                    <a:pt x="456" y="28"/>
                  </a:lnTo>
                  <a:lnTo>
                    <a:pt x="487" y="19"/>
                  </a:lnTo>
                  <a:lnTo>
                    <a:pt x="517" y="12"/>
                  </a:lnTo>
                  <a:lnTo>
                    <a:pt x="550" y="7"/>
                  </a:lnTo>
                  <a:lnTo>
                    <a:pt x="582" y="1"/>
                  </a:lnTo>
                  <a:lnTo>
                    <a:pt x="615" y="0"/>
                  </a:lnTo>
                  <a:lnTo>
                    <a:pt x="649" y="0"/>
                  </a:lnTo>
                  <a:lnTo>
                    <a:pt x="681" y="0"/>
                  </a:lnTo>
                  <a:lnTo>
                    <a:pt x="716" y="1"/>
                  </a:lnTo>
                  <a:lnTo>
                    <a:pt x="748" y="7"/>
                  </a:lnTo>
                  <a:lnTo>
                    <a:pt x="779" y="12"/>
                  </a:lnTo>
                  <a:lnTo>
                    <a:pt x="811" y="19"/>
                  </a:lnTo>
                  <a:lnTo>
                    <a:pt x="842" y="28"/>
                  </a:lnTo>
                  <a:lnTo>
                    <a:pt x="872" y="37"/>
                  </a:lnTo>
                  <a:lnTo>
                    <a:pt x="901" y="50"/>
                  </a:lnTo>
                  <a:lnTo>
                    <a:pt x="930" y="63"/>
                  </a:lnTo>
                  <a:lnTo>
                    <a:pt x="957" y="77"/>
                  </a:lnTo>
                  <a:lnTo>
                    <a:pt x="984" y="93"/>
                  </a:lnTo>
                  <a:lnTo>
                    <a:pt x="1011" y="110"/>
                  </a:lnTo>
                  <a:lnTo>
                    <a:pt x="1037" y="128"/>
                  </a:lnTo>
                  <a:lnTo>
                    <a:pt x="1062" y="147"/>
                  </a:lnTo>
                  <a:lnTo>
                    <a:pt x="1085" y="167"/>
                  </a:lnTo>
                  <a:lnTo>
                    <a:pt x="1107" y="189"/>
                  </a:lnTo>
                  <a:lnTo>
                    <a:pt x="1129" y="212"/>
                  </a:lnTo>
                  <a:lnTo>
                    <a:pt x="1150" y="236"/>
                  </a:lnTo>
                  <a:lnTo>
                    <a:pt x="1168" y="259"/>
                  </a:lnTo>
                  <a:lnTo>
                    <a:pt x="1186" y="284"/>
                  </a:lnTo>
                  <a:lnTo>
                    <a:pt x="1204" y="311"/>
                  </a:lnTo>
                  <a:lnTo>
                    <a:pt x="1219" y="339"/>
                  </a:lnTo>
                  <a:lnTo>
                    <a:pt x="1233" y="367"/>
                  </a:lnTo>
                  <a:lnTo>
                    <a:pt x="1246" y="396"/>
                  </a:lnTo>
                  <a:lnTo>
                    <a:pt x="1258" y="425"/>
                  </a:lnTo>
                  <a:lnTo>
                    <a:pt x="1269" y="456"/>
                  </a:lnTo>
                  <a:lnTo>
                    <a:pt x="1276" y="486"/>
                  </a:lnTo>
                  <a:lnTo>
                    <a:pt x="1284" y="517"/>
                  </a:lnTo>
                  <a:lnTo>
                    <a:pt x="1291" y="549"/>
                  </a:lnTo>
                  <a:lnTo>
                    <a:pt x="1294" y="582"/>
                  </a:lnTo>
                  <a:lnTo>
                    <a:pt x="1296" y="614"/>
                  </a:lnTo>
                  <a:lnTo>
                    <a:pt x="1298" y="649"/>
                  </a:lnTo>
                  <a:close/>
                </a:path>
              </a:pathLst>
            </a:custGeom>
            <a:solidFill>
              <a:srgbClr val="F8F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 name="Freeform 25"/>
            <p:cNvSpPr>
              <a:spLocks noChangeArrowheads="1"/>
            </p:cNvSpPr>
            <p:nvPr/>
          </p:nvSpPr>
          <p:spPr bwMode="auto">
            <a:xfrm>
              <a:off x="1449143" y="466593"/>
              <a:ext cx="135159" cy="135159"/>
            </a:xfrm>
            <a:custGeom>
              <a:avLst/>
              <a:gdLst>
                <a:gd name="T0" fmla="*/ 2147483647 w 230"/>
                <a:gd name="T1" fmla="*/ 2147483647 h 231"/>
                <a:gd name="T2" fmla="*/ 2147483647 w 230"/>
                <a:gd name="T3" fmla="*/ 2147483647 h 231"/>
                <a:gd name="T4" fmla="*/ 2147483647 w 230"/>
                <a:gd name="T5" fmla="*/ 2147483647 h 231"/>
                <a:gd name="T6" fmla="*/ 2147483647 w 230"/>
                <a:gd name="T7" fmla="*/ 2147483647 h 231"/>
                <a:gd name="T8" fmla="*/ 2147483647 w 230"/>
                <a:gd name="T9" fmla="*/ 2147483647 h 231"/>
                <a:gd name="T10" fmla="*/ 2147483647 w 230"/>
                <a:gd name="T11" fmla="*/ 2147483647 h 231"/>
                <a:gd name="T12" fmla="*/ 2147483647 w 230"/>
                <a:gd name="T13" fmla="*/ 2147483647 h 231"/>
                <a:gd name="T14" fmla="*/ 2147483647 w 230"/>
                <a:gd name="T15" fmla="*/ 2147483647 h 231"/>
                <a:gd name="T16" fmla="*/ 2147483647 w 230"/>
                <a:gd name="T17" fmla="*/ 2147483647 h 231"/>
                <a:gd name="T18" fmla="*/ 2147483647 w 230"/>
                <a:gd name="T19" fmla="*/ 2147483647 h 231"/>
                <a:gd name="T20" fmla="*/ 2147483647 w 230"/>
                <a:gd name="T21" fmla="*/ 2147483647 h 231"/>
                <a:gd name="T22" fmla="*/ 2147483647 w 230"/>
                <a:gd name="T23" fmla="*/ 2147483647 h 231"/>
                <a:gd name="T24" fmla="*/ 2147483647 w 230"/>
                <a:gd name="T25" fmla="*/ 2147483647 h 231"/>
                <a:gd name="T26" fmla="*/ 2147483647 w 230"/>
                <a:gd name="T27" fmla="*/ 2147483647 h 231"/>
                <a:gd name="T28" fmla="*/ 2147483647 w 230"/>
                <a:gd name="T29" fmla="*/ 2147483647 h 231"/>
                <a:gd name="T30" fmla="*/ 2147483647 w 230"/>
                <a:gd name="T31" fmla="*/ 2147483647 h 231"/>
                <a:gd name="T32" fmla="*/ 2147483647 w 230"/>
                <a:gd name="T33" fmla="*/ 2147483647 h 231"/>
                <a:gd name="T34" fmla="*/ 2147483647 w 230"/>
                <a:gd name="T35" fmla="*/ 2147483647 h 231"/>
                <a:gd name="T36" fmla="*/ 2147483647 w 230"/>
                <a:gd name="T37" fmla="*/ 2147483647 h 231"/>
                <a:gd name="T38" fmla="*/ 2147483647 w 230"/>
                <a:gd name="T39" fmla="*/ 2147483647 h 231"/>
                <a:gd name="T40" fmla="*/ 2147483647 w 230"/>
                <a:gd name="T41" fmla="*/ 2147483647 h 231"/>
                <a:gd name="T42" fmla="*/ 2147483647 w 230"/>
                <a:gd name="T43" fmla="*/ 2147483647 h 231"/>
                <a:gd name="T44" fmla="*/ 2147483647 w 230"/>
                <a:gd name="T45" fmla="*/ 2147483647 h 231"/>
                <a:gd name="T46" fmla="*/ 2147483647 w 230"/>
                <a:gd name="T47" fmla="*/ 2147483647 h 231"/>
                <a:gd name="T48" fmla="*/ 2147483647 w 230"/>
                <a:gd name="T49" fmla="*/ 2147483647 h 231"/>
                <a:gd name="T50" fmla="*/ 2147483647 w 230"/>
                <a:gd name="T51" fmla="*/ 2147483647 h 231"/>
                <a:gd name="T52" fmla="*/ 2147483647 w 230"/>
                <a:gd name="T53" fmla="*/ 2147483647 h 231"/>
                <a:gd name="T54" fmla="*/ 2147483647 w 230"/>
                <a:gd name="T55" fmla="*/ 2147483647 h 231"/>
                <a:gd name="T56" fmla="*/ 2147483647 w 230"/>
                <a:gd name="T57" fmla="*/ 2147483647 h 231"/>
                <a:gd name="T58" fmla="*/ 0 w 230"/>
                <a:gd name="T59" fmla="*/ 2147483647 h 231"/>
                <a:gd name="T60" fmla="*/ 0 w 230"/>
                <a:gd name="T61" fmla="*/ 2147483647 h 231"/>
                <a:gd name="T62" fmla="*/ 0 w 230"/>
                <a:gd name="T63" fmla="*/ 2147483647 h 231"/>
                <a:gd name="T64" fmla="*/ 0 w 230"/>
                <a:gd name="T65" fmla="*/ 2147483647 h 231"/>
                <a:gd name="T66" fmla="*/ 2147483647 w 230"/>
                <a:gd name="T67" fmla="*/ 2147483647 h 231"/>
                <a:gd name="T68" fmla="*/ 2147483647 w 230"/>
                <a:gd name="T69" fmla="*/ 2147483647 h 231"/>
                <a:gd name="T70" fmla="*/ 2147483647 w 230"/>
                <a:gd name="T71" fmla="*/ 2147483647 h 231"/>
                <a:gd name="T72" fmla="*/ 2147483647 w 230"/>
                <a:gd name="T73" fmla="*/ 2147483647 h 231"/>
                <a:gd name="T74" fmla="*/ 2147483647 w 230"/>
                <a:gd name="T75" fmla="*/ 2147483647 h 231"/>
                <a:gd name="T76" fmla="*/ 2147483647 w 230"/>
                <a:gd name="T77" fmla="*/ 2147483647 h 231"/>
                <a:gd name="T78" fmla="*/ 2147483647 w 230"/>
                <a:gd name="T79" fmla="*/ 2147483647 h 231"/>
                <a:gd name="T80" fmla="*/ 2147483647 w 230"/>
                <a:gd name="T81" fmla="*/ 2147483647 h 231"/>
                <a:gd name="T82" fmla="*/ 2147483647 w 230"/>
                <a:gd name="T83" fmla="*/ 2147483647 h 231"/>
                <a:gd name="T84" fmla="*/ 2147483647 w 230"/>
                <a:gd name="T85" fmla="*/ 2147483647 h 231"/>
                <a:gd name="T86" fmla="*/ 2147483647 w 230"/>
                <a:gd name="T87" fmla="*/ 2147483647 h 231"/>
                <a:gd name="T88" fmla="*/ 2147483647 w 230"/>
                <a:gd name="T89" fmla="*/ 0 h 231"/>
                <a:gd name="T90" fmla="*/ 2147483647 w 230"/>
                <a:gd name="T91" fmla="*/ 0 h 231"/>
                <a:gd name="T92" fmla="*/ 2147483647 w 230"/>
                <a:gd name="T93" fmla="*/ 0 h 231"/>
                <a:gd name="T94" fmla="*/ 2147483647 w 230"/>
                <a:gd name="T95" fmla="*/ 0 h 231"/>
                <a:gd name="T96" fmla="*/ 2147483647 w 230"/>
                <a:gd name="T97" fmla="*/ 2147483647 h 231"/>
                <a:gd name="T98" fmla="*/ 2147483647 w 230"/>
                <a:gd name="T99" fmla="*/ 2147483647 h 231"/>
                <a:gd name="T100" fmla="*/ 2147483647 w 230"/>
                <a:gd name="T101" fmla="*/ 2147483647 h 231"/>
                <a:gd name="T102" fmla="*/ 2147483647 w 230"/>
                <a:gd name="T103" fmla="*/ 2147483647 h 231"/>
                <a:gd name="T104" fmla="*/ 2147483647 w 230"/>
                <a:gd name="T105" fmla="*/ 2147483647 h 231"/>
                <a:gd name="T106" fmla="*/ 2147483647 w 230"/>
                <a:gd name="T107" fmla="*/ 2147483647 h 231"/>
                <a:gd name="T108" fmla="*/ 2147483647 w 230"/>
                <a:gd name="T109" fmla="*/ 2147483647 h 231"/>
                <a:gd name="T110" fmla="*/ 2147483647 w 230"/>
                <a:gd name="T111" fmla="*/ 2147483647 h 231"/>
                <a:gd name="T112" fmla="*/ 2147483647 w 230"/>
                <a:gd name="T113" fmla="*/ 2147483647 h 231"/>
                <a:gd name="T114" fmla="*/ 2147483647 w 230"/>
                <a:gd name="T115" fmla="*/ 2147483647 h 231"/>
                <a:gd name="T116" fmla="*/ 2147483647 w 230"/>
                <a:gd name="T117" fmla="*/ 2147483647 h 231"/>
                <a:gd name="T118" fmla="*/ 2147483647 w 230"/>
                <a:gd name="T119" fmla="*/ 2147483647 h 231"/>
                <a:gd name="T120" fmla="*/ 2147483647 w 230"/>
                <a:gd name="T121" fmla="*/ 2147483647 h 231"/>
                <a:gd name="T122" fmla="*/ 2147483647 w 230"/>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31"/>
                <a:gd name="T188" fmla="*/ 230 w 230"/>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31">
                  <a:moveTo>
                    <a:pt x="230" y="115"/>
                  </a:moveTo>
                  <a:lnTo>
                    <a:pt x="230" y="115"/>
                  </a:lnTo>
                  <a:lnTo>
                    <a:pt x="230" y="128"/>
                  </a:lnTo>
                  <a:lnTo>
                    <a:pt x="229" y="139"/>
                  </a:lnTo>
                  <a:lnTo>
                    <a:pt x="225" y="150"/>
                  </a:lnTo>
                  <a:lnTo>
                    <a:pt x="221" y="160"/>
                  </a:lnTo>
                  <a:lnTo>
                    <a:pt x="216" y="171"/>
                  </a:lnTo>
                  <a:lnTo>
                    <a:pt x="211" y="180"/>
                  </a:lnTo>
                  <a:lnTo>
                    <a:pt x="196" y="196"/>
                  </a:lnTo>
                  <a:lnTo>
                    <a:pt x="180" y="211"/>
                  </a:lnTo>
                  <a:lnTo>
                    <a:pt x="169" y="216"/>
                  </a:lnTo>
                  <a:lnTo>
                    <a:pt x="160" y="222"/>
                  </a:lnTo>
                  <a:lnTo>
                    <a:pt x="149" y="225"/>
                  </a:lnTo>
                  <a:lnTo>
                    <a:pt x="139" y="229"/>
                  </a:lnTo>
                  <a:lnTo>
                    <a:pt x="126" y="231"/>
                  </a:lnTo>
                  <a:lnTo>
                    <a:pt x="115" y="231"/>
                  </a:lnTo>
                  <a:lnTo>
                    <a:pt x="102" y="231"/>
                  </a:lnTo>
                  <a:lnTo>
                    <a:pt x="92" y="229"/>
                  </a:lnTo>
                  <a:lnTo>
                    <a:pt x="81" y="225"/>
                  </a:lnTo>
                  <a:lnTo>
                    <a:pt x="70" y="222"/>
                  </a:lnTo>
                  <a:lnTo>
                    <a:pt x="59" y="216"/>
                  </a:lnTo>
                  <a:lnTo>
                    <a:pt x="50" y="211"/>
                  </a:lnTo>
                  <a:lnTo>
                    <a:pt x="34" y="196"/>
                  </a:lnTo>
                  <a:lnTo>
                    <a:pt x="20" y="180"/>
                  </a:lnTo>
                  <a:lnTo>
                    <a:pt x="14" y="171"/>
                  </a:lnTo>
                  <a:lnTo>
                    <a:pt x="9" y="160"/>
                  </a:lnTo>
                  <a:lnTo>
                    <a:pt x="5" y="150"/>
                  </a:lnTo>
                  <a:lnTo>
                    <a:pt x="1" y="139"/>
                  </a:lnTo>
                  <a:lnTo>
                    <a:pt x="0" y="128"/>
                  </a:lnTo>
                  <a:lnTo>
                    <a:pt x="0" y="115"/>
                  </a:lnTo>
                  <a:lnTo>
                    <a:pt x="0" y="104"/>
                  </a:lnTo>
                  <a:lnTo>
                    <a:pt x="1" y="92"/>
                  </a:lnTo>
                  <a:lnTo>
                    <a:pt x="5" y="81"/>
                  </a:lnTo>
                  <a:lnTo>
                    <a:pt x="9" y="70"/>
                  </a:lnTo>
                  <a:lnTo>
                    <a:pt x="14" y="61"/>
                  </a:lnTo>
                  <a:lnTo>
                    <a:pt x="20" y="50"/>
                  </a:lnTo>
                  <a:lnTo>
                    <a:pt x="34" y="34"/>
                  </a:lnTo>
                  <a:lnTo>
                    <a:pt x="50" y="20"/>
                  </a:lnTo>
                  <a:lnTo>
                    <a:pt x="59" y="14"/>
                  </a:lnTo>
                  <a:lnTo>
                    <a:pt x="70" y="9"/>
                  </a:lnTo>
                  <a:lnTo>
                    <a:pt x="81" y="5"/>
                  </a:lnTo>
                  <a:lnTo>
                    <a:pt x="92" y="2"/>
                  </a:lnTo>
                  <a:lnTo>
                    <a:pt x="102" y="0"/>
                  </a:lnTo>
                  <a:lnTo>
                    <a:pt x="115" y="0"/>
                  </a:lnTo>
                  <a:lnTo>
                    <a:pt x="126" y="0"/>
                  </a:lnTo>
                  <a:lnTo>
                    <a:pt x="139" y="2"/>
                  </a:lnTo>
                  <a:lnTo>
                    <a:pt x="149" y="5"/>
                  </a:lnTo>
                  <a:lnTo>
                    <a:pt x="160" y="9"/>
                  </a:lnTo>
                  <a:lnTo>
                    <a:pt x="169" y="14"/>
                  </a:lnTo>
                  <a:lnTo>
                    <a:pt x="180" y="20"/>
                  </a:lnTo>
                  <a:lnTo>
                    <a:pt x="196" y="34"/>
                  </a:lnTo>
                  <a:lnTo>
                    <a:pt x="211" y="50"/>
                  </a:lnTo>
                  <a:lnTo>
                    <a:pt x="216" y="61"/>
                  </a:lnTo>
                  <a:lnTo>
                    <a:pt x="221" y="70"/>
                  </a:lnTo>
                  <a:lnTo>
                    <a:pt x="225" y="81"/>
                  </a:lnTo>
                  <a:lnTo>
                    <a:pt x="229" y="92"/>
                  </a:lnTo>
                  <a:lnTo>
                    <a:pt x="230" y="104"/>
                  </a:lnTo>
                  <a:lnTo>
                    <a:pt x="230" y="115"/>
                  </a:lnTo>
                  <a:close/>
                </a:path>
              </a:pathLst>
            </a:custGeom>
            <a:solidFill>
              <a:srgbClr val="675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 name="Freeform 26"/>
            <p:cNvSpPr>
              <a:spLocks noChangeArrowheads="1"/>
            </p:cNvSpPr>
            <p:nvPr/>
          </p:nvSpPr>
          <p:spPr bwMode="auto">
            <a:xfrm>
              <a:off x="1457370" y="450139"/>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5" y="150"/>
                  </a:lnTo>
                  <a:lnTo>
                    <a:pt x="222" y="161"/>
                  </a:lnTo>
                  <a:lnTo>
                    <a:pt x="216" y="171"/>
                  </a:lnTo>
                  <a:lnTo>
                    <a:pt x="211" y="180"/>
                  </a:lnTo>
                  <a:lnTo>
                    <a:pt x="197" y="197"/>
                  </a:lnTo>
                  <a:lnTo>
                    <a:pt x="180" y="211"/>
                  </a:lnTo>
                  <a:lnTo>
                    <a:pt x="170" y="216"/>
                  </a:lnTo>
                  <a:lnTo>
                    <a:pt x="161" y="222"/>
                  </a:lnTo>
                  <a:lnTo>
                    <a:pt x="150" y="225"/>
                  </a:lnTo>
                  <a:lnTo>
                    <a:pt x="139" y="229"/>
                  </a:lnTo>
                  <a:lnTo>
                    <a:pt x="126" y="231"/>
                  </a:lnTo>
                  <a:lnTo>
                    <a:pt x="116" y="231"/>
                  </a:lnTo>
                  <a:lnTo>
                    <a:pt x="103" y="231"/>
                  </a:lnTo>
                  <a:lnTo>
                    <a:pt x="92" y="229"/>
                  </a:lnTo>
                  <a:lnTo>
                    <a:pt x="81" y="225"/>
                  </a:lnTo>
                  <a:lnTo>
                    <a:pt x="70" y="222"/>
                  </a:lnTo>
                  <a:lnTo>
                    <a:pt x="60" y="216"/>
                  </a:lnTo>
                  <a:lnTo>
                    <a:pt x="51" y="211"/>
                  </a:lnTo>
                  <a:lnTo>
                    <a:pt x="34" y="197"/>
                  </a:lnTo>
                  <a:lnTo>
                    <a:pt x="20" y="180"/>
                  </a:lnTo>
                  <a:lnTo>
                    <a:pt x="15" y="171"/>
                  </a:lnTo>
                  <a:lnTo>
                    <a:pt x="9" y="161"/>
                  </a:lnTo>
                  <a:lnTo>
                    <a:pt x="6" y="150"/>
                  </a:lnTo>
                  <a:lnTo>
                    <a:pt x="2" y="139"/>
                  </a:lnTo>
                  <a:lnTo>
                    <a:pt x="0" y="128"/>
                  </a:lnTo>
                  <a:lnTo>
                    <a:pt x="0" y="115"/>
                  </a:lnTo>
                  <a:lnTo>
                    <a:pt x="0" y="105"/>
                  </a:lnTo>
                  <a:lnTo>
                    <a:pt x="2" y="92"/>
                  </a:lnTo>
                  <a:lnTo>
                    <a:pt x="6" y="81"/>
                  </a:lnTo>
                  <a:lnTo>
                    <a:pt x="9" y="70"/>
                  </a:lnTo>
                  <a:lnTo>
                    <a:pt x="15" y="61"/>
                  </a:lnTo>
                  <a:lnTo>
                    <a:pt x="20" y="51"/>
                  </a:lnTo>
                  <a:lnTo>
                    <a:pt x="34" y="34"/>
                  </a:lnTo>
                  <a:lnTo>
                    <a:pt x="51" y="20"/>
                  </a:lnTo>
                  <a:lnTo>
                    <a:pt x="60" y="14"/>
                  </a:lnTo>
                  <a:lnTo>
                    <a:pt x="70" y="9"/>
                  </a:lnTo>
                  <a:lnTo>
                    <a:pt x="81" y="5"/>
                  </a:lnTo>
                  <a:lnTo>
                    <a:pt x="92" y="2"/>
                  </a:lnTo>
                  <a:lnTo>
                    <a:pt x="103" y="0"/>
                  </a:lnTo>
                  <a:lnTo>
                    <a:pt x="116" y="0"/>
                  </a:lnTo>
                  <a:lnTo>
                    <a:pt x="126" y="0"/>
                  </a:lnTo>
                  <a:lnTo>
                    <a:pt x="139" y="2"/>
                  </a:lnTo>
                  <a:lnTo>
                    <a:pt x="150" y="5"/>
                  </a:lnTo>
                  <a:lnTo>
                    <a:pt x="161" y="9"/>
                  </a:lnTo>
                  <a:lnTo>
                    <a:pt x="170" y="14"/>
                  </a:lnTo>
                  <a:lnTo>
                    <a:pt x="180" y="20"/>
                  </a:lnTo>
                  <a:lnTo>
                    <a:pt x="197" y="34"/>
                  </a:lnTo>
                  <a:lnTo>
                    <a:pt x="211" y="51"/>
                  </a:lnTo>
                  <a:lnTo>
                    <a:pt x="216" y="61"/>
                  </a:lnTo>
                  <a:lnTo>
                    <a:pt x="222" y="70"/>
                  </a:lnTo>
                  <a:lnTo>
                    <a:pt x="225"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Freeform 27"/>
            <p:cNvSpPr>
              <a:spLocks noChangeArrowheads="1"/>
            </p:cNvSpPr>
            <p:nvPr/>
          </p:nvSpPr>
          <p:spPr bwMode="auto">
            <a:xfrm>
              <a:off x="1881653" y="450139"/>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6" y="150"/>
                  </a:lnTo>
                  <a:lnTo>
                    <a:pt x="222" y="161"/>
                  </a:lnTo>
                  <a:lnTo>
                    <a:pt x="217" y="171"/>
                  </a:lnTo>
                  <a:lnTo>
                    <a:pt x="211" y="180"/>
                  </a:lnTo>
                  <a:lnTo>
                    <a:pt x="197" y="197"/>
                  </a:lnTo>
                  <a:lnTo>
                    <a:pt x="181" y="211"/>
                  </a:lnTo>
                  <a:lnTo>
                    <a:pt x="170" y="216"/>
                  </a:lnTo>
                  <a:lnTo>
                    <a:pt x="161" y="222"/>
                  </a:lnTo>
                  <a:lnTo>
                    <a:pt x="150" y="225"/>
                  </a:lnTo>
                  <a:lnTo>
                    <a:pt x="139" y="229"/>
                  </a:lnTo>
                  <a:lnTo>
                    <a:pt x="127" y="231"/>
                  </a:lnTo>
                  <a:lnTo>
                    <a:pt x="116" y="231"/>
                  </a:lnTo>
                  <a:lnTo>
                    <a:pt x="103" y="231"/>
                  </a:lnTo>
                  <a:lnTo>
                    <a:pt x="92" y="229"/>
                  </a:lnTo>
                  <a:lnTo>
                    <a:pt x="81" y="225"/>
                  </a:lnTo>
                  <a:lnTo>
                    <a:pt x="71" y="222"/>
                  </a:lnTo>
                  <a:lnTo>
                    <a:pt x="60" y="216"/>
                  </a:lnTo>
                  <a:lnTo>
                    <a:pt x="51" y="211"/>
                  </a:lnTo>
                  <a:lnTo>
                    <a:pt x="35" y="197"/>
                  </a:lnTo>
                  <a:lnTo>
                    <a:pt x="20" y="180"/>
                  </a:lnTo>
                  <a:lnTo>
                    <a:pt x="15" y="171"/>
                  </a:lnTo>
                  <a:lnTo>
                    <a:pt x="9" y="161"/>
                  </a:lnTo>
                  <a:lnTo>
                    <a:pt x="6" y="150"/>
                  </a:lnTo>
                  <a:lnTo>
                    <a:pt x="2" y="139"/>
                  </a:lnTo>
                  <a:lnTo>
                    <a:pt x="0" y="128"/>
                  </a:lnTo>
                  <a:lnTo>
                    <a:pt x="0" y="115"/>
                  </a:lnTo>
                  <a:lnTo>
                    <a:pt x="0" y="105"/>
                  </a:lnTo>
                  <a:lnTo>
                    <a:pt x="2" y="92"/>
                  </a:lnTo>
                  <a:lnTo>
                    <a:pt x="6" y="81"/>
                  </a:lnTo>
                  <a:lnTo>
                    <a:pt x="9" y="70"/>
                  </a:lnTo>
                  <a:lnTo>
                    <a:pt x="15" y="61"/>
                  </a:lnTo>
                  <a:lnTo>
                    <a:pt x="20" y="51"/>
                  </a:lnTo>
                  <a:lnTo>
                    <a:pt x="35" y="34"/>
                  </a:lnTo>
                  <a:lnTo>
                    <a:pt x="51" y="20"/>
                  </a:lnTo>
                  <a:lnTo>
                    <a:pt x="60" y="14"/>
                  </a:lnTo>
                  <a:lnTo>
                    <a:pt x="71" y="9"/>
                  </a:lnTo>
                  <a:lnTo>
                    <a:pt x="81" y="5"/>
                  </a:lnTo>
                  <a:lnTo>
                    <a:pt x="92" y="2"/>
                  </a:lnTo>
                  <a:lnTo>
                    <a:pt x="103" y="0"/>
                  </a:lnTo>
                  <a:lnTo>
                    <a:pt x="116" y="0"/>
                  </a:lnTo>
                  <a:lnTo>
                    <a:pt x="127" y="0"/>
                  </a:lnTo>
                  <a:lnTo>
                    <a:pt x="139" y="2"/>
                  </a:lnTo>
                  <a:lnTo>
                    <a:pt x="150" y="5"/>
                  </a:lnTo>
                  <a:lnTo>
                    <a:pt x="161" y="9"/>
                  </a:lnTo>
                  <a:lnTo>
                    <a:pt x="170" y="14"/>
                  </a:lnTo>
                  <a:lnTo>
                    <a:pt x="181" y="20"/>
                  </a:lnTo>
                  <a:lnTo>
                    <a:pt x="197" y="34"/>
                  </a:lnTo>
                  <a:lnTo>
                    <a:pt x="211" y="51"/>
                  </a:lnTo>
                  <a:lnTo>
                    <a:pt x="217" y="61"/>
                  </a:lnTo>
                  <a:lnTo>
                    <a:pt x="222" y="70"/>
                  </a:lnTo>
                  <a:lnTo>
                    <a:pt x="226"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Freeform 28"/>
            <p:cNvSpPr>
              <a:spLocks noChangeArrowheads="1"/>
            </p:cNvSpPr>
            <p:nvPr/>
          </p:nvSpPr>
          <p:spPr bwMode="auto">
            <a:xfrm>
              <a:off x="2498684" y="135159"/>
              <a:ext cx="762769" cy="762769"/>
            </a:xfrm>
            <a:custGeom>
              <a:avLst/>
              <a:gdLst>
                <a:gd name="T0" fmla="*/ 2147483647 w 1298"/>
                <a:gd name="T1" fmla="*/ 2147483647 h 1298"/>
                <a:gd name="T2" fmla="*/ 2147483647 w 1298"/>
                <a:gd name="T3" fmla="*/ 2147483647 h 1298"/>
                <a:gd name="T4" fmla="*/ 2147483647 w 1298"/>
                <a:gd name="T5" fmla="*/ 2147483647 h 1298"/>
                <a:gd name="T6" fmla="*/ 2147483647 w 1298"/>
                <a:gd name="T7" fmla="*/ 2147483647 h 1298"/>
                <a:gd name="T8" fmla="*/ 2147483647 w 1298"/>
                <a:gd name="T9" fmla="*/ 2147483647 h 1298"/>
                <a:gd name="T10" fmla="*/ 2147483647 w 1298"/>
                <a:gd name="T11" fmla="*/ 2147483647 h 1298"/>
                <a:gd name="T12" fmla="*/ 2147483647 w 1298"/>
                <a:gd name="T13" fmla="*/ 2147483647 h 1298"/>
                <a:gd name="T14" fmla="*/ 2147483647 w 1298"/>
                <a:gd name="T15" fmla="*/ 2147483647 h 1298"/>
                <a:gd name="T16" fmla="*/ 2147483647 w 1298"/>
                <a:gd name="T17" fmla="*/ 2147483647 h 1298"/>
                <a:gd name="T18" fmla="*/ 2147483647 w 1298"/>
                <a:gd name="T19" fmla="*/ 2147483647 h 1298"/>
                <a:gd name="T20" fmla="*/ 2147483647 w 1298"/>
                <a:gd name="T21" fmla="*/ 2147483647 h 1298"/>
                <a:gd name="T22" fmla="*/ 2147483647 w 1298"/>
                <a:gd name="T23" fmla="*/ 2147483647 h 1298"/>
                <a:gd name="T24" fmla="*/ 2147483647 w 1298"/>
                <a:gd name="T25" fmla="*/ 2147483647 h 1298"/>
                <a:gd name="T26" fmla="*/ 2147483647 w 1298"/>
                <a:gd name="T27" fmla="*/ 2147483647 h 1298"/>
                <a:gd name="T28" fmla="*/ 2147483647 w 1298"/>
                <a:gd name="T29" fmla="*/ 2147483647 h 1298"/>
                <a:gd name="T30" fmla="*/ 2147483647 w 1298"/>
                <a:gd name="T31" fmla="*/ 2147483647 h 1298"/>
                <a:gd name="T32" fmla="*/ 2147483647 w 1298"/>
                <a:gd name="T33" fmla="*/ 2147483647 h 1298"/>
                <a:gd name="T34" fmla="*/ 2147483647 w 1298"/>
                <a:gd name="T35" fmla="*/ 2147483647 h 1298"/>
                <a:gd name="T36" fmla="*/ 2147483647 w 1298"/>
                <a:gd name="T37" fmla="*/ 2147483647 h 1298"/>
                <a:gd name="T38" fmla="*/ 2147483647 w 1298"/>
                <a:gd name="T39" fmla="*/ 2147483647 h 1298"/>
                <a:gd name="T40" fmla="*/ 2147483647 w 1298"/>
                <a:gd name="T41" fmla="*/ 2147483647 h 1298"/>
                <a:gd name="T42" fmla="*/ 0 w 1298"/>
                <a:gd name="T43" fmla="*/ 2147483647 h 1298"/>
                <a:gd name="T44" fmla="*/ 0 w 1298"/>
                <a:gd name="T45" fmla="*/ 2147483647 h 1298"/>
                <a:gd name="T46" fmla="*/ 2147483647 w 1298"/>
                <a:gd name="T47" fmla="*/ 2147483647 h 1298"/>
                <a:gd name="T48" fmla="*/ 2147483647 w 1298"/>
                <a:gd name="T49" fmla="*/ 2147483647 h 1298"/>
                <a:gd name="T50" fmla="*/ 2147483647 w 1298"/>
                <a:gd name="T51" fmla="*/ 2147483647 h 1298"/>
                <a:gd name="T52" fmla="*/ 2147483647 w 1298"/>
                <a:gd name="T53" fmla="*/ 2147483647 h 1298"/>
                <a:gd name="T54" fmla="*/ 2147483647 w 1298"/>
                <a:gd name="T55" fmla="*/ 2147483647 h 1298"/>
                <a:gd name="T56" fmla="*/ 2147483647 w 1298"/>
                <a:gd name="T57" fmla="*/ 2147483647 h 1298"/>
                <a:gd name="T58" fmla="*/ 2147483647 w 1298"/>
                <a:gd name="T59" fmla="*/ 2147483647 h 1298"/>
                <a:gd name="T60" fmla="*/ 2147483647 w 1298"/>
                <a:gd name="T61" fmla="*/ 2147483647 h 1298"/>
                <a:gd name="T62" fmla="*/ 2147483647 w 1298"/>
                <a:gd name="T63" fmla="*/ 2147483647 h 1298"/>
                <a:gd name="T64" fmla="*/ 2147483647 w 1298"/>
                <a:gd name="T65" fmla="*/ 0 h 1298"/>
                <a:gd name="T66" fmla="*/ 2147483647 w 1298"/>
                <a:gd name="T67" fmla="*/ 0 h 1298"/>
                <a:gd name="T68" fmla="*/ 2147483647 w 1298"/>
                <a:gd name="T69" fmla="*/ 2147483647 h 1298"/>
                <a:gd name="T70" fmla="*/ 2147483647 w 1298"/>
                <a:gd name="T71" fmla="*/ 2147483647 h 1298"/>
                <a:gd name="T72" fmla="*/ 2147483647 w 1298"/>
                <a:gd name="T73" fmla="*/ 2147483647 h 1298"/>
                <a:gd name="T74" fmla="*/ 2147483647 w 1298"/>
                <a:gd name="T75" fmla="*/ 2147483647 h 1298"/>
                <a:gd name="T76" fmla="*/ 2147483647 w 1298"/>
                <a:gd name="T77" fmla="*/ 2147483647 h 1298"/>
                <a:gd name="T78" fmla="*/ 2147483647 w 1298"/>
                <a:gd name="T79" fmla="*/ 2147483647 h 1298"/>
                <a:gd name="T80" fmla="*/ 2147483647 w 1298"/>
                <a:gd name="T81" fmla="*/ 2147483647 h 1298"/>
                <a:gd name="T82" fmla="*/ 2147483647 w 1298"/>
                <a:gd name="T83" fmla="*/ 2147483647 h 1298"/>
                <a:gd name="T84" fmla="*/ 2147483647 w 1298"/>
                <a:gd name="T85" fmla="*/ 2147483647 h 1298"/>
                <a:gd name="T86" fmla="*/ 2147483647 w 1298"/>
                <a:gd name="T87" fmla="*/ 2147483647 h 12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8"/>
                <a:gd name="T133" fmla="*/ 0 h 1298"/>
                <a:gd name="T134" fmla="*/ 1298 w 1298"/>
                <a:gd name="T135" fmla="*/ 1298 h 12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8" h="1298">
                  <a:moveTo>
                    <a:pt x="1298" y="649"/>
                  </a:moveTo>
                  <a:lnTo>
                    <a:pt x="1298" y="649"/>
                  </a:lnTo>
                  <a:lnTo>
                    <a:pt x="1296" y="681"/>
                  </a:lnTo>
                  <a:lnTo>
                    <a:pt x="1294" y="714"/>
                  </a:lnTo>
                  <a:lnTo>
                    <a:pt x="1291" y="746"/>
                  </a:lnTo>
                  <a:lnTo>
                    <a:pt x="1283" y="778"/>
                  </a:lnTo>
                  <a:lnTo>
                    <a:pt x="1276" y="811"/>
                  </a:lnTo>
                  <a:lnTo>
                    <a:pt x="1269" y="842"/>
                  </a:lnTo>
                  <a:lnTo>
                    <a:pt x="1258" y="870"/>
                  </a:lnTo>
                  <a:lnTo>
                    <a:pt x="1245" y="901"/>
                  </a:lnTo>
                  <a:lnTo>
                    <a:pt x="1233" y="930"/>
                  </a:lnTo>
                  <a:lnTo>
                    <a:pt x="1218" y="957"/>
                  </a:lnTo>
                  <a:lnTo>
                    <a:pt x="1204" y="984"/>
                  </a:lnTo>
                  <a:lnTo>
                    <a:pt x="1186" y="1011"/>
                  </a:lnTo>
                  <a:lnTo>
                    <a:pt x="1168" y="1036"/>
                  </a:lnTo>
                  <a:lnTo>
                    <a:pt x="1150" y="1062"/>
                  </a:lnTo>
                  <a:lnTo>
                    <a:pt x="1128" y="1085"/>
                  </a:lnTo>
                  <a:lnTo>
                    <a:pt x="1107" y="1107"/>
                  </a:lnTo>
                  <a:lnTo>
                    <a:pt x="1085" y="1128"/>
                  </a:lnTo>
                  <a:lnTo>
                    <a:pt x="1062" y="1148"/>
                  </a:lnTo>
                  <a:lnTo>
                    <a:pt x="1036" y="1168"/>
                  </a:lnTo>
                  <a:lnTo>
                    <a:pt x="1011" y="1186"/>
                  </a:lnTo>
                  <a:lnTo>
                    <a:pt x="984" y="1204"/>
                  </a:lnTo>
                  <a:lnTo>
                    <a:pt x="957" y="1218"/>
                  </a:lnTo>
                  <a:lnTo>
                    <a:pt x="930" y="1233"/>
                  </a:lnTo>
                  <a:lnTo>
                    <a:pt x="901" y="1245"/>
                  </a:lnTo>
                  <a:lnTo>
                    <a:pt x="872" y="1258"/>
                  </a:lnTo>
                  <a:lnTo>
                    <a:pt x="842" y="1269"/>
                  </a:lnTo>
                  <a:lnTo>
                    <a:pt x="811" y="1276"/>
                  </a:lnTo>
                  <a:lnTo>
                    <a:pt x="778" y="1283"/>
                  </a:lnTo>
                  <a:lnTo>
                    <a:pt x="748" y="1291"/>
                  </a:lnTo>
                  <a:lnTo>
                    <a:pt x="715" y="1294"/>
                  </a:lnTo>
                  <a:lnTo>
                    <a:pt x="681" y="1296"/>
                  </a:lnTo>
                  <a:lnTo>
                    <a:pt x="649" y="1298"/>
                  </a:lnTo>
                  <a:lnTo>
                    <a:pt x="614" y="1296"/>
                  </a:lnTo>
                  <a:lnTo>
                    <a:pt x="582" y="1294"/>
                  </a:lnTo>
                  <a:lnTo>
                    <a:pt x="549" y="1291"/>
                  </a:lnTo>
                  <a:lnTo>
                    <a:pt x="517" y="1283"/>
                  </a:lnTo>
                  <a:lnTo>
                    <a:pt x="486" y="1276"/>
                  </a:lnTo>
                  <a:lnTo>
                    <a:pt x="456" y="1269"/>
                  </a:lnTo>
                  <a:lnTo>
                    <a:pt x="425" y="1258"/>
                  </a:lnTo>
                  <a:lnTo>
                    <a:pt x="396" y="1245"/>
                  </a:lnTo>
                  <a:lnTo>
                    <a:pt x="367" y="1233"/>
                  </a:lnTo>
                  <a:lnTo>
                    <a:pt x="339" y="1218"/>
                  </a:lnTo>
                  <a:lnTo>
                    <a:pt x="311" y="1204"/>
                  </a:lnTo>
                  <a:lnTo>
                    <a:pt x="284" y="1186"/>
                  </a:lnTo>
                  <a:lnTo>
                    <a:pt x="259" y="1168"/>
                  </a:lnTo>
                  <a:lnTo>
                    <a:pt x="236" y="1148"/>
                  </a:lnTo>
                  <a:lnTo>
                    <a:pt x="212" y="1128"/>
                  </a:lnTo>
                  <a:lnTo>
                    <a:pt x="189" y="1107"/>
                  </a:lnTo>
                  <a:lnTo>
                    <a:pt x="167" y="1085"/>
                  </a:lnTo>
                  <a:lnTo>
                    <a:pt x="147" y="1062"/>
                  </a:lnTo>
                  <a:lnTo>
                    <a:pt x="128" y="1036"/>
                  </a:lnTo>
                  <a:lnTo>
                    <a:pt x="110" y="1011"/>
                  </a:lnTo>
                  <a:lnTo>
                    <a:pt x="93" y="984"/>
                  </a:lnTo>
                  <a:lnTo>
                    <a:pt x="77" y="957"/>
                  </a:lnTo>
                  <a:lnTo>
                    <a:pt x="63" y="930"/>
                  </a:lnTo>
                  <a:lnTo>
                    <a:pt x="50" y="901"/>
                  </a:lnTo>
                  <a:lnTo>
                    <a:pt x="39" y="870"/>
                  </a:lnTo>
                  <a:lnTo>
                    <a:pt x="28" y="842"/>
                  </a:lnTo>
                  <a:lnTo>
                    <a:pt x="19" y="811"/>
                  </a:lnTo>
                  <a:lnTo>
                    <a:pt x="12" y="778"/>
                  </a:lnTo>
                  <a:lnTo>
                    <a:pt x="7" y="746"/>
                  </a:lnTo>
                  <a:lnTo>
                    <a:pt x="3" y="714"/>
                  </a:lnTo>
                  <a:lnTo>
                    <a:pt x="0" y="681"/>
                  </a:lnTo>
                  <a:lnTo>
                    <a:pt x="0" y="649"/>
                  </a:lnTo>
                  <a:lnTo>
                    <a:pt x="0" y="614"/>
                  </a:lnTo>
                  <a:lnTo>
                    <a:pt x="3" y="582"/>
                  </a:lnTo>
                  <a:lnTo>
                    <a:pt x="7" y="549"/>
                  </a:lnTo>
                  <a:lnTo>
                    <a:pt x="12" y="517"/>
                  </a:lnTo>
                  <a:lnTo>
                    <a:pt x="19" y="486"/>
                  </a:lnTo>
                  <a:lnTo>
                    <a:pt x="28" y="456"/>
                  </a:lnTo>
                  <a:lnTo>
                    <a:pt x="39" y="425"/>
                  </a:lnTo>
                  <a:lnTo>
                    <a:pt x="50" y="396"/>
                  </a:lnTo>
                  <a:lnTo>
                    <a:pt x="63" y="367"/>
                  </a:lnTo>
                  <a:lnTo>
                    <a:pt x="77" y="339"/>
                  </a:lnTo>
                  <a:lnTo>
                    <a:pt x="93" y="311"/>
                  </a:lnTo>
                  <a:lnTo>
                    <a:pt x="110" y="284"/>
                  </a:lnTo>
                  <a:lnTo>
                    <a:pt x="128" y="259"/>
                  </a:lnTo>
                  <a:lnTo>
                    <a:pt x="147" y="236"/>
                  </a:lnTo>
                  <a:lnTo>
                    <a:pt x="167" y="212"/>
                  </a:lnTo>
                  <a:lnTo>
                    <a:pt x="189" y="189"/>
                  </a:lnTo>
                  <a:lnTo>
                    <a:pt x="212" y="167"/>
                  </a:lnTo>
                  <a:lnTo>
                    <a:pt x="236" y="147"/>
                  </a:lnTo>
                  <a:lnTo>
                    <a:pt x="259" y="128"/>
                  </a:lnTo>
                  <a:lnTo>
                    <a:pt x="284" y="110"/>
                  </a:lnTo>
                  <a:lnTo>
                    <a:pt x="311" y="93"/>
                  </a:lnTo>
                  <a:lnTo>
                    <a:pt x="339" y="77"/>
                  </a:lnTo>
                  <a:lnTo>
                    <a:pt x="367" y="63"/>
                  </a:lnTo>
                  <a:lnTo>
                    <a:pt x="396" y="50"/>
                  </a:lnTo>
                  <a:lnTo>
                    <a:pt x="425" y="37"/>
                  </a:lnTo>
                  <a:lnTo>
                    <a:pt x="456" y="28"/>
                  </a:lnTo>
                  <a:lnTo>
                    <a:pt x="486" y="19"/>
                  </a:lnTo>
                  <a:lnTo>
                    <a:pt x="517" y="12"/>
                  </a:lnTo>
                  <a:lnTo>
                    <a:pt x="549" y="7"/>
                  </a:lnTo>
                  <a:lnTo>
                    <a:pt x="582" y="1"/>
                  </a:lnTo>
                  <a:lnTo>
                    <a:pt x="614" y="0"/>
                  </a:lnTo>
                  <a:lnTo>
                    <a:pt x="649" y="0"/>
                  </a:lnTo>
                  <a:lnTo>
                    <a:pt x="681" y="0"/>
                  </a:lnTo>
                  <a:lnTo>
                    <a:pt x="715" y="1"/>
                  </a:lnTo>
                  <a:lnTo>
                    <a:pt x="748" y="7"/>
                  </a:lnTo>
                  <a:lnTo>
                    <a:pt x="778" y="12"/>
                  </a:lnTo>
                  <a:lnTo>
                    <a:pt x="811" y="19"/>
                  </a:lnTo>
                  <a:lnTo>
                    <a:pt x="842" y="28"/>
                  </a:lnTo>
                  <a:lnTo>
                    <a:pt x="872" y="37"/>
                  </a:lnTo>
                  <a:lnTo>
                    <a:pt x="901" y="50"/>
                  </a:lnTo>
                  <a:lnTo>
                    <a:pt x="930" y="63"/>
                  </a:lnTo>
                  <a:lnTo>
                    <a:pt x="957" y="77"/>
                  </a:lnTo>
                  <a:lnTo>
                    <a:pt x="984" y="93"/>
                  </a:lnTo>
                  <a:lnTo>
                    <a:pt x="1011" y="110"/>
                  </a:lnTo>
                  <a:lnTo>
                    <a:pt x="1036" y="128"/>
                  </a:lnTo>
                  <a:lnTo>
                    <a:pt x="1062" y="147"/>
                  </a:lnTo>
                  <a:lnTo>
                    <a:pt x="1085" y="167"/>
                  </a:lnTo>
                  <a:lnTo>
                    <a:pt x="1107" y="189"/>
                  </a:lnTo>
                  <a:lnTo>
                    <a:pt x="1128" y="212"/>
                  </a:lnTo>
                  <a:lnTo>
                    <a:pt x="1150" y="236"/>
                  </a:lnTo>
                  <a:lnTo>
                    <a:pt x="1168" y="259"/>
                  </a:lnTo>
                  <a:lnTo>
                    <a:pt x="1186" y="284"/>
                  </a:lnTo>
                  <a:lnTo>
                    <a:pt x="1204" y="311"/>
                  </a:lnTo>
                  <a:lnTo>
                    <a:pt x="1218" y="339"/>
                  </a:lnTo>
                  <a:lnTo>
                    <a:pt x="1233" y="367"/>
                  </a:lnTo>
                  <a:lnTo>
                    <a:pt x="1245" y="396"/>
                  </a:lnTo>
                  <a:lnTo>
                    <a:pt x="1258" y="425"/>
                  </a:lnTo>
                  <a:lnTo>
                    <a:pt x="1269" y="456"/>
                  </a:lnTo>
                  <a:lnTo>
                    <a:pt x="1276" y="486"/>
                  </a:lnTo>
                  <a:lnTo>
                    <a:pt x="1283" y="517"/>
                  </a:lnTo>
                  <a:lnTo>
                    <a:pt x="1291" y="549"/>
                  </a:lnTo>
                  <a:lnTo>
                    <a:pt x="1294" y="582"/>
                  </a:lnTo>
                  <a:lnTo>
                    <a:pt x="1296" y="614"/>
                  </a:lnTo>
                  <a:lnTo>
                    <a:pt x="1298" y="649"/>
                  </a:lnTo>
                  <a:close/>
                </a:path>
              </a:pathLst>
            </a:custGeom>
            <a:solidFill>
              <a:srgbClr val="F8F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29"/>
            <p:cNvSpPr>
              <a:spLocks noChangeArrowheads="1"/>
            </p:cNvSpPr>
            <p:nvPr/>
          </p:nvSpPr>
          <p:spPr bwMode="auto">
            <a:xfrm>
              <a:off x="2602111" y="466593"/>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6" y="150"/>
                  </a:lnTo>
                  <a:lnTo>
                    <a:pt x="222" y="160"/>
                  </a:lnTo>
                  <a:lnTo>
                    <a:pt x="217" y="171"/>
                  </a:lnTo>
                  <a:lnTo>
                    <a:pt x="211" y="180"/>
                  </a:lnTo>
                  <a:lnTo>
                    <a:pt x="197" y="196"/>
                  </a:lnTo>
                  <a:lnTo>
                    <a:pt x="181" y="211"/>
                  </a:lnTo>
                  <a:lnTo>
                    <a:pt x="170" y="216"/>
                  </a:lnTo>
                  <a:lnTo>
                    <a:pt x="161" y="222"/>
                  </a:lnTo>
                  <a:lnTo>
                    <a:pt x="150" y="225"/>
                  </a:lnTo>
                  <a:lnTo>
                    <a:pt x="139" y="229"/>
                  </a:lnTo>
                  <a:lnTo>
                    <a:pt x="127" y="231"/>
                  </a:lnTo>
                  <a:lnTo>
                    <a:pt x="116" y="231"/>
                  </a:lnTo>
                  <a:lnTo>
                    <a:pt x="103" y="231"/>
                  </a:lnTo>
                  <a:lnTo>
                    <a:pt x="92" y="229"/>
                  </a:lnTo>
                  <a:lnTo>
                    <a:pt x="82" y="225"/>
                  </a:lnTo>
                  <a:lnTo>
                    <a:pt x="71" y="222"/>
                  </a:lnTo>
                  <a:lnTo>
                    <a:pt x="60" y="216"/>
                  </a:lnTo>
                  <a:lnTo>
                    <a:pt x="51" y="211"/>
                  </a:lnTo>
                  <a:lnTo>
                    <a:pt x="35" y="196"/>
                  </a:lnTo>
                  <a:lnTo>
                    <a:pt x="20" y="180"/>
                  </a:lnTo>
                  <a:lnTo>
                    <a:pt x="15" y="171"/>
                  </a:lnTo>
                  <a:lnTo>
                    <a:pt x="9" y="160"/>
                  </a:lnTo>
                  <a:lnTo>
                    <a:pt x="6" y="150"/>
                  </a:lnTo>
                  <a:lnTo>
                    <a:pt x="2" y="139"/>
                  </a:lnTo>
                  <a:lnTo>
                    <a:pt x="0" y="128"/>
                  </a:lnTo>
                  <a:lnTo>
                    <a:pt x="0" y="115"/>
                  </a:lnTo>
                  <a:lnTo>
                    <a:pt x="0" y="104"/>
                  </a:lnTo>
                  <a:lnTo>
                    <a:pt x="2" y="92"/>
                  </a:lnTo>
                  <a:lnTo>
                    <a:pt x="6" y="81"/>
                  </a:lnTo>
                  <a:lnTo>
                    <a:pt x="9" y="70"/>
                  </a:lnTo>
                  <a:lnTo>
                    <a:pt x="15" y="61"/>
                  </a:lnTo>
                  <a:lnTo>
                    <a:pt x="20" y="50"/>
                  </a:lnTo>
                  <a:lnTo>
                    <a:pt x="35" y="34"/>
                  </a:lnTo>
                  <a:lnTo>
                    <a:pt x="51" y="20"/>
                  </a:lnTo>
                  <a:lnTo>
                    <a:pt x="60" y="14"/>
                  </a:lnTo>
                  <a:lnTo>
                    <a:pt x="71" y="9"/>
                  </a:lnTo>
                  <a:lnTo>
                    <a:pt x="82" y="5"/>
                  </a:lnTo>
                  <a:lnTo>
                    <a:pt x="92" y="2"/>
                  </a:lnTo>
                  <a:lnTo>
                    <a:pt x="103" y="0"/>
                  </a:lnTo>
                  <a:lnTo>
                    <a:pt x="116" y="0"/>
                  </a:lnTo>
                  <a:lnTo>
                    <a:pt x="127" y="0"/>
                  </a:lnTo>
                  <a:lnTo>
                    <a:pt x="139" y="2"/>
                  </a:lnTo>
                  <a:lnTo>
                    <a:pt x="150" y="5"/>
                  </a:lnTo>
                  <a:lnTo>
                    <a:pt x="161" y="9"/>
                  </a:lnTo>
                  <a:lnTo>
                    <a:pt x="170" y="14"/>
                  </a:lnTo>
                  <a:lnTo>
                    <a:pt x="181" y="20"/>
                  </a:lnTo>
                  <a:lnTo>
                    <a:pt x="197" y="34"/>
                  </a:lnTo>
                  <a:lnTo>
                    <a:pt x="211" y="50"/>
                  </a:lnTo>
                  <a:lnTo>
                    <a:pt x="217" y="61"/>
                  </a:lnTo>
                  <a:lnTo>
                    <a:pt x="222" y="70"/>
                  </a:lnTo>
                  <a:lnTo>
                    <a:pt x="226" y="81"/>
                  </a:lnTo>
                  <a:lnTo>
                    <a:pt x="229" y="92"/>
                  </a:lnTo>
                  <a:lnTo>
                    <a:pt x="231" y="104"/>
                  </a:lnTo>
                  <a:lnTo>
                    <a:pt x="231" y="115"/>
                  </a:lnTo>
                  <a:close/>
                </a:path>
              </a:pathLst>
            </a:custGeom>
            <a:solidFill>
              <a:srgbClr val="675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 name="Freeform 30"/>
            <p:cNvSpPr>
              <a:spLocks noChangeArrowheads="1"/>
            </p:cNvSpPr>
            <p:nvPr/>
          </p:nvSpPr>
          <p:spPr bwMode="auto">
            <a:xfrm>
              <a:off x="2610338" y="450139"/>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5" y="150"/>
                  </a:lnTo>
                  <a:lnTo>
                    <a:pt x="222" y="161"/>
                  </a:lnTo>
                  <a:lnTo>
                    <a:pt x="216" y="171"/>
                  </a:lnTo>
                  <a:lnTo>
                    <a:pt x="211" y="180"/>
                  </a:lnTo>
                  <a:lnTo>
                    <a:pt x="196" y="197"/>
                  </a:lnTo>
                  <a:lnTo>
                    <a:pt x="180" y="211"/>
                  </a:lnTo>
                  <a:lnTo>
                    <a:pt x="169" y="216"/>
                  </a:lnTo>
                  <a:lnTo>
                    <a:pt x="160" y="222"/>
                  </a:lnTo>
                  <a:lnTo>
                    <a:pt x="150" y="225"/>
                  </a:lnTo>
                  <a:lnTo>
                    <a:pt x="139" y="229"/>
                  </a:lnTo>
                  <a:lnTo>
                    <a:pt x="126" y="231"/>
                  </a:lnTo>
                  <a:lnTo>
                    <a:pt x="115" y="231"/>
                  </a:lnTo>
                  <a:lnTo>
                    <a:pt x="103" y="231"/>
                  </a:lnTo>
                  <a:lnTo>
                    <a:pt x="92" y="229"/>
                  </a:lnTo>
                  <a:lnTo>
                    <a:pt x="81" y="225"/>
                  </a:lnTo>
                  <a:lnTo>
                    <a:pt x="70" y="222"/>
                  </a:lnTo>
                  <a:lnTo>
                    <a:pt x="59" y="216"/>
                  </a:lnTo>
                  <a:lnTo>
                    <a:pt x="50" y="211"/>
                  </a:lnTo>
                  <a:lnTo>
                    <a:pt x="34" y="197"/>
                  </a:lnTo>
                  <a:lnTo>
                    <a:pt x="20" y="180"/>
                  </a:lnTo>
                  <a:lnTo>
                    <a:pt x="14" y="171"/>
                  </a:lnTo>
                  <a:lnTo>
                    <a:pt x="9" y="161"/>
                  </a:lnTo>
                  <a:lnTo>
                    <a:pt x="5" y="150"/>
                  </a:lnTo>
                  <a:lnTo>
                    <a:pt x="2" y="139"/>
                  </a:lnTo>
                  <a:lnTo>
                    <a:pt x="0" y="128"/>
                  </a:lnTo>
                  <a:lnTo>
                    <a:pt x="0" y="115"/>
                  </a:lnTo>
                  <a:lnTo>
                    <a:pt x="0" y="105"/>
                  </a:lnTo>
                  <a:lnTo>
                    <a:pt x="2" y="92"/>
                  </a:lnTo>
                  <a:lnTo>
                    <a:pt x="5" y="81"/>
                  </a:lnTo>
                  <a:lnTo>
                    <a:pt x="9" y="70"/>
                  </a:lnTo>
                  <a:lnTo>
                    <a:pt x="14" y="61"/>
                  </a:lnTo>
                  <a:lnTo>
                    <a:pt x="20" y="51"/>
                  </a:lnTo>
                  <a:lnTo>
                    <a:pt x="34" y="34"/>
                  </a:lnTo>
                  <a:lnTo>
                    <a:pt x="50" y="20"/>
                  </a:lnTo>
                  <a:lnTo>
                    <a:pt x="59" y="14"/>
                  </a:lnTo>
                  <a:lnTo>
                    <a:pt x="70" y="9"/>
                  </a:lnTo>
                  <a:lnTo>
                    <a:pt x="81" y="5"/>
                  </a:lnTo>
                  <a:lnTo>
                    <a:pt x="92" y="2"/>
                  </a:lnTo>
                  <a:lnTo>
                    <a:pt x="103" y="0"/>
                  </a:lnTo>
                  <a:lnTo>
                    <a:pt x="115" y="0"/>
                  </a:lnTo>
                  <a:lnTo>
                    <a:pt x="126" y="0"/>
                  </a:lnTo>
                  <a:lnTo>
                    <a:pt x="139" y="2"/>
                  </a:lnTo>
                  <a:lnTo>
                    <a:pt x="150" y="5"/>
                  </a:lnTo>
                  <a:lnTo>
                    <a:pt x="160" y="9"/>
                  </a:lnTo>
                  <a:lnTo>
                    <a:pt x="169" y="14"/>
                  </a:lnTo>
                  <a:lnTo>
                    <a:pt x="180" y="20"/>
                  </a:lnTo>
                  <a:lnTo>
                    <a:pt x="196" y="34"/>
                  </a:lnTo>
                  <a:lnTo>
                    <a:pt x="211" y="51"/>
                  </a:lnTo>
                  <a:lnTo>
                    <a:pt x="216" y="61"/>
                  </a:lnTo>
                  <a:lnTo>
                    <a:pt x="222" y="70"/>
                  </a:lnTo>
                  <a:lnTo>
                    <a:pt x="225"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 name="Freeform 31"/>
            <p:cNvSpPr>
              <a:spLocks noChangeArrowheads="1"/>
            </p:cNvSpPr>
            <p:nvPr/>
          </p:nvSpPr>
          <p:spPr bwMode="auto">
            <a:xfrm>
              <a:off x="3034620" y="450139"/>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5" y="150"/>
                  </a:lnTo>
                  <a:lnTo>
                    <a:pt x="222" y="161"/>
                  </a:lnTo>
                  <a:lnTo>
                    <a:pt x="216" y="171"/>
                  </a:lnTo>
                  <a:lnTo>
                    <a:pt x="211" y="180"/>
                  </a:lnTo>
                  <a:lnTo>
                    <a:pt x="197" y="197"/>
                  </a:lnTo>
                  <a:lnTo>
                    <a:pt x="180" y="211"/>
                  </a:lnTo>
                  <a:lnTo>
                    <a:pt x="170" y="216"/>
                  </a:lnTo>
                  <a:lnTo>
                    <a:pt x="161" y="222"/>
                  </a:lnTo>
                  <a:lnTo>
                    <a:pt x="150" y="225"/>
                  </a:lnTo>
                  <a:lnTo>
                    <a:pt x="139" y="229"/>
                  </a:lnTo>
                  <a:lnTo>
                    <a:pt x="126" y="231"/>
                  </a:lnTo>
                  <a:lnTo>
                    <a:pt x="116" y="231"/>
                  </a:lnTo>
                  <a:lnTo>
                    <a:pt x="103" y="231"/>
                  </a:lnTo>
                  <a:lnTo>
                    <a:pt x="92" y="229"/>
                  </a:lnTo>
                  <a:lnTo>
                    <a:pt x="81" y="225"/>
                  </a:lnTo>
                  <a:lnTo>
                    <a:pt x="70" y="222"/>
                  </a:lnTo>
                  <a:lnTo>
                    <a:pt x="60" y="216"/>
                  </a:lnTo>
                  <a:lnTo>
                    <a:pt x="51" y="211"/>
                  </a:lnTo>
                  <a:lnTo>
                    <a:pt x="34" y="197"/>
                  </a:lnTo>
                  <a:lnTo>
                    <a:pt x="20" y="180"/>
                  </a:lnTo>
                  <a:lnTo>
                    <a:pt x="15" y="171"/>
                  </a:lnTo>
                  <a:lnTo>
                    <a:pt x="9" y="161"/>
                  </a:lnTo>
                  <a:lnTo>
                    <a:pt x="6" y="150"/>
                  </a:lnTo>
                  <a:lnTo>
                    <a:pt x="2" y="139"/>
                  </a:lnTo>
                  <a:lnTo>
                    <a:pt x="0" y="128"/>
                  </a:lnTo>
                  <a:lnTo>
                    <a:pt x="0" y="115"/>
                  </a:lnTo>
                  <a:lnTo>
                    <a:pt x="0" y="105"/>
                  </a:lnTo>
                  <a:lnTo>
                    <a:pt x="2" y="92"/>
                  </a:lnTo>
                  <a:lnTo>
                    <a:pt x="6" y="81"/>
                  </a:lnTo>
                  <a:lnTo>
                    <a:pt x="9" y="70"/>
                  </a:lnTo>
                  <a:lnTo>
                    <a:pt x="15" y="61"/>
                  </a:lnTo>
                  <a:lnTo>
                    <a:pt x="20" y="51"/>
                  </a:lnTo>
                  <a:lnTo>
                    <a:pt x="34" y="34"/>
                  </a:lnTo>
                  <a:lnTo>
                    <a:pt x="51" y="20"/>
                  </a:lnTo>
                  <a:lnTo>
                    <a:pt x="60" y="14"/>
                  </a:lnTo>
                  <a:lnTo>
                    <a:pt x="70" y="9"/>
                  </a:lnTo>
                  <a:lnTo>
                    <a:pt x="81" y="5"/>
                  </a:lnTo>
                  <a:lnTo>
                    <a:pt x="92" y="2"/>
                  </a:lnTo>
                  <a:lnTo>
                    <a:pt x="103" y="0"/>
                  </a:lnTo>
                  <a:lnTo>
                    <a:pt x="116" y="0"/>
                  </a:lnTo>
                  <a:lnTo>
                    <a:pt x="126" y="0"/>
                  </a:lnTo>
                  <a:lnTo>
                    <a:pt x="139" y="2"/>
                  </a:lnTo>
                  <a:lnTo>
                    <a:pt x="150" y="5"/>
                  </a:lnTo>
                  <a:lnTo>
                    <a:pt x="161" y="9"/>
                  </a:lnTo>
                  <a:lnTo>
                    <a:pt x="170" y="14"/>
                  </a:lnTo>
                  <a:lnTo>
                    <a:pt x="180" y="20"/>
                  </a:lnTo>
                  <a:lnTo>
                    <a:pt x="197" y="34"/>
                  </a:lnTo>
                  <a:lnTo>
                    <a:pt x="211" y="51"/>
                  </a:lnTo>
                  <a:lnTo>
                    <a:pt x="216" y="61"/>
                  </a:lnTo>
                  <a:lnTo>
                    <a:pt x="222" y="70"/>
                  </a:lnTo>
                  <a:lnTo>
                    <a:pt x="225"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 name="Freeform 32"/>
            <p:cNvSpPr>
              <a:spLocks noChangeArrowheads="1"/>
            </p:cNvSpPr>
            <p:nvPr/>
          </p:nvSpPr>
          <p:spPr bwMode="auto">
            <a:xfrm>
              <a:off x="3651652" y="135159"/>
              <a:ext cx="762769" cy="762769"/>
            </a:xfrm>
            <a:custGeom>
              <a:avLst/>
              <a:gdLst>
                <a:gd name="T0" fmla="*/ 2147483647 w 1299"/>
                <a:gd name="T1" fmla="*/ 2147483647 h 1298"/>
                <a:gd name="T2" fmla="*/ 2147483647 w 1299"/>
                <a:gd name="T3" fmla="*/ 2147483647 h 1298"/>
                <a:gd name="T4" fmla="*/ 2147483647 w 1299"/>
                <a:gd name="T5" fmla="*/ 2147483647 h 1298"/>
                <a:gd name="T6" fmla="*/ 2147483647 w 1299"/>
                <a:gd name="T7" fmla="*/ 2147483647 h 1298"/>
                <a:gd name="T8" fmla="*/ 2147483647 w 1299"/>
                <a:gd name="T9" fmla="*/ 2147483647 h 1298"/>
                <a:gd name="T10" fmla="*/ 2147483647 w 1299"/>
                <a:gd name="T11" fmla="*/ 2147483647 h 1298"/>
                <a:gd name="T12" fmla="*/ 2147483647 w 1299"/>
                <a:gd name="T13" fmla="*/ 2147483647 h 1298"/>
                <a:gd name="T14" fmla="*/ 2147483647 w 1299"/>
                <a:gd name="T15" fmla="*/ 2147483647 h 1298"/>
                <a:gd name="T16" fmla="*/ 2147483647 w 1299"/>
                <a:gd name="T17" fmla="*/ 2147483647 h 1298"/>
                <a:gd name="T18" fmla="*/ 2147483647 w 1299"/>
                <a:gd name="T19" fmla="*/ 2147483647 h 1298"/>
                <a:gd name="T20" fmla="*/ 2147483647 w 1299"/>
                <a:gd name="T21" fmla="*/ 2147483647 h 1298"/>
                <a:gd name="T22" fmla="*/ 2147483647 w 1299"/>
                <a:gd name="T23" fmla="*/ 2147483647 h 1298"/>
                <a:gd name="T24" fmla="*/ 2147483647 w 1299"/>
                <a:gd name="T25" fmla="*/ 2147483647 h 1298"/>
                <a:gd name="T26" fmla="*/ 2147483647 w 1299"/>
                <a:gd name="T27" fmla="*/ 2147483647 h 1298"/>
                <a:gd name="T28" fmla="*/ 2147483647 w 1299"/>
                <a:gd name="T29" fmla="*/ 2147483647 h 1298"/>
                <a:gd name="T30" fmla="*/ 2147483647 w 1299"/>
                <a:gd name="T31" fmla="*/ 2147483647 h 1298"/>
                <a:gd name="T32" fmla="*/ 2147483647 w 1299"/>
                <a:gd name="T33" fmla="*/ 2147483647 h 1298"/>
                <a:gd name="T34" fmla="*/ 2147483647 w 1299"/>
                <a:gd name="T35" fmla="*/ 2147483647 h 1298"/>
                <a:gd name="T36" fmla="*/ 2147483647 w 1299"/>
                <a:gd name="T37" fmla="*/ 2147483647 h 1298"/>
                <a:gd name="T38" fmla="*/ 2147483647 w 1299"/>
                <a:gd name="T39" fmla="*/ 2147483647 h 1298"/>
                <a:gd name="T40" fmla="*/ 2147483647 w 1299"/>
                <a:gd name="T41" fmla="*/ 2147483647 h 1298"/>
                <a:gd name="T42" fmla="*/ 0 w 1299"/>
                <a:gd name="T43" fmla="*/ 2147483647 h 1298"/>
                <a:gd name="T44" fmla="*/ 0 w 1299"/>
                <a:gd name="T45" fmla="*/ 2147483647 h 1298"/>
                <a:gd name="T46" fmla="*/ 2147483647 w 1299"/>
                <a:gd name="T47" fmla="*/ 2147483647 h 1298"/>
                <a:gd name="T48" fmla="*/ 2147483647 w 1299"/>
                <a:gd name="T49" fmla="*/ 2147483647 h 1298"/>
                <a:gd name="T50" fmla="*/ 2147483647 w 1299"/>
                <a:gd name="T51" fmla="*/ 2147483647 h 1298"/>
                <a:gd name="T52" fmla="*/ 2147483647 w 1299"/>
                <a:gd name="T53" fmla="*/ 2147483647 h 1298"/>
                <a:gd name="T54" fmla="*/ 2147483647 w 1299"/>
                <a:gd name="T55" fmla="*/ 2147483647 h 1298"/>
                <a:gd name="T56" fmla="*/ 2147483647 w 1299"/>
                <a:gd name="T57" fmla="*/ 2147483647 h 1298"/>
                <a:gd name="T58" fmla="*/ 2147483647 w 1299"/>
                <a:gd name="T59" fmla="*/ 2147483647 h 1298"/>
                <a:gd name="T60" fmla="*/ 2147483647 w 1299"/>
                <a:gd name="T61" fmla="*/ 2147483647 h 1298"/>
                <a:gd name="T62" fmla="*/ 2147483647 w 1299"/>
                <a:gd name="T63" fmla="*/ 2147483647 h 1298"/>
                <a:gd name="T64" fmla="*/ 2147483647 w 1299"/>
                <a:gd name="T65" fmla="*/ 0 h 1298"/>
                <a:gd name="T66" fmla="*/ 2147483647 w 1299"/>
                <a:gd name="T67" fmla="*/ 0 h 1298"/>
                <a:gd name="T68" fmla="*/ 2147483647 w 1299"/>
                <a:gd name="T69" fmla="*/ 2147483647 h 1298"/>
                <a:gd name="T70" fmla="*/ 2147483647 w 1299"/>
                <a:gd name="T71" fmla="*/ 2147483647 h 1298"/>
                <a:gd name="T72" fmla="*/ 2147483647 w 1299"/>
                <a:gd name="T73" fmla="*/ 2147483647 h 1298"/>
                <a:gd name="T74" fmla="*/ 2147483647 w 1299"/>
                <a:gd name="T75" fmla="*/ 2147483647 h 1298"/>
                <a:gd name="T76" fmla="*/ 2147483647 w 1299"/>
                <a:gd name="T77" fmla="*/ 2147483647 h 1298"/>
                <a:gd name="T78" fmla="*/ 2147483647 w 1299"/>
                <a:gd name="T79" fmla="*/ 2147483647 h 1298"/>
                <a:gd name="T80" fmla="*/ 2147483647 w 1299"/>
                <a:gd name="T81" fmla="*/ 2147483647 h 1298"/>
                <a:gd name="T82" fmla="*/ 2147483647 w 1299"/>
                <a:gd name="T83" fmla="*/ 2147483647 h 1298"/>
                <a:gd name="T84" fmla="*/ 2147483647 w 1299"/>
                <a:gd name="T85" fmla="*/ 2147483647 h 1298"/>
                <a:gd name="T86" fmla="*/ 2147483647 w 1299"/>
                <a:gd name="T87" fmla="*/ 2147483647 h 12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9"/>
                <a:gd name="T133" fmla="*/ 0 h 1298"/>
                <a:gd name="T134" fmla="*/ 1299 w 1299"/>
                <a:gd name="T135" fmla="*/ 1298 h 12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9" h="1298">
                  <a:moveTo>
                    <a:pt x="1299" y="649"/>
                  </a:moveTo>
                  <a:lnTo>
                    <a:pt x="1299" y="649"/>
                  </a:lnTo>
                  <a:lnTo>
                    <a:pt x="1297" y="681"/>
                  </a:lnTo>
                  <a:lnTo>
                    <a:pt x="1295" y="714"/>
                  </a:lnTo>
                  <a:lnTo>
                    <a:pt x="1291" y="746"/>
                  </a:lnTo>
                  <a:lnTo>
                    <a:pt x="1284" y="778"/>
                  </a:lnTo>
                  <a:lnTo>
                    <a:pt x="1277" y="811"/>
                  </a:lnTo>
                  <a:lnTo>
                    <a:pt x="1270" y="842"/>
                  </a:lnTo>
                  <a:lnTo>
                    <a:pt x="1259" y="870"/>
                  </a:lnTo>
                  <a:lnTo>
                    <a:pt x="1246" y="901"/>
                  </a:lnTo>
                  <a:lnTo>
                    <a:pt x="1234" y="930"/>
                  </a:lnTo>
                  <a:lnTo>
                    <a:pt x="1219" y="957"/>
                  </a:lnTo>
                  <a:lnTo>
                    <a:pt x="1205" y="984"/>
                  </a:lnTo>
                  <a:lnTo>
                    <a:pt x="1187" y="1011"/>
                  </a:lnTo>
                  <a:lnTo>
                    <a:pt x="1169" y="1036"/>
                  </a:lnTo>
                  <a:lnTo>
                    <a:pt x="1151" y="1062"/>
                  </a:lnTo>
                  <a:lnTo>
                    <a:pt x="1129" y="1085"/>
                  </a:lnTo>
                  <a:lnTo>
                    <a:pt x="1107" y="1107"/>
                  </a:lnTo>
                  <a:lnTo>
                    <a:pt x="1086" y="1128"/>
                  </a:lnTo>
                  <a:lnTo>
                    <a:pt x="1062" y="1148"/>
                  </a:lnTo>
                  <a:lnTo>
                    <a:pt x="1037" y="1168"/>
                  </a:lnTo>
                  <a:lnTo>
                    <a:pt x="1012" y="1186"/>
                  </a:lnTo>
                  <a:lnTo>
                    <a:pt x="985" y="1204"/>
                  </a:lnTo>
                  <a:lnTo>
                    <a:pt x="958" y="1218"/>
                  </a:lnTo>
                  <a:lnTo>
                    <a:pt x="931" y="1233"/>
                  </a:lnTo>
                  <a:lnTo>
                    <a:pt x="902" y="1245"/>
                  </a:lnTo>
                  <a:lnTo>
                    <a:pt x="873" y="1258"/>
                  </a:lnTo>
                  <a:lnTo>
                    <a:pt x="842" y="1269"/>
                  </a:lnTo>
                  <a:lnTo>
                    <a:pt x="812" y="1276"/>
                  </a:lnTo>
                  <a:lnTo>
                    <a:pt x="779" y="1283"/>
                  </a:lnTo>
                  <a:lnTo>
                    <a:pt x="749" y="1291"/>
                  </a:lnTo>
                  <a:lnTo>
                    <a:pt x="716" y="1294"/>
                  </a:lnTo>
                  <a:lnTo>
                    <a:pt x="682" y="1296"/>
                  </a:lnTo>
                  <a:lnTo>
                    <a:pt x="649" y="1298"/>
                  </a:lnTo>
                  <a:lnTo>
                    <a:pt x="615" y="1296"/>
                  </a:lnTo>
                  <a:lnTo>
                    <a:pt x="583" y="1294"/>
                  </a:lnTo>
                  <a:lnTo>
                    <a:pt x="550" y="1291"/>
                  </a:lnTo>
                  <a:lnTo>
                    <a:pt x="518" y="1283"/>
                  </a:lnTo>
                  <a:lnTo>
                    <a:pt x="487" y="1276"/>
                  </a:lnTo>
                  <a:lnTo>
                    <a:pt x="456" y="1269"/>
                  </a:lnTo>
                  <a:lnTo>
                    <a:pt x="426" y="1258"/>
                  </a:lnTo>
                  <a:lnTo>
                    <a:pt x="397" y="1245"/>
                  </a:lnTo>
                  <a:lnTo>
                    <a:pt x="368" y="1233"/>
                  </a:lnTo>
                  <a:lnTo>
                    <a:pt x="339" y="1218"/>
                  </a:lnTo>
                  <a:lnTo>
                    <a:pt x="312" y="1204"/>
                  </a:lnTo>
                  <a:lnTo>
                    <a:pt x="285" y="1186"/>
                  </a:lnTo>
                  <a:lnTo>
                    <a:pt x="260" y="1168"/>
                  </a:lnTo>
                  <a:lnTo>
                    <a:pt x="237" y="1148"/>
                  </a:lnTo>
                  <a:lnTo>
                    <a:pt x="213" y="1128"/>
                  </a:lnTo>
                  <a:lnTo>
                    <a:pt x="190" y="1107"/>
                  </a:lnTo>
                  <a:lnTo>
                    <a:pt x="168" y="1085"/>
                  </a:lnTo>
                  <a:lnTo>
                    <a:pt x="148" y="1062"/>
                  </a:lnTo>
                  <a:lnTo>
                    <a:pt x="128" y="1036"/>
                  </a:lnTo>
                  <a:lnTo>
                    <a:pt x="110" y="1011"/>
                  </a:lnTo>
                  <a:lnTo>
                    <a:pt x="94" y="984"/>
                  </a:lnTo>
                  <a:lnTo>
                    <a:pt x="78" y="957"/>
                  </a:lnTo>
                  <a:lnTo>
                    <a:pt x="63" y="930"/>
                  </a:lnTo>
                  <a:lnTo>
                    <a:pt x="51" y="901"/>
                  </a:lnTo>
                  <a:lnTo>
                    <a:pt x="40" y="870"/>
                  </a:lnTo>
                  <a:lnTo>
                    <a:pt x="29" y="842"/>
                  </a:lnTo>
                  <a:lnTo>
                    <a:pt x="20" y="811"/>
                  </a:lnTo>
                  <a:lnTo>
                    <a:pt x="13" y="778"/>
                  </a:lnTo>
                  <a:lnTo>
                    <a:pt x="8" y="746"/>
                  </a:lnTo>
                  <a:lnTo>
                    <a:pt x="4" y="714"/>
                  </a:lnTo>
                  <a:lnTo>
                    <a:pt x="0" y="681"/>
                  </a:lnTo>
                  <a:lnTo>
                    <a:pt x="0" y="649"/>
                  </a:lnTo>
                  <a:lnTo>
                    <a:pt x="0" y="614"/>
                  </a:lnTo>
                  <a:lnTo>
                    <a:pt x="4" y="582"/>
                  </a:lnTo>
                  <a:lnTo>
                    <a:pt x="8" y="549"/>
                  </a:lnTo>
                  <a:lnTo>
                    <a:pt x="13" y="517"/>
                  </a:lnTo>
                  <a:lnTo>
                    <a:pt x="20" y="486"/>
                  </a:lnTo>
                  <a:lnTo>
                    <a:pt x="29" y="456"/>
                  </a:lnTo>
                  <a:lnTo>
                    <a:pt x="40" y="425"/>
                  </a:lnTo>
                  <a:lnTo>
                    <a:pt x="51" y="396"/>
                  </a:lnTo>
                  <a:lnTo>
                    <a:pt x="63" y="367"/>
                  </a:lnTo>
                  <a:lnTo>
                    <a:pt x="78" y="339"/>
                  </a:lnTo>
                  <a:lnTo>
                    <a:pt x="94" y="311"/>
                  </a:lnTo>
                  <a:lnTo>
                    <a:pt x="110" y="284"/>
                  </a:lnTo>
                  <a:lnTo>
                    <a:pt x="128" y="259"/>
                  </a:lnTo>
                  <a:lnTo>
                    <a:pt x="148" y="236"/>
                  </a:lnTo>
                  <a:lnTo>
                    <a:pt x="168" y="212"/>
                  </a:lnTo>
                  <a:lnTo>
                    <a:pt x="190" y="189"/>
                  </a:lnTo>
                  <a:lnTo>
                    <a:pt x="213" y="167"/>
                  </a:lnTo>
                  <a:lnTo>
                    <a:pt x="237" y="147"/>
                  </a:lnTo>
                  <a:lnTo>
                    <a:pt x="260" y="128"/>
                  </a:lnTo>
                  <a:lnTo>
                    <a:pt x="285" y="110"/>
                  </a:lnTo>
                  <a:lnTo>
                    <a:pt x="312" y="93"/>
                  </a:lnTo>
                  <a:lnTo>
                    <a:pt x="339" y="77"/>
                  </a:lnTo>
                  <a:lnTo>
                    <a:pt x="368" y="63"/>
                  </a:lnTo>
                  <a:lnTo>
                    <a:pt x="397" y="50"/>
                  </a:lnTo>
                  <a:lnTo>
                    <a:pt x="426" y="37"/>
                  </a:lnTo>
                  <a:lnTo>
                    <a:pt x="456" y="28"/>
                  </a:lnTo>
                  <a:lnTo>
                    <a:pt x="487" y="19"/>
                  </a:lnTo>
                  <a:lnTo>
                    <a:pt x="518" y="12"/>
                  </a:lnTo>
                  <a:lnTo>
                    <a:pt x="550" y="7"/>
                  </a:lnTo>
                  <a:lnTo>
                    <a:pt x="583" y="1"/>
                  </a:lnTo>
                  <a:lnTo>
                    <a:pt x="615" y="0"/>
                  </a:lnTo>
                  <a:lnTo>
                    <a:pt x="649" y="0"/>
                  </a:lnTo>
                  <a:lnTo>
                    <a:pt x="682" y="0"/>
                  </a:lnTo>
                  <a:lnTo>
                    <a:pt x="716" y="1"/>
                  </a:lnTo>
                  <a:lnTo>
                    <a:pt x="749" y="7"/>
                  </a:lnTo>
                  <a:lnTo>
                    <a:pt x="779" y="12"/>
                  </a:lnTo>
                  <a:lnTo>
                    <a:pt x="812" y="19"/>
                  </a:lnTo>
                  <a:lnTo>
                    <a:pt x="842" y="28"/>
                  </a:lnTo>
                  <a:lnTo>
                    <a:pt x="873" y="37"/>
                  </a:lnTo>
                  <a:lnTo>
                    <a:pt x="902" y="50"/>
                  </a:lnTo>
                  <a:lnTo>
                    <a:pt x="931" y="63"/>
                  </a:lnTo>
                  <a:lnTo>
                    <a:pt x="958" y="77"/>
                  </a:lnTo>
                  <a:lnTo>
                    <a:pt x="985" y="93"/>
                  </a:lnTo>
                  <a:lnTo>
                    <a:pt x="1012" y="110"/>
                  </a:lnTo>
                  <a:lnTo>
                    <a:pt x="1037" y="128"/>
                  </a:lnTo>
                  <a:lnTo>
                    <a:pt x="1062" y="147"/>
                  </a:lnTo>
                  <a:lnTo>
                    <a:pt x="1086" y="167"/>
                  </a:lnTo>
                  <a:lnTo>
                    <a:pt x="1107" y="189"/>
                  </a:lnTo>
                  <a:lnTo>
                    <a:pt x="1129" y="212"/>
                  </a:lnTo>
                  <a:lnTo>
                    <a:pt x="1151" y="236"/>
                  </a:lnTo>
                  <a:lnTo>
                    <a:pt x="1169" y="259"/>
                  </a:lnTo>
                  <a:lnTo>
                    <a:pt x="1187" y="284"/>
                  </a:lnTo>
                  <a:lnTo>
                    <a:pt x="1205" y="311"/>
                  </a:lnTo>
                  <a:lnTo>
                    <a:pt x="1219" y="339"/>
                  </a:lnTo>
                  <a:lnTo>
                    <a:pt x="1234" y="367"/>
                  </a:lnTo>
                  <a:lnTo>
                    <a:pt x="1246" y="396"/>
                  </a:lnTo>
                  <a:lnTo>
                    <a:pt x="1259" y="425"/>
                  </a:lnTo>
                  <a:lnTo>
                    <a:pt x="1270" y="456"/>
                  </a:lnTo>
                  <a:lnTo>
                    <a:pt x="1277" y="486"/>
                  </a:lnTo>
                  <a:lnTo>
                    <a:pt x="1284" y="517"/>
                  </a:lnTo>
                  <a:lnTo>
                    <a:pt x="1291" y="549"/>
                  </a:lnTo>
                  <a:lnTo>
                    <a:pt x="1295" y="582"/>
                  </a:lnTo>
                  <a:lnTo>
                    <a:pt x="1297" y="614"/>
                  </a:lnTo>
                  <a:lnTo>
                    <a:pt x="1299" y="649"/>
                  </a:lnTo>
                  <a:close/>
                </a:path>
              </a:pathLst>
            </a:custGeom>
            <a:solidFill>
              <a:srgbClr val="F8F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Freeform 33"/>
            <p:cNvSpPr>
              <a:spLocks noChangeArrowheads="1"/>
            </p:cNvSpPr>
            <p:nvPr/>
          </p:nvSpPr>
          <p:spPr bwMode="auto">
            <a:xfrm>
              <a:off x="3755078" y="466593"/>
              <a:ext cx="135159"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6" y="150"/>
                  </a:lnTo>
                  <a:lnTo>
                    <a:pt x="222" y="160"/>
                  </a:lnTo>
                  <a:lnTo>
                    <a:pt x="217" y="171"/>
                  </a:lnTo>
                  <a:lnTo>
                    <a:pt x="211" y="180"/>
                  </a:lnTo>
                  <a:lnTo>
                    <a:pt x="197" y="196"/>
                  </a:lnTo>
                  <a:lnTo>
                    <a:pt x="181" y="211"/>
                  </a:lnTo>
                  <a:lnTo>
                    <a:pt x="170" y="216"/>
                  </a:lnTo>
                  <a:lnTo>
                    <a:pt x="161" y="222"/>
                  </a:lnTo>
                  <a:lnTo>
                    <a:pt x="150" y="225"/>
                  </a:lnTo>
                  <a:lnTo>
                    <a:pt x="139" y="229"/>
                  </a:lnTo>
                  <a:lnTo>
                    <a:pt x="126" y="231"/>
                  </a:lnTo>
                  <a:lnTo>
                    <a:pt x="116" y="231"/>
                  </a:lnTo>
                  <a:lnTo>
                    <a:pt x="103" y="231"/>
                  </a:lnTo>
                  <a:lnTo>
                    <a:pt x="92" y="229"/>
                  </a:lnTo>
                  <a:lnTo>
                    <a:pt x="81" y="225"/>
                  </a:lnTo>
                  <a:lnTo>
                    <a:pt x="71" y="222"/>
                  </a:lnTo>
                  <a:lnTo>
                    <a:pt x="60" y="216"/>
                  </a:lnTo>
                  <a:lnTo>
                    <a:pt x="51" y="211"/>
                  </a:lnTo>
                  <a:lnTo>
                    <a:pt x="34" y="196"/>
                  </a:lnTo>
                  <a:lnTo>
                    <a:pt x="20" y="180"/>
                  </a:lnTo>
                  <a:lnTo>
                    <a:pt x="15" y="171"/>
                  </a:lnTo>
                  <a:lnTo>
                    <a:pt x="9" y="160"/>
                  </a:lnTo>
                  <a:lnTo>
                    <a:pt x="6" y="150"/>
                  </a:lnTo>
                  <a:lnTo>
                    <a:pt x="2" y="139"/>
                  </a:lnTo>
                  <a:lnTo>
                    <a:pt x="0" y="128"/>
                  </a:lnTo>
                  <a:lnTo>
                    <a:pt x="0" y="115"/>
                  </a:lnTo>
                  <a:lnTo>
                    <a:pt x="0" y="104"/>
                  </a:lnTo>
                  <a:lnTo>
                    <a:pt x="2" y="92"/>
                  </a:lnTo>
                  <a:lnTo>
                    <a:pt x="6" y="81"/>
                  </a:lnTo>
                  <a:lnTo>
                    <a:pt x="9" y="70"/>
                  </a:lnTo>
                  <a:lnTo>
                    <a:pt x="15" y="61"/>
                  </a:lnTo>
                  <a:lnTo>
                    <a:pt x="20" y="50"/>
                  </a:lnTo>
                  <a:lnTo>
                    <a:pt x="34" y="34"/>
                  </a:lnTo>
                  <a:lnTo>
                    <a:pt x="51" y="20"/>
                  </a:lnTo>
                  <a:lnTo>
                    <a:pt x="60" y="14"/>
                  </a:lnTo>
                  <a:lnTo>
                    <a:pt x="71" y="9"/>
                  </a:lnTo>
                  <a:lnTo>
                    <a:pt x="81" y="5"/>
                  </a:lnTo>
                  <a:lnTo>
                    <a:pt x="92" y="2"/>
                  </a:lnTo>
                  <a:lnTo>
                    <a:pt x="103" y="0"/>
                  </a:lnTo>
                  <a:lnTo>
                    <a:pt x="116" y="0"/>
                  </a:lnTo>
                  <a:lnTo>
                    <a:pt x="126" y="0"/>
                  </a:lnTo>
                  <a:lnTo>
                    <a:pt x="139" y="2"/>
                  </a:lnTo>
                  <a:lnTo>
                    <a:pt x="150" y="5"/>
                  </a:lnTo>
                  <a:lnTo>
                    <a:pt x="161" y="9"/>
                  </a:lnTo>
                  <a:lnTo>
                    <a:pt x="170" y="14"/>
                  </a:lnTo>
                  <a:lnTo>
                    <a:pt x="181" y="20"/>
                  </a:lnTo>
                  <a:lnTo>
                    <a:pt x="197" y="34"/>
                  </a:lnTo>
                  <a:lnTo>
                    <a:pt x="211" y="50"/>
                  </a:lnTo>
                  <a:lnTo>
                    <a:pt x="217" y="61"/>
                  </a:lnTo>
                  <a:lnTo>
                    <a:pt x="222" y="70"/>
                  </a:lnTo>
                  <a:lnTo>
                    <a:pt x="226" y="81"/>
                  </a:lnTo>
                  <a:lnTo>
                    <a:pt x="229" y="92"/>
                  </a:lnTo>
                  <a:lnTo>
                    <a:pt x="231" y="104"/>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 name="Freeform 34"/>
            <p:cNvSpPr>
              <a:spLocks noChangeArrowheads="1"/>
            </p:cNvSpPr>
            <p:nvPr/>
          </p:nvSpPr>
          <p:spPr bwMode="auto">
            <a:xfrm>
              <a:off x="3763305" y="450139"/>
              <a:ext cx="135159" cy="135159"/>
            </a:xfrm>
            <a:custGeom>
              <a:avLst/>
              <a:gdLst>
                <a:gd name="T0" fmla="*/ 2147483647 w 230"/>
                <a:gd name="T1" fmla="*/ 2147483647 h 231"/>
                <a:gd name="T2" fmla="*/ 2147483647 w 230"/>
                <a:gd name="T3" fmla="*/ 2147483647 h 231"/>
                <a:gd name="T4" fmla="*/ 2147483647 w 230"/>
                <a:gd name="T5" fmla="*/ 2147483647 h 231"/>
                <a:gd name="T6" fmla="*/ 2147483647 w 230"/>
                <a:gd name="T7" fmla="*/ 2147483647 h 231"/>
                <a:gd name="T8" fmla="*/ 2147483647 w 230"/>
                <a:gd name="T9" fmla="*/ 2147483647 h 231"/>
                <a:gd name="T10" fmla="*/ 2147483647 w 230"/>
                <a:gd name="T11" fmla="*/ 2147483647 h 231"/>
                <a:gd name="T12" fmla="*/ 2147483647 w 230"/>
                <a:gd name="T13" fmla="*/ 2147483647 h 231"/>
                <a:gd name="T14" fmla="*/ 2147483647 w 230"/>
                <a:gd name="T15" fmla="*/ 2147483647 h 231"/>
                <a:gd name="T16" fmla="*/ 2147483647 w 230"/>
                <a:gd name="T17" fmla="*/ 2147483647 h 231"/>
                <a:gd name="T18" fmla="*/ 2147483647 w 230"/>
                <a:gd name="T19" fmla="*/ 2147483647 h 231"/>
                <a:gd name="T20" fmla="*/ 2147483647 w 230"/>
                <a:gd name="T21" fmla="*/ 2147483647 h 231"/>
                <a:gd name="T22" fmla="*/ 2147483647 w 230"/>
                <a:gd name="T23" fmla="*/ 2147483647 h 231"/>
                <a:gd name="T24" fmla="*/ 2147483647 w 230"/>
                <a:gd name="T25" fmla="*/ 2147483647 h 231"/>
                <a:gd name="T26" fmla="*/ 2147483647 w 230"/>
                <a:gd name="T27" fmla="*/ 2147483647 h 231"/>
                <a:gd name="T28" fmla="*/ 2147483647 w 230"/>
                <a:gd name="T29" fmla="*/ 2147483647 h 231"/>
                <a:gd name="T30" fmla="*/ 2147483647 w 230"/>
                <a:gd name="T31" fmla="*/ 2147483647 h 231"/>
                <a:gd name="T32" fmla="*/ 2147483647 w 230"/>
                <a:gd name="T33" fmla="*/ 2147483647 h 231"/>
                <a:gd name="T34" fmla="*/ 2147483647 w 230"/>
                <a:gd name="T35" fmla="*/ 2147483647 h 231"/>
                <a:gd name="T36" fmla="*/ 2147483647 w 230"/>
                <a:gd name="T37" fmla="*/ 2147483647 h 231"/>
                <a:gd name="T38" fmla="*/ 2147483647 w 230"/>
                <a:gd name="T39" fmla="*/ 2147483647 h 231"/>
                <a:gd name="T40" fmla="*/ 2147483647 w 230"/>
                <a:gd name="T41" fmla="*/ 2147483647 h 231"/>
                <a:gd name="T42" fmla="*/ 2147483647 w 230"/>
                <a:gd name="T43" fmla="*/ 2147483647 h 231"/>
                <a:gd name="T44" fmla="*/ 2147483647 w 230"/>
                <a:gd name="T45" fmla="*/ 2147483647 h 231"/>
                <a:gd name="T46" fmla="*/ 2147483647 w 230"/>
                <a:gd name="T47" fmla="*/ 2147483647 h 231"/>
                <a:gd name="T48" fmla="*/ 2147483647 w 230"/>
                <a:gd name="T49" fmla="*/ 2147483647 h 231"/>
                <a:gd name="T50" fmla="*/ 2147483647 w 230"/>
                <a:gd name="T51" fmla="*/ 2147483647 h 231"/>
                <a:gd name="T52" fmla="*/ 2147483647 w 230"/>
                <a:gd name="T53" fmla="*/ 2147483647 h 231"/>
                <a:gd name="T54" fmla="*/ 2147483647 w 230"/>
                <a:gd name="T55" fmla="*/ 2147483647 h 231"/>
                <a:gd name="T56" fmla="*/ 2147483647 w 230"/>
                <a:gd name="T57" fmla="*/ 2147483647 h 231"/>
                <a:gd name="T58" fmla="*/ 0 w 230"/>
                <a:gd name="T59" fmla="*/ 2147483647 h 231"/>
                <a:gd name="T60" fmla="*/ 0 w 230"/>
                <a:gd name="T61" fmla="*/ 2147483647 h 231"/>
                <a:gd name="T62" fmla="*/ 0 w 230"/>
                <a:gd name="T63" fmla="*/ 2147483647 h 231"/>
                <a:gd name="T64" fmla="*/ 0 w 230"/>
                <a:gd name="T65" fmla="*/ 2147483647 h 231"/>
                <a:gd name="T66" fmla="*/ 2147483647 w 230"/>
                <a:gd name="T67" fmla="*/ 2147483647 h 231"/>
                <a:gd name="T68" fmla="*/ 2147483647 w 230"/>
                <a:gd name="T69" fmla="*/ 2147483647 h 231"/>
                <a:gd name="T70" fmla="*/ 2147483647 w 230"/>
                <a:gd name="T71" fmla="*/ 2147483647 h 231"/>
                <a:gd name="T72" fmla="*/ 2147483647 w 230"/>
                <a:gd name="T73" fmla="*/ 2147483647 h 231"/>
                <a:gd name="T74" fmla="*/ 2147483647 w 230"/>
                <a:gd name="T75" fmla="*/ 2147483647 h 231"/>
                <a:gd name="T76" fmla="*/ 2147483647 w 230"/>
                <a:gd name="T77" fmla="*/ 2147483647 h 231"/>
                <a:gd name="T78" fmla="*/ 2147483647 w 230"/>
                <a:gd name="T79" fmla="*/ 2147483647 h 231"/>
                <a:gd name="T80" fmla="*/ 2147483647 w 230"/>
                <a:gd name="T81" fmla="*/ 2147483647 h 231"/>
                <a:gd name="T82" fmla="*/ 2147483647 w 230"/>
                <a:gd name="T83" fmla="*/ 2147483647 h 231"/>
                <a:gd name="T84" fmla="*/ 2147483647 w 230"/>
                <a:gd name="T85" fmla="*/ 2147483647 h 231"/>
                <a:gd name="T86" fmla="*/ 2147483647 w 230"/>
                <a:gd name="T87" fmla="*/ 2147483647 h 231"/>
                <a:gd name="T88" fmla="*/ 2147483647 w 230"/>
                <a:gd name="T89" fmla="*/ 0 h 231"/>
                <a:gd name="T90" fmla="*/ 2147483647 w 230"/>
                <a:gd name="T91" fmla="*/ 0 h 231"/>
                <a:gd name="T92" fmla="*/ 2147483647 w 230"/>
                <a:gd name="T93" fmla="*/ 0 h 231"/>
                <a:gd name="T94" fmla="*/ 2147483647 w 230"/>
                <a:gd name="T95" fmla="*/ 0 h 231"/>
                <a:gd name="T96" fmla="*/ 2147483647 w 230"/>
                <a:gd name="T97" fmla="*/ 2147483647 h 231"/>
                <a:gd name="T98" fmla="*/ 2147483647 w 230"/>
                <a:gd name="T99" fmla="*/ 2147483647 h 231"/>
                <a:gd name="T100" fmla="*/ 2147483647 w 230"/>
                <a:gd name="T101" fmla="*/ 2147483647 h 231"/>
                <a:gd name="T102" fmla="*/ 2147483647 w 230"/>
                <a:gd name="T103" fmla="*/ 2147483647 h 231"/>
                <a:gd name="T104" fmla="*/ 2147483647 w 230"/>
                <a:gd name="T105" fmla="*/ 2147483647 h 231"/>
                <a:gd name="T106" fmla="*/ 2147483647 w 230"/>
                <a:gd name="T107" fmla="*/ 2147483647 h 231"/>
                <a:gd name="T108" fmla="*/ 2147483647 w 230"/>
                <a:gd name="T109" fmla="*/ 2147483647 h 231"/>
                <a:gd name="T110" fmla="*/ 2147483647 w 230"/>
                <a:gd name="T111" fmla="*/ 2147483647 h 231"/>
                <a:gd name="T112" fmla="*/ 2147483647 w 230"/>
                <a:gd name="T113" fmla="*/ 2147483647 h 231"/>
                <a:gd name="T114" fmla="*/ 2147483647 w 230"/>
                <a:gd name="T115" fmla="*/ 2147483647 h 231"/>
                <a:gd name="T116" fmla="*/ 2147483647 w 230"/>
                <a:gd name="T117" fmla="*/ 2147483647 h 231"/>
                <a:gd name="T118" fmla="*/ 2147483647 w 230"/>
                <a:gd name="T119" fmla="*/ 2147483647 h 231"/>
                <a:gd name="T120" fmla="*/ 2147483647 w 230"/>
                <a:gd name="T121" fmla="*/ 2147483647 h 231"/>
                <a:gd name="T122" fmla="*/ 2147483647 w 230"/>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31"/>
                <a:gd name="T188" fmla="*/ 230 w 230"/>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31">
                  <a:moveTo>
                    <a:pt x="230" y="115"/>
                  </a:moveTo>
                  <a:lnTo>
                    <a:pt x="230" y="115"/>
                  </a:lnTo>
                  <a:lnTo>
                    <a:pt x="230" y="128"/>
                  </a:lnTo>
                  <a:lnTo>
                    <a:pt x="229" y="139"/>
                  </a:lnTo>
                  <a:lnTo>
                    <a:pt x="225" y="150"/>
                  </a:lnTo>
                  <a:lnTo>
                    <a:pt x="221" y="161"/>
                  </a:lnTo>
                  <a:lnTo>
                    <a:pt x="216" y="171"/>
                  </a:lnTo>
                  <a:lnTo>
                    <a:pt x="211" y="180"/>
                  </a:lnTo>
                  <a:lnTo>
                    <a:pt x="196" y="197"/>
                  </a:lnTo>
                  <a:lnTo>
                    <a:pt x="180" y="211"/>
                  </a:lnTo>
                  <a:lnTo>
                    <a:pt x="169" y="216"/>
                  </a:lnTo>
                  <a:lnTo>
                    <a:pt x="160" y="222"/>
                  </a:lnTo>
                  <a:lnTo>
                    <a:pt x="149" y="225"/>
                  </a:lnTo>
                  <a:lnTo>
                    <a:pt x="138" y="229"/>
                  </a:lnTo>
                  <a:lnTo>
                    <a:pt x="126" y="231"/>
                  </a:lnTo>
                  <a:lnTo>
                    <a:pt x="115" y="231"/>
                  </a:lnTo>
                  <a:lnTo>
                    <a:pt x="102" y="231"/>
                  </a:lnTo>
                  <a:lnTo>
                    <a:pt x="92" y="229"/>
                  </a:lnTo>
                  <a:lnTo>
                    <a:pt x="81" y="225"/>
                  </a:lnTo>
                  <a:lnTo>
                    <a:pt x="70" y="222"/>
                  </a:lnTo>
                  <a:lnTo>
                    <a:pt x="59" y="216"/>
                  </a:lnTo>
                  <a:lnTo>
                    <a:pt x="50" y="211"/>
                  </a:lnTo>
                  <a:lnTo>
                    <a:pt x="34" y="197"/>
                  </a:lnTo>
                  <a:lnTo>
                    <a:pt x="19" y="180"/>
                  </a:lnTo>
                  <a:lnTo>
                    <a:pt x="14" y="171"/>
                  </a:lnTo>
                  <a:lnTo>
                    <a:pt x="9" y="161"/>
                  </a:lnTo>
                  <a:lnTo>
                    <a:pt x="5" y="150"/>
                  </a:lnTo>
                  <a:lnTo>
                    <a:pt x="1" y="139"/>
                  </a:lnTo>
                  <a:lnTo>
                    <a:pt x="0" y="128"/>
                  </a:lnTo>
                  <a:lnTo>
                    <a:pt x="0" y="115"/>
                  </a:lnTo>
                  <a:lnTo>
                    <a:pt x="0" y="105"/>
                  </a:lnTo>
                  <a:lnTo>
                    <a:pt x="1" y="92"/>
                  </a:lnTo>
                  <a:lnTo>
                    <a:pt x="5" y="81"/>
                  </a:lnTo>
                  <a:lnTo>
                    <a:pt x="9" y="70"/>
                  </a:lnTo>
                  <a:lnTo>
                    <a:pt x="14" y="61"/>
                  </a:lnTo>
                  <a:lnTo>
                    <a:pt x="19" y="51"/>
                  </a:lnTo>
                  <a:lnTo>
                    <a:pt x="34" y="34"/>
                  </a:lnTo>
                  <a:lnTo>
                    <a:pt x="50" y="20"/>
                  </a:lnTo>
                  <a:lnTo>
                    <a:pt x="59" y="14"/>
                  </a:lnTo>
                  <a:lnTo>
                    <a:pt x="70" y="9"/>
                  </a:lnTo>
                  <a:lnTo>
                    <a:pt x="81" y="5"/>
                  </a:lnTo>
                  <a:lnTo>
                    <a:pt x="92" y="2"/>
                  </a:lnTo>
                  <a:lnTo>
                    <a:pt x="102" y="0"/>
                  </a:lnTo>
                  <a:lnTo>
                    <a:pt x="115" y="0"/>
                  </a:lnTo>
                  <a:lnTo>
                    <a:pt x="126" y="0"/>
                  </a:lnTo>
                  <a:lnTo>
                    <a:pt x="138" y="2"/>
                  </a:lnTo>
                  <a:lnTo>
                    <a:pt x="149" y="5"/>
                  </a:lnTo>
                  <a:lnTo>
                    <a:pt x="160" y="9"/>
                  </a:lnTo>
                  <a:lnTo>
                    <a:pt x="169" y="14"/>
                  </a:lnTo>
                  <a:lnTo>
                    <a:pt x="180" y="20"/>
                  </a:lnTo>
                  <a:lnTo>
                    <a:pt x="196" y="34"/>
                  </a:lnTo>
                  <a:lnTo>
                    <a:pt x="211" y="51"/>
                  </a:lnTo>
                  <a:lnTo>
                    <a:pt x="216" y="61"/>
                  </a:lnTo>
                  <a:lnTo>
                    <a:pt x="221" y="70"/>
                  </a:lnTo>
                  <a:lnTo>
                    <a:pt x="225" y="81"/>
                  </a:lnTo>
                  <a:lnTo>
                    <a:pt x="229" y="92"/>
                  </a:lnTo>
                  <a:lnTo>
                    <a:pt x="230" y="105"/>
                  </a:lnTo>
                  <a:lnTo>
                    <a:pt x="230"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 name="Freeform 35"/>
            <p:cNvSpPr>
              <a:spLocks noChangeArrowheads="1"/>
            </p:cNvSpPr>
            <p:nvPr/>
          </p:nvSpPr>
          <p:spPr bwMode="auto">
            <a:xfrm>
              <a:off x="4186413" y="450139"/>
              <a:ext cx="136335" cy="135159"/>
            </a:xfrm>
            <a:custGeom>
              <a:avLst/>
              <a:gdLst>
                <a:gd name="T0" fmla="*/ 2147483647 w 231"/>
                <a:gd name="T1" fmla="*/ 2147483647 h 231"/>
                <a:gd name="T2" fmla="*/ 2147483647 w 231"/>
                <a:gd name="T3" fmla="*/ 2147483647 h 231"/>
                <a:gd name="T4" fmla="*/ 2147483647 w 231"/>
                <a:gd name="T5" fmla="*/ 2147483647 h 231"/>
                <a:gd name="T6" fmla="*/ 2147483647 w 231"/>
                <a:gd name="T7" fmla="*/ 2147483647 h 231"/>
                <a:gd name="T8" fmla="*/ 2147483647 w 231"/>
                <a:gd name="T9" fmla="*/ 2147483647 h 231"/>
                <a:gd name="T10" fmla="*/ 2147483647 w 231"/>
                <a:gd name="T11" fmla="*/ 2147483647 h 231"/>
                <a:gd name="T12" fmla="*/ 2147483647 w 231"/>
                <a:gd name="T13" fmla="*/ 2147483647 h 231"/>
                <a:gd name="T14" fmla="*/ 2147483647 w 231"/>
                <a:gd name="T15" fmla="*/ 2147483647 h 231"/>
                <a:gd name="T16" fmla="*/ 2147483647 w 231"/>
                <a:gd name="T17" fmla="*/ 2147483647 h 231"/>
                <a:gd name="T18" fmla="*/ 2147483647 w 231"/>
                <a:gd name="T19" fmla="*/ 2147483647 h 231"/>
                <a:gd name="T20" fmla="*/ 2147483647 w 231"/>
                <a:gd name="T21" fmla="*/ 2147483647 h 231"/>
                <a:gd name="T22" fmla="*/ 2147483647 w 231"/>
                <a:gd name="T23" fmla="*/ 2147483647 h 231"/>
                <a:gd name="T24" fmla="*/ 2147483647 w 231"/>
                <a:gd name="T25" fmla="*/ 2147483647 h 231"/>
                <a:gd name="T26" fmla="*/ 2147483647 w 231"/>
                <a:gd name="T27" fmla="*/ 2147483647 h 231"/>
                <a:gd name="T28" fmla="*/ 2147483647 w 231"/>
                <a:gd name="T29" fmla="*/ 2147483647 h 231"/>
                <a:gd name="T30" fmla="*/ 2147483647 w 231"/>
                <a:gd name="T31" fmla="*/ 2147483647 h 231"/>
                <a:gd name="T32" fmla="*/ 2147483647 w 231"/>
                <a:gd name="T33" fmla="*/ 2147483647 h 231"/>
                <a:gd name="T34" fmla="*/ 2147483647 w 231"/>
                <a:gd name="T35" fmla="*/ 2147483647 h 231"/>
                <a:gd name="T36" fmla="*/ 2147483647 w 231"/>
                <a:gd name="T37" fmla="*/ 2147483647 h 231"/>
                <a:gd name="T38" fmla="*/ 2147483647 w 231"/>
                <a:gd name="T39" fmla="*/ 2147483647 h 231"/>
                <a:gd name="T40" fmla="*/ 2147483647 w 231"/>
                <a:gd name="T41" fmla="*/ 2147483647 h 231"/>
                <a:gd name="T42" fmla="*/ 2147483647 w 231"/>
                <a:gd name="T43" fmla="*/ 2147483647 h 231"/>
                <a:gd name="T44" fmla="*/ 2147483647 w 231"/>
                <a:gd name="T45" fmla="*/ 2147483647 h 231"/>
                <a:gd name="T46" fmla="*/ 2147483647 w 231"/>
                <a:gd name="T47" fmla="*/ 2147483647 h 231"/>
                <a:gd name="T48" fmla="*/ 2147483647 w 231"/>
                <a:gd name="T49" fmla="*/ 2147483647 h 231"/>
                <a:gd name="T50" fmla="*/ 2147483647 w 231"/>
                <a:gd name="T51" fmla="*/ 2147483647 h 231"/>
                <a:gd name="T52" fmla="*/ 2147483647 w 231"/>
                <a:gd name="T53" fmla="*/ 2147483647 h 231"/>
                <a:gd name="T54" fmla="*/ 2147483647 w 231"/>
                <a:gd name="T55" fmla="*/ 2147483647 h 231"/>
                <a:gd name="T56" fmla="*/ 2147483647 w 231"/>
                <a:gd name="T57" fmla="*/ 2147483647 h 231"/>
                <a:gd name="T58" fmla="*/ 0 w 231"/>
                <a:gd name="T59" fmla="*/ 2147483647 h 231"/>
                <a:gd name="T60" fmla="*/ 0 w 231"/>
                <a:gd name="T61" fmla="*/ 2147483647 h 231"/>
                <a:gd name="T62" fmla="*/ 0 w 231"/>
                <a:gd name="T63" fmla="*/ 2147483647 h 231"/>
                <a:gd name="T64" fmla="*/ 0 w 231"/>
                <a:gd name="T65" fmla="*/ 2147483647 h 231"/>
                <a:gd name="T66" fmla="*/ 2147483647 w 231"/>
                <a:gd name="T67" fmla="*/ 2147483647 h 231"/>
                <a:gd name="T68" fmla="*/ 2147483647 w 231"/>
                <a:gd name="T69" fmla="*/ 2147483647 h 231"/>
                <a:gd name="T70" fmla="*/ 2147483647 w 231"/>
                <a:gd name="T71" fmla="*/ 2147483647 h 231"/>
                <a:gd name="T72" fmla="*/ 2147483647 w 231"/>
                <a:gd name="T73" fmla="*/ 2147483647 h 231"/>
                <a:gd name="T74" fmla="*/ 2147483647 w 231"/>
                <a:gd name="T75" fmla="*/ 2147483647 h 231"/>
                <a:gd name="T76" fmla="*/ 2147483647 w 231"/>
                <a:gd name="T77" fmla="*/ 2147483647 h 231"/>
                <a:gd name="T78" fmla="*/ 2147483647 w 231"/>
                <a:gd name="T79" fmla="*/ 2147483647 h 231"/>
                <a:gd name="T80" fmla="*/ 2147483647 w 231"/>
                <a:gd name="T81" fmla="*/ 2147483647 h 231"/>
                <a:gd name="T82" fmla="*/ 2147483647 w 231"/>
                <a:gd name="T83" fmla="*/ 2147483647 h 231"/>
                <a:gd name="T84" fmla="*/ 2147483647 w 231"/>
                <a:gd name="T85" fmla="*/ 2147483647 h 231"/>
                <a:gd name="T86" fmla="*/ 2147483647 w 231"/>
                <a:gd name="T87" fmla="*/ 2147483647 h 231"/>
                <a:gd name="T88" fmla="*/ 2147483647 w 231"/>
                <a:gd name="T89" fmla="*/ 0 h 231"/>
                <a:gd name="T90" fmla="*/ 2147483647 w 231"/>
                <a:gd name="T91" fmla="*/ 0 h 231"/>
                <a:gd name="T92" fmla="*/ 2147483647 w 231"/>
                <a:gd name="T93" fmla="*/ 0 h 231"/>
                <a:gd name="T94" fmla="*/ 2147483647 w 231"/>
                <a:gd name="T95" fmla="*/ 0 h 231"/>
                <a:gd name="T96" fmla="*/ 2147483647 w 231"/>
                <a:gd name="T97" fmla="*/ 2147483647 h 231"/>
                <a:gd name="T98" fmla="*/ 2147483647 w 231"/>
                <a:gd name="T99" fmla="*/ 2147483647 h 231"/>
                <a:gd name="T100" fmla="*/ 2147483647 w 231"/>
                <a:gd name="T101" fmla="*/ 2147483647 h 231"/>
                <a:gd name="T102" fmla="*/ 2147483647 w 231"/>
                <a:gd name="T103" fmla="*/ 2147483647 h 231"/>
                <a:gd name="T104" fmla="*/ 2147483647 w 231"/>
                <a:gd name="T105" fmla="*/ 2147483647 h 231"/>
                <a:gd name="T106" fmla="*/ 2147483647 w 231"/>
                <a:gd name="T107" fmla="*/ 2147483647 h 231"/>
                <a:gd name="T108" fmla="*/ 2147483647 w 231"/>
                <a:gd name="T109" fmla="*/ 2147483647 h 231"/>
                <a:gd name="T110" fmla="*/ 2147483647 w 231"/>
                <a:gd name="T111" fmla="*/ 2147483647 h 231"/>
                <a:gd name="T112" fmla="*/ 2147483647 w 231"/>
                <a:gd name="T113" fmla="*/ 2147483647 h 231"/>
                <a:gd name="T114" fmla="*/ 2147483647 w 231"/>
                <a:gd name="T115" fmla="*/ 2147483647 h 231"/>
                <a:gd name="T116" fmla="*/ 2147483647 w 231"/>
                <a:gd name="T117" fmla="*/ 2147483647 h 231"/>
                <a:gd name="T118" fmla="*/ 2147483647 w 231"/>
                <a:gd name="T119" fmla="*/ 2147483647 h 231"/>
                <a:gd name="T120" fmla="*/ 2147483647 w 231"/>
                <a:gd name="T121" fmla="*/ 2147483647 h 231"/>
                <a:gd name="T122" fmla="*/ 2147483647 w 231"/>
                <a:gd name="T123" fmla="*/ 2147483647 h 2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231"/>
                <a:gd name="T188" fmla="*/ 231 w 231"/>
                <a:gd name="T189" fmla="*/ 231 h 2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231">
                  <a:moveTo>
                    <a:pt x="231" y="115"/>
                  </a:moveTo>
                  <a:lnTo>
                    <a:pt x="231" y="115"/>
                  </a:lnTo>
                  <a:lnTo>
                    <a:pt x="231" y="128"/>
                  </a:lnTo>
                  <a:lnTo>
                    <a:pt x="229" y="139"/>
                  </a:lnTo>
                  <a:lnTo>
                    <a:pt x="225" y="150"/>
                  </a:lnTo>
                  <a:lnTo>
                    <a:pt x="222" y="161"/>
                  </a:lnTo>
                  <a:lnTo>
                    <a:pt x="216" y="171"/>
                  </a:lnTo>
                  <a:lnTo>
                    <a:pt x="211" y="180"/>
                  </a:lnTo>
                  <a:lnTo>
                    <a:pt x="196" y="197"/>
                  </a:lnTo>
                  <a:lnTo>
                    <a:pt x="180" y="211"/>
                  </a:lnTo>
                  <a:lnTo>
                    <a:pt x="169" y="216"/>
                  </a:lnTo>
                  <a:lnTo>
                    <a:pt x="160" y="222"/>
                  </a:lnTo>
                  <a:lnTo>
                    <a:pt x="150" y="225"/>
                  </a:lnTo>
                  <a:lnTo>
                    <a:pt x="139" y="229"/>
                  </a:lnTo>
                  <a:lnTo>
                    <a:pt x="126" y="231"/>
                  </a:lnTo>
                  <a:lnTo>
                    <a:pt x="115" y="231"/>
                  </a:lnTo>
                  <a:lnTo>
                    <a:pt x="103" y="231"/>
                  </a:lnTo>
                  <a:lnTo>
                    <a:pt x="92" y="229"/>
                  </a:lnTo>
                  <a:lnTo>
                    <a:pt x="81" y="225"/>
                  </a:lnTo>
                  <a:lnTo>
                    <a:pt x="70" y="222"/>
                  </a:lnTo>
                  <a:lnTo>
                    <a:pt x="59" y="216"/>
                  </a:lnTo>
                  <a:lnTo>
                    <a:pt x="50" y="211"/>
                  </a:lnTo>
                  <a:lnTo>
                    <a:pt x="34" y="197"/>
                  </a:lnTo>
                  <a:lnTo>
                    <a:pt x="20" y="180"/>
                  </a:lnTo>
                  <a:lnTo>
                    <a:pt x="14" y="171"/>
                  </a:lnTo>
                  <a:lnTo>
                    <a:pt x="9" y="161"/>
                  </a:lnTo>
                  <a:lnTo>
                    <a:pt x="5" y="150"/>
                  </a:lnTo>
                  <a:lnTo>
                    <a:pt x="2" y="139"/>
                  </a:lnTo>
                  <a:lnTo>
                    <a:pt x="0" y="128"/>
                  </a:lnTo>
                  <a:lnTo>
                    <a:pt x="0" y="115"/>
                  </a:lnTo>
                  <a:lnTo>
                    <a:pt x="0" y="105"/>
                  </a:lnTo>
                  <a:lnTo>
                    <a:pt x="2" y="92"/>
                  </a:lnTo>
                  <a:lnTo>
                    <a:pt x="5" y="81"/>
                  </a:lnTo>
                  <a:lnTo>
                    <a:pt x="9" y="70"/>
                  </a:lnTo>
                  <a:lnTo>
                    <a:pt x="14" y="61"/>
                  </a:lnTo>
                  <a:lnTo>
                    <a:pt x="20" y="51"/>
                  </a:lnTo>
                  <a:lnTo>
                    <a:pt x="34" y="34"/>
                  </a:lnTo>
                  <a:lnTo>
                    <a:pt x="50" y="20"/>
                  </a:lnTo>
                  <a:lnTo>
                    <a:pt x="59" y="14"/>
                  </a:lnTo>
                  <a:lnTo>
                    <a:pt x="70" y="9"/>
                  </a:lnTo>
                  <a:lnTo>
                    <a:pt x="81" y="5"/>
                  </a:lnTo>
                  <a:lnTo>
                    <a:pt x="92" y="2"/>
                  </a:lnTo>
                  <a:lnTo>
                    <a:pt x="103" y="0"/>
                  </a:lnTo>
                  <a:lnTo>
                    <a:pt x="115" y="0"/>
                  </a:lnTo>
                  <a:lnTo>
                    <a:pt x="126" y="0"/>
                  </a:lnTo>
                  <a:lnTo>
                    <a:pt x="139" y="2"/>
                  </a:lnTo>
                  <a:lnTo>
                    <a:pt x="150" y="5"/>
                  </a:lnTo>
                  <a:lnTo>
                    <a:pt x="160" y="9"/>
                  </a:lnTo>
                  <a:lnTo>
                    <a:pt x="169" y="14"/>
                  </a:lnTo>
                  <a:lnTo>
                    <a:pt x="180" y="20"/>
                  </a:lnTo>
                  <a:lnTo>
                    <a:pt x="196" y="34"/>
                  </a:lnTo>
                  <a:lnTo>
                    <a:pt x="211" y="51"/>
                  </a:lnTo>
                  <a:lnTo>
                    <a:pt x="216" y="61"/>
                  </a:lnTo>
                  <a:lnTo>
                    <a:pt x="222" y="70"/>
                  </a:lnTo>
                  <a:lnTo>
                    <a:pt x="225" y="81"/>
                  </a:lnTo>
                  <a:lnTo>
                    <a:pt x="229" y="92"/>
                  </a:lnTo>
                  <a:lnTo>
                    <a:pt x="231" y="105"/>
                  </a:lnTo>
                  <a:lnTo>
                    <a:pt x="231" y="115"/>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44" name="Group 85"/>
          <p:cNvGrpSpPr/>
          <p:nvPr/>
        </p:nvGrpSpPr>
        <p:grpSpPr bwMode="auto">
          <a:xfrm>
            <a:off x="1844279" y="2365772"/>
            <a:ext cx="523875" cy="1741884"/>
            <a:chOff x="0" y="0"/>
            <a:chExt cx="870896" cy="2893584"/>
          </a:xfrm>
          <a:solidFill>
            <a:srgbClr val="1F1049"/>
          </a:solidFill>
        </p:grpSpPr>
        <p:sp>
          <p:nvSpPr>
            <p:cNvPr id="45" name="Freeform 36"/>
            <p:cNvSpPr>
              <a:spLocks noChangeArrowheads="1"/>
            </p:cNvSpPr>
            <p:nvPr/>
          </p:nvSpPr>
          <p:spPr bwMode="auto">
            <a:xfrm>
              <a:off x="49363" y="453665"/>
              <a:ext cx="776872" cy="427809"/>
            </a:xfrm>
            <a:custGeom>
              <a:avLst/>
              <a:gdLst>
                <a:gd name="T0" fmla="*/ 0 w 1324"/>
                <a:gd name="T1" fmla="*/ 0 h 726"/>
                <a:gd name="T2" fmla="*/ 0 w 1324"/>
                <a:gd name="T3" fmla="*/ 2147483647 h 726"/>
                <a:gd name="T4" fmla="*/ 2147483647 w 1324"/>
                <a:gd name="T5" fmla="*/ 2147483647 h 726"/>
                <a:gd name="T6" fmla="*/ 2147483647 w 1324"/>
                <a:gd name="T7" fmla="*/ 2147483647 h 726"/>
                <a:gd name="T8" fmla="*/ 2147483647 w 1324"/>
                <a:gd name="T9" fmla="*/ 2147483647 h 726"/>
                <a:gd name="T10" fmla="*/ 2147483647 w 1324"/>
                <a:gd name="T11" fmla="*/ 0 h 726"/>
                <a:gd name="T12" fmla="*/ 0 w 1324"/>
                <a:gd name="T13" fmla="*/ 0 h 726"/>
                <a:gd name="T14" fmla="*/ 0 60000 65536"/>
                <a:gd name="T15" fmla="*/ 0 60000 65536"/>
                <a:gd name="T16" fmla="*/ 0 60000 65536"/>
                <a:gd name="T17" fmla="*/ 0 60000 65536"/>
                <a:gd name="T18" fmla="*/ 0 60000 65536"/>
                <a:gd name="T19" fmla="*/ 0 60000 65536"/>
                <a:gd name="T20" fmla="*/ 0 60000 65536"/>
                <a:gd name="T21" fmla="*/ 0 w 1324"/>
                <a:gd name="T22" fmla="*/ 0 h 726"/>
                <a:gd name="T23" fmla="*/ 1324 w 1324"/>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 h="726">
                  <a:moveTo>
                    <a:pt x="0" y="0"/>
                  </a:moveTo>
                  <a:lnTo>
                    <a:pt x="0" y="283"/>
                  </a:lnTo>
                  <a:lnTo>
                    <a:pt x="444" y="726"/>
                  </a:lnTo>
                  <a:lnTo>
                    <a:pt x="888" y="726"/>
                  </a:lnTo>
                  <a:lnTo>
                    <a:pt x="1324" y="288"/>
                  </a:lnTo>
                  <a:lnTo>
                    <a:pt x="1324"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46" name="Rectangle 37"/>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47" name="Rectangle 38"/>
            <p:cNvSpPr>
              <a:spLocks noChangeArrowheads="1"/>
            </p:cNvSpPr>
            <p:nvPr/>
          </p:nvSpPr>
          <p:spPr bwMode="auto">
            <a:xfrm>
              <a:off x="155140" y="0"/>
              <a:ext cx="69343" cy="253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48" name="Rectangle 39"/>
            <p:cNvSpPr>
              <a:spLocks noChangeArrowheads="1"/>
            </p:cNvSpPr>
            <p:nvPr/>
          </p:nvSpPr>
          <p:spPr bwMode="auto">
            <a:xfrm>
              <a:off x="634661" y="0"/>
              <a:ext cx="71693" cy="253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49" name="Rectangle 52"/>
            <p:cNvSpPr>
              <a:spLocks noChangeArrowheads="1"/>
            </p:cNvSpPr>
            <p:nvPr/>
          </p:nvSpPr>
          <p:spPr bwMode="auto">
            <a:xfrm>
              <a:off x="377271" y="935537"/>
              <a:ext cx="105777" cy="1958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grpSp>
      <p:grpSp>
        <p:nvGrpSpPr>
          <p:cNvPr id="50" name="Group 91"/>
          <p:cNvGrpSpPr/>
          <p:nvPr/>
        </p:nvGrpSpPr>
        <p:grpSpPr bwMode="auto">
          <a:xfrm>
            <a:off x="2547938" y="2028826"/>
            <a:ext cx="525066" cy="2078831"/>
            <a:chOff x="0" y="0"/>
            <a:chExt cx="870896" cy="3453026"/>
          </a:xfrm>
          <a:solidFill>
            <a:srgbClr val="1F1049"/>
          </a:solidFill>
        </p:grpSpPr>
        <p:sp>
          <p:nvSpPr>
            <p:cNvPr id="51" name="Freeform 40"/>
            <p:cNvSpPr>
              <a:spLocks noChangeArrowheads="1"/>
            </p:cNvSpPr>
            <p:nvPr/>
          </p:nvSpPr>
          <p:spPr bwMode="auto">
            <a:xfrm>
              <a:off x="48187" y="453665"/>
              <a:ext cx="778048" cy="427809"/>
            </a:xfrm>
            <a:custGeom>
              <a:avLst/>
              <a:gdLst>
                <a:gd name="T0" fmla="*/ 0 w 1324"/>
                <a:gd name="T1" fmla="*/ 0 h 726"/>
                <a:gd name="T2" fmla="*/ 0 w 1324"/>
                <a:gd name="T3" fmla="*/ 2147483647 h 726"/>
                <a:gd name="T4" fmla="*/ 2147483647 w 1324"/>
                <a:gd name="T5" fmla="*/ 2147483647 h 726"/>
                <a:gd name="T6" fmla="*/ 2147483647 w 1324"/>
                <a:gd name="T7" fmla="*/ 2147483647 h 726"/>
                <a:gd name="T8" fmla="*/ 2147483647 w 1324"/>
                <a:gd name="T9" fmla="*/ 2147483647 h 726"/>
                <a:gd name="T10" fmla="*/ 2147483647 w 1324"/>
                <a:gd name="T11" fmla="*/ 0 h 726"/>
                <a:gd name="T12" fmla="*/ 0 w 1324"/>
                <a:gd name="T13" fmla="*/ 0 h 726"/>
                <a:gd name="T14" fmla="*/ 0 60000 65536"/>
                <a:gd name="T15" fmla="*/ 0 60000 65536"/>
                <a:gd name="T16" fmla="*/ 0 60000 65536"/>
                <a:gd name="T17" fmla="*/ 0 60000 65536"/>
                <a:gd name="T18" fmla="*/ 0 60000 65536"/>
                <a:gd name="T19" fmla="*/ 0 60000 65536"/>
                <a:gd name="T20" fmla="*/ 0 60000 65536"/>
                <a:gd name="T21" fmla="*/ 0 w 1324"/>
                <a:gd name="T22" fmla="*/ 0 h 726"/>
                <a:gd name="T23" fmla="*/ 1324 w 1324"/>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 h="726">
                  <a:moveTo>
                    <a:pt x="0" y="0"/>
                  </a:moveTo>
                  <a:lnTo>
                    <a:pt x="0" y="283"/>
                  </a:lnTo>
                  <a:lnTo>
                    <a:pt x="444" y="726"/>
                  </a:lnTo>
                  <a:lnTo>
                    <a:pt x="887" y="726"/>
                  </a:lnTo>
                  <a:lnTo>
                    <a:pt x="1324" y="290"/>
                  </a:lnTo>
                  <a:lnTo>
                    <a:pt x="1324"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52" name="Rectangle 41"/>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53" name="Rectangle 42"/>
            <p:cNvSpPr>
              <a:spLocks noChangeArrowheads="1"/>
            </p:cNvSpPr>
            <p:nvPr/>
          </p:nvSpPr>
          <p:spPr bwMode="auto">
            <a:xfrm>
              <a:off x="153964" y="0"/>
              <a:ext cx="70518" cy="255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54" name="Rectangle 43"/>
            <p:cNvSpPr>
              <a:spLocks noChangeArrowheads="1"/>
            </p:cNvSpPr>
            <p:nvPr/>
          </p:nvSpPr>
          <p:spPr bwMode="auto">
            <a:xfrm>
              <a:off x="634661" y="0"/>
              <a:ext cx="70518" cy="255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55" name="Rectangle 53"/>
            <p:cNvSpPr>
              <a:spLocks noChangeArrowheads="1"/>
            </p:cNvSpPr>
            <p:nvPr/>
          </p:nvSpPr>
          <p:spPr bwMode="auto">
            <a:xfrm>
              <a:off x="393725" y="922609"/>
              <a:ext cx="105777" cy="25304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grpSp>
      <p:grpSp>
        <p:nvGrpSpPr>
          <p:cNvPr id="56" name="Group 97"/>
          <p:cNvGrpSpPr/>
          <p:nvPr/>
        </p:nvGrpSpPr>
        <p:grpSpPr bwMode="auto">
          <a:xfrm>
            <a:off x="3252788" y="2365772"/>
            <a:ext cx="523875" cy="1741884"/>
            <a:chOff x="0" y="0"/>
            <a:chExt cx="870896" cy="2893584"/>
          </a:xfrm>
          <a:solidFill>
            <a:srgbClr val="1F1049"/>
          </a:solidFill>
        </p:grpSpPr>
        <p:sp>
          <p:nvSpPr>
            <p:cNvPr id="57" name="Freeform 44"/>
            <p:cNvSpPr>
              <a:spLocks noChangeArrowheads="1"/>
            </p:cNvSpPr>
            <p:nvPr/>
          </p:nvSpPr>
          <p:spPr bwMode="auto">
            <a:xfrm>
              <a:off x="49363" y="453665"/>
              <a:ext cx="776872" cy="427809"/>
            </a:xfrm>
            <a:custGeom>
              <a:avLst/>
              <a:gdLst>
                <a:gd name="T0" fmla="*/ 0 w 1321"/>
                <a:gd name="T1" fmla="*/ 0 h 726"/>
                <a:gd name="T2" fmla="*/ 0 w 1321"/>
                <a:gd name="T3" fmla="*/ 2147483647 h 726"/>
                <a:gd name="T4" fmla="*/ 2147483647 w 1321"/>
                <a:gd name="T5" fmla="*/ 2147483647 h 726"/>
                <a:gd name="T6" fmla="*/ 2147483647 w 1321"/>
                <a:gd name="T7" fmla="*/ 2147483647 h 726"/>
                <a:gd name="T8" fmla="*/ 2147483647 w 1321"/>
                <a:gd name="T9" fmla="*/ 2147483647 h 726"/>
                <a:gd name="T10" fmla="*/ 2147483647 w 1321"/>
                <a:gd name="T11" fmla="*/ 0 h 726"/>
                <a:gd name="T12" fmla="*/ 0 w 1321"/>
                <a:gd name="T13" fmla="*/ 0 h 726"/>
                <a:gd name="T14" fmla="*/ 0 60000 65536"/>
                <a:gd name="T15" fmla="*/ 0 60000 65536"/>
                <a:gd name="T16" fmla="*/ 0 60000 65536"/>
                <a:gd name="T17" fmla="*/ 0 60000 65536"/>
                <a:gd name="T18" fmla="*/ 0 60000 65536"/>
                <a:gd name="T19" fmla="*/ 0 60000 65536"/>
                <a:gd name="T20" fmla="*/ 0 60000 65536"/>
                <a:gd name="T21" fmla="*/ 0 w 1321"/>
                <a:gd name="T22" fmla="*/ 0 h 726"/>
                <a:gd name="T23" fmla="*/ 1321 w 1321"/>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 h="726">
                  <a:moveTo>
                    <a:pt x="0" y="0"/>
                  </a:moveTo>
                  <a:lnTo>
                    <a:pt x="0" y="283"/>
                  </a:lnTo>
                  <a:lnTo>
                    <a:pt x="441" y="726"/>
                  </a:lnTo>
                  <a:lnTo>
                    <a:pt x="885" y="726"/>
                  </a:lnTo>
                  <a:lnTo>
                    <a:pt x="1321" y="288"/>
                  </a:lnTo>
                  <a:lnTo>
                    <a:pt x="1321"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58" name="Rectangle 45"/>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59" name="Rectangle 46"/>
            <p:cNvSpPr>
              <a:spLocks noChangeArrowheads="1"/>
            </p:cNvSpPr>
            <p:nvPr/>
          </p:nvSpPr>
          <p:spPr bwMode="auto">
            <a:xfrm>
              <a:off x="155140" y="0"/>
              <a:ext cx="69343" cy="253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60" name="Rectangle 47"/>
            <p:cNvSpPr>
              <a:spLocks noChangeArrowheads="1"/>
            </p:cNvSpPr>
            <p:nvPr/>
          </p:nvSpPr>
          <p:spPr bwMode="auto">
            <a:xfrm>
              <a:off x="635837" y="0"/>
              <a:ext cx="69343" cy="2538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61" name="Rectangle 54"/>
            <p:cNvSpPr>
              <a:spLocks noChangeArrowheads="1"/>
            </p:cNvSpPr>
            <p:nvPr/>
          </p:nvSpPr>
          <p:spPr bwMode="auto">
            <a:xfrm>
              <a:off x="385498" y="922609"/>
              <a:ext cx="105777" cy="197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grpSp>
      <p:grpSp>
        <p:nvGrpSpPr>
          <p:cNvPr id="62" name="Group 103"/>
          <p:cNvGrpSpPr/>
          <p:nvPr/>
        </p:nvGrpSpPr>
        <p:grpSpPr bwMode="auto">
          <a:xfrm>
            <a:off x="3918347" y="2778919"/>
            <a:ext cx="523875" cy="1328738"/>
            <a:chOff x="0" y="0"/>
            <a:chExt cx="870896" cy="2207210"/>
          </a:xfrm>
          <a:solidFill>
            <a:srgbClr val="1F1049"/>
          </a:solidFill>
        </p:grpSpPr>
        <p:sp>
          <p:nvSpPr>
            <p:cNvPr id="63" name="Freeform 48"/>
            <p:cNvSpPr>
              <a:spLocks noChangeArrowheads="1"/>
            </p:cNvSpPr>
            <p:nvPr/>
          </p:nvSpPr>
          <p:spPr bwMode="auto">
            <a:xfrm>
              <a:off x="49363" y="453665"/>
              <a:ext cx="776872" cy="427809"/>
            </a:xfrm>
            <a:custGeom>
              <a:avLst/>
              <a:gdLst>
                <a:gd name="T0" fmla="*/ 0 w 1322"/>
                <a:gd name="T1" fmla="*/ 0 h 727"/>
                <a:gd name="T2" fmla="*/ 0 w 1322"/>
                <a:gd name="T3" fmla="*/ 2147483647 h 727"/>
                <a:gd name="T4" fmla="*/ 2147483647 w 1322"/>
                <a:gd name="T5" fmla="*/ 2147483647 h 727"/>
                <a:gd name="T6" fmla="*/ 2147483647 w 1322"/>
                <a:gd name="T7" fmla="*/ 2147483647 h 727"/>
                <a:gd name="T8" fmla="*/ 2147483647 w 1322"/>
                <a:gd name="T9" fmla="*/ 2147483647 h 727"/>
                <a:gd name="T10" fmla="*/ 2147483647 w 1322"/>
                <a:gd name="T11" fmla="*/ 0 h 727"/>
                <a:gd name="T12" fmla="*/ 0 w 1322"/>
                <a:gd name="T13" fmla="*/ 0 h 727"/>
                <a:gd name="T14" fmla="*/ 0 60000 65536"/>
                <a:gd name="T15" fmla="*/ 0 60000 65536"/>
                <a:gd name="T16" fmla="*/ 0 60000 65536"/>
                <a:gd name="T17" fmla="*/ 0 60000 65536"/>
                <a:gd name="T18" fmla="*/ 0 60000 65536"/>
                <a:gd name="T19" fmla="*/ 0 60000 65536"/>
                <a:gd name="T20" fmla="*/ 0 60000 65536"/>
                <a:gd name="T21" fmla="*/ 0 w 1322"/>
                <a:gd name="T22" fmla="*/ 0 h 727"/>
                <a:gd name="T23" fmla="*/ 1322 w 1322"/>
                <a:gd name="T24" fmla="*/ 727 h 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2" h="727">
                  <a:moveTo>
                    <a:pt x="0" y="0"/>
                  </a:moveTo>
                  <a:lnTo>
                    <a:pt x="0" y="285"/>
                  </a:lnTo>
                  <a:lnTo>
                    <a:pt x="442" y="727"/>
                  </a:lnTo>
                  <a:lnTo>
                    <a:pt x="885" y="727"/>
                  </a:lnTo>
                  <a:lnTo>
                    <a:pt x="1322" y="290"/>
                  </a:lnTo>
                  <a:lnTo>
                    <a:pt x="1322"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2">
                    <a:lumMod val="50000"/>
                  </a:schemeClr>
                </a:solidFill>
              </a:endParaRPr>
            </a:p>
          </p:txBody>
        </p:sp>
        <p:sp>
          <p:nvSpPr>
            <p:cNvPr id="64" name="Rectangle 49"/>
            <p:cNvSpPr>
              <a:spLocks noChangeArrowheads="1"/>
            </p:cNvSpPr>
            <p:nvPr/>
          </p:nvSpPr>
          <p:spPr bwMode="auto">
            <a:xfrm>
              <a:off x="0" y="279721"/>
              <a:ext cx="870896" cy="144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65" name="Rectangle 50"/>
            <p:cNvSpPr>
              <a:spLocks noChangeArrowheads="1"/>
            </p:cNvSpPr>
            <p:nvPr/>
          </p:nvSpPr>
          <p:spPr bwMode="auto">
            <a:xfrm>
              <a:off x="155140" y="0"/>
              <a:ext cx="69343" cy="255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66" name="Rectangle 51"/>
            <p:cNvSpPr>
              <a:spLocks noChangeArrowheads="1"/>
            </p:cNvSpPr>
            <p:nvPr/>
          </p:nvSpPr>
          <p:spPr bwMode="auto">
            <a:xfrm>
              <a:off x="635837" y="0"/>
              <a:ext cx="70518" cy="255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sp>
          <p:nvSpPr>
            <p:cNvPr id="67" name="Rectangle 55"/>
            <p:cNvSpPr>
              <a:spLocks noChangeArrowheads="1"/>
            </p:cNvSpPr>
            <p:nvPr/>
          </p:nvSpPr>
          <p:spPr bwMode="auto">
            <a:xfrm>
              <a:off x="390199" y="939063"/>
              <a:ext cx="105777" cy="1268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bg2">
                    <a:lumMod val="50000"/>
                  </a:schemeClr>
                </a:solidFill>
                <a:latin typeface="Calibri" panose="020F0502020204030204" charset="0"/>
                <a:sym typeface="宋体" panose="02010600030101010101" pitchFamily="2" charset="-122"/>
              </a:endParaRPr>
            </a:p>
          </p:txBody>
        </p:sp>
      </p:grpSp>
      <p:sp>
        <p:nvSpPr>
          <p:cNvPr id="68" name="文本框 185"/>
          <p:cNvSpPr>
            <a:spLocks noChangeArrowheads="1"/>
          </p:cNvSpPr>
          <p:nvPr/>
        </p:nvSpPr>
        <p:spPr bwMode="auto">
          <a:xfrm>
            <a:off x="5835254" y="1766888"/>
            <a:ext cx="17025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1F1049"/>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69" name="文本框 186"/>
          <p:cNvSpPr>
            <a:spLocks noChangeArrowheads="1"/>
          </p:cNvSpPr>
          <p:nvPr/>
        </p:nvSpPr>
        <p:spPr bwMode="auto">
          <a:xfrm>
            <a:off x="5823348" y="2068117"/>
            <a:ext cx="20919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sp>
        <p:nvSpPr>
          <p:cNvPr id="70" name="文本框 187"/>
          <p:cNvSpPr>
            <a:spLocks noChangeArrowheads="1"/>
          </p:cNvSpPr>
          <p:nvPr/>
        </p:nvSpPr>
        <p:spPr bwMode="auto">
          <a:xfrm>
            <a:off x="5845969" y="2561035"/>
            <a:ext cx="17025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1F1049"/>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71" name="文本框 188"/>
          <p:cNvSpPr>
            <a:spLocks noChangeArrowheads="1"/>
          </p:cNvSpPr>
          <p:nvPr/>
        </p:nvSpPr>
        <p:spPr bwMode="auto">
          <a:xfrm>
            <a:off x="5834062" y="2862263"/>
            <a:ext cx="20919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sp>
        <p:nvSpPr>
          <p:cNvPr id="72" name="文本框 189"/>
          <p:cNvSpPr>
            <a:spLocks noChangeArrowheads="1"/>
          </p:cNvSpPr>
          <p:nvPr/>
        </p:nvSpPr>
        <p:spPr bwMode="auto">
          <a:xfrm>
            <a:off x="5865019" y="3374231"/>
            <a:ext cx="17025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1F1049"/>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73" name="文本框 190"/>
          <p:cNvSpPr>
            <a:spLocks noChangeArrowheads="1"/>
          </p:cNvSpPr>
          <p:nvPr/>
        </p:nvSpPr>
        <p:spPr bwMode="auto">
          <a:xfrm>
            <a:off x="5853112" y="3676651"/>
            <a:ext cx="20919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p:cBhvr>
                                        <p:cTn id="27" dur="500"/>
                                        <p:tgtEl>
                                          <p:spTgt spid="6"/>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p:cBhvr>
                                        <p:cTn id="31" dur="2000"/>
                                        <p:tgtEl>
                                          <p:spTgt spid="9"/>
                                        </p:tgtEl>
                                      </p:cBhvr>
                                    </p:animEffect>
                                  </p:childTnLst>
                                </p:cTn>
                              </p:par>
                              <p:par>
                                <p:cTn id="32" presetID="12" presetClass="entr" presetSubtype="4" fill="hold" nodeType="withEffect">
                                  <p:stCondLst>
                                    <p:cond delay="5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p:tgtEl>
                                          <p:spTgt spid="44"/>
                                        </p:tgtEl>
                                        <p:attrNameLst>
                                          <p:attrName>ppt_y</p:attrName>
                                        </p:attrNameLst>
                                      </p:cBhvr>
                                      <p:tavLst>
                                        <p:tav tm="0">
                                          <p:val>
                                            <p:strVal val="#ppt_y+#ppt_h*1.125000"/>
                                          </p:val>
                                        </p:tav>
                                        <p:tav tm="100000">
                                          <p:val>
                                            <p:strVal val="#ppt_y"/>
                                          </p:val>
                                        </p:tav>
                                      </p:tavLst>
                                    </p:anim>
                                    <p:animEffect>
                                      <p:cBhvr>
                                        <p:cTn id="35" dur="500"/>
                                        <p:tgtEl>
                                          <p:spTgt spid="44"/>
                                        </p:tgtEl>
                                      </p:cBhvr>
                                    </p:animEffect>
                                  </p:childTnLst>
                                </p:cTn>
                              </p:par>
                              <p:par>
                                <p:cTn id="36" presetID="12" presetClass="entr" presetSubtype="4" fill="hold" nodeType="withEffect">
                                  <p:stCondLst>
                                    <p:cond delay="7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p:tgtEl>
                                          <p:spTgt spid="50"/>
                                        </p:tgtEl>
                                        <p:attrNameLst>
                                          <p:attrName>ppt_y</p:attrName>
                                        </p:attrNameLst>
                                      </p:cBhvr>
                                      <p:tavLst>
                                        <p:tav tm="0">
                                          <p:val>
                                            <p:strVal val="#ppt_y+#ppt_h*1.125000"/>
                                          </p:val>
                                        </p:tav>
                                        <p:tav tm="100000">
                                          <p:val>
                                            <p:strVal val="#ppt_y"/>
                                          </p:val>
                                        </p:tav>
                                      </p:tavLst>
                                    </p:anim>
                                    <p:animEffect>
                                      <p:cBhvr>
                                        <p:cTn id="39" dur="500"/>
                                        <p:tgtEl>
                                          <p:spTgt spid="50"/>
                                        </p:tgtEl>
                                      </p:cBhvr>
                                    </p:animEffect>
                                  </p:childTnLst>
                                </p:cTn>
                              </p:par>
                              <p:par>
                                <p:cTn id="40" presetID="12" presetClass="entr" presetSubtype="4" fill="hold" nodeType="withEffect">
                                  <p:stCondLst>
                                    <p:cond delay="100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p:tgtEl>
                                          <p:spTgt spid="56"/>
                                        </p:tgtEl>
                                        <p:attrNameLst>
                                          <p:attrName>ppt_y</p:attrName>
                                        </p:attrNameLst>
                                      </p:cBhvr>
                                      <p:tavLst>
                                        <p:tav tm="0">
                                          <p:val>
                                            <p:strVal val="#ppt_y+#ppt_h*1.125000"/>
                                          </p:val>
                                        </p:tav>
                                        <p:tav tm="100000">
                                          <p:val>
                                            <p:strVal val="#ppt_y"/>
                                          </p:val>
                                        </p:tav>
                                      </p:tavLst>
                                    </p:anim>
                                    <p:animEffect>
                                      <p:cBhvr>
                                        <p:cTn id="43" dur="500"/>
                                        <p:tgtEl>
                                          <p:spTgt spid="56"/>
                                        </p:tgtEl>
                                      </p:cBhvr>
                                    </p:animEffect>
                                  </p:childTnLst>
                                </p:cTn>
                              </p:par>
                              <p:par>
                                <p:cTn id="44" presetID="12" presetClass="entr" presetSubtype="4" fill="hold" nodeType="withEffect">
                                  <p:stCondLst>
                                    <p:cond delay="125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p:tgtEl>
                                          <p:spTgt spid="62"/>
                                        </p:tgtEl>
                                        <p:attrNameLst>
                                          <p:attrName>ppt_y</p:attrName>
                                        </p:attrNameLst>
                                      </p:cBhvr>
                                      <p:tavLst>
                                        <p:tav tm="0">
                                          <p:val>
                                            <p:strVal val="#ppt_y+#ppt_h*1.125000"/>
                                          </p:val>
                                        </p:tav>
                                        <p:tav tm="100000">
                                          <p:val>
                                            <p:strVal val="#ppt_y"/>
                                          </p:val>
                                        </p:tav>
                                      </p:tavLst>
                                    </p:anim>
                                    <p:animEffect>
                                      <p:cBhvr>
                                        <p:cTn id="47" dur="500"/>
                                        <p:tgtEl>
                                          <p:spTgt spid="62"/>
                                        </p:tgtEl>
                                      </p:cBhvr>
                                    </p:animEffect>
                                  </p:childTnLst>
                                </p:cTn>
                              </p:par>
                            </p:childTnLst>
                          </p:cTn>
                        </p:par>
                        <p:par>
                          <p:cTn id="48" fill="hold">
                            <p:stCondLst>
                              <p:cond delay="3000"/>
                            </p:stCondLst>
                            <p:childTnLst>
                              <p:par>
                                <p:cTn id="49" presetID="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ppt_x</p:attrName>
                                        </p:attrNameLst>
                                      </p:cBhvr>
                                      <p:tavLst>
                                        <p:tav tm="0">
                                          <p:val>
                                            <p:strVal val="1+#ppt_w/2"/>
                                          </p:val>
                                        </p:tav>
                                        <p:tav tm="100000">
                                          <p:val>
                                            <p:strVal val="#ppt_x"/>
                                          </p:val>
                                        </p:tav>
                                      </p:tavLst>
                                    </p:anim>
                                    <p:anim calcmode="lin" valueType="num">
                                      <p:cBhvr>
                                        <p:cTn id="52" dur="5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5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ppt_x</p:attrName>
                                        </p:attrNameLst>
                                      </p:cBhvr>
                                      <p:tavLst>
                                        <p:tav tm="0">
                                          <p:val>
                                            <p:strVal val="#ppt_x"/>
                                          </p:val>
                                        </p:tav>
                                        <p:tav tm="100000">
                                          <p:val>
                                            <p:strVal val="#ppt_x"/>
                                          </p:val>
                                        </p:tav>
                                      </p:tavLst>
                                    </p:anim>
                                    <p:anim calcmode="lin" valueType="num">
                                      <p:cBhvr>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5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75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00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ppt_x</p:attrName>
                                        </p:attrNameLst>
                                      </p:cBhvr>
                                      <p:tavLst>
                                        <p:tav tm="0">
                                          <p:val>
                                            <p:strVal val="#ppt_x"/>
                                          </p:val>
                                        </p:tav>
                                        <p:tav tm="100000">
                                          <p:val>
                                            <p:strVal val="#ppt_x"/>
                                          </p:val>
                                        </p:tav>
                                      </p:tavLst>
                                    </p:anim>
                                    <p:anim calcmode="lin" valueType="num">
                                      <p:cBhvr>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ppt_x</p:attrName>
                                        </p:attrNameLst>
                                      </p:cBhvr>
                                      <p:tavLst>
                                        <p:tav tm="0">
                                          <p:val>
                                            <p:strVal val="0-#ppt_w/2"/>
                                          </p:val>
                                        </p:tav>
                                        <p:tav tm="100000">
                                          <p:val>
                                            <p:strVal val="#ppt_x"/>
                                          </p:val>
                                        </p:tav>
                                      </p:tavLst>
                                    </p:anim>
                                    <p:anim calcmode="lin" valueType="num">
                                      <p:cBhvr>
                                        <p:cTn id="83" dur="500" fill="hold"/>
                                        <p:tgtEl>
                                          <p:spTgt spid="17"/>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25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ppt_x</p:attrName>
                                        </p:attrNameLst>
                                      </p:cBhvr>
                                      <p:tavLst>
                                        <p:tav tm="0">
                                          <p:val>
                                            <p:strVal val="0-#ppt_w/2"/>
                                          </p:val>
                                        </p:tav>
                                        <p:tav tm="100000">
                                          <p:val>
                                            <p:strVal val="#ppt_x"/>
                                          </p:val>
                                        </p:tav>
                                      </p:tavLst>
                                    </p:anim>
                                    <p:anim calcmode="lin" valueType="num">
                                      <p:cBhvr>
                                        <p:cTn id="87" dur="500" fill="hold"/>
                                        <p:tgtEl>
                                          <p:spTgt spid="18"/>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ppt_x</p:attrName>
                                        </p:attrNameLst>
                                      </p:cBhvr>
                                      <p:tavLst>
                                        <p:tav tm="0">
                                          <p:val>
                                            <p:strVal val="0-#ppt_w/2"/>
                                          </p:val>
                                        </p:tav>
                                        <p:tav tm="100000">
                                          <p:val>
                                            <p:strVal val="#ppt_x"/>
                                          </p:val>
                                        </p:tav>
                                      </p:tavLst>
                                    </p:anim>
                                    <p:anim calcmode="lin" valueType="num">
                                      <p:cBhvr>
                                        <p:cTn id="91" dur="500" fill="hold"/>
                                        <p:tgtEl>
                                          <p:spTgt spid="19"/>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75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ppt_x</p:attrName>
                                        </p:attrNameLst>
                                      </p:cBhvr>
                                      <p:tavLst>
                                        <p:tav tm="0">
                                          <p:val>
                                            <p:strVal val="0-#ppt_w/2"/>
                                          </p:val>
                                        </p:tav>
                                        <p:tav tm="100000">
                                          <p:val>
                                            <p:strVal val="#ppt_x"/>
                                          </p:val>
                                        </p:tav>
                                      </p:tavLst>
                                    </p:anim>
                                    <p:anim calcmode="lin" valueType="num">
                                      <p:cBhvr>
                                        <p:cTn id="95" dur="500" fill="hold"/>
                                        <p:tgtEl>
                                          <p:spTgt spid="20"/>
                                        </p:tgtEl>
                                        <p:attrNameLst>
                                          <p:attrName>ppt_y</p:attrName>
                                        </p:attrNameLst>
                                      </p:cBhvr>
                                      <p:tavLst>
                                        <p:tav tm="0">
                                          <p:val>
                                            <p:strVal val="#ppt_y"/>
                                          </p:val>
                                        </p:tav>
                                        <p:tav tm="100000">
                                          <p:val>
                                            <p:strVal val="#ppt_y"/>
                                          </p:val>
                                        </p:tav>
                                      </p:tavLst>
                                    </p:anim>
                                  </p:childTnLst>
                                </p:cTn>
                              </p:par>
                            </p:childTnLst>
                          </p:cTn>
                        </p:par>
                        <p:par>
                          <p:cTn id="96" fill="hold">
                            <p:stCondLst>
                              <p:cond delay="50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68"/>
                                        </p:tgtEl>
                                        <p:attrNameLst>
                                          <p:attrName>style.visibility</p:attrName>
                                        </p:attrNameLst>
                                      </p:cBhvr>
                                      <p:to>
                                        <p:strVal val="visible"/>
                                      </p:to>
                                    </p:set>
                                    <p:anim calcmode="lin" valueType="num">
                                      <p:cBhvr>
                                        <p:cTn id="9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00" dur="250" fill="hold"/>
                                        <p:tgtEl>
                                          <p:spTgt spid="68"/>
                                        </p:tgtEl>
                                        <p:attrNameLst>
                                          <p:attrName>ppt_y</p:attrName>
                                        </p:attrNameLst>
                                      </p:cBhvr>
                                      <p:tavLst>
                                        <p:tav tm="0">
                                          <p:val>
                                            <p:strVal val="#ppt_y"/>
                                          </p:val>
                                        </p:tav>
                                        <p:tav tm="100000">
                                          <p:val>
                                            <p:strVal val="#ppt_y"/>
                                          </p:val>
                                        </p:tav>
                                      </p:tavLst>
                                    </p:anim>
                                    <p:anim calcmode="lin" valueType="num">
                                      <p:cBhvr>
                                        <p:cTn id="10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02" dur="250" fill="hold"/>
                                        <p:tgtEl>
                                          <p:spTgt spid="68"/>
                                        </p:tgtEl>
                                        <p:attrNameLst>
                                          <p:attrName>ppt_w</p:attrName>
                                        </p:attrNameLst>
                                      </p:cBhvr>
                                      <p:tavLst>
                                        <p:tav tm="0">
                                          <p:val>
                                            <p:strVal val="#ppt_w/10"/>
                                          </p:val>
                                        </p:tav>
                                        <p:tav tm="50000">
                                          <p:val>
                                            <p:strVal val="#ppt_w+.01"/>
                                          </p:val>
                                        </p:tav>
                                        <p:tav tm="100000">
                                          <p:val>
                                            <p:strVal val="#ppt_w"/>
                                          </p:val>
                                        </p:tav>
                                      </p:tavLst>
                                    </p:anim>
                                    <p:animEffect>
                                      <p:cBhvr>
                                        <p:cTn id="103" dur="250" tmFilter="0,0; .5, 1; 1, 1"/>
                                        <p:tgtEl>
                                          <p:spTgt spid="68"/>
                                        </p:tgtEl>
                                      </p:cBhvr>
                                    </p:animEffect>
                                  </p:childTnLst>
                                </p:cTn>
                              </p:par>
                            </p:childTnLst>
                          </p:cTn>
                        </p:par>
                        <p:par>
                          <p:cTn id="104" fill="hold">
                            <p:stCondLst>
                              <p:cond delay="7175"/>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69"/>
                                        </p:tgtEl>
                                        <p:attrNameLst>
                                          <p:attrName>style.visibility</p:attrName>
                                        </p:attrNameLst>
                                      </p:cBhvr>
                                      <p:to>
                                        <p:strVal val="visible"/>
                                      </p:to>
                                    </p:set>
                                    <p:anim calcmode="lin" valueType="num">
                                      <p:cBhvr>
                                        <p:cTn id="10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108" dur="250" fill="hold"/>
                                        <p:tgtEl>
                                          <p:spTgt spid="69"/>
                                        </p:tgtEl>
                                        <p:attrNameLst>
                                          <p:attrName>ppt_y</p:attrName>
                                        </p:attrNameLst>
                                      </p:cBhvr>
                                      <p:tavLst>
                                        <p:tav tm="0">
                                          <p:val>
                                            <p:strVal val="#ppt_y"/>
                                          </p:val>
                                        </p:tav>
                                        <p:tav tm="100000">
                                          <p:val>
                                            <p:strVal val="#ppt_y"/>
                                          </p:val>
                                        </p:tav>
                                      </p:tavLst>
                                    </p:anim>
                                    <p:anim calcmode="lin" valueType="num">
                                      <p:cBhvr>
                                        <p:cTn id="10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10" dur="250" fill="hold"/>
                                        <p:tgtEl>
                                          <p:spTgt spid="69"/>
                                        </p:tgtEl>
                                        <p:attrNameLst>
                                          <p:attrName>ppt_w</p:attrName>
                                        </p:attrNameLst>
                                      </p:cBhvr>
                                      <p:tavLst>
                                        <p:tav tm="0">
                                          <p:val>
                                            <p:strVal val="#ppt_w/10"/>
                                          </p:val>
                                        </p:tav>
                                        <p:tav tm="50000">
                                          <p:val>
                                            <p:strVal val="#ppt_w+.01"/>
                                          </p:val>
                                        </p:tav>
                                        <p:tav tm="100000">
                                          <p:val>
                                            <p:strVal val="#ppt_w"/>
                                          </p:val>
                                        </p:tav>
                                      </p:tavLst>
                                    </p:anim>
                                    <p:animEffect>
                                      <p:cBhvr>
                                        <p:cTn id="111" dur="250" tmFilter="0,0; .5, 1; 1, 1"/>
                                        <p:tgtEl>
                                          <p:spTgt spid="69"/>
                                        </p:tgtEl>
                                      </p:cBhvr>
                                    </p:animEffect>
                                  </p:childTnLst>
                                </p:cTn>
                              </p:par>
                            </p:childTnLst>
                          </p:cTn>
                        </p:par>
                        <p:par>
                          <p:cTn id="112" fill="hold">
                            <p:stCondLst>
                              <p:cond delay="86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70"/>
                                        </p:tgtEl>
                                        <p:attrNameLst>
                                          <p:attrName>style.visibility</p:attrName>
                                        </p:attrNameLst>
                                      </p:cBhvr>
                                      <p:to>
                                        <p:strVal val="visible"/>
                                      </p:to>
                                    </p:set>
                                    <p:anim calcmode="lin" valueType="num">
                                      <p:cBhvr>
                                        <p:cTn id="115" dur="25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16" dur="250" fill="hold"/>
                                        <p:tgtEl>
                                          <p:spTgt spid="70"/>
                                        </p:tgtEl>
                                        <p:attrNameLst>
                                          <p:attrName>ppt_y</p:attrName>
                                        </p:attrNameLst>
                                      </p:cBhvr>
                                      <p:tavLst>
                                        <p:tav tm="0">
                                          <p:val>
                                            <p:strVal val="#ppt_y"/>
                                          </p:val>
                                        </p:tav>
                                        <p:tav tm="100000">
                                          <p:val>
                                            <p:strVal val="#ppt_y"/>
                                          </p:val>
                                        </p:tav>
                                      </p:tavLst>
                                    </p:anim>
                                    <p:anim calcmode="lin" valueType="num">
                                      <p:cBhvr>
                                        <p:cTn id="117" dur="25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18" dur="250" fill="hold"/>
                                        <p:tgtEl>
                                          <p:spTgt spid="70"/>
                                        </p:tgtEl>
                                        <p:attrNameLst>
                                          <p:attrName>ppt_w</p:attrName>
                                        </p:attrNameLst>
                                      </p:cBhvr>
                                      <p:tavLst>
                                        <p:tav tm="0">
                                          <p:val>
                                            <p:strVal val="#ppt_w/10"/>
                                          </p:val>
                                        </p:tav>
                                        <p:tav tm="50000">
                                          <p:val>
                                            <p:strVal val="#ppt_w+.01"/>
                                          </p:val>
                                        </p:tav>
                                        <p:tav tm="100000">
                                          <p:val>
                                            <p:strVal val="#ppt_w"/>
                                          </p:val>
                                        </p:tav>
                                      </p:tavLst>
                                    </p:anim>
                                    <p:animEffect>
                                      <p:cBhvr>
                                        <p:cTn id="119" dur="250" tmFilter="0,0; .5, 1; 1, 1"/>
                                        <p:tgtEl>
                                          <p:spTgt spid="70"/>
                                        </p:tgtEl>
                                      </p:cBhvr>
                                    </p:animEffect>
                                  </p:childTnLst>
                                </p:cTn>
                              </p:par>
                            </p:childTnLst>
                          </p:cTn>
                        </p:par>
                        <p:par>
                          <p:cTn id="120" fill="hold">
                            <p:stCondLst>
                              <p:cond delay="9024"/>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71"/>
                                        </p:tgtEl>
                                        <p:attrNameLst>
                                          <p:attrName>style.visibility</p:attrName>
                                        </p:attrNameLst>
                                      </p:cBhvr>
                                      <p:to>
                                        <p:strVal val="visible"/>
                                      </p:to>
                                    </p:set>
                                    <p:anim calcmode="lin" valueType="num">
                                      <p:cBhvr>
                                        <p:cTn id="123" dur="25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4" dur="250" fill="hold"/>
                                        <p:tgtEl>
                                          <p:spTgt spid="71"/>
                                        </p:tgtEl>
                                        <p:attrNameLst>
                                          <p:attrName>ppt_y</p:attrName>
                                        </p:attrNameLst>
                                      </p:cBhvr>
                                      <p:tavLst>
                                        <p:tav tm="0">
                                          <p:val>
                                            <p:strVal val="#ppt_y"/>
                                          </p:val>
                                        </p:tav>
                                        <p:tav tm="100000">
                                          <p:val>
                                            <p:strVal val="#ppt_y"/>
                                          </p:val>
                                        </p:tav>
                                      </p:tavLst>
                                    </p:anim>
                                    <p:anim calcmode="lin" valueType="num">
                                      <p:cBhvr>
                                        <p:cTn id="125" dur="25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26" dur="250" fill="hold"/>
                                        <p:tgtEl>
                                          <p:spTgt spid="71"/>
                                        </p:tgtEl>
                                        <p:attrNameLst>
                                          <p:attrName>ppt_w</p:attrName>
                                        </p:attrNameLst>
                                      </p:cBhvr>
                                      <p:tavLst>
                                        <p:tav tm="0">
                                          <p:val>
                                            <p:strVal val="#ppt_w/10"/>
                                          </p:val>
                                        </p:tav>
                                        <p:tav tm="50000">
                                          <p:val>
                                            <p:strVal val="#ppt_w+.01"/>
                                          </p:val>
                                        </p:tav>
                                        <p:tav tm="100000">
                                          <p:val>
                                            <p:strVal val="#ppt_w"/>
                                          </p:val>
                                        </p:tav>
                                      </p:tavLst>
                                    </p:anim>
                                    <p:animEffect>
                                      <p:cBhvr>
                                        <p:cTn id="127" dur="250" tmFilter="0,0; .5, 1; 1, 1"/>
                                        <p:tgtEl>
                                          <p:spTgt spid="71"/>
                                        </p:tgtEl>
                                      </p:cBhvr>
                                    </p:animEffect>
                                  </p:childTnLst>
                                </p:cTn>
                              </p:par>
                            </p:childTnLst>
                          </p:cTn>
                        </p:par>
                        <p:par>
                          <p:cTn id="128" fill="hold">
                            <p:stCondLst>
                              <p:cond delay="10449"/>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25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32" dur="250" fill="hold"/>
                                        <p:tgtEl>
                                          <p:spTgt spid="72"/>
                                        </p:tgtEl>
                                        <p:attrNameLst>
                                          <p:attrName>ppt_y</p:attrName>
                                        </p:attrNameLst>
                                      </p:cBhvr>
                                      <p:tavLst>
                                        <p:tav tm="0">
                                          <p:val>
                                            <p:strVal val="#ppt_y"/>
                                          </p:val>
                                        </p:tav>
                                        <p:tav tm="100000">
                                          <p:val>
                                            <p:strVal val="#ppt_y"/>
                                          </p:val>
                                        </p:tav>
                                      </p:tavLst>
                                    </p:anim>
                                    <p:anim calcmode="lin" valueType="num">
                                      <p:cBhvr>
                                        <p:cTn id="133" dur="25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34" dur="250" fill="hold"/>
                                        <p:tgtEl>
                                          <p:spTgt spid="72"/>
                                        </p:tgtEl>
                                        <p:attrNameLst>
                                          <p:attrName>ppt_w</p:attrName>
                                        </p:attrNameLst>
                                      </p:cBhvr>
                                      <p:tavLst>
                                        <p:tav tm="0">
                                          <p:val>
                                            <p:strVal val="#ppt_w/10"/>
                                          </p:val>
                                        </p:tav>
                                        <p:tav tm="50000">
                                          <p:val>
                                            <p:strVal val="#ppt_w+.01"/>
                                          </p:val>
                                        </p:tav>
                                        <p:tav tm="100000">
                                          <p:val>
                                            <p:strVal val="#ppt_w"/>
                                          </p:val>
                                        </p:tav>
                                      </p:tavLst>
                                    </p:anim>
                                    <p:animEffect>
                                      <p:cBhvr>
                                        <p:cTn id="135" dur="250" tmFilter="0,0; .5, 1; 1, 1"/>
                                        <p:tgtEl>
                                          <p:spTgt spid="72"/>
                                        </p:tgtEl>
                                      </p:cBhvr>
                                    </p:animEffect>
                                  </p:childTnLst>
                                </p:cTn>
                              </p:par>
                            </p:childTnLst>
                          </p:cTn>
                        </p:par>
                        <p:par>
                          <p:cTn id="136" fill="hold">
                            <p:stCondLst>
                              <p:cond delay="10875"/>
                            </p:stCondLst>
                            <p:childTnLst>
                              <p:par>
                                <p:cTn id="137" presetID="41" presetClass="entr" presetSubtype="0" fill="hold" grpId="0" nodeType="afterEffect">
                                  <p:stCondLst>
                                    <p:cond delay="0"/>
                                  </p:stCondLst>
                                  <p:iterate type="lt">
                                    <p:tmPct val="10000"/>
                                  </p:iterate>
                                  <p:childTnLst>
                                    <p:set>
                                      <p:cBhvr>
                                        <p:cTn id="138" dur="1" fill="hold">
                                          <p:stCondLst>
                                            <p:cond delay="0"/>
                                          </p:stCondLst>
                                        </p:cTn>
                                        <p:tgtEl>
                                          <p:spTgt spid="73"/>
                                        </p:tgtEl>
                                        <p:attrNameLst>
                                          <p:attrName>style.visibility</p:attrName>
                                        </p:attrNameLst>
                                      </p:cBhvr>
                                      <p:to>
                                        <p:strVal val="visible"/>
                                      </p:to>
                                    </p:set>
                                    <p:anim calcmode="lin" valueType="num">
                                      <p:cBhvr>
                                        <p:cTn id="139" dur="2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40" dur="250" fill="hold"/>
                                        <p:tgtEl>
                                          <p:spTgt spid="73"/>
                                        </p:tgtEl>
                                        <p:attrNameLst>
                                          <p:attrName>ppt_y</p:attrName>
                                        </p:attrNameLst>
                                      </p:cBhvr>
                                      <p:tavLst>
                                        <p:tav tm="0">
                                          <p:val>
                                            <p:strVal val="#ppt_y"/>
                                          </p:val>
                                        </p:tav>
                                        <p:tav tm="100000">
                                          <p:val>
                                            <p:strVal val="#ppt_y"/>
                                          </p:val>
                                        </p:tav>
                                      </p:tavLst>
                                    </p:anim>
                                    <p:anim calcmode="lin" valueType="num">
                                      <p:cBhvr>
                                        <p:cTn id="141" dur="2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42" dur="250" fill="hold"/>
                                        <p:tgtEl>
                                          <p:spTgt spid="73"/>
                                        </p:tgtEl>
                                        <p:attrNameLst>
                                          <p:attrName>ppt_w</p:attrName>
                                        </p:attrNameLst>
                                      </p:cBhvr>
                                      <p:tavLst>
                                        <p:tav tm="0">
                                          <p:val>
                                            <p:strVal val="#ppt_w/10"/>
                                          </p:val>
                                        </p:tav>
                                        <p:tav tm="50000">
                                          <p:val>
                                            <p:strVal val="#ppt_w+.01"/>
                                          </p:val>
                                        </p:tav>
                                        <p:tav tm="100000">
                                          <p:val>
                                            <p:strVal val="#ppt_w"/>
                                          </p:val>
                                        </p:tav>
                                      </p:tavLst>
                                    </p:anim>
                                    <p:animEffect>
                                      <p:cBhvr>
                                        <p:cTn id="143" dur="25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68" grpId="0" bldLvl="0" autoUpdateAnimBg="0"/>
      <p:bldP spid="69" grpId="0" bldLvl="0" autoUpdateAnimBg="0"/>
      <p:bldP spid="70" grpId="0" bldLvl="0" autoUpdateAnimBg="0"/>
      <p:bldP spid="71" grpId="0" bldLvl="0" autoUpdateAnimBg="0"/>
      <p:bldP spid="72" grpId="0" bldLvl="0" autoUpdateAnimBg="0"/>
      <p:bldP spid="73"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Freeform 6"/>
          <p:cNvSpPr>
            <a:spLocks noChangeArrowheads="1"/>
          </p:cNvSpPr>
          <p:nvPr/>
        </p:nvSpPr>
        <p:spPr bwMode="auto">
          <a:xfrm>
            <a:off x="4144566" y="3100388"/>
            <a:ext cx="1128713" cy="1602581"/>
          </a:xfrm>
          <a:custGeom>
            <a:avLst/>
            <a:gdLst>
              <a:gd name="T0" fmla="*/ 2147483647 w 153"/>
              <a:gd name="T1" fmla="*/ 2147483647 h 217"/>
              <a:gd name="T2" fmla="*/ 2147483647 w 153"/>
              <a:gd name="T3" fmla="*/ 2147483647 h 217"/>
              <a:gd name="T4" fmla="*/ 2147483647 w 153"/>
              <a:gd name="T5" fmla="*/ 2147483647 h 217"/>
              <a:gd name="T6" fmla="*/ 2147483647 w 153"/>
              <a:gd name="T7" fmla="*/ 2147483647 h 217"/>
              <a:gd name="T8" fmla="*/ 2147483647 w 153"/>
              <a:gd name="T9" fmla="*/ 2147483647 h 217"/>
              <a:gd name="T10" fmla="*/ 2147483647 w 153"/>
              <a:gd name="T11" fmla="*/ 2147483647 h 217"/>
              <a:gd name="T12" fmla="*/ 0 w 153"/>
              <a:gd name="T13" fmla="*/ 2147483647 h 217"/>
              <a:gd name="T14" fmla="*/ 2147483647 w 153"/>
              <a:gd name="T15" fmla="*/ 2147483647 h 217"/>
              <a:gd name="T16" fmla="*/ 2147483647 w 153"/>
              <a:gd name="T17" fmla="*/ 0 h 217"/>
              <a:gd name="T18" fmla="*/ 2147483647 w 153"/>
              <a:gd name="T19" fmla="*/ 2147483647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17"/>
              <a:gd name="T32" fmla="*/ 153 w 15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17">
                <a:moveTo>
                  <a:pt x="131" y="54"/>
                </a:moveTo>
                <a:cubicBezTo>
                  <a:pt x="145" y="69"/>
                  <a:pt x="153" y="89"/>
                  <a:pt x="153" y="108"/>
                </a:cubicBezTo>
                <a:cubicBezTo>
                  <a:pt x="153" y="128"/>
                  <a:pt x="146" y="147"/>
                  <a:pt x="131" y="162"/>
                </a:cubicBezTo>
                <a:cubicBezTo>
                  <a:pt x="131" y="162"/>
                  <a:pt x="131" y="162"/>
                  <a:pt x="131" y="162"/>
                </a:cubicBezTo>
                <a:cubicBezTo>
                  <a:pt x="76" y="217"/>
                  <a:pt x="76" y="217"/>
                  <a:pt x="76" y="217"/>
                </a:cubicBezTo>
                <a:cubicBezTo>
                  <a:pt x="22" y="162"/>
                  <a:pt x="22" y="162"/>
                  <a:pt x="22" y="162"/>
                </a:cubicBezTo>
                <a:cubicBezTo>
                  <a:pt x="7" y="147"/>
                  <a:pt x="0" y="128"/>
                  <a:pt x="0" y="108"/>
                </a:cubicBezTo>
                <a:cubicBezTo>
                  <a:pt x="0" y="89"/>
                  <a:pt x="7" y="69"/>
                  <a:pt x="22" y="54"/>
                </a:cubicBezTo>
                <a:cubicBezTo>
                  <a:pt x="76" y="0"/>
                  <a:pt x="76" y="0"/>
                  <a:pt x="76" y="0"/>
                </a:cubicBezTo>
                <a:lnTo>
                  <a:pt x="131" y="54"/>
                </a:lnTo>
                <a:close/>
              </a:path>
            </a:pathLst>
          </a:custGeom>
          <a:solidFill>
            <a:srgbClr val="1F1049"/>
          </a:solidFill>
          <a:ln>
            <a:noFill/>
          </a:ln>
        </p:spPr>
        <p:txBody>
          <a:bodyPr/>
          <a:lstStyle/>
          <a:p>
            <a:endParaRPr lang="zh-CN" altLang="en-US"/>
          </a:p>
        </p:txBody>
      </p:sp>
      <p:sp>
        <p:nvSpPr>
          <p:cNvPr id="7" name="Freeform 7"/>
          <p:cNvSpPr>
            <a:spLocks noChangeArrowheads="1"/>
          </p:cNvSpPr>
          <p:nvPr/>
        </p:nvSpPr>
        <p:spPr bwMode="auto">
          <a:xfrm>
            <a:off x="4211241" y="1646635"/>
            <a:ext cx="966788" cy="1365647"/>
          </a:xfrm>
          <a:custGeom>
            <a:avLst/>
            <a:gdLst>
              <a:gd name="T0" fmla="*/ 2147483647 w 131"/>
              <a:gd name="T1" fmla="*/ 2147483647 h 185"/>
              <a:gd name="T2" fmla="*/ 0 w 131"/>
              <a:gd name="T3" fmla="*/ 2147483647 h 185"/>
              <a:gd name="T4" fmla="*/ 2147483647 w 131"/>
              <a:gd name="T5" fmla="*/ 2147483647 h 185"/>
              <a:gd name="T6" fmla="*/ 2147483647 w 131"/>
              <a:gd name="T7" fmla="*/ 2147483647 h 185"/>
              <a:gd name="T8" fmla="*/ 2147483647 w 131"/>
              <a:gd name="T9" fmla="*/ 0 h 185"/>
              <a:gd name="T10" fmla="*/ 2147483647 w 131"/>
              <a:gd name="T11" fmla="*/ 2147483647 h 185"/>
              <a:gd name="T12" fmla="*/ 2147483647 w 131"/>
              <a:gd name="T13" fmla="*/ 2147483647 h 185"/>
              <a:gd name="T14" fmla="*/ 2147483647 w 131"/>
              <a:gd name="T15" fmla="*/ 2147483647 h 185"/>
              <a:gd name="T16" fmla="*/ 2147483647 w 131"/>
              <a:gd name="T17" fmla="*/ 2147483647 h 185"/>
              <a:gd name="T18" fmla="*/ 2147483647 w 131"/>
              <a:gd name="T19" fmla="*/ 2147483647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185"/>
              <a:gd name="T32" fmla="*/ 131 w 131"/>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185">
                <a:moveTo>
                  <a:pt x="19" y="139"/>
                </a:moveTo>
                <a:cubicBezTo>
                  <a:pt x="7" y="126"/>
                  <a:pt x="0" y="109"/>
                  <a:pt x="0" y="92"/>
                </a:cubicBezTo>
                <a:cubicBezTo>
                  <a:pt x="0" y="76"/>
                  <a:pt x="7" y="59"/>
                  <a:pt x="19" y="47"/>
                </a:cubicBezTo>
                <a:cubicBezTo>
                  <a:pt x="19" y="47"/>
                  <a:pt x="19" y="47"/>
                  <a:pt x="19" y="47"/>
                </a:cubicBezTo>
                <a:cubicBezTo>
                  <a:pt x="65" y="0"/>
                  <a:pt x="65" y="0"/>
                  <a:pt x="65" y="0"/>
                </a:cubicBezTo>
                <a:cubicBezTo>
                  <a:pt x="111" y="46"/>
                  <a:pt x="111" y="46"/>
                  <a:pt x="111" y="46"/>
                </a:cubicBezTo>
                <a:cubicBezTo>
                  <a:pt x="124" y="59"/>
                  <a:pt x="131" y="76"/>
                  <a:pt x="131" y="92"/>
                </a:cubicBezTo>
                <a:cubicBezTo>
                  <a:pt x="131" y="109"/>
                  <a:pt x="124" y="126"/>
                  <a:pt x="111" y="139"/>
                </a:cubicBezTo>
                <a:cubicBezTo>
                  <a:pt x="65" y="185"/>
                  <a:pt x="65" y="185"/>
                  <a:pt x="65" y="185"/>
                </a:cubicBezTo>
                <a:lnTo>
                  <a:pt x="19" y="139"/>
                </a:lnTo>
                <a:close/>
              </a:path>
            </a:pathLst>
          </a:custGeom>
          <a:solidFill>
            <a:srgbClr val="1F1049"/>
          </a:solidFill>
          <a:ln>
            <a:noFill/>
          </a:ln>
        </p:spPr>
        <p:txBody>
          <a:bodyPr/>
          <a:lstStyle/>
          <a:p>
            <a:endParaRPr lang="zh-CN" altLang="en-US"/>
          </a:p>
        </p:txBody>
      </p:sp>
      <p:sp>
        <p:nvSpPr>
          <p:cNvPr id="8" name="Freeform 1001"/>
          <p:cNvSpPr>
            <a:spLocks noEditPoints="1" noChangeArrowheads="1"/>
          </p:cNvSpPr>
          <p:nvPr/>
        </p:nvSpPr>
        <p:spPr bwMode="auto">
          <a:xfrm>
            <a:off x="4546998" y="2115741"/>
            <a:ext cx="369094" cy="409575"/>
          </a:xfrm>
          <a:custGeom>
            <a:avLst/>
            <a:gdLst>
              <a:gd name="T0" fmla="*/ 2147483647 w 84"/>
              <a:gd name="T1" fmla="*/ 2147483647 h 93"/>
              <a:gd name="T2" fmla="*/ 2147483647 w 84"/>
              <a:gd name="T3" fmla="*/ 2147483647 h 93"/>
              <a:gd name="T4" fmla="*/ 2147483647 w 84"/>
              <a:gd name="T5" fmla="*/ 2147483647 h 93"/>
              <a:gd name="T6" fmla="*/ 2147483647 w 84"/>
              <a:gd name="T7" fmla="*/ 2147483647 h 93"/>
              <a:gd name="T8" fmla="*/ 2147483647 w 84"/>
              <a:gd name="T9" fmla="*/ 2147483647 h 93"/>
              <a:gd name="T10" fmla="*/ 2147483647 w 84"/>
              <a:gd name="T11" fmla="*/ 2147483647 h 93"/>
              <a:gd name="T12" fmla="*/ 2147483647 w 84"/>
              <a:gd name="T13" fmla="*/ 2147483647 h 93"/>
              <a:gd name="T14" fmla="*/ 2147483647 w 84"/>
              <a:gd name="T15" fmla="*/ 2147483647 h 93"/>
              <a:gd name="T16" fmla="*/ 2147483647 w 84"/>
              <a:gd name="T17" fmla="*/ 2147483647 h 93"/>
              <a:gd name="T18" fmla="*/ 2147483647 w 84"/>
              <a:gd name="T19" fmla="*/ 2147483647 h 93"/>
              <a:gd name="T20" fmla="*/ 2147483647 w 84"/>
              <a:gd name="T21" fmla="*/ 2147483647 h 93"/>
              <a:gd name="T22" fmla="*/ 2147483647 w 84"/>
              <a:gd name="T23" fmla="*/ 2147483647 h 93"/>
              <a:gd name="T24" fmla="*/ 2147483647 w 84"/>
              <a:gd name="T25" fmla="*/ 2147483647 h 93"/>
              <a:gd name="T26" fmla="*/ 2147483647 w 84"/>
              <a:gd name="T27" fmla="*/ 2147483647 h 93"/>
              <a:gd name="T28" fmla="*/ 2147483647 w 84"/>
              <a:gd name="T29" fmla="*/ 2147483647 h 93"/>
              <a:gd name="T30" fmla="*/ 0 w 84"/>
              <a:gd name="T31" fmla="*/ 2147483647 h 93"/>
              <a:gd name="T32" fmla="*/ 2147483647 w 84"/>
              <a:gd name="T33" fmla="*/ 2147483647 h 93"/>
              <a:gd name="T34" fmla="*/ 2147483647 w 84"/>
              <a:gd name="T35" fmla="*/ 2147483647 h 93"/>
              <a:gd name="T36" fmla="*/ 2147483647 w 84"/>
              <a:gd name="T37" fmla="*/ 2147483647 h 93"/>
              <a:gd name="T38" fmla="*/ 2147483647 w 84"/>
              <a:gd name="T39" fmla="*/ 2147483647 h 93"/>
              <a:gd name="T40" fmla="*/ 2147483647 w 84"/>
              <a:gd name="T41" fmla="*/ 2147483647 h 93"/>
              <a:gd name="T42" fmla="*/ 2147483647 w 84"/>
              <a:gd name="T43" fmla="*/ 2147483647 h 93"/>
              <a:gd name="T44" fmla="*/ 2147483647 w 84"/>
              <a:gd name="T45" fmla="*/ 2147483647 h 93"/>
              <a:gd name="T46" fmla="*/ 2147483647 w 84"/>
              <a:gd name="T47" fmla="*/ 2147483647 h 93"/>
              <a:gd name="T48" fmla="*/ 2147483647 w 84"/>
              <a:gd name="T49" fmla="*/ 2147483647 h 93"/>
              <a:gd name="T50" fmla="*/ 2147483647 w 84"/>
              <a:gd name="T51" fmla="*/ 2147483647 h 93"/>
              <a:gd name="T52" fmla="*/ 2147483647 w 84"/>
              <a:gd name="T53" fmla="*/ 2147483647 h 93"/>
              <a:gd name="T54" fmla="*/ 2147483647 w 84"/>
              <a:gd name="T55" fmla="*/ 2147483647 h 93"/>
              <a:gd name="T56" fmla="*/ 2147483647 w 84"/>
              <a:gd name="T57" fmla="*/ 2147483647 h 93"/>
              <a:gd name="T58" fmla="*/ 2147483647 w 84"/>
              <a:gd name="T59" fmla="*/ 2147483647 h 93"/>
              <a:gd name="T60" fmla="*/ 2147483647 w 84"/>
              <a:gd name="T61" fmla="*/ 2147483647 h 93"/>
              <a:gd name="T62" fmla="*/ 2147483647 w 84"/>
              <a:gd name="T63" fmla="*/ 2147483647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rgbClr val="F5F5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9" name="Group 54"/>
          <p:cNvGrpSpPr/>
          <p:nvPr/>
        </p:nvGrpSpPr>
        <p:grpSpPr bwMode="auto">
          <a:xfrm>
            <a:off x="4749404" y="2525317"/>
            <a:ext cx="1520428" cy="1077515"/>
            <a:chOff x="0" y="0"/>
            <a:chExt cx="2027238" cy="1436688"/>
          </a:xfrm>
          <a:solidFill>
            <a:srgbClr val="1F1049"/>
          </a:solidFill>
        </p:grpSpPr>
        <p:sp>
          <p:nvSpPr>
            <p:cNvPr id="10" name="Freeform 8"/>
            <p:cNvSpPr>
              <a:spLocks noChangeArrowheads="1"/>
            </p:cNvSpPr>
            <p:nvPr/>
          </p:nvSpPr>
          <p:spPr bwMode="auto">
            <a:xfrm>
              <a:off x="0" y="0"/>
              <a:ext cx="2027238" cy="1436688"/>
            </a:xfrm>
            <a:custGeom>
              <a:avLst/>
              <a:gdLst>
                <a:gd name="T0" fmla="*/ 2147483647 w 206"/>
                <a:gd name="T1" fmla="*/ 2147483647 h 146"/>
                <a:gd name="T2" fmla="*/ 2147483647 w 206"/>
                <a:gd name="T3" fmla="*/ 2147483647 h 146"/>
                <a:gd name="T4" fmla="*/ 2147483647 w 206"/>
                <a:gd name="T5" fmla="*/ 2147483647 h 146"/>
                <a:gd name="T6" fmla="*/ 2147483647 w 206"/>
                <a:gd name="T7" fmla="*/ 2147483647 h 146"/>
                <a:gd name="T8" fmla="*/ 2147483647 w 206"/>
                <a:gd name="T9" fmla="*/ 2147483647 h 146"/>
                <a:gd name="T10" fmla="*/ 2147483647 w 206"/>
                <a:gd name="T11" fmla="*/ 2147483647 h 146"/>
                <a:gd name="T12" fmla="*/ 2147483647 w 206"/>
                <a:gd name="T13" fmla="*/ 0 h 146"/>
                <a:gd name="T14" fmla="*/ 2147483647 w 206"/>
                <a:gd name="T15" fmla="*/ 2147483647 h 146"/>
                <a:gd name="T16" fmla="*/ 0 w 206"/>
                <a:gd name="T17" fmla="*/ 2147483647 h 146"/>
                <a:gd name="T18" fmla="*/ 2147483647 w 206"/>
                <a:gd name="T19" fmla="*/ 2147483647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146"/>
                <a:gd name="T32" fmla="*/ 206 w 2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146">
                  <a:moveTo>
                    <a:pt x="51" y="124"/>
                  </a:moveTo>
                  <a:cubicBezTo>
                    <a:pt x="66" y="139"/>
                    <a:pt x="84" y="146"/>
                    <a:pt x="103" y="146"/>
                  </a:cubicBezTo>
                  <a:cubicBezTo>
                    <a:pt x="121" y="146"/>
                    <a:pt x="140" y="139"/>
                    <a:pt x="154" y="125"/>
                  </a:cubicBezTo>
                  <a:cubicBezTo>
                    <a:pt x="154" y="125"/>
                    <a:pt x="154" y="125"/>
                    <a:pt x="154" y="125"/>
                  </a:cubicBezTo>
                  <a:cubicBezTo>
                    <a:pt x="206" y="73"/>
                    <a:pt x="206" y="73"/>
                    <a:pt x="206" y="73"/>
                  </a:cubicBezTo>
                  <a:cubicBezTo>
                    <a:pt x="155" y="21"/>
                    <a:pt x="155" y="21"/>
                    <a:pt x="155" y="21"/>
                  </a:cubicBezTo>
                  <a:cubicBezTo>
                    <a:pt x="140" y="7"/>
                    <a:pt x="122" y="0"/>
                    <a:pt x="103" y="0"/>
                  </a:cubicBezTo>
                  <a:cubicBezTo>
                    <a:pt x="84" y="0"/>
                    <a:pt x="66" y="7"/>
                    <a:pt x="51" y="21"/>
                  </a:cubicBezTo>
                  <a:cubicBezTo>
                    <a:pt x="0" y="73"/>
                    <a:pt x="0" y="73"/>
                    <a:pt x="0" y="73"/>
                  </a:cubicBezTo>
                  <a:lnTo>
                    <a:pt x="51" y="12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Freeform 1002"/>
            <p:cNvSpPr>
              <a:spLocks noEditPoints="1" noChangeArrowheads="1"/>
            </p:cNvSpPr>
            <p:nvPr/>
          </p:nvSpPr>
          <p:spPr bwMode="auto">
            <a:xfrm>
              <a:off x="595725" y="410517"/>
              <a:ext cx="830643" cy="615653"/>
            </a:xfrm>
            <a:custGeom>
              <a:avLst/>
              <a:gdLst>
                <a:gd name="T0" fmla="*/ 2147483647 w 92"/>
                <a:gd name="T1" fmla="*/ 2147483647 h 68"/>
                <a:gd name="T2" fmla="*/ 2147483647 w 92"/>
                <a:gd name="T3" fmla="*/ 2147483647 h 68"/>
                <a:gd name="T4" fmla="*/ 2147483647 w 92"/>
                <a:gd name="T5" fmla="*/ 0 h 68"/>
                <a:gd name="T6" fmla="*/ 2147483647 w 92"/>
                <a:gd name="T7" fmla="*/ 2147483647 h 68"/>
                <a:gd name="T8" fmla="*/ 2147483647 w 92"/>
                <a:gd name="T9" fmla="*/ 2147483647 h 68"/>
                <a:gd name="T10" fmla="*/ 0 w 92"/>
                <a:gd name="T11" fmla="*/ 2147483647 h 68"/>
                <a:gd name="T12" fmla="*/ 0 w 92"/>
                <a:gd name="T13" fmla="*/ 2147483647 h 68"/>
                <a:gd name="T14" fmla="*/ 2147483647 w 92"/>
                <a:gd name="T15" fmla="*/ 2147483647 h 68"/>
                <a:gd name="T16" fmla="*/ 2147483647 w 92"/>
                <a:gd name="T17" fmla="*/ 2147483647 h 68"/>
                <a:gd name="T18" fmla="*/ 2147483647 w 92"/>
                <a:gd name="T19" fmla="*/ 2147483647 h 68"/>
                <a:gd name="T20" fmla="*/ 2147483647 w 92"/>
                <a:gd name="T21" fmla="*/ 2147483647 h 68"/>
                <a:gd name="T22" fmla="*/ 2147483647 w 92"/>
                <a:gd name="T23" fmla="*/ 2147483647 h 68"/>
                <a:gd name="T24" fmla="*/ 2147483647 w 92"/>
                <a:gd name="T25" fmla="*/ 2147483647 h 68"/>
                <a:gd name="T26" fmla="*/ 2147483647 w 92"/>
                <a:gd name="T27" fmla="*/ 2147483647 h 68"/>
                <a:gd name="T28" fmla="*/ 2147483647 w 92"/>
                <a:gd name="T29" fmla="*/ 2147483647 h 68"/>
                <a:gd name="T30" fmla="*/ 2147483647 w 92"/>
                <a:gd name="T31" fmla="*/ 2147483647 h 68"/>
                <a:gd name="T32" fmla="*/ 2147483647 w 92"/>
                <a:gd name="T33" fmla="*/ 2147483647 h 68"/>
                <a:gd name="T34" fmla="*/ 2147483647 w 92"/>
                <a:gd name="T35" fmla="*/ 2147483647 h 68"/>
                <a:gd name="T36" fmla="*/ 2147483647 w 92"/>
                <a:gd name="T37" fmla="*/ 2147483647 h 68"/>
                <a:gd name="T38" fmla="*/ 2147483647 w 92"/>
                <a:gd name="T39" fmla="*/ 2147483647 h 68"/>
                <a:gd name="T40" fmla="*/ 2147483647 w 92"/>
                <a:gd name="T41" fmla="*/ 2147483647 h 68"/>
                <a:gd name="T42" fmla="*/ 2147483647 w 92"/>
                <a:gd name="T43" fmla="*/ 2147483647 h 68"/>
                <a:gd name="T44" fmla="*/ 2147483647 w 92"/>
                <a:gd name="T45" fmla="*/ 2147483647 h 68"/>
                <a:gd name="T46" fmla="*/ 2147483647 w 92"/>
                <a:gd name="T47" fmla="*/ 2147483647 h 68"/>
                <a:gd name="T48" fmla="*/ 2147483647 w 92"/>
                <a:gd name="T49" fmla="*/ 2147483647 h 68"/>
                <a:gd name="T50" fmla="*/ 2147483647 w 92"/>
                <a:gd name="T51" fmla="*/ 2147483647 h 68"/>
                <a:gd name="T52" fmla="*/ 2147483647 w 92"/>
                <a:gd name="T53" fmla="*/ 2147483647 h 68"/>
                <a:gd name="T54" fmla="*/ 2147483647 w 92"/>
                <a:gd name="T55" fmla="*/ 2147483647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68"/>
                <a:gd name="T86" fmla="*/ 92 w 92"/>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2" name="Group 57"/>
          <p:cNvGrpSpPr/>
          <p:nvPr/>
        </p:nvGrpSpPr>
        <p:grpSpPr bwMode="auto">
          <a:xfrm>
            <a:off x="3103960" y="2495550"/>
            <a:ext cx="1550194" cy="1100138"/>
            <a:chOff x="0" y="0"/>
            <a:chExt cx="2066925" cy="1466850"/>
          </a:xfrm>
          <a:solidFill>
            <a:srgbClr val="1F1049"/>
          </a:solidFill>
        </p:grpSpPr>
        <p:sp>
          <p:nvSpPr>
            <p:cNvPr id="13" name="Freeform 5"/>
            <p:cNvSpPr>
              <a:spLocks noChangeArrowheads="1"/>
            </p:cNvSpPr>
            <p:nvPr/>
          </p:nvSpPr>
          <p:spPr bwMode="auto">
            <a:xfrm>
              <a:off x="0" y="0"/>
              <a:ext cx="2066925" cy="1466850"/>
            </a:xfrm>
            <a:custGeom>
              <a:avLst/>
              <a:gdLst>
                <a:gd name="T0" fmla="*/ 2147483647 w 210"/>
                <a:gd name="T1" fmla="*/ 2147483647 h 149"/>
                <a:gd name="T2" fmla="*/ 2147483647 w 210"/>
                <a:gd name="T3" fmla="*/ 0 h 149"/>
                <a:gd name="T4" fmla="*/ 2147483647 w 210"/>
                <a:gd name="T5" fmla="*/ 2147483647 h 149"/>
                <a:gd name="T6" fmla="*/ 2147483647 w 210"/>
                <a:gd name="T7" fmla="*/ 2147483647 h 149"/>
                <a:gd name="T8" fmla="*/ 0 w 210"/>
                <a:gd name="T9" fmla="*/ 2147483647 h 149"/>
                <a:gd name="T10" fmla="*/ 2147483647 w 210"/>
                <a:gd name="T11" fmla="*/ 2147483647 h 149"/>
                <a:gd name="T12" fmla="*/ 2147483647 w 210"/>
                <a:gd name="T13" fmla="*/ 2147483647 h 149"/>
                <a:gd name="T14" fmla="*/ 2147483647 w 210"/>
                <a:gd name="T15" fmla="*/ 2147483647 h 149"/>
                <a:gd name="T16" fmla="*/ 2147483647 w 210"/>
                <a:gd name="T17" fmla="*/ 2147483647 h 149"/>
                <a:gd name="T18" fmla="*/ 2147483647 w 210"/>
                <a:gd name="T19" fmla="*/ 2147483647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0"/>
                <a:gd name="T31" fmla="*/ 0 h 149"/>
                <a:gd name="T32" fmla="*/ 210 w 210"/>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0" h="149">
                  <a:moveTo>
                    <a:pt x="158" y="22"/>
                  </a:moveTo>
                  <a:cubicBezTo>
                    <a:pt x="143" y="8"/>
                    <a:pt x="124" y="0"/>
                    <a:pt x="105" y="0"/>
                  </a:cubicBezTo>
                  <a:cubicBezTo>
                    <a:pt x="86" y="0"/>
                    <a:pt x="67" y="8"/>
                    <a:pt x="53" y="22"/>
                  </a:cubicBezTo>
                  <a:cubicBezTo>
                    <a:pt x="53" y="22"/>
                    <a:pt x="53" y="22"/>
                    <a:pt x="53" y="22"/>
                  </a:cubicBezTo>
                  <a:cubicBezTo>
                    <a:pt x="0" y="75"/>
                    <a:pt x="0" y="75"/>
                    <a:pt x="0" y="75"/>
                  </a:cubicBezTo>
                  <a:cubicBezTo>
                    <a:pt x="52" y="127"/>
                    <a:pt x="52" y="127"/>
                    <a:pt x="52" y="127"/>
                  </a:cubicBezTo>
                  <a:cubicBezTo>
                    <a:pt x="67" y="142"/>
                    <a:pt x="86" y="149"/>
                    <a:pt x="105" y="149"/>
                  </a:cubicBezTo>
                  <a:cubicBezTo>
                    <a:pt x="124" y="149"/>
                    <a:pt x="143" y="142"/>
                    <a:pt x="158" y="127"/>
                  </a:cubicBezTo>
                  <a:cubicBezTo>
                    <a:pt x="210" y="75"/>
                    <a:pt x="210" y="75"/>
                    <a:pt x="210" y="75"/>
                  </a:cubicBezTo>
                  <a:lnTo>
                    <a:pt x="158" y="2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4" name="Group 59"/>
            <p:cNvGrpSpPr/>
            <p:nvPr/>
          </p:nvGrpSpPr>
          <p:grpSpPr bwMode="auto">
            <a:xfrm>
              <a:off x="733934" y="345821"/>
              <a:ext cx="653541" cy="760296"/>
              <a:chOff x="0" y="0"/>
              <a:chExt cx="398463" cy="463551"/>
            </a:xfrm>
            <a:grpFill/>
          </p:grpSpPr>
          <p:sp>
            <p:nvSpPr>
              <p:cNvPr id="15" name="Rectangle 1026"/>
              <p:cNvSpPr>
                <a:spLocks noChangeArrowheads="1"/>
              </p:cNvSpPr>
              <p:nvPr/>
            </p:nvSpPr>
            <p:spPr bwMode="auto">
              <a:xfrm>
                <a:off x="0" y="433388"/>
                <a:ext cx="315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16" name="Freeform 1027"/>
              <p:cNvSpPr>
                <a:spLocks noChangeArrowheads="1"/>
              </p:cNvSpPr>
              <p:nvPr/>
            </p:nvSpPr>
            <p:spPr bwMode="auto">
              <a:xfrm>
                <a:off x="315913" y="34925"/>
                <a:ext cx="82550" cy="134938"/>
              </a:xfrm>
              <a:custGeom>
                <a:avLst/>
                <a:gdLst>
                  <a:gd name="T0" fmla="*/ 2147483647 w 14"/>
                  <a:gd name="T1" fmla="*/ 2147483647 h 23"/>
                  <a:gd name="T2" fmla="*/ 2147483647 w 14"/>
                  <a:gd name="T3" fmla="*/ 2147483647 h 23"/>
                  <a:gd name="T4" fmla="*/ 2147483647 w 14"/>
                  <a:gd name="T5" fmla="*/ 2147483647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2147483647 h 23"/>
                  <a:gd name="T16" fmla="*/ 2147483647 w 14"/>
                  <a:gd name="T17" fmla="*/ 2147483647 h 23"/>
                  <a:gd name="T18" fmla="*/ 2147483647 w 14"/>
                  <a:gd name="T19" fmla="*/ 2147483647 h 23"/>
                  <a:gd name="T20" fmla="*/ 2147483647 w 14"/>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3"/>
                  <a:gd name="T35" fmla="*/ 14 w 1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Freeform 1028"/>
              <p:cNvSpPr>
                <a:spLocks noChangeArrowheads="1"/>
              </p:cNvSpPr>
              <p:nvPr/>
            </p:nvSpPr>
            <p:spPr bwMode="auto">
              <a:xfrm>
                <a:off x="315913" y="193675"/>
                <a:ext cx="82550" cy="228600"/>
              </a:xfrm>
              <a:custGeom>
                <a:avLst/>
                <a:gdLst>
                  <a:gd name="T0" fmla="*/ 2147483647 w 14"/>
                  <a:gd name="T1" fmla="*/ 0 h 39"/>
                  <a:gd name="T2" fmla="*/ 2147483647 w 14"/>
                  <a:gd name="T3" fmla="*/ 2147483647 h 39"/>
                  <a:gd name="T4" fmla="*/ 2147483647 w 14"/>
                  <a:gd name="T5" fmla="*/ 2147483647 h 39"/>
                  <a:gd name="T6" fmla="*/ 2147483647 w 14"/>
                  <a:gd name="T7" fmla="*/ 2147483647 h 39"/>
                  <a:gd name="T8" fmla="*/ 2147483647 w 14"/>
                  <a:gd name="T9" fmla="*/ 2147483647 h 39"/>
                  <a:gd name="T10" fmla="*/ 0 w 14"/>
                  <a:gd name="T11" fmla="*/ 2147483647 h 39"/>
                  <a:gd name="T12" fmla="*/ 0 w 14"/>
                  <a:gd name="T13" fmla="*/ 2147483647 h 39"/>
                  <a:gd name="T14" fmla="*/ 2147483647 w 14"/>
                  <a:gd name="T15" fmla="*/ 2147483647 h 39"/>
                  <a:gd name="T16" fmla="*/ 2147483647 w 14"/>
                  <a:gd name="T17" fmla="*/ 2147483647 h 39"/>
                  <a:gd name="T18" fmla="*/ 2147483647 w 14"/>
                  <a:gd name="T19" fmla="*/ 0 h 39"/>
                  <a:gd name="T20" fmla="*/ 2147483647 w 14"/>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9"/>
                  <a:gd name="T35" fmla="*/ 14 w 14"/>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 name="Freeform 1029"/>
              <p:cNvSpPr>
                <a:spLocks noEditPoints="1" noChangeArrowheads="1"/>
              </p:cNvSpPr>
              <p:nvPr/>
            </p:nvSpPr>
            <p:spPr bwMode="auto">
              <a:xfrm>
                <a:off x="28575" y="0"/>
                <a:ext cx="265113" cy="411163"/>
              </a:xfrm>
              <a:custGeom>
                <a:avLst/>
                <a:gdLst>
                  <a:gd name="T0" fmla="*/ 2147483647 w 45"/>
                  <a:gd name="T1" fmla="*/ 0 h 70"/>
                  <a:gd name="T2" fmla="*/ 2147483647 w 45"/>
                  <a:gd name="T3" fmla="*/ 0 h 70"/>
                  <a:gd name="T4" fmla="*/ 0 w 45"/>
                  <a:gd name="T5" fmla="*/ 2147483647 h 70"/>
                  <a:gd name="T6" fmla="*/ 0 w 45"/>
                  <a:gd name="T7" fmla="*/ 2147483647 h 70"/>
                  <a:gd name="T8" fmla="*/ 0 w 45"/>
                  <a:gd name="T9" fmla="*/ 2147483647 h 70"/>
                  <a:gd name="T10" fmla="*/ 0 w 45"/>
                  <a:gd name="T11" fmla="*/ 2147483647 h 70"/>
                  <a:gd name="T12" fmla="*/ 2147483647 w 45"/>
                  <a:gd name="T13" fmla="*/ 2147483647 h 70"/>
                  <a:gd name="T14" fmla="*/ 2147483647 w 45"/>
                  <a:gd name="T15" fmla="*/ 2147483647 h 70"/>
                  <a:gd name="T16" fmla="*/ 2147483647 w 45"/>
                  <a:gd name="T17" fmla="*/ 2147483647 h 70"/>
                  <a:gd name="T18" fmla="*/ 2147483647 w 45"/>
                  <a:gd name="T19" fmla="*/ 2147483647 h 70"/>
                  <a:gd name="T20" fmla="*/ 2147483647 w 45"/>
                  <a:gd name="T21" fmla="*/ 0 h 70"/>
                  <a:gd name="T22" fmla="*/ 2147483647 w 45"/>
                  <a:gd name="T23" fmla="*/ 2147483647 h 70"/>
                  <a:gd name="T24" fmla="*/ 2147483647 w 45"/>
                  <a:gd name="T25" fmla="*/ 2147483647 h 70"/>
                  <a:gd name="T26" fmla="*/ 2147483647 w 45"/>
                  <a:gd name="T27" fmla="*/ 2147483647 h 70"/>
                  <a:gd name="T28" fmla="*/ 2147483647 w 45"/>
                  <a:gd name="T29" fmla="*/ 2147483647 h 70"/>
                  <a:gd name="T30" fmla="*/ 2147483647 w 45"/>
                  <a:gd name="T31" fmla="*/ 2147483647 h 70"/>
                  <a:gd name="T32" fmla="*/ 2147483647 w 45"/>
                  <a:gd name="T33" fmla="*/ 2147483647 h 70"/>
                  <a:gd name="T34" fmla="*/ 2147483647 w 45"/>
                  <a:gd name="T35" fmla="*/ 2147483647 h 70"/>
                  <a:gd name="T36" fmla="*/ 2147483647 w 45"/>
                  <a:gd name="T37" fmla="*/ 2147483647 h 70"/>
                  <a:gd name="T38" fmla="*/ 2147483647 w 45"/>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70"/>
                  <a:gd name="T62" fmla="*/ 45 w 45"/>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nvGrpSpPr>
          <p:cNvPr id="19" name="Group 64"/>
          <p:cNvGrpSpPr/>
          <p:nvPr/>
        </p:nvGrpSpPr>
        <p:grpSpPr bwMode="auto">
          <a:xfrm>
            <a:off x="4588669" y="3411141"/>
            <a:ext cx="240506" cy="998934"/>
            <a:chOff x="0" y="0"/>
            <a:chExt cx="712788" cy="2970213"/>
          </a:xfrm>
        </p:grpSpPr>
        <p:sp>
          <p:nvSpPr>
            <p:cNvPr id="20" name="AutoShape 249"/>
            <p:cNvSpPr>
              <a:spLocks noChangeAspect="1" noChangeArrowheads="1" noTextEdit="1"/>
            </p:cNvSpPr>
            <p:nvPr/>
          </p:nvSpPr>
          <p:spPr bwMode="auto">
            <a:xfrm>
              <a:off x="14287" y="12700"/>
              <a:ext cx="6858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Freeform 251"/>
            <p:cNvSpPr>
              <a:spLocks noChangeArrowheads="1"/>
            </p:cNvSpPr>
            <p:nvPr/>
          </p:nvSpPr>
          <p:spPr bwMode="auto">
            <a:xfrm>
              <a:off x="212725" y="49213"/>
              <a:ext cx="261938" cy="292100"/>
            </a:xfrm>
            <a:custGeom>
              <a:avLst/>
              <a:gdLst>
                <a:gd name="T0" fmla="*/ 2147483647 w 78"/>
                <a:gd name="T1" fmla="*/ 2147483647 h 88"/>
                <a:gd name="T2" fmla="*/ 2147483647 w 78"/>
                <a:gd name="T3" fmla="*/ 2147483647 h 88"/>
                <a:gd name="T4" fmla="*/ 2147483647 w 78"/>
                <a:gd name="T5" fmla="*/ 2147483647 h 88"/>
                <a:gd name="T6" fmla="*/ 2147483647 w 78"/>
                <a:gd name="T7" fmla="*/ 2147483647 h 88"/>
                <a:gd name="T8" fmla="*/ 2147483647 w 78"/>
                <a:gd name="T9" fmla="*/ 2147483647 h 88"/>
                <a:gd name="T10" fmla="*/ 2147483647 w 78"/>
                <a:gd name="T11" fmla="*/ 0 h 88"/>
                <a:gd name="T12" fmla="*/ 2147483647 w 78"/>
                <a:gd name="T13" fmla="*/ 2147483647 h 88"/>
                <a:gd name="T14" fmla="*/ 0 60000 65536"/>
                <a:gd name="T15" fmla="*/ 0 60000 65536"/>
                <a:gd name="T16" fmla="*/ 0 60000 65536"/>
                <a:gd name="T17" fmla="*/ 0 60000 65536"/>
                <a:gd name="T18" fmla="*/ 0 60000 65536"/>
                <a:gd name="T19" fmla="*/ 0 60000 65536"/>
                <a:gd name="T20" fmla="*/ 0 60000 65536"/>
                <a:gd name="T21" fmla="*/ 0 w 78"/>
                <a:gd name="T22" fmla="*/ 0 h 88"/>
                <a:gd name="T23" fmla="*/ 78 w 7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8">
                  <a:moveTo>
                    <a:pt x="11" y="35"/>
                  </a:moveTo>
                  <a:cubicBezTo>
                    <a:pt x="11" y="35"/>
                    <a:pt x="0" y="81"/>
                    <a:pt x="15" y="88"/>
                  </a:cubicBezTo>
                  <a:cubicBezTo>
                    <a:pt x="15" y="88"/>
                    <a:pt x="28" y="87"/>
                    <a:pt x="41" y="87"/>
                  </a:cubicBezTo>
                  <a:cubicBezTo>
                    <a:pt x="54" y="87"/>
                    <a:pt x="65" y="87"/>
                    <a:pt x="65" y="87"/>
                  </a:cubicBezTo>
                  <a:cubicBezTo>
                    <a:pt x="78" y="76"/>
                    <a:pt x="72" y="36"/>
                    <a:pt x="72" y="36"/>
                  </a:cubicBezTo>
                  <a:cubicBezTo>
                    <a:pt x="72" y="36"/>
                    <a:pt x="62" y="0"/>
                    <a:pt x="41" y="0"/>
                  </a:cubicBezTo>
                  <a:cubicBezTo>
                    <a:pt x="20" y="0"/>
                    <a:pt x="11" y="35"/>
                    <a:pt x="11" y="35"/>
                  </a:cubicBezTo>
                  <a:close/>
                </a:path>
              </a:pathLst>
            </a:custGeom>
            <a:solidFill>
              <a:srgbClr val="2E1F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Freeform 252"/>
            <p:cNvSpPr>
              <a:spLocks noChangeArrowheads="1"/>
            </p:cNvSpPr>
            <p:nvPr/>
          </p:nvSpPr>
          <p:spPr bwMode="auto">
            <a:xfrm>
              <a:off x="222250" y="265113"/>
              <a:ext cx="266700" cy="409575"/>
            </a:xfrm>
            <a:custGeom>
              <a:avLst/>
              <a:gdLst>
                <a:gd name="T0" fmla="*/ 2147483647 w 79"/>
                <a:gd name="T1" fmla="*/ 2147483647 h 123"/>
                <a:gd name="T2" fmla="*/ 0 w 79"/>
                <a:gd name="T3" fmla="*/ 2147483647 h 123"/>
                <a:gd name="T4" fmla="*/ 2147483647 w 79"/>
                <a:gd name="T5" fmla="*/ 2147483647 h 123"/>
                <a:gd name="T6" fmla="*/ 2147483647 w 79"/>
                <a:gd name="T7" fmla="*/ 0 h 123"/>
                <a:gd name="T8" fmla="*/ 2147483647 w 79"/>
                <a:gd name="T9" fmla="*/ 0 h 123"/>
                <a:gd name="T10" fmla="*/ 2147483647 w 79"/>
                <a:gd name="T11" fmla="*/ 2147483647 h 123"/>
                <a:gd name="T12" fmla="*/ 2147483647 w 79"/>
                <a:gd name="T13" fmla="*/ 2147483647 h 123"/>
                <a:gd name="T14" fmla="*/ 2147483647 w 79"/>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123"/>
                <a:gd name="T26" fmla="*/ 79 w 79"/>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123">
                  <a:moveTo>
                    <a:pt x="47" y="123"/>
                  </a:moveTo>
                  <a:cubicBezTo>
                    <a:pt x="15" y="123"/>
                    <a:pt x="0" y="62"/>
                    <a:pt x="0" y="62"/>
                  </a:cubicBezTo>
                  <a:cubicBezTo>
                    <a:pt x="0" y="62"/>
                    <a:pt x="6" y="61"/>
                    <a:pt x="17" y="50"/>
                  </a:cubicBezTo>
                  <a:cubicBezTo>
                    <a:pt x="28" y="39"/>
                    <a:pt x="23" y="0"/>
                    <a:pt x="23" y="0"/>
                  </a:cubicBezTo>
                  <a:cubicBezTo>
                    <a:pt x="53" y="0"/>
                    <a:pt x="53" y="0"/>
                    <a:pt x="53" y="0"/>
                  </a:cubicBezTo>
                  <a:cubicBezTo>
                    <a:pt x="53" y="0"/>
                    <a:pt x="49" y="39"/>
                    <a:pt x="60" y="50"/>
                  </a:cubicBezTo>
                  <a:cubicBezTo>
                    <a:pt x="71" y="61"/>
                    <a:pt x="76" y="62"/>
                    <a:pt x="76" y="62"/>
                  </a:cubicBezTo>
                  <a:cubicBezTo>
                    <a:pt x="76" y="62"/>
                    <a:pt x="79" y="123"/>
                    <a:pt x="47" y="123"/>
                  </a:cubicBezTo>
                  <a:close/>
                </a:path>
              </a:pathLst>
            </a:custGeom>
            <a:solidFill>
              <a:srgbClr val="FCC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Freeform 253"/>
            <p:cNvSpPr>
              <a:spLocks noChangeArrowheads="1"/>
            </p:cNvSpPr>
            <p:nvPr/>
          </p:nvSpPr>
          <p:spPr bwMode="auto">
            <a:xfrm>
              <a:off x="246062" y="3175"/>
              <a:ext cx="207963" cy="341313"/>
            </a:xfrm>
            <a:custGeom>
              <a:avLst/>
              <a:gdLst>
                <a:gd name="T0" fmla="*/ 2147483647 w 62"/>
                <a:gd name="T1" fmla="*/ 2147483647 h 103"/>
                <a:gd name="T2" fmla="*/ 2147483647 w 62"/>
                <a:gd name="T3" fmla="*/ 2147483647 h 103"/>
                <a:gd name="T4" fmla="*/ 2147483647 w 62"/>
                <a:gd name="T5" fmla="*/ 2147483647 h 103"/>
                <a:gd name="T6" fmla="*/ 2147483647 w 62"/>
                <a:gd name="T7" fmla="*/ 2147483647 h 103"/>
                <a:gd name="T8" fmla="*/ 2147483647 w 62"/>
                <a:gd name="T9" fmla="*/ 2147483647 h 103"/>
                <a:gd name="T10" fmla="*/ 2147483647 w 62"/>
                <a:gd name="T11" fmla="*/ 2147483647 h 103"/>
                <a:gd name="T12" fmla="*/ 2147483647 w 62"/>
                <a:gd name="T13" fmla="*/ 2147483647 h 103"/>
                <a:gd name="T14" fmla="*/ 2147483647 w 62"/>
                <a:gd name="T15" fmla="*/ 2147483647 h 103"/>
                <a:gd name="T16" fmla="*/ 2147483647 w 62"/>
                <a:gd name="T17" fmla="*/ 2147483647 h 103"/>
                <a:gd name="T18" fmla="*/ 2147483647 w 62"/>
                <a:gd name="T19" fmla="*/ 2147483647 h 103"/>
                <a:gd name="T20" fmla="*/ 2147483647 w 62"/>
                <a:gd name="T21" fmla="*/ 2147483647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3"/>
                <a:gd name="T35" fmla="*/ 62 w 6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3">
                  <a:moveTo>
                    <a:pt x="5" y="36"/>
                  </a:moveTo>
                  <a:cubicBezTo>
                    <a:pt x="0" y="45"/>
                    <a:pt x="3" y="55"/>
                    <a:pt x="3" y="55"/>
                  </a:cubicBezTo>
                  <a:cubicBezTo>
                    <a:pt x="3" y="55"/>
                    <a:pt x="5" y="61"/>
                    <a:pt x="4" y="68"/>
                  </a:cubicBezTo>
                  <a:cubicBezTo>
                    <a:pt x="4" y="75"/>
                    <a:pt x="11" y="86"/>
                    <a:pt x="15" y="91"/>
                  </a:cubicBezTo>
                  <a:cubicBezTo>
                    <a:pt x="19" y="97"/>
                    <a:pt x="22" y="103"/>
                    <a:pt x="31" y="103"/>
                  </a:cubicBezTo>
                  <a:cubicBezTo>
                    <a:pt x="40" y="103"/>
                    <a:pt x="43" y="97"/>
                    <a:pt x="47" y="91"/>
                  </a:cubicBezTo>
                  <a:cubicBezTo>
                    <a:pt x="51" y="86"/>
                    <a:pt x="58" y="75"/>
                    <a:pt x="58" y="68"/>
                  </a:cubicBezTo>
                  <a:cubicBezTo>
                    <a:pt x="58" y="61"/>
                    <a:pt x="59" y="55"/>
                    <a:pt x="59" y="55"/>
                  </a:cubicBezTo>
                  <a:cubicBezTo>
                    <a:pt x="59" y="55"/>
                    <a:pt x="62" y="45"/>
                    <a:pt x="57" y="36"/>
                  </a:cubicBezTo>
                  <a:cubicBezTo>
                    <a:pt x="57" y="36"/>
                    <a:pt x="32" y="0"/>
                    <a:pt x="21" y="12"/>
                  </a:cubicBezTo>
                  <a:cubicBezTo>
                    <a:pt x="9" y="23"/>
                    <a:pt x="5" y="36"/>
                    <a:pt x="5" y="36"/>
                  </a:cubicBezTo>
                  <a:close/>
                </a:path>
              </a:pathLst>
            </a:custGeom>
            <a:solidFill>
              <a:srgbClr val="FDD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Freeform 254"/>
            <p:cNvSpPr>
              <a:spLocks noChangeArrowheads="1"/>
            </p:cNvSpPr>
            <p:nvPr/>
          </p:nvSpPr>
          <p:spPr bwMode="auto">
            <a:xfrm>
              <a:off x="168275" y="0"/>
              <a:ext cx="339725" cy="352425"/>
            </a:xfrm>
            <a:custGeom>
              <a:avLst/>
              <a:gdLst>
                <a:gd name="T0" fmla="*/ 2147483647 w 101"/>
                <a:gd name="T1" fmla="*/ 2147483647 h 106"/>
                <a:gd name="T2" fmla="*/ 2147483647 w 101"/>
                <a:gd name="T3" fmla="*/ 2147483647 h 106"/>
                <a:gd name="T4" fmla="*/ 2147483647 w 101"/>
                <a:gd name="T5" fmla="*/ 2147483647 h 106"/>
                <a:gd name="T6" fmla="*/ 2147483647 w 101"/>
                <a:gd name="T7" fmla="*/ 2147483647 h 106"/>
                <a:gd name="T8" fmla="*/ 2147483647 w 101"/>
                <a:gd name="T9" fmla="*/ 2147483647 h 106"/>
                <a:gd name="T10" fmla="*/ 2147483647 w 101"/>
                <a:gd name="T11" fmla="*/ 2147483647 h 106"/>
                <a:gd name="T12" fmla="*/ 2147483647 w 101"/>
                <a:gd name="T13" fmla="*/ 2147483647 h 106"/>
                <a:gd name="T14" fmla="*/ 2147483647 w 101"/>
                <a:gd name="T15" fmla="*/ 2147483647 h 106"/>
                <a:gd name="T16" fmla="*/ 2147483647 w 101"/>
                <a:gd name="T17" fmla="*/ 2147483647 h 106"/>
                <a:gd name="T18" fmla="*/ 2147483647 w 101"/>
                <a:gd name="T19" fmla="*/ 2147483647 h 106"/>
                <a:gd name="T20" fmla="*/ 2147483647 w 101"/>
                <a:gd name="T21" fmla="*/ 2147483647 h 106"/>
                <a:gd name="T22" fmla="*/ 2147483647 w 101"/>
                <a:gd name="T23" fmla="*/ 2147483647 h 106"/>
                <a:gd name="T24" fmla="*/ 2147483647 w 101"/>
                <a:gd name="T25" fmla="*/ 2147483647 h 106"/>
                <a:gd name="T26" fmla="*/ 2147483647 w 101"/>
                <a:gd name="T27" fmla="*/ 2147483647 h 106"/>
                <a:gd name="T28" fmla="*/ 2147483647 w 101"/>
                <a:gd name="T29" fmla="*/ 2147483647 h 106"/>
                <a:gd name="T30" fmla="*/ 2147483647 w 101"/>
                <a:gd name="T31" fmla="*/ 2147483647 h 106"/>
                <a:gd name="T32" fmla="*/ 2147483647 w 101"/>
                <a:gd name="T33" fmla="*/ 2147483647 h 106"/>
                <a:gd name="T34" fmla="*/ 2147483647 w 101"/>
                <a:gd name="T35" fmla="*/ 2147483647 h 106"/>
                <a:gd name="T36" fmla="*/ 2147483647 w 101"/>
                <a:gd name="T37" fmla="*/ 2147483647 h 106"/>
                <a:gd name="T38" fmla="*/ 2147483647 w 101"/>
                <a:gd name="T39" fmla="*/ 2147483647 h 106"/>
                <a:gd name="T40" fmla="*/ 2147483647 w 101"/>
                <a:gd name="T41" fmla="*/ 2147483647 h 106"/>
                <a:gd name="T42" fmla="*/ 2147483647 w 101"/>
                <a:gd name="T43" fmla="*/ 2147483647 h 106"/>
                <a:gd name="T44" fmla="*/ 2147483647 w 101"/>
                <a:gd name="T45" fmla="*/ 2147483647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106"/>
                <a:gd name="T71" fmla="*/ 101 w 101"/>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106">
                  <a:moveTo>
                    <a:pt x="98" y="59"/>
                  </a:moveTo>
                  <a:cubicBezTo>
                    <a:pt x="95" y="30"/>
                    <a:pt x="75" y="13"/>
                    <a:pt x="62" y="7"/>
                  </a:cubicBezTo>
                  <a:cubicBezTo>
                    <a:pt x="48" y="0"/>
                    <a:pt x="38" y="13"/>
                    <a:pt x="38" y="13"/>
                  </a:cubicBezTo>
                  <a:cubicBezTo>
                    <a:pt x="38" y="13"/>
                    <a:pt x="33" y="11"/>
                    <a:pt x="30" y="14"/>
                  </a:cubicBezTo>
                  <a:cubicBezTo>
                    <a:pt x="20" y="24"/>
                    <a:pt x="0" y="67"/>
                    <a:pt x="15" y="97"/>
                  </a:cubicBezTo>
                  <a:cubicBezTo>
                    <a:pt x="18" y="103"/>
                    <a:pt x="31" y="104"/>
                    <a:pt x="31" y="104"/>
                  </a:cubicBezTo>
                  <a:cubicBezTo>
                    <a:pt x="28" y="102"/>
                    <a:pt x="24" y="96"/>
                    <a:pt x="24" y="96"/>
                  </a:cubicBezTo>
                  <a:cubicBezTo>
                    <a:pt x="29" y="102"/>
                    <a:pt x="38" y="106"/>
                    <a:pt x="38" y="106"/>
                  </a:cubicBezTo>
                  <a:cubicBezTo>
                    <a:pt x="26" y="85"/>
                    <a:pt x="27" y="67"/>
                    <a:pt x="30" y="54"/>
                  </a:cubicBezTo>
                  <a:cubicBezTo>
                    <a:pt x="30" y="61"/>
                    <a:pt x="32" y="65"/>
                    <a:pt x="32" y="65"/>
                  </a:cubicBezTo>
                  <a:cubicBezTo>
                    <a:pt x="30" y="54"/>
                    <a:pt x="38" y="34"/>
                    <a:pt x="38" y="34"/>
                  </a:cubicBezTo>
                  <a:cubicBezTo>
                    <a:pt x="38" y="34"/>
                    <a:pt x="40" y="45"/>
                    <a:pt x="65" y="50"/>
                  </a:cubicBezTo>
                  <a:cubicBezTo>
                    <a:pt x="65" y="50"/>
                    <a:pt x="52" y="42"/>
                    <a:pt x="50" y="37"/>
                  </a:cubicBezTo>
                  <a:cubicBezTo>
                    <a:pt x="50" y="37"/>
                    <a:pt x="72" y="48"/>
                    <a:pt x="73" y="63"/>
                  </a:cubicBezTo>
                  <a:cubicBezTo>
                    <a:pt x="73" y="63"/>
                    <a:pt x="75" y="56"/>
                    <a:pt x="68" y="45"/>
                  </a:cubicBezTo>
                  <a:cubicBezTo>
                    <a:pt x="68" y="45"/>
                    <a:pt x="89" y="71"/>
                    <a:pt x="67" y="101"/>
                  </a:cubicBezTo>
                  <a:cubicBezTo>
                    <a:pt x="67" y="101"/>
                    <a:pt x="79" y="93"/>
                    <a:pt x="80" y="76"/>
                  </a:cubicBezTo>
                  <a:cubicBezTo>
                    <a:pt x="80" y="76"/>
                    <a:pt x="81" y="92"/>
                    <a:pt x="70" y="104"/>
                  </a:cubicBezTo>
                  <a:cubicBezTo>
                    <a:pt x="81" y="103"/>
                    <a:pt x="81" y="103"/>
                    <a:pt x="81" y="103"/>
                  </a:cubicBezTo>
                  <a:cubicBezTo>
                    <a:pt x="81" y="103"/>
                    <a:pt x="86" y="100"/>
                    <a:pt x="86" y="90"/>
                  </a:cubicBezTo>
                  <a:cubicBezTo>
                    <a:pt x="86" y="90"/>
                    <a:pt x="87" y="97"/>
                    <a:pt x="83" y="103"/>
                  </a:cubicBezTo>
                  <a:cubicBezTo>
                    <a:pt x="83" y="103"/>
                    <a:pt x="85" y="103"/>
                    <a:pt x="89" y="104"/>
                  </a:cubicBezTo>
                  <a:cubicBezTo>
                    <a:pt x="95" y="98"/>
                    <a:pt x="101" y="85"/>
                    <a:pt x="98" y="59"/>
                  </a:cubicBezTo>
                  <a:close/>
                </a:path>
              </a:pathLst>
            </a:custGeom>
            <a:solidFill>
              <a:srgbClr val="462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Freeform 255"/>
            <p:cNvSpPr>
              <a:spLocks noChangeArrowheads="1"/>
            </p:cNvSpPr>
            <p:nvPr/>
          </p:nvSpPr>
          <p:spPr bwMode="auto">
            <a:xfrm>
              <a:off x="508000" y="1069975"/>
              <a:ext cx="185738" cy="479425"/>
            </a:xfrm>
            <a:custGeom>
              <a:avLst/>
              <a:gdLst>
                <a:gd name="T0" fmla="*/ 2147483647 w 55"/>
                <a:gd name="T1" fmla="*/ 0 h 144"/>
                <a:gd name="T2" fmla="*/ 2147483647 w 55"/>
                <a:gd name="T3" fmla="*/ 2147483647 h 144"/>
                <a:gd name="T4" fmla="*/ 2147483647 w 55"/>
                <a:gd name="T5" fmla="*/ 2147483647 h 144"/>
                <a:gd name="T6" fmla="*/ 2147483647 w 55"/>
                <a:gd name="T7" fmla="*/ 2147483647 h 144"/>
                <a:gd name="T8" fmla="*/ 0 w 55"/>
                <a:gd name="T9" fmla="*/ 0 h 144"/>
                <a:gd name="T10" fmla="*/ 2147483647 w 55"/>
                <a:gd name="T11" fmla="*/ 0 h 144"/>
                <a:gd name="T12" fmla="*/ 0 60000 65536"/>
                <a:gd name="T13" fmla="*/ 0 60000 65536"/>
                <a:gd name="T14" fmla="*/ 0 60000 65536"/>
                <a:gd name="T15" fmla="*/ 0 60000 65536"/>
                <a:gd name="T16" fmla="*/ 0 60000 65536"/>
                <a:gd name="T17" fmla="*/ 0 60000 65536"/>
                <a:gd name="T18" fmla="*/ 0 w 55"/>
                <a:gd name="T19" fmla="*/ 0 h 144"/>
                <a:gd name="T20" fmla="*/ 55 w 55"/>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55" h="144">
                  <a:moveTo>
                    <a:pt x="25" y="0"/>
                  </a:moveTo>
                  <a:cubicBezTo>
                    <a:pt x="38" y="8"/>
                    <a:pt x="38" y="8"/>
                    <a:pt x="38" y="8"/>
                  </a:cubicBezTo>
                  <a:cubicBezTo>
                    <a:pt x="55" y="138"/>
                    <a:pt x="55" y="138"/>
                    <a:pt x="55" y="138"/>
                  </a:cubicBezTo>
                  <a:cubicBezTo>
                    <a:pt x="55" y="138"/>
                    <a:pt x="29" y="144"/>
                    <a:pt x="2" y="143"/>
                  </a:cubicBezTo>
                  <a:cubicBezTo>
                    <a:pt x="0" y="0"/>
                    <a:pt x="0" y="0"/>
                    <a:pt x="0" y="0"/>
                  </a:cubicBezTo>
                  <a:lnTo>
                    <a:pt x="25" y="0"/>
                  </a:lnTo>
                  <a:close/>
                </a:path>
              </a:pathLst>
            </a:custGeom>
            <a:solidFill>
              <a:srgbClr val="11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Freeform 256"/>
            <p:cNvSpPr>
              <a:spLocks noChangeArrowheads="1"/>
            </p:cNvSpPr>
            <p:nvPr/>
          </p:nvSpPr>
          <p:spPr bwMode="auto">
            <a:xfrm>
              <a:off x="249237" y="2894013"/>
              <a:ext cx="138113" cy="76200"/>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0 w 41"/>
                <a:gd name="T13" fmla="*/ 2147483647 h 23"/>
                <a:gd name="T14" fmla="*/ 0 w 41"/>
                <a:gd name="T15" fmla="*/ 0 h 23"/>
                <a:gd name="T16" fmla="*/ 2147483647 w 41"/>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3"/>
                <a:gd name="T29" fmla="*/ 41 w 4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3">
                  <a:moveTo>
                    <a:pt x="16" y="5"/>
                  </a:moveTo>
                  <a:cubicBezTo>
                    <a:pt x="21" y="5"/>
                    <a:pt x="29" y="3"/>
                    <a:pt x="36" y="3"/>
                  </a:cubicBezTo>
                  <a:cubicBezTo>
                    <a:pt x="36" y="3"/>
                    <a:pt x="37" y="3"/>
                    <a:pt x="37" y="3"/>
                  </a:cubicBezTo>
                  <a:cubicBezTo>
                    <a:pt x="37" y="4"/>
                    <a:pt x="37" y="4"/>
                    <a:pt x="38" y="5"/>
                  </a:cubicBezTo>
                  <a:cubicBezTo>
                    <a:pt x="41" y="10"/>
                    <a:pt x="41" y="13"/>
                    <a:pt x="39" y="17"/>
                  </a:cubicBezTo>
                  <a:cubicBezTo>
                    <a:pt x="38" y="21"/>
                    <a:pt x="31" y="23"/>
                    <a:pt x="22" y="23"/>
                  </a:cubicBezTo>
                  <a:cubicBezTo>
                    <a:pt x="14" y="23"/>
                    <a:pt x="0" y="22"/>
                    <a:pt x="0" y="13"/>
                  </a:cubicBezTo>
                  <a:cubicBezTo>
                    <a:pt x="0" y="10"/>
                    <a:pt x="0" y="6"/>
                    <a:pt x="0" y="0"/>
                  </a:cubicBezTo>
                  <a:cubicBezTo>
                    <a:pt x="3" y="4"/>
                    <a:pt x="11" y="5"/>
                    <a:pt x="16" y="5"/>
                  </a:cubicBezTo>
                  <a:close/>
                </a:path>
              </a:pathLst>
            </a:custGeom>
            <a:solidFill>
              <a:srgbClr val="11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 name="Freeform 257"/>
            <p:cNvSpPr>
              <a:spLocks noChangeArrowheads="1"/>
            </p:cNvSpPr>
            <p:nvPr/>
          </p:nvSpPr>
          <p:spPr bwMode="auto">
            <a:xfrm>
              <a:off x="168275" y="1749425"/>
              <a:ext cx="206375" cy="1160463"/>
            </a:xfrm>
            <a:custGeom>
              <a:avLst/>
              <a:gdLst>
                <a:gd name="T0" fmla="*/ 0 w 61"/>
                <a:gd name="T1" fmla="*/ 0 h 349"/>
                <a:gd name="T2" fmla="*/ 2147483647 w 61"/>
                <a:gd name="T3" fmla="*/ 2147483647 h 349"/>
                <a:gd name="T4" fmla="*/ 2147483647 w 61"/>
                <a:gd name="T5" fmla="*/ 2147483647 h 349"/>
                <a:gd name="T6" fmla="*/ 2147483647 w 61"/>
                <a:gd name="T7" fmla="*/ 2147483647 h 349"/>
                <a:gd name="T8" fmla="*/ 2147483647 w 61"/>
                <a:gd name="T9" fmla="*/ 2147483647 h 349"/>
                <a:gd name="T10" fmla="*/ 2147483647 w 61"/>
                <a:gd name="T11" fmla="*/ 2147483647 h 349"/>
                <a:gd name="T12" fmla="*/ 2147483647 w 61"/>
                <a:gd name="T13" fmla="*/ 2147483647 h 349"/>
                <a:gd name="T14" fmla="*/ 2147483647 w 61"/>
                <a:gd name="T15" fmla="*/ 2147483647 h 349"/>
                <a:gd name="T16" fmla="*/ 2147483647 w 61"/>
                <a:gd name="T17" fmla="*/ 2147483647 h 349"/>
                <a:gd name="T18" fmla="*/ 2147483647 w 61"/>
                <a:gd name="T19" fmla="*/ 2147483647 h 349"/>
                <a:gd name="T20" fmla="*/ 2147483647 w 61"/>
                <a:gd name="T21" fmla="*/ 2147483647 h 349"/>
                <a:gd name="T22" fmla="*/ 2147483647 w 61"/>
                <a:gd name="T23" fmla="*/ 2147483647 h 349"/>
                <a:gd name="T24" fmla="*/ 0 w 61"/>
                <a:gd name="T25" fmla="*/ 0 h 3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349"/>
                <a:gd name="T41" fmla="*/ 61 w 61"/>
                <a:gd name="T42" fmla="*/ 349 h 3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349">
                  <a:moveTo>
                    <a:pt x="0" y="0"/>
                  </a:moveTo>
                  <a:cubicBezTo>
                    <a:pt x="47" y="7"/>
                    <a:pt x="47" y="7"/>
                    <a:pt x="47" y="7"/>
                  </a:cubicBezTo>
                  <a:cubicBezTo>
                    <a:pt x="47" y="7"/>
                    <a:pt x="51" y="39"/>
                    <a:pt x="46" y="65"/>
                  </a:cubicBezTo>
                  <a:cubicBezTo>
                    <a:pt x="41" y="90"/>
                    <a:pt x="44" y="259"/>
                    <a:pt x="44" y="273"/>
                  </a:cubicBezTo>
                  <a:cubicBezTo>
                    <a:pt x="44" y="288"/>
                    <a:pt x="54" y="308"/>
                    <a:pt x="55" y="319"/>
                  </a:cubicBezTo>
                  <a:cubicBezTo>
                    <a:pt x="56" y="329"/>
                    <a:pt x="58" y="341"/>
                    <a:pt x="61" y="347"/>
                  </a:cubicBezTo>
                  <a:cubicBezTo>
                    <a:pt x="61" y="347"/>
                    <a:pt x="60" y="347"/>
                    <a:pt x="60" y="347"/>
                  </a:cubicBezTo>
                  <a:cubicBezTo>
                    <a:pt x="53" y="347"/>
                    <a:pt x="45" y="349"/>
                    <a:pt x="40" y="349"/>
                  </a:cubicBezTo>
                  <a:cubicBezTo>
                    <a:pt x="35" y="349"/>
                    <a:pt x="27" y="348"/>
                    <a:pt x="24" y="344"/>
                  </a:cubicBezTo>
                  <a:cubicBezTo>
                    <a:pt x="24" y="324"/>
                    <a:pt x="23" y="285"/>
                    <a:pt x="24" y="281"/>
                  </a:cubicBezTo>
                  <a:cubicBezTo>
                    <a:pt x="25" y="276"/>
                    <a:pt x="12" y="204"/>
                    <a:pt x="8" y="184"/>
                  </a:cubicBezTo>
                  <a:cubicBezTo>
                    <a:pt x="0" y="143"/>
                    <a:pt x="0" y="104"/>
                    <a:pt x="6" y="77"/>
                  </a:cubicBezTo>
                  <a:cubicBezTo>
                    <a:pt x="9" y="64"/>
                    <a:pt x="0" y="0"/>
                    <a:pt x="0" y="0"/>
                  </a:cubicBezTo>
                  <a:close/>
                </a:path>
              </a:pathLst>
            </a:custGeom>
            <a:solidFill>
              <a:srgbClr val="FDD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 name="Freeform 258"/>
            <p:cNvSpPr>
              <a:spLocks noChangeArrowheads="1"/>
            </p:cNvSpPr>
            <p:nvPr/>
          </p:nvSpPr>
          <p:spPr bwMode="auto">
            <a:xfrm>
              <a:off x="342900" y="2703513"/>
              <a:ext cx="101600" cy="73025"/>
            </a:xfrm>
            <a:custGeom>
              <a:avLst/>
              <a:gdLst>
                <a:gd name="T0" fmla="*/ 2147483647 w 30"/>
                <a:gd name="T1" fmla="*/ 2147483647 h 22"/>
                <a:gd name="T2" fmla="*/ 0 w 30"/>
                <a:gd name="T3" fmla="*/ 0 h 22"/>
                <a:gd name="T4" fmla="*/ 0 w 30"/>
                <a:gd name="T5" fmla="*/ 2147483647 h 22"/>
                <a:gd name="T6" fmla="*/ 2147483647 w 30"/>
                <a:gd name="T7" fmla="*/ 2147483647 h 22"/>
                <a:gd name="T8" fmla="*/ 2147483647 w 30"/>
                <a:gd name="T9" fmla="*/ 0 h 22"/>
                <a:gd name="T10" fmla="*/ 2147483647 w 30"/>
                <a:gd name="T11" fmla="*/ 2147483647 h 22"/>
                <a:gd name="T12" fmla="*/ 0 60000 65536"/>
                <a:gd name="T13" fmla="*/ 0 60000 65536"/>
                <a:gd name="T14" fmla="*/ 0 60000 65536"/>
                <a:gd name="T15" fmla="*/ 0 60000 65536"/>
                <a:gd name="T16" fmla="*/ 0 60000 65536"/>
                <a:gd name="T17" fmla="*/ 0 60000 65536"/>
                <a:gd name="T18" fmla="*/ 0 w 30"/>
                <a:gd name="T19" fmla="*/ 0 h 22"/>
                <a:gd name="T20" fmla="*/ 30 w 3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0" h="22">
                  <a:moveTo>
                    <a:pt x="13" y="6"/>
                  </a:moveTo>
                  <a:cubicBezTo>
                    <a:pt x="6" y="5"/>
                    <a:pt x="2" y="3"/>
                    <a:pt x="0" y="0"/>
                  </a:cubicBezTo>
                  <a:cubicBezTo>
                    <a:pt x="0" y="4"/>
                    <a:pt x="0" y="7"/>
                    <a:pt x="0" y="8"/>
                  </a:cubicBezTo>
                  <a:cubicBezTo>
                    <a:pt x="2" y="17"/>
                    <a:pt x="5" y="22"/>
                    <a:pt x="16" y="22"/>
                  </a:cubicBezTo>
                  <a:cubicBezTo>
                    <a:pt x="28" y="21"/>
                    <a:pt x="30" y="11"/>
                    <a:pt x="30" y="0"/>
                  </a:cubicBezTo>
                  <a:cubicBezTo>
                    <a:pt x="28" y="4"/>
                    <a:pt x="24" y="6"/>
                    <a:pt x="13" y="6"/>
                  </a:cubicBezTo>
                  <a:close/>
                </a:path>
              </a:pathLst>
            </a:custGeom>
            <a:solidFill>
              <a:srgbClr val="11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 name="Freeform 259"/>
            <p:cNvSpPr>
              <a:spLocks noChangeArrowheads="1"/>
            </p:cNvSpPr>
            <p:nvPr/>
          </p:nvSpPr>
          <p:spPr bwMode="auto">
            <a:xfrm>
              <a:off x="336550" y="1855788"/>
              <a:ext cx="174625" cy="868363"/>
            </a:xfrm>
            <a:custGeom>
              <a:avLst/>
              <a:gdLst>
                <a:gd name="T0" fmla="*/ 2147483647 w 52"/>
                <a:gd name="T1" fmla="*/ 0 h 261"/>
                <a:gd name="T2" fmla="*/ 0 w 52"/>
                <a:gd name="T3" fmla="*/ 2147483647 h 261"/>
                <a:gd name="T4" fmla="*/ 2147483647 w 52"/>
                <a:gd name="T5" fmla="*/ 2147483647 h 261"/>
                <a:gd name="T6" fmla="*/ 2147483647 w 52"/>
                <a:gd name="T7" fmla="*/ 2147483647 h 261"/>
                <a:gd name="T8" fmla="*/ 2147483647 w 52"/>
                <a:gd name="T9" fmla="*/ 2147483647 h 261"/>
                <a:gd name="T10" fmla="*/ 2147483647 w 52"/>
                <a:gd name="T11" fmla="*/ 2147483647 h 261"/>
                <a:gd name="T12" fmla="*/ 2147483647 w 52"/>
                <a:gd name="T13" fmla="*/ 2147483647 h 261"/>
                <a:gd name="T14" fmla="*/ 2147483647 w 52"/>
                <a:gd name="T15" fmla="*/ 2147483647 h 261"/>
                <a:gd name="T16" fmla="*/ 2147483647 w 52"/>
                <a:gd name="T17" fmla="*/ 2147483647 h 261"/>
                <a:gd name="T18" fmla="*/ 2147483647 w 52"/>
                <a:gd name="T19" fmla="*/ 2147483647 h 261"/>
                <a:gd name="T20" fmla="*/ 2147483647 w 52"/>
                <a:gd name="T21" fmla="*/ 2147483647 h 261"/>
                <a:gd name="T22" fmla="*/ 2147483647 w 52"/>
                <a:gd name="T23" fmla="*/ 2147483647 h 261"/>
                <a:gd name="T24" fmla="*/ 2147483647 w 52"/>
                <a:gd name="T25" fmla="*/ 2147483647 h 261"/>
                <a:gd name="T26" fmla="*/ 2147483647 w 52"/>
                <a:gd name="T27" fmla="*/ 2147483647 h 261"/>
                <a:gd name="T28" fmla="*/ 2147483647 w 52"/>
                <a:gd name="T29" fmla="*/ 2147483647 h 261"/>
                <a:gd name="T30" fmla="*/ 2147483647 w 52"/>
                <a:gd name="T31" fmla="*/ 2147483647 h 261"/>
                <a:gd name="T32" fmla="*/ 2147483647 w 52"/>
                <a:gd name="T33" fmla="*/ 0 h 2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1"/>
                <a:gd name="T53" fmla="*/ 52 w 52"/>
                <a:gd name="T54" fmla="*/ 261 h 2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1">
                  <a:moveTo>
                    <a:pt x="51" y="0"/>
                  </a:moveTo>
                  <a:cubicBezTo>
                    <a:pt x="0" y="6"/>
                    <a:pt x="0" y="6"/>
                    <a:pt x="0" y="6"/>
                  </a:cubicBezTo>
                  <a:cubicBezTo>
                    <a:pt x="0" y="6"/>
                    <a:pt x="10" y="69"/>
                    <a:pt x="10" y="79"/>
                  </a:cubicBezTo>
                  <a:cubicBezTo>
                    <a:pt x="10" y="88"/>
                    <a:pt x="10" y="157"/>
                    <a:pt x="10" y="162"/>
                  </a:cubicBezTo>
                  <a:cubicBezTo>
                    <a:pt x="10" y="166"/>
                    <a:pt x="7" y="192"/>
                    <a:pt x="5" y="197"/>
                  </a:cubicBezTo>
                  <a:cubicBezTo>
                    <a:pt x="4" y="201"/>
                    <a:pt x="3" y="224"/>
                    <a:pt x="3" y="230"/>
                  </a:cubicBezTo>
                  <a:cubicBezTo>
                    <a:pt x="3" y="232"/>
                    <a:pt x="3" y="235"/>
                    <a:pt x="3" y="239"/>
                  </a:cubicBezTo>
                  <a:cubicBezTo>
                    <a:pt x="3" y="243"/>
                    <a:pt x="2" y="250"/>
                    <a:pt x="2" y="255"/>
                  </a:cubicBezTo>
                  <a:cubicBezTo>
                    <a:pt x="4" y="258"/>
                    <a:pt x="8" y="260"/>
                    <a:pt x="15" y="261"/>
                  </a:cubicBezTo>
                  <a:cubicBezTo>
                    <a:pt x="26" y="261"/>
                    <a:pt x="30" y="259"/>
                    <a:pt x="32" y="255"/>
                  </a:cubicBezTo>
                  <a:cubicBezTo>
                    <a:pt x="32" y="255"/>
                    <a:pt x="32" y="255"/>
                    <a:pt x="32" y="255"/>
                  </a:cubicBezTo>
                  <a:cubicBezTo>
                    <a:pt x="32" y="252"/>
                    <a:pt x="30" y="238"/>
                    <a:pt x="29" y="233"/>
                  </a:cubicBezTo>
                  <a:cubicBezTo>
                    <a:pt x="29" y="231"/>
                    <a:pt x="28" y="228"/>
                    <a:pt x="27" y="226"/>
                  </a:cubicBezTo>
                  <a:cubicBezTo>
                    <a:pt x="26" y="219"/>
                    <a:pt x="26" y="199"/>
                    <a:pt x="27" y="196"/>
                  </a:cubicBezTo>
                  <a:cubicBezTo>
                    <a:pt x="27" y="193"/>
                    <a:pt x="46" y="102"/>
                    <a:pt x="49" y="90"/>
                  </a:cubicBezTo>
                  <a:cubicBezTo>
                    <a:pt x="52" y="77"/>
                    <a:pt x="49" y="64"/>
                    <a:pt x="48" y="58"/>
                  </a:cubicBezTo>
                  <a:cubicBezTo>
                    <a:pt x="48" y="53"/>
                    <a:pt x="51" y="0"/>
                    <a:pt x="51" y="0"/>
                  </a:cubicBezTo>
                  <a:close/>
                </a:path>
              </a:pathLst>
            </a:custGeom>
            <a:solidFill>
              <a:srgbClr val="FDCD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 name="Freeform 260"/>
            <p:cNvSpPr>
              <a:spLocks noChangeArrowheads="1"/>
            </p:cNvSpPr>
            <p:nvPr/>
          </p:nvSpPr>
          <p:spPr bwMode="auto">
            <a:xfrm>
              <a:off x="77787" y="960438"/>
              <a:ext cx="520700" cy="1055688"/>
            </a:xfrm>
            <a:custGeom>
              <a:avLst/>
              <a:gdLst>
                <a:gd name="T0" fmla="*/ 2147483647 w 155"/>
                <a:gd name="T1" fmla="*/ 2147483647 h 317"/>
                <a:gd name="T2" fmla="*/ 2147483647 w 155"/>
                <a:gd name="T3" fmla="*/ 2147483647 h 317"/>
                <a:gd name="T4" fmla="*/ 2147483647 w 155"/>
                <a:gd name="T5" fmla="*/ 2147483647 h 317"/>
                <a:gd name="T6" fmla="*/ 2147483647 w 155"/>
                <a:gd name="T7" fmla="*/ 2147483647 h 317"/>
                <a:gd name="T8" fmla="*/ 2147483647 w 155"/>
                <a:gd name="T9" fmla="*/ 2147483647 h 317"/>
                <a:gd name="T10" fmla="*/ 2147483647 w 155"/>
                <a:gd name="T11" fmla="*/ 2147483647 h 317"/>
                <a:gd name="T12" fmla="*/ 2147483647 w 155"/>
                <a:gd name="T13" fmla="*/ 2147483647 h 317"/>
                <a:gd name="T14" fmla="*/ 2147483647 w 155"/>
                <a:gd name="T15" fmla="*/ 2147483647 h 317"/>
                <a:gd name="T16" fmla="*/ 2147483647 w 155"/>
                <a:gd name="T17" fmla="*/ 2147483647 h 317"/>
                <a:gd name="T18" fmla="*/ 2147483647 w 155"/>
                <a:gd name="T19" fmla="*/ 2147483647 h 317"/>
                <a:gd name="T20" fmla="*/ 2147483647 w 155"/>
                <a:gd name="T21" fmla="*/ 0 h 317"/>
                <a:gd name="T22" fmla="*/ 2147483647 w 155"/>
                <a:gd name="T23" fmla="*/ 0 h 317"/>
                <a:gd name="T24" fmla="*/ 2147483647 w 155"/>
                <a:gd name="T25" fmla="*/ 2147483647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17"/>
                <a:gd name="T41" fmla="*/ 155 w 155"/>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17">
                  <a:moveTo>
                    <a:pt x="141" y="61"/>
                  </a:moveTo>
                  <a:cubicBezTo>
                    <a:pt x="141" y="61"/>
                    <a:pt x="155" y="103"/>
                    <a:pt x="144" y="167"/>
                  </a:cubicBezTo>
                  <a:cubicBezTo>
                    <a:pt x="136" y="216"/>
                    <a:pt x="146" y="310"/>
                    <a:pt x="146" y="310"/>
                  </a:cubicBezTo>
                  <a:cubicBezTo>
                    <a:pt x="146" y="310"/>
                    <a:pt x="130" y="317"/>
                    <a:pt x="111" y="315"/>
                  </a:cubicBezTo>
                  <a:cubicBezTo>
                    <a:pt x="93" y="313"/>
                    <a:pt x="85" y="308"/>
                    <a:pt x="85" y="308"/>
                  </a:cubicBezTo>
                  <a:cubicBezTo>
                    <a:pt x="85" y="308"/>
                    <a:pt x="77" y="299"/>
                    <a:pt x="68" y="300"/>
                  </a:cubicBezTo>
                  <a:cubicBezTo>
                    <a:pt x="58" y="302"/>
                    <a:pt x="33" y="316"/>
                    <a:pt x="27" y="316"/>
                  </a:cubicBezTo>
                  <a:cubicBezTo>
                    <a:pt x="20" y="316"/>
                    <a:pt x="5" y="313"/>
                    <a:pt x="5" y="313"/>
                  </a:cubicBezTo>
                  <a:cubicBezTo>
                    <a:pt x="5" y="313"/>
                    <a:pt x="17" y="246"/>
                    <a:pt x="17" y="216"/>
                  </a:cubicBezTo>
                  <a:cubicBezTo>
                    <a:pt x="17" y="202"/>
                    <a:pt x="0" y="149"/>
                    <a:pt x="11" y="105"/>
                  </a:cubicBezTo>
                  <a:cubicBezTo>
                    <a:pt x="23" y="61"/>
                    <a:pt x="45" y="0"/>
                    <a:pt x="45" y="0"/>
                  </a:cubicBezTo>
                  <a:cubicBezTo>
                    <a:pt x="123" y="0"/>
                    <a:pt x="123" y="0"/>
                    <a:pt x="123" y="0"/>
                  </a:cubicBezTo>
                  <a:cubicBezTo>
                    <a:pt x="123" y="0"/>
                    <a:pt x="138" y="23"/>
                    <a:pt x="141" y="61"/>
                  </a:cubicBezTo>
                  <a:close/>
                </a:path>
              </a:pathLst>
            </a:custGeom>
            <a:solidFill>
              <a:srgbClr val="0B1A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Freeform 261"/>
            <p:cNvSpPr>
              <a:spLocks noChangeArrowheads="1"/>
            </p:cNvSpPr>
            <p:nvPr/>
          </p:nvSpPr>
          <p:spPr bwMode="auto">
            <a:xfrm>
              <a:off x="336550" y="1546225"/>
              <a:ext cx="44450" cy="422275"/>
            </a:xfrm>
            <a:custGeom>
              <a:avLst/>
              <a:gdLst>
                <a:gd name="T0" fmla="*/ 2147483647 w 13"/>
                <a:gd name="T1" fmla="*/ 0 h 127"/>
                <a:gd name="T2" fmla="*/ 2147483647 w 13"/>
                <a:gd name="T3" fmla="*/ 2147483647 h 127"/>
                <a:gd name="T4" fmla="*/ 2147483647 w 13"/>
                <a:gd name="T5" fmla="*/ 0 h 127"/>
                <a:gd name="T6" fmla="*/ 0 60000 65536"/>
                <a:gd name="T7" fmla="*/ 0 60000 65536"/>
                <a:gd name="T8" fmla="*/ 0 60000 65536"/>
                <a:gd name="T9" fmla="*/ 0 w 13"/>
                <a:gd name="T10" fmla="*/ 0 h 127"/>
                <a:gd name="T11" fmla="*/ 13 w 13"/>
                <a:gd name="T12" fmla="*/ 127 h 127"/>
              </a:gdLst>
              <a:ahLst/>
              <a:cxnLst>
                <a:cxn ang="T6">
                  <a:pos x="T0" y="T1"/>
                </a:cxn>
                <a:cxn ang="T7">
                  <a:pos x="T2" y="T3"/>
                </a:cxn>
                <a:cxn ang="T8">
                  <a:pos x="T4" y="T5"/>
                </a:cxn>
              </a:cxnLst>
              <a:rect l="T9" t="T10" r="T11" b="T12"/>
              <a:pathLst>
                <a:path w="13" h="127">
                  <a:moveTo>
                    <a:pt x="1" y="0"/>
                  </a:moveTo>
                  <a:cubicBezTo>
                    <a:pt x="1" y="0"/>
                    <a:pt x="0" y="98"/>
                    <a:pt x="13" y="127"/>
                  </a:cubicBezTo>
                  <a:cubicBezTo>
                    <a:pt x="13" y="127"/>
                    <a:pt x="1" y="40"/>
                    <a:pt x="1" y="0"/>
                  </a:cubicBezTo>
                  <a:close/>
                </a:path>
              </a:pathLst>
            </a:custGeom>
            <a:solidFill>
              <a:srgbClr val="0915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Freeform 262"/>
            <p:cNvSpPr>
              <a:spLocks noChangeArrowheads="1"/>
            </p:cNvSpPr>
            <p:nvPr/>
          </p:nvSpPr>
          <p:spPr bwMode="auto">
            <a:xfrm>
              <a:off x="242887" y="455613"/>
              <a:ext cx="222250" cy="538163"/>
            </a:xfrm>
            <a:custGeom>
              <a:avLst/>
              <a:gdLst>
                <a:gd name="T0" fmla="*/ 2147483647 w 66"/>
                <a:gd name="T1" fmla="*/ 0 h 162"/>
                <a:gd name="T2" fmla="*/ 2147483647 w 66"/>
                <a:gd name="T3" fmla="*/ 2147483647 h 162"/>
                <a:gd name="T4" fmla="*/ 2147483647 w 66"/>
                <a:gd name="T5" fmla="*/ 2147483647 h 162"/>
                <a:gd name="T6" fmla="*/ 2147483647 w 66"/>
                <a:gd name="T7" fmla="*/ 2147483647 h 162"/>
                <a:gd name="T8" fmla="*/ 0 w 66"/>
                <a:gd name="T9" fmla="*/ 2147483647 h 162"/>
                <a:gd name="T10" fmla="*/ 2147483647 w 66"/>
                <a:gd name="T11" fmla="*/ 2147483647 h 162"/>
                <a:gd name="T12" fmla="*/ 2147483647 w 66"/>
                <a:gd name="T13" fmla="*/ 2147483647 h 162"/>
                <a:gd name="T14" fmla="*/ 2147483647 w 66"/>
                <a:gd name="T15" fmla="*/ 0 h 16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62"/>
                <a:gd name="T26" fmla="*/ 66 w 66"/>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62">
                  <a:moveTo>
                    <a:pt x="59" y="0"/>
                  </a:moveTo>
                  <a:cubicBezTo>
                    <a:pt x="59" y="0"/>
                    <a:pt x="44" y="61"/>
                    <a:pt x="41" y="66"/>
                  </a:cubicBezTo>
                  <a:cubicBezTo>
                    <a:pt x="41" y="66"/>
                    <a:pt x="29" y="28"/>
                    <a:pt x="27" y="25"/>
                  </a:cubicBezTo>
                  <a:cubicBezTo>
                    <a:pt x="25" y="21"/>
                    <a:pt x="7" y="3"/>
                    <a:pt x="7" y="3"/>
                  </a:cubicBezTo>
                  <a:cubicBezTo>
                    <a:pt x="0" y="16"/>
                    <a:pt x="0" y="16"/>
                    <a:pt x="0" y="16"/>
                  </a:cubicBezTo>
                  <a:cubicBezTo>
                    <a:pt x="41" y="162"/>
                    <a:pt x="41" y="162"/>
                    <a:pt x="41" y="162"/>
                  </a:cubicBezTo>
                  <a:cubicBezTo>
                    <a:pt x="66" y="42"/>
                    <a:pt x="66" y="42"/>
                    <a:pt x="66" y="42"/>
                  </a:cubicBezTo>
                  <a:lnTo>
                    <a:pt x="59" y="0"/>
                  </a:lnTo>
                  <a:close/>
                </a:path>
              </a:pathLst>
            </a:custGeom>
            <a:solidFill>
              <a:srgbClr val="C4D9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263"/>
            <p:cNvSpPr>
              <a:spLocks noChangeArrowheads="1"/>
            </p:cNvSpPr>
            <p:nvPr/>
          </p:nvSpPr>
          <p:spPr bwMode="auto">
            <a:xfrm>
              <a:off x="80962" y="444500"/>
              <a:ext cx="528638" cy="898525"/>
            </a:xfrm>
            <a:custGeom>
              <a:avLst/>
              <a:gdLst>
                <a:gd name="T0" fmla="*/ 2147483647 w 157"/>
                <a:gd name="T1" fmla="*/ 2147483647 h 270"/>
                <a:gd name="T2" fmla="*/ 2147483647 w 157"/>
                <a:gd name="T3" fmla="*/ 2147483647 h 270"/>
                <a:gd name="T4" fmla="*/ 2147483647 w 157"/>
                <a:gd name="T5" fmla="*/ 2147483647 h 270"/>
                <a:gd name="T6" fmla="*/ 2147483647 w 157"/>
                <a:gd name="T7" fmla="*/ 2147483647 h 270"/>
                <a:gd name="T8" fmla="*/ 2147483647 w 157"/>
                <a:gd name="T9" fmla="*/ 2147483647 h 270"/>
                <a:gd name="T10" fmla="*/ 2147483647 w 157"/>
                <a:gd name="T11" fmla="*/ 2147483647 h 270"/>
                <a:gd name="T12" fmla="*/ 2147483647 w 157"/>
                <a:gd name="T13" fmla="*/ 2147483647 h 270"/>
                <a:gd name="T14" fmla="*/ 2147483647 w 157"/>
                <a:gd name="T15" fmla="*/ 2147483647 h 270"/>
                <a:gd name="T16" fmla="*/ 2147483647 w 157"/>
                <a:gd name="T17" fmla="*/ 2147483647 h 270"/>
                <a:gd name="T18" fmla="*/ 0 w 157"/>
                <a:gd name="T19" fmla="*/ 2147483647 h 270"/>
                <a:gd name="T20" fmla="*/ 2147483647 w 157"/>
                <a:gd name="T21" fmla="*/ 2147483647 h 270"/>
                <a:gd name="T22" fmla="*/ 2147483647 w 157"/>
                <a:gd name="T23" fmla="*/ 2147483647 h 270"/>
                <a:gd name="T24" fmla="*/ 2147483647 w 157"/>
                <a:gd name="T25" fmla="*/ 0 h 270"/>
                <a:gd name="T26" fmla="*/ 2147483647 w 157"/>
                <a:gd name="T27" fmla="*/ 2147483647 h 270"/>
                <a:gd name="T28" fmla="*/ 2147483647 w 157"/>
                <a:gd name="T29" fmla="*/ 2147483647 h 270"/>
                <a:gd name="T30" fmla="*/ 2147483647 w 157"/>
                <a:gd name="T31" fmla="*/ 2147483647 h 270"/>
                <a:gd name="T32" fmla="*/ 2147483647 w 157"/>
                <a:gd name="T33" fmla="*/ 2147483647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7"/>
                <a:gd name="T52" fmla="*/ 0 h 270"/>
                <a:gd name="T53" fmla="*/ 157 w 1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7" h="270">
                  <a:moveTo>
                    <a:pt x="109" y="5"/>
                  </a:moveTo>
                  <a:cubicBezTo>
                    <a:pt x="154" y="17"/>
                    <a:pt x="154" y="17"/>
                    <a:pt x="154" y="17"/>
                  </a:cubicBezTo>
                  <a:cubicBezTo>
                    <a:pt x="154" y="17"/>
                    <a:pt x="150" y="71"/>
                    <a:pt x="144" y="90"/>
                  </a:cubicBezTo>
                  <a:cubicBezTo>
                    <a:pt x="137" y="109"/>
                    <a:pt x="137" y="139"/>
                    <a:pt x="138" y="147"/>
                  </a:cubicBezTo>
                  <a:cubicBezTo>
                    <a:pt x="138" y="155"/>
                    <a:pt x="157" y="269"/>
                    <a:pt x="157" y="269"/>
                  </a:cubicBezTo>
                  <a:cubicBezTo>
                    <a:pt x="157" y="269"/>
                    <a:pt x="129" y="269"/>
                    <a:pt x="118" y="266"/>
                  </a:cubicBezTo>
                  <a:cubicBezTo>
                    <a:pt x="106" y="263"/>
                    <a:pt x="91" y="229"/>
                    <a:pt x="87" y="195"/>
                  </a:cubicBezTo>
                  <a:cubicBezTo>
                    <a:pt x="87" y="195"/>
                    <a:pt x="80" y="243"/>
                    <a:pt x="79" y="248"/>
                  </a:cubicBezTo>
                  <a:cubicBezTo>
                    <a:pt x="78" y="252"/>
                    <a:pt x="76" y="256"/>
                    <a:pt x="61" y="263"/>
                  </a:cubicBezTo>
                  <a:cubicBezTo>
                    <a:pt x="47" y="270"/>
                    <a:pt x="17" y="264"/>
                    <a:pt x="0" y="266"/>
                  </a:cubicBezTo>
                  <a:cubicBezTo>
                    <a:pt x="0" y="266"/>
                    <a:pt x="19" y="171"/>
                    <a:pt x="28" y="147"/>
                  </a:cubicBezTo>
                  <a:cubicBezTo>
                    <a:pt x="28" y="147"/>
                    <a:pt x="19" y="19"/>
                    <a:pt x="9" y="14"/>
                  </a:cubicBezTo>
                  <a:cubicBezTo>
                    <a:pt x="48" y="0"/>
                    <a:pt x="48" y="0"/>
                    <a:pt x="48" y="0"/>
                  </a:cubicBezTo>
                  <a:cubicBezTo>
                    <a:pt x="48" y="0"/>
                    <a:pt x="60" y="37"/>
                    <a:pt x="61" y="47"/>
                  </a:cubicBezTo>
                  <a:cubicBezTo>
                    <a:pt x="62" y="57"/>
                    <a:pt x="86" y="151"/>
                    <a:pt x="86" y="151"/>
                  </a:cubicBezTo>
                  <a:cubicBezTo>
                    <a:pt x="86" y="151"/>
                    <a:pt x="112" y="57"/>
                    <a:pt x="113" y="51"/>
                  </a:cubicBezTo>
                  <a:cubicBezTo>
                    <a:pt x="113" y="44"/>
                    <a:pt x="109" y="5"/>
                    <a:pt x="109" y="5"/>
                  </a:cubicBezTo>
                  <a:close/>
                </a:path>
              </a:pathLst>
            </a:custGeom>
            <a:solidFill>
              <a:srgbClr val="0E20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 name="Freeform 264"/>
            <p:cNvSpPr>
              <a:spLocks noChangeArrowheads="1"/>
            </p:cNvSpPr>
            <p:nvPr/>
          </p:nvSpPr>
          <p:spPr bwMode="auto">
            <a:xfrm>
              <a:off x="369887" y="434975"/>
              <a:ext cx="165100" cy="512763"/>
            </a:xfrm>
            <a:custGeom>
              <a:avLst/>
              <a:gdLst>
                <a:gd name="T0" fmla="*/ 2147483647 w 49"/>
                <a:gd name="T1" fmla="*/ 0 h 154"/>
                <a:gd name="T2" fmla="*/ 2147483647 w 49"/>
                <a:gd name="T3" fmla="*/ 2147483647 h 154"/>
                <a:gd name="T4" fmla="*/ 0 w 49"/>
                <a:gd name="T5" fmla="*/ 2147483647 h 154"/>
                <a:gd name="T6" fmla="*/ 2147483647 w 49"/>
                <a:gd name="T7" fmla="*/ 2147483647 h 154"/>
                <a:gd name="T8" fmla="*/ 2147483647 w 49"/>
                <a:gd name="T9" fmla="*/ 2147483647 h 154"/>
                <a:gd name="T10" fmla="*/ 2147483647 w 49"/>
                <a:gd name="T11" fmla="*/ 2147483647 h 154"/>
                <a:gd name="T12" fmla="*/ 2147483647 w 49"/>
                <a:gd name="T13" fmla="*/ 0 h 154"/>
                <a:gd name="T14" fmla="*/ 0 60000 65536"/>
                <a:gd name="T15" fmla="*/ 0 60000 65536"/>
                <a:gd name="T16" fmla="*/ 0 60000 65536"/>
                <a:gd name="T17" fmla="*/ 0 60000 65536"/>
                <a:gd name="T18" fmla="*/ 0 60000 65536"/>
                <a:gd name="T19" fmla="*/ 0 60000 65536"/>
                <a:gd name="T20" fmla="*/ 0 60000 65536"/>
                <a:gd name="T21" fmla="*/ 0 w 49"/>
                <a:gd name="T22" fmla="*/ 0 h 154"/>
                <a:gd name="T23" fmla="*/ 49 w 49"/>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54">
                  <a:moveTo>
                    <a:pt x="23" y="0"/>
                  </a:moveTo>
                  <a:cubicBezTo>
                    <a:pt x="23" y="0"/>
                    <a:pt x="19" y="57"/>
                    <a:pt x="16" y="66"/>
                  </a:cubicBezTo>
                  <a:cubicBezTo>
                    <a:pt x="13" y="75"/>
                    <a:pt x="0" y="154"/>
                    <a:pt x="0" y="154"/>
                  </a:cubicBezTo>
                  <a:cubicBezTo>
                    <a:pt x="0" y="154"/>
                    <a:pt x="38" y="74"/>
                    <a:pt x="46" y="42"/>
                  </a:cubicBezTo>
                  <a:cubicBezTo>
                    <a:pt x="35" y="33"/>
                    <a:pt x="35" y="33"/>
                    <a:pt x="35" y="33"/>
                  </a:cubicBezTo>
                  <a:cubicBezTo>
                    <a:pt x="49" y="32"/>
                    <a:pt x="49" y="32"/>
                    <a:pt x="49" y="32"/>
                  </a:cubicBezTo>
                  <a:cubicBezTo>
                    <a:pt x="49" y="32"/>
                    <a:pt x="27" y="4"/>
                    <a:pt x="23" y="0"/>
                  </a:cubicBezTo>
                  <a:close/>
                </a:path>
              </a:pathLst>
            </a:custGeom>
            <a:solidFill>
              <a:srgbClr val="142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 name="Freeform 265"/>
            <p:cNvSpPr>
              <a:spLocks noChangeArrowheads="1"/>
            </p:cNvSpPr>
            <p:nvPr/>
          </p:nvSpPr>
          <p:spPr bwMode="auto">
            <a:xfrm>
              <a:off x="198437" y="431800"/>
              <a:ext cx="171450" cy="515938"/>
            </a:xfrm>
            <a:custGeom>
              <a:avLst/>
              <a:gdLst>
                <a:gd name="T0" fmla="*/ 2147483647 w 51"/>
                <a:gd name="T1" fmla="*/ 2147483647 h 155"/>
                <a:gd name="T2" fmla="*/ 2147483647 w 51"/>
                <a:gd name="T3" fmla="*/ 2147483647 h 155"/>
                <a:gd name="T4" fmla="*/ 2147483647 w 51"/>
                <a:gd name="T5" fmla="*/ 0 h 155"/>
                <a:gd name="T6" fmla="*/ 2147483647 w 51"/>
                <a:gd name="T7" fmla="*/ 2147483647 h 155"/>
                <a:gd name="T8" fmla="*/ 0 w 51"/>
                <a:gd name="T9" fmla="*/ 2147483647 h 155"/>
                <a:gd name="T10" fmla="*/ 2147483647 w 51"/>
                <a:gd name="T11" fmla="*/ 2147483647 h 155"/>
                <a:gd name="T12" fmla="*/ 0 w 51"/>
                <a:gd name="T13" fmla="*/ 2147483647 h 155"/>
                <a:gd name="T14" fmla="*/ 2147483647 w 51"/>
                <a:gd name="T15" fmla="*/ 2147483647 h 155"/>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55"/>
                <a:gd name="T26" fmla="*/ 51 w 51"/>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55">
                  <a:moveTo>
                    <a:pt x="51" y="155"/>
                  </a:moveTo>
                  <a:cubicBezTo>
                    <a:pt x="51" y="155"/>
                    <a:pt x="32" y="25"/>
                    <a:pt x="28" y="20"/>
                  </a:cubicBezTo>
                  <a:cubicBezTo>
                    <a:pt x="24" y="15"/>
                    <a:pt x="14" y="0"/>
                    <a:pt x="14" y="0"/>
                  </a:cubicBezTo>
                  <a:cubicBezTo>
                    <a:pt x="6" y="5"/>
                    <a:pt x="6" y="5"/>
                    <a:pt x="6" y="5"/>
                  </a:cubicBezTo>
                  <a:cubicBezTo>
                    <a:pt x="0" y="27"/>
                    <a:pt x="0" y="27"/>
                    <a:pt x="0" y="27"/>
                  </a:cubicBezTo>
                  <a:cubicBezTo>
                    <a:pt x="16" y="31"/>
                    <a:pt x="16" y="31"/>
                    <a:pt x="16" y="31"/>
                  </a:cubicBezTo>
                  <a:cubicBezTo>
                    <a:pt x="0" y="37"/>
                    <a:pt x="0" y="37"/>
                    <a:pt x="0" y="37"/>
                  </a:cubicBezTo>
                  <a:cubicBezTo>
                    <a:pt x="0" y="37"/>
                    <a:pt x="26" y="105"/>
                    <a:pt x="51" y="155"/>
                  </a:cubicBezTo>
                  <a:close/>
                </a:path>
              </a:pathLst>
            </a:custGeom>
            <a:solidFill>
              <a:srgbClr val="142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 name="Freeform 266"/>
            <p:cNvSpPr>
              <a:spLocks noChangeArrowheads="1"/>
            </p:cNvSpPr>
            <p:nvPr/>
          </p:nvSpPr>
          <p:spPr bwMode="auto">
            <a:xfrm>
              <a:off x="0" y="481013"/>
              <a:ext cx="158750" cy="476250"/>
            </a:xfrm>
            <a:custGeom>
              <a:avLst/>
              <a:gdLst>
                <a:gd name="T0" fmla="*/ 2147483647 w 47"/>
                <a:gd name="T1" fmla="*/ 2147483647 h 143"/>
                <a:gd name="T2" fmla="*/ 2147483647 w 47"/>
                <a:gd name="T3" fmla="*/ 2147483647 h 143"/>
                <a:gd name="T4" fmla="*/ 2147483647 w 47"/>
                <a:gd name="T5" fmla="*/ 2147483647 h 143"/>
                <a:gd name="T6" fmla="*/ 2147483647 w 47"/>
                <a:gd name="T7" fmla="*/ 2147483647 h 143"/>
                <a:gd name="T8" fmla="*/ 2147483647 w 47"/>
                <a:gd name="T9" fmla="*/ 2147483647 h 143"/>
                <a:gd name="T10" fmla="*/ 2147483647 w 47"/>
                <a:gd name="T11" fmla="*/ 2147483647 h 143"/>
                <a:gd name="T12" fmla="*/ 2147483647 w 47"/>
                <a:gd name="T13" fmla="*/ 2147483647 h 143"/>
                <a:gd name="T14" fmla="*/ 0 60000 65536"/>
                <a:gd name="T15" fmla="*/ 0 60000 65536"/>
                <a:gd name="T16" fmla="*/ 0 60000 65536"/>
                <a:gd name="T17" fmla="*/ 0 60000 65536"/>
                <a:gd name="T18" fmla="*/ 0 60000 65536"/>
                <a:gd name="T19" fmla="*/ 0 60000 65536"/>
                <a:gd name="T20" fmla="*/ 0 60000 65536"/>
                <a:gd name="T21" fmla="*/ 0 w 47"/>
                <a:gd name="T22" fmla="*/ 0 h 143"/>
                <a:gd name="T23" fmla="*/ 47 w 4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3">
                  <a:moveTo>
                    <a:pt x="43" y="121"/>
                  </a:moveTo>
                  <a:cubicBezTo>
                    <a:pt x="47" y="74"/>
                    <a:pt x="47" y="74"/>
                    <a:pt x="47" y="74"/>
                  </a:cubicBezTo>
                  <a:cubicBezTo>
                    <a:pt x="47" y="74"/>
                    <a:pt x="45" y="14"/>
                    <a:pt x="33" y="3"/>
                  </a:cubicBezTo>
                  <a:cubicBezTo>
                    <a:pt x="33" y="3"/>
                    <a:pt x="28" y="0"/>
                    <a:pt x="25" y="5"/>
                  </a:cubicBezTo>
                  <a:cubicBezTo>
                    <a:pt x="22" y="10"/>
                    <a:pt x="13" y="32"/>
                    <a:pt x="12" y="55"/>
                  </a:cubicBezTo>
                  <a:cubicBezTo>
                    <a:pt x="11" y="93"/>
                    <a:pt x="0" y="126"/>
                    <a:pt x="5" y="143"/>
                  </a:cubicBezTo>
                  <a:lnTo>
                    <a:pt x="43" y="121"/>
                  </a:lnTo>
                  <a:close/>
                </a:path>
              </a:pathLst>
            </a:custGeom>
            <a:solidFill>
              <a:srgbClr val="142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Freeform 267"/>
            <p:cNvSpPr>
              <a:spLocks noChangeArrowheads="1"/>
            </p:cNvSpPr>
            <p:nvPr/>
          </p:nvSpPr>
          <p:spPr bwMode="auto">
            <a:xfrm>
              <a:off x="381000" y="385763"/>
              <a:ext cx="171450" cy="288925"/>
            </a:xfrm>
            <a:custGeom>
              <a:avLst/>
              <a:gdLst>
                <a:gd name="T0" fmla="*/ 2147483647 w 51"/>
                <a:gd name="T1" fmla="*/ 0 h 87"/>
                <a:gd name="T2" fmla="*/ 2147483647 w 51"/>
                <a:gd name="T3" fmla="*/ 2147483647 h 87"/>
                <a:gd name="T4" fmla="*/ 2147483647 w 51"/>
                <a:gd name="T5" fmla="*/ 2147483647 h 87"/>
                <a:gd name="T6" fmla="*/ 2147483647 w 51"/>
                <a:gd name="T7" fmla="*/ 2147483647 h 87"/>
                <a:gd name="T8" fmla="*/ 2147483647 w 51"/>
                <a:gd name="T9" fmla="*/ 2147483647 h 87"/>
                <a:gd name="T10" fmla="*/ 2147483647 w 51"/>
                <a:gd name="T11" fmla="*/ 2147483647 h 87"/>
                <a:gd name="T12" fmla="*/ 0 w 51"/>
                <a:gd name="T13" fmla="*/ 2147483647 h 87"/>
                <a:gd name="T14" fmla="*/ 2147483647 w 51"/>
                <a:gd name="T15" fmla="*/ 2147483647 h 87"/>
                <a:gd name="T16" fmla="*/ 2147483647 w 5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87"/>
                <a:gd name="T29" fmla="*/ 51 w 5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87">
                  <a:moveTo>
                    <a:pt x="7" y="0"/>
                  </a:moveTo>
                  <a:cubicBezTo>
                    <a:pt x="7" y="0"/>
                    <a:pt x="15" y="4"/>
                    <a:pt x="16" y="6"/>
                  </a:cubicBezTo>
                  <a:cubicBezTo>
                    <a:pt x="16" y="7"/>
                    <a:pt x="51" y="46"/>
                    <a:pt x="51" y="46"/>
                  </a:cubicBezTo>
                  <a:cubicBezTo>
                    <a:pt x="51" y="46"/>
                    <a:pt x="22" y="30"/>
                    <a:pt x="22" y="31"/>
                  </a:cubicBezTo>
                  <a:cubicBezTo>
                    <a:pt x="21" y="33"/>
                    <a:pt x="27" y="46"/>
                    <a:pt x="27" y="46"/>
                  </a:cubicBezTo>
                  <a:cubicBezTo>
                    <a:pt x="27" y="46"/>
                    <a:pt x="13" y="53"/>
                    <a:pt x="9" y="66"/>
                  </a:cubicBezTo>
                  <a:cubicBezTo>
                    <a:pt x="5" y="78"/>
                    <a:pt x="0" y="87"/>
                    <a:pt x="0" y="87"/>
                  </a:cubicBezTo>
                  <a:cubicBezTo>
                    <a:pt x="0" y="87"/>
                    <a:pt x="10" y="32"/>
                    <a:pt x="14" y="16"/>
                  </a:cubicBezTo>
                  <a:cubicBezTo>
                    <a:pt x="14" y="16"/>
                    <a:pt x="8" y="10"/>
                    <a:pt x="7" y="0"/>
                  </a:cubicBezTo>
                  <a:close/>
                </a:path>
              </a:pathLst>
            </a:custGeom>
            <a:solidFill>
              <a:srgbClr val="D9F1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 name="Freeform 268"/>
            <p:cNvSpPr>
              <a:spLocks noChangeArrowheads="1"/>
            </p:cNvSpPr>
            <p:nvPr/>
          </p:nvSpPr>
          <p:spPr bwMode="auto">
            <a:xfrm>
              <a:off x="185737" y="382588"/>
              <a:ext cx="195263" cy="292100"/>
            </a:xfrm>
            <a:custGeom>
              <a:avLst/>
              <a:gdLst>
                <a:gd name="T0" fmla="*/ 2147483647 w 58"/>
                <a:gd name="T1" fmla="*/ 0 h 88"/>
                <a:gd name="T2" fmla="*/ 2147483647 w 58"/>
                <a:gd name="T3" fmla="*/ 2147483647 h 88"/>
                <a:gd name="T4" fmla="*/ 2147483647 w 58"/>
                <a:gd name="T5" fmla="*/ 2147483647 h 88"/>
                <a:gd name="T6" fmla="*/ 0 w 58"/>
                <a:gd name="T7" fmla="*/ 2147483647 h 88"/>
                <a:gd name="T8" fmla="*/ 2147483647 w 58"/>
                <a:gd name="T9" fmla="*/ 2147483647 h 88"/>
                <a:gd name="T10" fmla="*/ 2147483647 w 58"/>
                <a:gd name="T11" fmla="*/ 2147483647 h 88"/>
                <a:gd name="T12" fmla="*/ 2147483647 w 58"/>
                <a:gd name="T13" fmla="*/ 2147483647 h 88"/>
                <a:gd name="T14" fmla="*/ 2147483647 w 58"/>
                <a:gd name="T15" fmla="*/ 2147483647 h 88"/>
                <a:gd name="T16" fmla="*/ 2147483647 w 58"/>
                <a:gd name="T17" fmla="*/ 2147483647 h 88"/>
                <a:gd name="T18" fmla="*/ 2147483647 w 58"/>
                <a:gd name="T19" fmla="*/ 2147483647 h 88"/>
                <a:gd name="T20" fmla="*/ 2147483647 w 58"/>
                <a:gd name="T21" fmla="*/ 2147483647 h 88"/>
                <a:gd name="T22" fmla="*/ 2147483647 w 58"/>
                <a:gd name="T23" fmla="*/ 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8"/>
                <a:gd name="T38" fmla="*/ 58 w 58"/>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8">
                  <a:moveTo>
                    <a:pt x="34" y="0"/>
                  </a:moveTo>
                  <a:cubicBezTo>
                    <a:pt x="34" y="0"/>
                    <a:pt x="29" y="2"/>
                    <a:pt x="29" y="3"/>
                  </a:cubicBezTo>
                  <a:cubicBezTo>
                    <a:pt x="28" y="3"/>
                    <a:pt x="18" y="11"/>
                    <a:pt x="18" y="11"/>
                  </a:cubicBezTo>
                  <a:cubicBezTo>
                    <a:pt x="18" y="11"/>
                    <a:pt x="5" y="30"/>
                    <a:pt x="0" y="56"/>
                  </a:cubicBezTo>
                  <a:cubicBezTo>
                    <a:pt x="0" y="56"/>
                    <a:pt x="30" y="32"/>
                    <a:pt x="30" y="33"/>
                  </a:cubicBezTo>
                  <a:cubicBezTo>
                    <a:pt x="30" y="35"/>
                    <a:pt x="26" y="45"/>
                    <a:pt x="26" y="45"/>
                  </a:cubicBezTo>
                  <a:cubicBezTo>
                    <a:pt x="26" y="45"/>
                    <a:pt x="35" y="45"/>
                    <a:pt x="41" y="49"/>
                  </a:cubicBezTo>
                  <a:cubicBezTo>
                    <a:pt x="46" y="53"/>
                    <a:pt x="58" y="88"/>
                    <a:pt x="58" y="88"/>
                  </a:cubicBezTo>
                  <a:cubicBezTo>
                    <a:pt x="58" y="88"/>
                    <a:pt x="50" y="52"/>
                    <a:pt x="46" y="46"/>
                  </a:cubicBezTo>
                  <a:cubicBezTo>
                    <a:pt x="42" y="40"/>
                    <a:pt x="28" y="24"/>
                    <a:pt x="28" y="24"/>
                  </a:cubicBezTo>
                  <a:cubicBezTo>
                    <a:pt x="28" y="24"/>
                    <a:pt x="28" y="14"/>
                    <a:pt x="30" y="11"/>
                  </a:cubicBezTo>
                  <a:cubicBezTo>
                    <a:pt x="30" y="11"/>
                    <a:pt x="33" y="5"/>
                    <a:pt x="34" y="0"/>
                  </a:cubicBezTo>
                  <a:close/>
                </a:path>
              </a:pathLst>
            </a:custGeom>
            <a:solidFill>
              <a:srgbClr val="D9F1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 name="Freeform 269"/>
            <p:cNvSpPr>
              <a:spLocks noChangeArrowheads="1"/>
            </p:cNvSpPr>
            <p:nvPr/>
          </p:nvSpPr>
          <p:spPr bwMode="auto">
            <a:xfrm>
              <a:off x="71437" y="558800"/>
              <a:ext cx="508000" cy="574675"/>
            </a:xfrm>
            <a:custGeom>
              <a:avLst/>
              <a:gdLst>
                <a:gd name="T0" fmla="*/ 2147483647 w 320"/>
                <a:gd name="T1" fmla="*/ 2147483647 h 362"/>
                <a:gd name="T2" fmla="*/ 2147483647 w 320"/>
                <a:gd name="T3" fmla="*/ 2147483647 h 362"/>
                <a:gd name="T4" fmla="*/ 2147483647 w 320"/>
                <a:gd name="T5" fmla="*/ 0 h 362"/>
                <a:gd name="T6" fmla="*/ 0 w 320"/>
                <a:gd name="T7" fmla="*/ 2147483647 h 362"/>
                <a:gd name="T8" fmla="*/ 2147483647 w 320"/>
                <a:gd name="T9" fmla="*/ 2147483647 h 362"/>
                <a:gd name="T10" fmla="*/ 0 60000 65536"/>
                <a:gd name="T11" fmla="*/ 0 60000 65536"/>
                <a:gd name="T12" fmla="*/ 0 60000 65536"/>
                <a:gd name="T13" fmla="*/ 0 60000 65536"/>
                <a:gd name="T14" fmla="*/ 0 60000 65536"/>
                <a:gd name="T15" fmla="*/ 0 w 320"/>
                <a:gd name="T16" fmla="*/ 0 h 362"/>
                <a:gd name="T17" fmla="*/ 320 w 320"/>
                <a:gd name="T18" fmla="*/ 362 h 362"/>
              </a:gdLst>
              <a:ahLst/>
              <a:cxnLst>
                <a:cxn ang="T10">
                  <a:pos x="T0" y="T1"/>
                </a:cxn>
                <a:cxn ang="T11">
                  <a:pos x="T2" y="T3"/>
                </a:cxn>
                <a:cxn ang="T12">
                  <a:pos x="T4" y="T5"/>
                </a:cxn>
                <a:cxn ang="T13">
                  <a:pos x="T6" y="T7"/>
                </a:cxn>
                <a:cxn ang="T14">
                  <a:pos x="T8" y="T9"/>
                </a:cxn>
              </a:cxnLst>
              <a:rect l="T15" t="T16" r="T17" b="T18"/>
              <a:pathLst>
                <a:path w="320" h="362">
                  <a:moveTo>
                    <a:pt x="106" y="362"/>
                  </a:moveTo>
                  <a:lnTo>
                    <a:pt x="320" y="283"/>
                  </a:lnTo>
                  <a:lnTo>
                    <a:pt x="212" y="0"/>
                  </a:lnTo>
                  <a:lnTo>
                    <a:pt x="0" y="77"/>
                  </a:lnTo>
                  <a:lnTo>
                    <a:pt x="106" y="362"/>
                  </a:lnTo>
                  <a:close/>
                </a:path>
              </a:pathLst>
            </a:custGeom>
            <a:solidFill>
              <a:srgbClr val="A27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 name="Freeform 270"/>
            <p:cNvSpPr>
              <a:spLocks noChangeArrowheads="1"/>
            </p:cNvSpPr>
            <p:nvPr/>
          </p:nvSpPr>
          <p:spPr bwMode="auto">
            <a:xfrm>
              <a:off x="68262" y="555625"/>
              <a:ext cx="369888" cy="204788"/>
            </a:xfrm>
            <a:custGeom>
              <a:avLst/>
              <a:gdLst>
                <a:gd name="T0" fmla="*/ 2147483647 w 110"/>
                <a:gd name="T1" fmla="*/ 0 h 62"/>
                <a:gd name="T2" fmla="*/ 2147483647 w 110"/>
                <a:gd name="T3" fmla="*/ 2147483647 h 62"/>
                <a:gd name="T4" fmla="*/ 2147483647 w 110"/>
                <a:gd name="T5" fmla="*/ 2147483647 h 62"/>
                <a:gd name="T6" fmla="*/ 2147483647 w 110"/>
                <a:gd name="T7" fmla="*/ 2147483647 h 62"/>
                <a:gd name="T8" fmla="*/ 2147483647 w 110"/>
                <a:gd name="T9" fmla="*/ 2147483647 h 62"/>
                <a:gd name="T10" fmla="*/ 0 w 110"/>
                <a:gd name="T11" fmla="*/ 2147483647 h 62"/>
                <a:gd name="T12" fmla="*/ 2147483647 w 110"/>
                <a:gd name="T13" fmla="*/ 0 h 62"/>
                <a:gd name="T14" fmla="*/ 0 60000 65536"/>
                <a:gd name="T15" fmla="*/ 0 60000 65536"/>
                <a:gd name="T16" fmla="*/ 0 60000 65536"/>
                <a:gd name="T17" fmla="*/ 0 60000 65536"/>
                <a:gd name="T18" fmla="*/ 0 60000 65536"/>
                <a:gd name="T19" fmla="*/ 0 60000 65536"/>
                <a:gd name="T20" fmla="*/ 0 60000 65536"/>
                <a:gd name="T21" fmla="*/ 0 w 110"/>
                <a:gd name="T22" fmla="*/ 0 h 62"/>
                <a:gd name="T23" fmla="*/ 110 w 110"/>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62">
                  <a:moveTo>
                    <a:pt x="102" y="0"/>
                  </a:moveTo>
                  <a:cubicBezTo>
                    <a:pt x="108" y="17"/>
                    <a:pt x="108" y="17"/>
                    <a:pt x="108" y="17"/>
                  </a:cubicBezTo>
                  <a:cubicBezTo>
                    <a:pt x="110" y="22"/>
                    <a:pt x="107" y="28"/>
                    <a:pt x="102" y="30"/>
                  </a:cubicBezTo>
                  <a:cubicBezTo>
                    <a:pt x="19" y="60"/>
                    <a:pt x="19" y="60"/>
                    <a:pt x="19" y="60"/>
                  </a:cubicBezTo>
                  <a:cubicBezTo>
                    <a:pt x="14" y="62"/>
                    <a:pt x="8" y="60"/>
                    <a:pt x="7" y="55"/>
                  </a:cubicBezTo>
                  <a:cubicBezTo>
                    <a:pt x="0" y="38"/>
                    <a:pt x="0" y="38"/>
                    <a:pt x="0" y="38"/>
                  </a:cubicBezTo>
                  <a:lnTo>
                    <a:pt x="102" y="0"/>
                  </a:lnTo>
                  <a:close/>
                </a:path>
              </a:pathLst>
            </a:custGeom>
            <a:solidFill>
              <a:srgbClr val="BE89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 name="Freeform 271"/>
            <p:cNvSpPr>
              <a:spLocks noChangeArrowheads="1"/>
            </p:cNvSpPr>
            <p:nvPr/>
          </p:nvSpPr>
          <p:spPr bwMode="auto">
            <a:xfrm>
              <a:off x="269875" y="674688"/>
              <a:ext cx="23813" cy="112713"/>
            </a:xfrm>
            <a:custGeom>
              <a:avLst/>
              <a:gdLst>
                <a:gd name="T0" fmla="*/ 2147483647 w 7"/>
                <a:gd name="T1" fmla="*/ 2147483647 h 34"/>
                <a:gd name="T2" fmla="*/ 2147483647 w 7"/>
                <a:gd name="T3" fmla="*/ 2147483647 h 34"/>
                <a:gd name="T4" fmla="*/ 2147483647 w 7"/>
                <a:gd name="T5" fmla="*/ 2147483647 h 34"/>
                <a:gd name="T6" fmla="*/ 2147483647 w 7"/>
                <a:gd name="T7" fmla="*/ 2147483647 h 34"/>
                <a:gd name="T8" fmla="*/ 2147483647 w 7"/>
                <a:gd name="T9" fmla="*/ 2147483647 h 34"/>
                <a:gd name="T10" fmla="*/ 2147483647 w 7"/>
                <a:gd name="T11" fmla="*/ 0 h 34"/>
                <a:gd name="T12" fmla="*/ 0 w 7"/>
                <a:gd name="T13" fmla="*/ 2147483647 h 34"/>
                <a:gd name="T14" fmla="*/ 2147483647 w 7"/>
                <a:gd name="T15" fmla="*/ 2147483647 h 34"/>
                <a:gd name="T16" fmla="*/ 2147483647 w 7"/>
                <a:gd name="T17" fmla="*/ 2147483647 h 34"/>
                <a:gd name="T18" fmla="*/ 2147483647 w 7"/>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4"/>
                <a:gd name="T32" fmla="*/ 7 w 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4">
                  <a:moveTo>
                    <a:pt x="7" y="34"/>
                  </a:moveTo>
                  <a:cubicBezTo>
                    <a:pt x="7" y="34"/>
                    <a:pt x="7" y="34"/>
                    <a:pt x="7" y="34"/>
                  </a:cubicBezTo>
                  <a:cubicBezTo>
                    <a:pt x="7" y="34"/>
                    <a:pt x="7" y="34"/>
                    <a:pt x="7" y="34"/>
                  </a:cubicBezTo>
                  <a:cubicBezTo>
                    <a:pt x="2" y="26"/>
                    <a:pt x="2" y="18"/>
                    <a:pt x="2" y="18"/>
                  </a:cubicBezTo>
                  <a:cubicBezTo>
                    <a:pt x="1" y="1"/>
                    <a:pt x="1" y="1"/>
                    <a:pt x="1" y="1"/>
                  </a:cubicBezTo>
                  <a:cubicBezTo>
                    <a:pt x="1" y="0"/>
                    <a:pt x="1" y="0"/>
                    <a:pt x="1" y="0"/>
                  </a:cubicBezTo>
                  <a:cubicBezTo>
                    <a:pt x="1" y="0"/>
                    <a:pt x="0" y="0"/>
                    <a:pt x="0" y="1"/>
                  </a:cubicBezTo>
                  <a:cubicBezTo>
                    <a:pt x="1" y="18"/>
                    <a:pt x="1" y="18"/>
                    <a:pt x="1" y="18"/>
                  </a:cubicBezTo>
                  <a:cubicBezTo>
                    <a:pt x="1" y="18"/>
                    <a:pt x="1" y="26"/>
                    <a:pt x="6" y="34"/>
                  </a:cubicBezTo>
                  <a:cubicBezTo>
                    <a:pt x="6" y="34"/>
                    <a:pt x="7" y="34"/>
                    <a:pt x="7" y="34"/>
                  </a:cubicBezTo>
                  <a:close/>
                </a:path>
              </a:pathLst>
            </a:custGeom>
            <a:solidFill>
              <a:srgbClr val="643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 name="Freeform 272"/>
            <p:cNvSpPr>
              <a:spLocks noChangeArrowheads="1"/>
            </p:cNvSpPr>
            <p:nvPr/>
          </p:nvSpPr>
          <p:spPr bwMode="auto">
            <a:xfrm>
              <a:off x="249237" y="681038"/>
              <a:ext cx="44450" cy="47625"/>
            </a:xfrm>
            <a:custGeom>
              <a:avLst/>
              <a:gdLst>
                <a:gd name="T0" fmla="*/ 2147483647 w 13"/>
                <a:gd name="T1" fmla="*/ 2147483647 h 14"/>
                <a:gd name="T2" fmla="*/ 2147483647 w 13"/>
                <a:gd name="T3" fmla="*/ 2147483647 h 14"/>
                <a:gd name="T4" fmla="*/ 2147483647 w 13"/>
                <a:gd name="T5" fmla="*/ 2147483647 h 14"/>
                <a:gd name="T6" fmla="*/ 2147483647 w 13"/>
                <a:gd name="T7" fmla="*/ 0 h 14"/>
                <a:gd name="T8" fmla="*/ 2147483647 w 13"/>
                <a:gd name="T9" fmla="*/ 0 h 14"/>
                <a:gd name="T10" fmla="*/ 2147483647 w 13"/>
                <a:gd name="T11" fmla="*/ 2147483647 h 14"/>
                <a:gd name="T12" fmla="*/ 2147483647 w 13"/>
                <a:gd name="T13" fmla="*/ 2147483647 h 14"/>
                <a:gd name="T14" fmla="*/ 2147483647 w 13"/>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4"/>
                <a:gd name="T26" fmla="*/ 13 w 1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4">
                  <a:moveTo>
                    <a:pt x="12" y="14"/>
                  </a:moveTo>
                  <a:cubicBezTo>
                    <a:pt x="12" y="14"/>
                    <a:pt x="12" y="14"/>
                    <a:pt x="12" y="14"/>
                  </a:cubicBezTo>
                  <a:cubicBezTo>
                    <a:pt x="13" y="14"/>
                    <a:pt x="13" y="14"/>
                    <a:pt x="13" y="14"/>
                  </a:cubicBezTo>
                  <a:cubicBezTo>
                    <a:pt x="1" y="0"/>
                    <a:pt x="1" y="0"/>
                    <a:pt x="1" y="0"/>
                  </a:cubicBezTo>
                  <a:cubicBezTo>
                    <a:pt x="1" y="0"/>
                    <a:pt x="1" y="0"/>
                    <a:pt x="1" y="0"/>
                  </a:cubicBezTo>
                  <a:cubicBezTo>
                    <a:pt x="0" y="1"/>
                    <a:pt x="0" y="1"/>
                    <a:pt x="1" y="1"/>
                  </a:cubicBezTo>
                  <a:cubicBezTo>
                    <a:pt x="12" y="14"/>
                    <a:pt x="12" y="14"/>
                    <a:pt x="12" y="14"/>
                  </a:cubicBezTo>
                  <a:cubicBezTo>
                    <a:pt x="12" y="14"/>
                    <a:pt x="12" y="14"/>
                    <a:pt x="12" y="14"/>
                  </a:cubicBezTo>
                  <a:close/>
                </a:path>
              </a:pathLst>
            </a:custGeom>
            <a:solidFill>
              <a:srgbClr val="643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 name="Freeform 273"/>
            <p:cNvSpPr>
              <a:spLocks noChangeArrowheads="1"/>
            </p:cNvSpPr>
            <p:nvPr/>
          </p:nvSpPr>
          <p:spPr bwMode="auto">
            <a:xfrm>
              <a:off x="246062" y="661988"/>
              <a:ext cx="33338" cy="33338"/>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 y="7"/>
                  </a:moveTo>
                  <a:cubicBezTo>
                    <a:pt x="2" y="9"/>
                    <a:pt x="4" y="10"/>
                    <a:pt x="6" y="9"/>
                  </a:cubicBezTo>
                  <a:cubicBezTo>
                    <a:pt x="8" y="8"/>
                    <a:pt x="10" y="6"/>
                    <a:pt x="9" y="4"/>
                  </a:cubicBezTo>
                  <a:cubicBezTo>
                    <a:pt x="8" y="1"/>
                    <a:pt x="6" y="0"/>
                    <a:pt x="3" y="1"/>
                  </a:cubicBezTo>
                  <a:cubicBezTo>
                    <a:pt x="1" y="2"/>
                    <a:pt x="0" y="4"/>
                    <a:pt x="1" y="7"/>
                  </a:cubicBezTo>
                  <a:close/>
                </a:path>
              </a:pathLst>
            </a:custGeom>
            <a:solidFill>
              <a:srgbClr val="2612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Freeform 274"/>
            <p:cNvSpPr>
              <a:spLocks noChangeArrowheads="1"/>
            </p:cNvSpPr>
            <p:nvPr/>
          </p:nvSpPr>
          <p:spPr bwMode="auto">
            <a:xfrm>
              <a:off x="266700" y="717550"/>
              <a:ext cx="33338" cy="33338"/>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 y="6"/>
                  </a:moveTo>
                  <a:cubicBezTo>
                    <a:pt x="2" y="8"/>
                    <a:pt x="4" y="10"/>
                    <a:pt x="6" y="9"/>
                  </a:cubicBezTo>
                  <a:cubicBezTo>
                    <a:pt x="9" y="8"/>
                    <a:pt x="10" y="5"/>
                    <a:pt x="9" y="3"/>
                  </a:cubicBezTo>
                  <a:cubicBezTo>
                    <a:pt x="8" y="1"/>
                    <a:pt x="6" y="0"/>
                    <a:pt x="3" y="1"/>
                  </a:cubicBezTo>
                  <a:cubicBezTo>
                    <a:pt x="1" y="2"/>
                    <a:pt x="0" y="4"/>
                    <a:pt x="1" y="6"/>
                  </a:cubicBezTo>
                  <a:close/>
                </a:path>
              </a:pathLst>
            </a:custGeom>
            <a:solidFill>
              <a:srgbClr val="2612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 name="Freeform 275"/>
            <p:cNvSpPr>
              <a:spLocks noChangeArrowheads="1"/>
            </p:cNvSpPr>
            <p:nvPr/>
          </p:nvSpPr>
          <p:spPr bwMode="auto">
            <a:xfrm>
              <a:off x="192087" y="981075"/>
              <a:ext cx="296863" cy="195263"/>
            </a:xfrm>
            <a:custGeom>
              <a:avLst/>
              <a:gdLst>
                <a:gd name="T0" fmla="*/ 2147483647 w 88"/>
                <a:gd name="T1" fmla="*/ 2147483647 h 59"/>
                <a:gd name="T2" fmla="*/ 2147483647 w 88"/>
                <a:gd name="T3" fmla="*/ 2147483647 h 59"/>
                <a:gd name="T4" fmla="*/ 2147483647 w 88"/>
                <a:gd name="T5" fmla="*/ 2147483647 h 59"/>
                <a:gd name="T6" fmla="*/ 2147483647 w 88"/>
                <a:gd name="T7" fmla="*/ 2147483647 h 59"/>
                <a:gd name="T8" fmla="*/ 2147483647 w 88"/>
                <a:gd name="T9" fmla="*/ 2147483647 h 59"/>
                <a:gd name="T10" fmla="*/ 2147483647 w 88"/>
                <a:gd name="T11" fmla="*/ 2147483647 h 59"/>
                <a:gd name="T12" fmla="*/ 2147483647 w 88"/>
                <a:gd name="T13" fmla="*/ 2147483647 h 59"/>
                <a:gd name="T14" fmla="*/ 2147483647 w 88"/>
                <a:gd name="T15" fmla="*/ 2147483647 h 59"/>
                <a:gd name="T16" fmla="*/ 2147483647 w 88"/>
                <a:gd name="T17" fmla="*/ 2147483647 h 59"/>
                <a:gd name="T18" fmla="*/ 0 w 88"/>
                <a:gd name="T19" fmla="*/ 2147483647 h 59"/>
                <a:gd name="T20" fmla="*/ 2147483647 w 88"/>
                <a:gd name="T21" fmla="*/ 2147483647 h 59"/>
                <a:gd name="T22" fmla="*/ 2147483647 w 88"/>
                <a:gd name="T23" fmla="*/ 2147483647 h 59"/>
                <a:gd name="T24" fmla="*/ 2147483647 w 88"/>
                <a:gd name="T25" fmla="*/ 2147483647 h 59"/>
                <a:gd name="T26" fmla="*/ 2147483647 w 88"/>
                <a:gd name="T27" fmla="*/ 2147483647 h 59"/>
                <a:gd name="T28" fmla="*/ 2147483647 w 88"/>
                <a:gd name="T29" fmla="*/ 2147483647 h 59"/>
                <a:gd name="T30" fmla="*/ 2147483647 w 88"/>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59"/>
                <a:gd name="T50" fmla="*/ 88 w 88"/>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59">
                  <a:moveTo>
                    <a:pt x="68" y="27"/>
                  </a:moveTo>
                  <a:cubicBezTo>
                    <a:pt x="68" y="27"/>
                    <a:pt x="44" y="25"/>
                    <a:pt x="43" y="25"/>
                  </a:cubicBezTo>
                  <a:cubicBezTo>
                    <a:pt x="41" y="24"/>
                    <a:pt x="32" y="18"/>
                    <a:pt x="28" y="17"/>
                  </a:cubicBezTo>
                  <a:cubicBezTo>
                    <a:pt x="24" y="16"/>
                    <a:pt x="14" y="0"/>
                    <a:pt x="12" y="3"/>
                  </a:cubicBezTo>
                  <a:cubicBezTo>
                    <a:pt x="9" y="6"/>
                    <a:pt x="14" y="12"/>
                    <a:pt x="15" y="15"/>
                  </a:cubicBezTo>
                  <a:cubicBezTo>
                    <a:pt x="16" y="18"/>
                    <a:pt x="16" y="26"/>
                    <a:pt x="16" y="27"/>
                  </a:cubicBezTo>
                  <a:cubicBezTo>
                    <a:pt x="16" y="29"/>
                    <a:pt x="15" y="31"/>
                    <a:pt x="15" y="31"/>
                  </a:cubicBezTo>
                  <a:cubicBezTo>
                    <a:pt x="8" y="28"/>
                    <a:pt x="8" y="28"/>
                    <a:pt x="8" y="28"/>
                  </a:cubicBezTo>
                  <a:cubicBezTo>
                    <a:pt x="3" y="16"/>
                    <a:pt x="3" y="16"/>
                    <a:pt x="3" y="16"/>
                  </a:cubicBezTo>
                  <a:cubicBezTo>
                    <a:pt x="3" y="16"/>
                    <a:pt x="0" y="26"/>
                    <a:pt x="0" y="28"/>
                  </a:cubicBezTo>
                  <a:cubicBezTo>
                    <a:pt x="0" y="30"/>
                    <a:pt x="4" y="42"/>
                    <a:pt x="4" y="43"/>
                  </a:cubicBezTo>
                  <a:cubicBezTo>
                    <a:pt x="5" y="44"/>
                    <a:pt x="14" y="53"/>
                    <a:pt x="15" y="55"/>
                  </a:cubicBezTo>
                  <a:cubicBezTo>
                    <a:pt x="17" y="58"/>
                    <a:pt x="22" y="59"/>
                    <a:pt x="28" y="56"/>
                  </a:cubicBezTo>
                  <a:cubicBezTo>
                    <a:pt x="34" y="53"/>
                    <a:pt x="40" y="49"/>
                    <a:pt x="44" y="49"/>
                  </a:cubicBezTo>
                  <a:cubicBezTo>
                    <a:pt x="49" y="48"/>
                    <a:pt x="64" y="48"/>
                    <a:pt x="76" y="47"/>
                  </a:cubicBezTo>
                  <a:cubicBezTo>
                    <a:pt x="88" y="45"/>
                    <a:pt x="68" y="27"/>
                    <a:pt x="68" y="27"/>
                  </a:cubicBezTo>
                  <a:close/>
                </a:path>
              </a:pathLst>
            </a:custGeom>
            <a:solidFill>
              <a:srgbClr val="FDD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 name="Freeform 276"/>
            <p:cNvSpPr>
              <a:spLocks noChangeArrowheads="1"/>
            </p:cNvSpPr>
            <p:nvPr/>
          </p:nvSpPr>
          <p:spPr bwMode="auto">
            <a:xfrm>
              <a:off x="407987" y="1036638"/>
              <a:ext cx="111125" cy="130175"/>
            </a:xfrm>
            <a:custGeom>
              <a:avLst/>
              <a:gdLst>
                <a:gd name="T0" fmla="*/ 2147483647 w 33"/>
                <a:gd name="T1" fmla="*/ 0 h 39"/>
                <a:gd name="T2" fmla="*/ 0 w 33"/>
                <a:gd name="T3" fmla="*/ 2147483647 h 39"/>
                <a:gd name="T4" fmla="*/ 2147483647 w 33"/>
                <a:gd name="T5" fmla="*/ 2147483647 h 39"/>
                <a:gd name="T6" fmla="*/ 2147483647 w 33"/>
                <a:gd name="T7" fmla="*/ 2147483647 h 39"/>
                <a:gd name="T8" fmla="*/ 2147483647 w 33"/>
                <a:gd name="T9" fmla="*/ 0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21" y="0"/>
                  </a:moveTo>
                  <a:cubicBezTo>
                    <a:pt x="0" y="8"/>
                    <a:pt x="0" y="8"/>
                    <a:pt x="0" y="8"/>
                  </a:cubicBezTo>
                  <a:cubicBezTo>
                    <a:pt x="0" y="8"/>
                    <a:pt x="5" y="29"/>
                    <a:pt x="4" y="39"/>
                  </a:cubicBezTo>
                  <a:cubicBezTo>
                    <a:pt x="33" y="24"/>
                    <a:pt x="33" y="24"/>
                    <a:pt x="33" y="24"/>
                  </a:cubicBezTo>
                  <a:lnTo>
                    <a:pt x="21" y="0"/>
                  </a:lnTo>
                  <a:close/>
                </a:path>
              </a:pathLst>
            </a:custGeom>
            <a:solidFill>
              <a:srgbClr val="D9F1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 name="Freeform 277"/>
            <p:cNvSpPr>
              <a:spLocks noChangeArrowheads="1"/>
            </p:cNvSpPr>
            <p:nvPr/>
          </p:nvSpPr>
          <p:spPr bwMode="auto">
            <a:xfrm>
              <a:off x="431800" y="485775"/>
              <a:ext cx="280988" cy="708025"/>
            </a:xfrm>
            <a:custGeom>
              <a:avLst/>
              <a:gdLst>
                <a:gd name="T0" fmla="*/ 2147483647 w 84"/>
                <a:gd name="T1" fmla="*/ 2147483647 h 213"/>
                <a:gd name="T2" fmla="*/ 2147483647 w 84"/>
                <a:gd name="T3" fmla="*/ 2147483647 h 213"/>
                <a:gd name="T4" fmla="*/ 2147483647 w 84"/>
                <a:gd name="T5" fmla="*/ 2147483647 h 213"/>
                <a:gd name="T6" fmla="*/ 2147483647 w 84"/>
                <a:gd name="T7" fmla="*/ 2147483647 h 213"/>
                <a:gd name="T8" fmla="*/ 2147483647 w 84"/>
                <a:gd name="T9" fmla="*/ 2147483647 h 213"/>
                <a:gd name="T10" fmla="*/ 0 w 84"/>
                <a:gd name="T11" fmla="*/ 2147483647 h 213"/>
                <a:gd name="T12" fmla="*/ 2147483647 w 84"/>
                <a:gd name="T13" fmla="*/ 2147483647 h 213"/>
                <a:gd name="T14" fmla="*/ 2147483647 w 84"/>
                <a:gd name="T15" fmla="*/ 2147483647 h 213"/>
                <a:gd name="T16" fmla="*/ 2147483647 w 84"/>
                <a:gd name="T17" fmla="*/ 2147483647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213"/>
                <a:gd name="T29" fmla="*/ 84 w 84"/>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213">
                  <a:moveTo>
                    <a:pt x="50" y="5"/>
                  </a:moveTo>
                  <a:cubicBezTo>
                    <a:pt x="50" y="5"/>
                    <a:pt x="58" y="0"/>
                    <a:pt x="59" y="16"/>
                  </a:cubicBezTo>
                  <a:cubicBezTo>
                    <a:pt x="64" y="63"/>
                    <a:pt x="81" y="147"/>
                    <a:pt x="81" y="150"/>
                  </a:cubicBezTo>
                  <a:cubicBezTo>
                    <a:pt x="81" y="153"/>
                    <a:pt x="84" y="162"/>
                    <a:pt x="71" y="172"/>
                  </a:cubicBezTo>
                  <a:cubicBezTo>
                    <a:pt x="59" y="183"/>
                    <a:pt x="11" y="213"/>
                    <a:pt x="11" y="213"/>
                  </a:cubicBezTo>
                  <a:cubicBezTo>
                    <a:pt x="11" y="213"/>
                    <a:pt x="16" y="186"/>
                    <a:pt x="0" y="168"/>
                  </a:cubicBezTo>
                  <a:cubicBezTo>
                    <a:pt x="0" y="168"/>
                    <a:pt x="33" y="153"/>
                    <a:pt x="43" y="145"/>
                  </a:cubicBezTo>
                  <a:cubicBezTo>
                    <a:pt x="43" y="145"/>
                    <a:pt x="37" y="128"/>
                    <a:pt x="32" y="106"/>
                  </a:cubicBezTo>
                  <a:cubicBezTo>
                    <a:pt x="32" y="106"/>
                    <a:pt x="48" y="19"/>
                    <a:pt x="50" y="5"/>
                  </a:cubicBezTo>
                  <a:close/>
                </a:path>
              </a:pathLst>
            </a:custGeom>
            <a:solidFill>
              <a:srgbClr val="142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 name="Freeform 278"/>
            <p:cNvSpPr>
              <a:spLocks noChangeArrowheads="1"/>
            </p:cNvSpPr>
            <p:nvPr/>
          </p:nvSpPr>
          <p:spPr bwMode="auto">
            <a:xfrm>
              <a:off x="495300" y="481013"/>
              <a:ext cx="96838" cy="419100"/>
            </a:xfrm>
            <a:custGeom>
              <a:avLst/>
              <a:gdLst>
                <a:gd name="T0" fmla="*/ 2147483647 w 29"/>
                <a:gd name="T1" fmla="*/ 2147483647 h 126"/>
                <a:gd name="T2" fmla="*/ 2147483647 w 29"/>
                <a:gd name="T3" fmla="*/ 0 h 126"/>
                <a:gd name="T4" fmla="*/ 2147483647 w 29"/>
                <a:gd name="T5" fmla="*/ 2147483647 h 126"/>
                <a:gd name="T6" fmla="*/ 2147483647 w 29"/>
                <a:gd name="T7" fmla="*/ 2147483647 h 126"/>
                <a:gd name="T8" fmla="*/ 2147483647 w 29"/>
                <a:gd name="T9" fmla="*/ 2147483647 h 126"/>
                <a:gd name="T10" fmla="*/ 0 60000 65536"/>
                <a:gd name="T11" fmla="*/ 0 60000 65536"/>
                <a:gd name="T12" fmla="*/ 0 60000 65536"/>
                <a:gd name="T13" fmla="*/ 0 60000 65536"/>
                <a:gd name="T14" fmla="*/ 0 60000 65536"/>
                <a:gd name="T15" fmla="*/ 0 w 29"/>
                <a:gd name="T16" fmla="*/ 0 h 126"/>
                <a:gd name="T17" fmla="*/ 29 w 29"/>
                <a:gd name="T18" fmla="*/ 126 h 126"/>
              </a:gdLst>
              <a:ahLst/>
              <a:cxnLst>
                <a:cxn ang="T10">
                  <a:pos x="T0" y="T1"/>
                </a:cxn>
                <a:cxn ang="T11">
                  <a:pos x="T2" y="T3"/>
                </a:cxn>
                <a:cxn ang="T12">
                  <a:pos x="T4" y="T5"/>
                </a:cxn>
                <a:cxn ang="T13">
                  <a:pos x="T6" y="T7"/>
                </a:cxn>
                <a:cxn ang="T14">
                  <a:pos x="T8" y="T9"/>
                </a:cxn>
              </a:cxnLst>
              <a:rect l="T15" t="T16" r="T17" b="T18"/>
              <a:pathLst>
                <a:path w="29" h="126">
                  <a:moveTo>
                    <a:pt x="6" y="122"/>
                  </a:moveTo>
                  <a:cubicBezTo>
                    <a:pt x="0" y="73"/>
                    <a:pt x="14" y="0"/>
                    <a:pt x="14" y="0"/>
                  </a:cubicBezTo>
                  <a:cubicBezTo>
                    <a:pt x="29" y="3"/>
                    <a:pt x="29" y="3"/>
                    <a:pt x="29" y="3"/>
                  </a:cubicBezTo>
                  <a:cubicBezTo>
                    <a:pt x="29" y="3"/>
                    <a:pt x="14" y="76"/>
                    <a:pt x="20" y="126"/>
                  </a:cubicBezTo>
                  <a:lnTo>
                    <a:pt x="6" y="122"/>
                  </a:lnTo>
                  <a:close/>
                </a:path>
              </a:pathLst>
            </a:cu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Freeform 279"/>
            <p:cNvSpPr>
              <a:spLocks noChangeArrowheads="1"/>
            </p:cNvSpPr>
            <p:nvPr/>
          </p:nvSpPr>
          <p:spPr bwMode="auto">
            <a:xfrm>
              <a:off x="384175" y="841375"/>
              <a:ext cx="204788" cy="139700"/>
            </a:xfrm>
            <a:custGeom>
              <a:avLst/>
              <a:gdLst>
                <a:gd name="T0" fmla="*/ 2147483647 w 61"/>
                <a:gd name="T1" fmla="*/ 2147483647 h 42"/>
                <a:gd name="T2" fmla="*/ 2147483647 w 61"/>
                <a:gd name="T3" fmla="*/ 2147483647 h 42"/>
                <a:gd name="T4" fmla="*/ 2147483647 w 61"/>
                <a:gd name="T5" fmla="*/ 2147483647 h 42"/>
                <a:gd name="T6" fmla="*/ 2147483647 w 61"/>
                <a:gd name="T7" fmla="*/ 0 h 42"/>
                <a:gd name="T8" fmla="*/ 2147483647 w 61"/>
                <a:gd name="T9" fmla="*/ 0 h 42"/>
                <a:gd name="T10" fmla="*/ 2147483647 w 61"/>
                <a:gd name="T11" fmla="*/ 2147483647 h 42"/>
                <a:gd name="T12" fmla="*/ 2147483647 w 61"/>
                <a:gd name="T13" fmla="*/ 2147483647 h 42"/>
                <a:gd name="T14" fmla="*/ 2147483647 w 61"/>
                <a:gd name="T15" fmla="*/ 2147483647 h 42"/>
                <a:gd name="T16" fmla="*/ 2147483647 w 61"/>
                <a:gd name="T17" fmla="*/ 2147483647 h 42"/>
                <a:gd name="T18" fmla="*/ 2147483647 w 61"/>
                <a:gd name="T19" fmla="*/ 2147483647 h 42"/>
                <a:gd name="T20" fmla="*/ 2147483647 w 61"/>
                <a:gd name="T21" fmla="*/ 2147483647 h 42"/>
                <a:gd name="T22" fmla="*/ 2147483647 w 61"/>
                <a:gd name="T23" fmla="*/ 2147483647 h 42"/>
                <a:gd name="T24" fmla="*/ 2147483647 w 61"/>
                <a:gd name="T25" fmla="*/ 2147483647 h 42"/>
                <a:gd name="T26" fmla="*/ 2147483647 w 61"/>
                <a:gd name="T27" fmla="*/ 2147483647 h 42"/>
                <a:gd name="T28" fmla="*/ 2147483647 w 61"/>
                <a:gd name="T29" fmla="*/ 2147483647 h 42"/>
                <a:gd name="T30" fmla="*/ 0 w 61"/>
                <a:gd name="T31" fmla="*/ 2147483647 h 42"/>
                <a:gd name="T32" fmla="*/ 2147483647 w 61"/>
                <a:gd name="T33" fmla="*/ 214748364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42"/>
                <a:gd name="T53" fmla="*/ 61 w 61"/>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42">
                  <a:moveTo>
                    <a:pt x="3" y="13"/>
                  </a:moveTo>
                  <a:cubicBezTo>
                    <a:pt x="3" y="13"/>
                    <a:pt x="24" y="11"/>
                    <a:pt x="25" y="10"/>
                  </a:cubicBezTo>
                  <a:cubicBezTo>
                    <a:pt x="26" y="10"/>
                    <a:pt x="34" y="2"/>
                    <a:pt x="34" y="2"/>
                  </a:cubicBezTo>
                  <a:cubicBezTo>
                    <a:pt x="34" y="1"/>
                    <a:pt x="39" y="0"/>
                    <a:pt x="41" y="0"/>
                  </a:cubicBezTo>
                  <a:cubicBezTo>
                    <a:pt x="42" y="0"/>
                    <a:pt x="51" y="0"/>
                    <a:pt x="53" y="0"/>
                  </a:cubicBezTo>
                  <a:cubicBezTo>
                    <a:pt x="54" y="0"/>
                    <a:pt x="57" y="3"/>
                    <a:pt x="58" y="5"/>
                  </a:cubicBezTo>
                  <a:cubicBezTo>
                    <a:pt x="59" y="6"/>
                    <a:pt x="58" y="11"/>
                    <a:pt x="58" y="11"/>
                  </a:cubicBezTo>
                  <a:cubicBezTo>
                    <a:pt x="58" y="11"/>
                    <a:pt x="60" y="13"/>
                    <a:pt x="61" y="16"/>
                  </a:cubicBezTo>
                  <a:cubicBezTo>
                    <a:pt x="61" y="17"/>
                    <a:pt x="59" y="22"/>
                    <a:pt x="59" y="22"/>
                  </a:cubicBezTo>
                  <a:cubicBezTo>
                    <a:pt x="59" y="22"/>
                    <a:pt x="60" y="26"/>
                    <a:pt x="60" y="27"/>
                  </a:cubicBezTo>
                  <a:cubicBezTo>
                    <a:pt x="60" y="29"/>
                    <a:pt x="57" y="33"/>
                    <a:pt x="57" y="33"/>
                  </a:cubicBezTo>
                  <a:cubicBezTo>
                    <a:pt x="57" y="33"/>
                    <a:pt x="58" y="37"/>
                    <a:pt x="57" y="40"/>
                  </a:cubicBezTo>
                  <a:cubicBezTo>
                    <a:pt x="57" y="41"/>
                    <a:pt x="51" y="42"/>
                    <a:pt x="50" y="42"/>
                  </a:cubicBezTo>
                  <a:cubicBezTo>
                    <a:pt x="48" y="42"/>
                    <a:pt x="34" y="41"/>
                    <a:pt x="30" y="38"/>
                  </a:cubicBezTo>
                  <a:cubicBezTo>
                    <a:pt x="28" y="36"/>
                    <a:pt x="24" y="35"/>
                    <a:pt x="20" y="35"/>
                  </a:cubicBezTo>
                  <a:cubicBezTo>
                    <a:pt x="15" y="34"/>
                    <a:pt x="0" y="34"/>
                    <a:pt x="0" y="34"/>
                  </a:cubicBezTo>
                  <a:lnTo>
                    <a:pt x="3" y="13"/>
                  </a:lnTo>
                  <a:close/>
                </a:path>
              </a:pathLst>
            </a:custGeom>
            <a:solidFill>
              <a:srgbClr val="FDD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 name="Freeform 280"/>
            <p:cNvSpPr>
              <a:spLocks noChangeArrowheads="1"/>
            </p:cNvSpPr>
            <p:nvPr/>
          </p:nvSpPr>
          <p:spPr bwMode="auto">
            <a:xfrm>
              <a:off x="296862" y="877888"/>
              <a:ext cx="111125" cy="112713"/>
            </a:xfrm>
            <a:custGeom>
              <a:avLst/>
              <a:gdLst>
                <a:gd name="T0" fmla="*/ 2147483647 w 33"/>
                <a:gd name="T1" fmla="*/ 2147483647 h 34"/>
                <a:gd name="T2" fmla="*/ 2147483647 w 33"/>
                <a:gd name="T3" fmla="*/ 0 h 34"/>
                <a:gd name="T4" fmla="*/ 2147483647 w 33"/>
                <a:gd name="T5" fmla="*/ 2147483647 h 34"/>
                <a:gd name="T6" fmla="*/ 2147483647 w 33"/>
                <a:gd name="T7" fmla="*/ 2147483647 h 34"/>
                <a:gd name="T8" fmla="*/ 0 w 33"/>
                <a:gd name="T9" fmla="*/ 2147483647 h 34"/>
                <a:gd name="T10" fmla="*/ 2147483647 w 33"/>
                <a:gd name="T11" fmla="*/ 2147483647 h 34"/>
                <a:gd name="T12" fmla="*/ 0 60000 65536"/>
                <a:gd name="T13" fmla="*/ 0 60000 65536"/>
                <a:gd name="T14" fmla="*/ 0 60000 65536"/>
                <a:gd name="T15" fmla="*/ 0 60000 65536"/>
                <a:gd name="T16" fmla="*/ 0 60000 65536"/>
                <a:gd name="T17" fmla="*/ 0 60000 65536"/>
                <a:gd name="T18" fmla="*/ 0 w 33"/>
                <a:gd name="T19" fmla="*/ 0 h 34"/>
                <a:gd name="T20" fmla="*/ 33 w 3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3" h="34">
                  <a:moveTo>
                    <a:pt x="12" y="1"/>
                  </a:moveTo>
                  <a:cubicBezTo>
                    <a:pt x="32" y="0"/>
                    <a:pt x="32" y="0"/>
                    <a:pt x="32" y="0"/>
                  </a:cubicBezTo>
                  <a:cubicBezTo>
                    <a:pt x="32" y="0"/>
                    <a:pt x="33" y="18"/>
                    <a:pt x="32" y="24"/>
                  </a:cubicBezTo>
                  <a:cubicBezTo>
                    <a:pt x="32" y="29"/>
                    <a:pt x="31" y="34"/>
                    <a:pt x="31" y="34"/>
                  </a:cubicBezTo>
                  <a:cubicBezTo>
                    <a:pt x="0" y="34"/>
                    <a:pt x="0" y="34"/>
                    <a:pt x="0" y="34"/>
                  </a:cubicBezTo>
                  <a:cubicBezTo>
                    <a:pt x="0" y="34"/>
                    <a:pt x="5" y="5"/>
                    <a:pt x="12" y="1"/>
                  </a:cubicBezTo>
                  <a:close/>
                </a:path>
              </a:pathLst>
            </a:custGeom>
            <a:solidFill>
              <a:srgbClr val="D9F1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Freeform 281"/>
            <p:cNvSpPr>
              <a:spLocks noChangeArrowheads="1"/>
            </p:cNvSpPr>
            <p:nvPr/>
          </p:nvSpPr>
          <p:spPr bwMode="auto">
            <a:xfrm>
              <a:off x="17462" y="877888"/>
              <a:ext cx="330200" cy="149225"/>
            </a:xfrm>
            <a:custGeom>
              <a:avLst/>
              <a:gdLst>
                <a:gd name="T0" fmla="*/ 0 w 98"/>
                <a:gd name="T1" fmla="*/ 2147483647 h 45"/>
                <a:gd name="T2" fmla="*/ 2147483647 w 98"/>
                <a:gd name="T3" fmla="*/ 2147483647 h 45"/>
                <a:gd name="T4" fmla="*/ 2147483647 w 98"/>
                <a:gd name="T5" fmla="*/ 2147483647 h 45"/>
                <a:gd name="T6" fmla="*/ 2147483647 w 98"/>
                <a:gd name="T7" fmla="*/ 2147483647 h 45"/>
                <a:gd name="T8" fmla="*/ 2147483647 w 98"/>
                <a:gd name="T9" fmla="*/ 0 h 45"/>
                <a:gd name="T10" fmla="*/ 2147483647 w 98"/>
                <a:gd name="T11" fmla="*/ 2147483647 h 45"/>
                <a:gd name="T12" fmla="*/ 0 w 98"/>
                <a:gd name="T13" fmla="*/ 2147483647 h 45"/>
                <a:gd name="T14" fmla="*/ 0 60000 65536"/>
                <a:gd name="T15" fmla="*/ 0 60000 65536"/>
                <a:gd name="T16" fmla="*/ 0 60000 65536"/>
                <a:gd name="T17" fmla="*/ 0 60000 65536"/>
                <a:gd name="T18" fmla="*/ 0 60000 65536"/>
                <a:gd name="T19" fmla="*/ 0 60000 65536"/>
                <a:gd name="T20" fmla="*/ 0 60000 65536"/>
                <a:gd name="T21" fmla="*/ 0 w 98"/>
                <a:gd name="T22" fmla="*/ 0 h 45"/>
                <a:gd name="T23" fmla="*/ 98 w 9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45">
                  <a:moveTo>
                    <a:pt x="0" y="24"/>
                  </a:moveTo>
                  <a:cubicBezTo>
                    <a:pt x="2" y="33"/>
                    <a:pt x="7" y="38"/>
                    <a:pt x="17" y="40"/>
                  </a:cubicBezTo>
                  <a:cubicBezTo>
                    <a:pt x="50" y="45"/>
                    <a:pt x="90" y="45"/>
                    <a:pt x="90" y="45"/>
                  </a:cubicBezTo>
                  <a:cubicBezTo>
                    <a:pt x="90" y="45"/>
                    <a:pt x="89" y="35"/>
                    <a:pt x="89" y="31"/>
                  </a:cubicBezTo>
                  <a:cubicBezTo>
                    <a:pt x="89" y="26"/>
                    <a:pt x="98" y="0"/>
                    <a:pt x="98" y="0"/>
                  </a:cubicBezTo>
                  <a:cubicBezTo>
                    <a:pt x="38" y="2"/>
                    <a:pt x="38" y="2"/>
                    <a:pt x="38" y="2"/>
                  </a:cubicBezTo>
                  <a:lnTo>
                    <a:pt x="0" y="24"/>
                  </a:lnTo>
                  <a:close/>
                </a:path>
              </a:pathLst>
            </a:custGeom>
            <a:solidFill>
              <a:srgbClr val="142F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56" name="Group 97"/>
          <p:cNvGrpSpPr/>
          <p:nvPr/>
        </p:nvGrpSpPr>
        <p:grpSpPr bwMode="auto">
          <a:xfrm>
            <a:off x="2843212" y="2659856"/>
            <a:ext cx="338138" cy="785813"/>
            <a:chOff x="0" y="0"/>
            <a:chExt cx="451343" cy="1048285"/>
          </a:xfrm>
        </p:grpSpPr>
        <p:sp>
          <p:nvSpPr>
            <p:cNvPr id="57" name="椭圆 141"/>
            <p:cNvSpPr>
              <a:spLocks noChangeArrowheads="1"/>
            </p:cNvSpPr>
            <p:nvPr/>
          </p:nvSpPr>
          <p:spPr bwMode="auto">
            <a:xfrm>
              <a:off x="307327" y="442679"/>
              <a:ext cx="144016" cy="144016"/>
            </a:xfrm>
            <a:prstGeom prst="ellipse">
              <a:avLst/>
            </a:prstGeom>
            <a:solidFill>
              <a:srgbClr val="7F7F7F"/>
            </a:solidFill>
            <a:ln w="12700">
              <a:solidFill>
                <a:srgbClr val="686C3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58" name="Group 99"/>
            <p:cNvGrpSpPr/>
            <p:nvPr/>
          </p:nvGrpSpPr>
          <p:grpSpPr bwMode="auto">
            <a:xfrm>
              <a:off x="0" y="0"/>
              <a:ext cx="307327" cy="1048285"/>
              <a:chOff x="0" y="0"/>
              <a:chExt cx="307327" cy="1048285"/>
            </a:xfrm>
          </p:grpSpPr>
          <p:sp>
            <p:nvSpPr>
              <p:cNvPr id="59" name="直接连接符 143"/>
              <p:cNvSpPr>
                <a:spLocks noChangeShapeType="1"/>
              </p:cNvSpPr>
              <p:nvPr/>
            </p:nvSpPr>
            <p:spPr bwMode="auto">
              <a:xfrm flipH="1">
                <a:off x="5940" y="524143"/>
                <a:ext cx="301387" cy="1"/>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0" name="直接连接符 144"/>
              <p:cNvSpPr>
                <a:spLocks noChangeShapeType="1"/>
              </p:cNvSpPr>
              <p:nvPr/>
            </p:nvSpPr>
            <p:spPr bwMode="auto">
              <a:xfrm>
                <a:off x="0" y="0"/>
                <a:ext cx="1" cy="1048285"/>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grpSp>
      </p:grpSp>
      <p:sp>
        <p:nvSpPr>
          <p:cNvPr id="61" name="矩形 145"/>
          <p:cNvSpPr>
            <a:spLocks noChangeArrowheads="1"/>
          </p:cNvSpPr>
          <p:nvPr/>
        </p:nvSpPr>
        <p:spPr bwMode="auto">
          <a:xfrm>
            <a:off x="964406" y="2647851"/>
            <a:ext cx="18633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endParaRPr lang="zh-CN" altLang="en-US" sz="8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2" name="Group 103"/>
          <p:cNvGrpSpPr/>
          <p:nvPr/>
        </p:nvGrpSpPr>
        <p:grpSpPr bwMode="auto">
          <a:xfrm>
            <a:off x="6185297" y="2665810"/>
            <a:ext cx="333375" cy="787003"/>
            <a:chOff x="0" y="0"/>
            <a:chExt cx="445403" cy="1048285"/>
          </a:xfrm>
        </p:grpSpPr>
        <p:sp>
          <p:nvSpPr>
            <p:cNvPr id="63" name="椭圆 147"/>
            <p:cNvSpPr>
              <a:spLocks noChangeArrowheads="1"/>
            </p:cNvSpPr>
            <p:nvPr/>
          </p:nvSpPr>
          <p:spPr bwMode="auto">
            <a:xfrm>
              <a:off x="0" y="434824"/>
              <a:ext cx="144016" cy="144016"/>
            </a:xfrm>
            <a:prstGeom prst="ellipse">
              <a:avLst/>
            </a:prstGeom>
            <a:solidFill>
              <a:srgbClr val="7F7F7F"/>
            </a:solidFill>
            <a:ln w="12700">
              <a:solidFill>
                <a:srgbClr val="686C3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64" name="Group 105"/>
            <p:cNvGrpSpPr/>
            <p:nvPr/>
          </p:nvGrpSpPr>
          <p:grpSpPr bwMode="auto">
            <a:xfrm rot="10800000">
              <a:off x="144016" y="0"/>
              <a:ext cx="301387" cy="1048285"/>
              <a:chOff x="0" y="0"/>
              <a:chExt cx="301387" cy="1048285"/>
            </a:xfrm>
          </p:grpSpPr>
          <p:sp>
            <p:nvSpPr>
              <p:cNvPr id="65" name="直接连接符 149"/>
              <p:cNvSpPr>
                <a:spLocks noChangeShapeType="1"/>
              </p:cNvSpPr>
              <p:nvPr/>
            </p:nvSpPr>
            <p:spPr bwMode="auto">
              <a:xfrm flipH="1">
                <a:off x="0" y="544763"/>
                <a:ext cx="301387" cy="1"/>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6" name="直接连接符 150"/>
              <p:cNvSpPr>
                <a:spLocks noChangeShapeType="1"/>
              </p:cNvSpPr>
              <p:nvPr/>
            </p:nvSpPr>
            <p:spPr bwMode="auto">
              <a:xfrm>
                <a:off x="0" y="0"/>
                <a:ext cx="1" cy="1048285"/>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grpSp>
      </p:grpSp>
      <p:sp>
        <p:nvSpPr>
          <p:cNvPr id="67" name="矩形 151"/>
          <p:cNvSpPr>
            <a:spLocks noChangeArrowheads="1"/>
          </p:cNvSpPr>
          <p:nvPr/>
        </p:nvSpPr>
        <p:spPr bwMode="auto">
          <a:xfrm>
            <a:off x="6542485" y="2662575"/>
            <a:ext cx="1862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endParaRPr lang="zh-CN" altLang="en-US" sz="8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8" name="Group 109"/>
          <p:cNvGrpSpPr/>
          <p:nvPr/>
        </p:nvGrpSpPr>
        <p:grpSpPr bwMode="auto">
          <a:xfrm>
            <a:off x="3789760" y="1378744"/>
            <a:ext cx="1921669" cy="321469"/>
            <a:chOff x="0" y="0"/>
            <a:chExt cx="2562647" cy="428091"/>
          </a:xfrm>
        </p:grpSpPr>
        <p:sp>
          <p:nvSpPr>
            <p:cNvPr id="69" name="椭圆 153"/>
            <p:cNvSpPr>
              <a:spLocks noChangeArrowheads="1"/>
            </p:cNvSpPr>
            <p:nvPr/>
          </p:nvSpPr>
          <p:spPr bwMode="auto">
            <a:xfrm>
              <a:off x="1113303" y="284075"/>
              <a:ext cx="144016" cy="144016"/>
            </a:xfrm>
            <a:prstGeom prst="ellipse">
              <a:avLst/>
            </a:prstGeom>
            <a:solidFill>
              <a:srgbClr val="7F7F7F"/>
            </a:solidFill>
            <a:ln w="12700">
              <a:solidFill>
                <a:srgbClr val="686C3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0" name="Group 111"/>
            <p:cNvGrpSpPr/>
            <p:nvPr/>
          </p:nvGrpSpPr>
          <p:grpSpPr bwMode="auto">
            <a:xfrm rot="5400000">
              <a:off x="1130630" y="-1130630"/>
              <a:ext cx="301387" cy="2562647"/>
              <a:chOff x="0" y="0"/>
              <a:chExt cx="301387" cy="2562647"/>
            </a:xfrm>
          </p:grpSpPr>
          <p:sp>
            <p:nvSpPr>
              <p:cNvPr id="71" name="直接连接符 155"/>
              <p:cNvSpPr>
                <a:spLocks noChangeShapeType="1"/>
              </p:cNvSpPr>
              <p:nvPr/>
            </p:nvSpPr>
            <p:spPr bwMode="auto">
              <a:xfrm flipH="1">
                <a:off x="0" y="1376820"/>
                <a:ext cx="301387" cy="1"/>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72" name="直接连接符 156"/>
              <p:cNvSpPr>
                <a:spLocks noChangeShapeType="1"/>
              </p:cNvSpPr>
              <p:nvPr/>
            </p:nvSpPr>
            <p:spPr bwMode="auto">
              <a:xfrm rot="16200000" flipH="1">
                <a:off x="-1281323" y="1281323"/>
                <a:ext cx="2562647" cy="1"/>
              </a:xfrm>
              <a:prstGeom prst="line">
                <a:avLst/>
              </a:prstGeom>
              <a:noFill/>
              <a:ln w="19050">
                <a:solidFill>
                  <a:srgbClr val="686C39"/>
                </a:solidFill>
                <a:miter lim="800000"/>
              </a:ln>
              <a:extLst>
                <a:ext uri="{909E8E84-426E-40DD-AFC4-6F175D3DCCD1}">
                  <a14:hiddenFill xmlns:a14="http://schemas.microsoft.com/office/drawing/2010/main">
                    <a:noFill/>
                  </a14:hiddenFill>
                </a:ext>
              </a:extLst>
            </p:spPr>
            <p:txBody>
              <a:bodyPr/>
              <a:lstStyle/>
              <a:p>
                <a:endParaRPr lang="zh-CN" altLang="en-US"/>
              </a:p>
            </p:txBody>
          </p:sp>
        </p:grpSp>
      </p:grpSp>
      <p:sp>
        <p:nvSpPr>
          <p:cNvPr id="73" name="矩形 157"/>
          <p:cNvSpPr>
            <a:spLocks noChangeArrowheads="1"/>
          </p:cNvSpPr>
          <p:nvPr/>
        </p:nvSpPr>
        <p:spPr bwMode="auto">
          <a:xfrm>
            <a:off x="3850481" y="546180"/>
            <a:ext cx="1862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8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endParaRPr lang="zh-CN" altLang="en-US" sz="8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p:cBhvr>
                                        <p:cTn id="27" dur="500"/>
                                        <p:tgtEl>
                                          <p:spTgt spid="7"/>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p:cBhvr>
                                        <p:cTn id="31" dur="500"/>
                                        <p:tgtEl>
                                          <p:spTgt spid="68"/>
                                        </p:tgtEl>
                                      </p:cBhvr>
                                    </p:animEffect>
                                  </p:childTnLst>
                                </p:cTn>
                              </p:par>
                            </p:childTnLst>
                          </p:cTn>
                        </p:par>
                        <p:par>
                          <p:cTn id="32" fill="hold">
                            <p:stCondLst>
                              <p:cond delay="1500"/>
                            </p:stCondLst>
                            <p:childTnLst>
                              <p:par>
                                <p:cTn id="33" presetID="2" presetClass="entr" presetSubtype="1"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p:cBhvr>
                                        <p:cTn id="40" dur="500"/>
                                        <p:tgtEl>
                                          <p:spTgt spid="12"/>
                                        </p:tgtEl>
                                      </p:cBhvr>
                                    </p:animEffect>
                                  </p:childTnLst>
                                </p:cTn>
                              </p:par>
                            </p:childTnLst>
                          </p:cTn>
                        </p:par>
                        <p:par>
                          <p:cTn id="41" fill="hold">
                            <p:stCondLst>
                              <p:cond delay="2500"/>
                            </p:stCondLst>
                            <p:childTnLst>
                              <p:par>
                                <p:cTn id="42" presetID="22" presetClass="entr" presetSubtype="2"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p:cBhvr>
                                        <p:cTn id="44" dur="500"/>
                                        <p:tgtEl>
                                          <p:spTgt spid="56"/>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ppt_x</p:attrName>
                                        </p:attrNameLst>
                                      </p:cBhvr>
                                      <p:tavLst>
                                        <p:tav tm="0">
                                          <p:val>
                                            <p:strVal val="0-#ppt_w/2"/>
                                          </p:val>
                                        </p:tav>
                                        <p:tav tm="100000">
                                          <p:val>
                                            <p:strVal val="#ppt_x"/>
                                          </p:val>
                                        </p:tav>
                                      </p:tavLst>
                                    </p:anim>
                                    <p:anim calcmode="lin" valueType="num">
                                      <p:cBhvr>
                                        <p:cTn id="49" dur="500" fill="hold"/>
                                        <p:tgtEl>
                                          <p:spTgt spid="61"/>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p:cBhvr>
                                        <p:cTn id="53" dur="500"/>
                                        <p:tgtEl>
                                          <p:spTgt spid="9"/>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p:cBhvr>
                                        <p:cTn id="57" dur="500"/>
                                        <p:tgtEl>
                                          <p:spTgt spid="62"/>
                                        </p:tgtEl>
                                      </p:cBhvr>
                                    </p:animEffect>
                                  </p:childTnLst>
                                </p:cTn>
                              </p:par>
                            </p:childTnLst>
                          </p:cTn>
                        </p:par>
                        <p:par>
                          <p:cTn id="58" fill="hold">
                            <p:stCondLst>
                              <p:cond delay="4500"/>
                            </p:stCondLst>
                            <p:childTnLst>
                              <p:par>
                                <p:cTn id="59" presetID="2" presetClass="entr" presetSubtype="2"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ppt_x</p:attrName>
                                        </p:attrNameLst>
                                      </p:cBhvr>
                                      <p:tavLst>
                                        <p:tav tm="0">
                                          <p:val>
                                            <p:strVal val="1+#ppt_w/2"/>
                                          </p:val>
                                        </p:tav>
                                        <p:tav tm="100000">
                                          <p:val>
                                            <p:strVal val="#ppt_x"/>
                                          </p:val>
                                        </p:tav>
                                      </p:tavLst>
                                    </p:anim>
                                    <p:anim calcmode="lin" valueType="num">
                                      <p:cBhvr>
                                        <p:cTn id="62" dur="500" fill="hold"/>
                                        <p:tgtEl>
                                          <p:spTgt spid="67"/>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p:cBhvr>
                                        <p:cTn id="66" dur="500"/>
                                        <p:tgtEl>
                                          <p:spTgt spid="6"/>
                                        </p:tgtEl>
                                      </p:cBhvr>
                                    </p:animEffect>
                                  </p:childTnLst>
                                </p:cTn>
                              </p:par>
                            </p:childTnLst>
                          </p:cTn>
                        </p:par>
                        <p:par>
                          <p:cTn id="67" fill="hold">
                            <p:stCondLst>
                              <p:cond delay="5500"/>
                            </p:stCondLst>
                            <p:childTnLst>
                              <p:par>
                                <p:cTn id="68" presetID="12" presetClass="entr" presetSubtype="4"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p:tgtEl>
                                          <p:spTgt spid="19"/>
                                        </p:tgtEl>
                                        <p:attrNameLst>
                                          <p:attrName>ppt_y</p:attrName>
                                        </p:attrNameLst>
                                      </p:cBhvr>
                                      <p:tavLst>
                                        <p:tav tm="0">
                                          <p:val>
                                            <p:strVal val="#ppt_y+#ppt_h*1.125000"/>
                                          </p:val>
                                        </p:tav>
                                        <p:tav tm="100000">
                                          <p:val>
                                            <p:strVal val="#ppt_y"/>
                                          </p:val>
                                        </p:tav>
                                      </p:tavLst>
                                    </p:anim>
                                    <p:animEffec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P spid="61" grpId="0" bldLvl="0" autoUpdateAnimBg="0"/>
      <p:bldP spid="67" grpId="0" bldLvl="0" autoUpdateAnimBg="0"/>
      <p:bldP spid="7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a:xfrm>
            <a:off x="2233892" y="2020384"/>
            <a:ext cx="4898091" cy="1257338"/>
          </a:xfrm>
          <a:prstGeom prst="rect">
            <a:avLst/>
          </a:prstGeom>
          <a:solidFill>
            <a:srgbClr val="1F1049">
              <a:alpha val="50196"/>
            </a:srgb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zh-CN" sz="4050" dirty="0">
                <a:solidFill>
                  <a:schemeClr val="bg1"/>
                </a:solidFill>
                <a:latin typeface="Yuanti SC" charset="-122"/>
                <a:ea typeface="Yuanti SC" charset="-122"/>
                <a:cs typeface="Yuanti SC" charset="-122"/>
              </a:rPr>
              <a:t>PART</a:t>
            </a:r>
            <a:r>
              <a:rPr kumimoji="1" lang="zh-CN" altLang="en-US" sz="4050" dirty="0">
                <a:solidFill>
                  <a:schemeClr val="bg1"/>
                </a:solidFill>
                <a:latin typeface="Yuanti SC" charset="-122"/>
                <a:ea typeface="Yuanti SC" charset="-122"/>
                <a:cs typeface="Yuanti SC" charset="-122"/>
              </a:rPr>
              <a:t> </a:t>
            </a:r>
            <a:r>
              <a:rPr kumimoji="1" lang="en-US" altLang="zh-CN" sz="4050" dirty="0" smtClean="0">
                <a:solidFill>
                  <a:schemeClr val="bg1"/>
                </a:solidFill>
                <a:latin typeface="Yuanti SC" charset="-122"/>
                <a:ea typeface="Yuanti SC" charset="-122"/>
                <a:cs typeface="Yuanti SC" charset="-122"/>
              </a:rPr>
              <a:t>THREE</a:t>
            </a:r>
            <a:endParaRPr kumimoji="1" lang="en-US" altLang="zh-CN" sz="4050" dirty="0">
              <a:solidFill>
                <a:schemeClr val="bg1"/>
              </a:solidFill>
              <a:latin typeface="Yuanti SC" charset="-122"/>
              <a:ea typeface="Yuanti SC" charset="-122"/>
              <a:cs typeface="Yuanti SC" charset="-122"/>
            </a:endParaRPr>
          </a:p>
          <a:p>
            <a:pPr algn="ctr"/>
            <a:r>
              <a:rPr kumimoji="1" lang="zh-CN" altLang="en-US" sz="4050" dirty="0">
                <a:solidFill>
                  <a:schemeClr val="bg1"/>
                </a:solidFill>
                <a:latin typeface="Yuanti SC" charset="-122"/>
                <a:ea typeface="Yuanti SC" charset="-122"/>
                <a:cs typeface="Yuanti SC" charset="-122"/>
              </a:rPr>
              <a:t>请在此输入您的标题</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矩形 49"/>
          <p:cNvSpPr>
            <a:spLocks noChangeArrowheads="1"/>
          </p:cNvSpPr>
          <p:nvPr/>
        </p:nvSpPr>
        <p:spPr bwMode="auto">
          <a:xfrm>
            <a:off x="3572" y="1298972"/>
            <a:ext cx="9144000" cy="432197"/>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 name="图片 50"/>
          <p:cNvPicPr>
            <a:picLocks noChangeAspect="1" noChangeArrowheads="1"/>
          </p:cNvPicPr>
          <p:nvPr/>
        </p:nvPicPr>
        <p:blipFill>
          <a:blip r:embed="rId2" cstate="screen"/>
          <a:srcRect/>
          <a:stretch>
            <a:fillRect/>
          </a:stretch>
        </p:blipFill>
        <p:spPr bwMode="auto">
          <a:xfrm>
            <a:off x="3225403" y="704851"/>
            <a:ext cx="5567363"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1"/>
          <p:cNvPicPr>
            <a:picLocks noChangeAspect="1" noChangeArrowheads="1"/>
          </p:cNvPicPr>
          <p:nvPr/>
        </p:nvPicPr>
        <p:blipFill>
          <a:blip r:embed="rId3" cstate="screen"/>
          <a:srcRect/>
          <a:stretch>
            <a:fillRect/>
          </a:stretch>
        </p:blipFill>
        <p:spPr bwMode="auto">
          <a:xfrm>
            <a:off x="4088606" y="1083469"/>
            <a:ext cx="3943350" cy="24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52"/>
          <p:cNvSpPr>
            <a:spLocks noChangeArrowheads="1"/>
          </p:cNvSpPr>
          <p:nvPr/>
        </p:nvSpPr>
        <p:spPr bwMode="auto">
          <a:xfrm>
            <a:off x="416719" y="1373982"/>
            <a:ext cx="18907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0" name="矩形 53"/>
          <p:cNvSpPr>
            <a:spLocks noChangeArrowheads="1"/>
          </p:cNvSpPr>
          <p:nvPr/>
        </p:nvSpPr>
        <p:spPr bwMode="auto">
          <a:xfrm>
            <a:off x="561976" y="2695576"/>
            <a:ext cx="2231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p:txBody>
      </p:sp>
      <p:sp>
        <p:nvSpPr>
          <p:cNvPr id="11" name="矩形 54"/>
          <p:cNvSpPr>
            <a:spLocks noChangeArrowheads="1"/>
          </p:cNvSpPr>
          <p:nvPr/>
        </p:nvSpPr>
        <p:spPr bwMode="auto">
          <a:xfrm>
            <a:off x="561976" y="3567113"/>
            <a:ext cx="22312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grpSp>
        <p:nvGrpSpPr>
          <p:cNvPr id="12" name="Group 57"/>
          <p:cNvGrpSpPr/>
          <p:nvPr/>
        </p:nvGrpSpPr>
        <p:grpSpPr bwMode="auto">
          <a:xfrm>
            <a:off x="600075" y="2045494"/>
            <a:ext cx="486966" cy="485775"/>
            <a:chOff x="0" y="0"/>
            <a:chExt cx="648072" cy="648072"/>
          </a:xfrm>
        </p:grpSpPr>
        <p:sp>
          <p:nvSpPr>
            <p:cNvPr id="13" name="椭圆 58"/>
            <p:cNvSpPr>
              <a:spLocks noChangeArrowheads="1"/>
            </p:cNvSpPr>
            <p:nvPr/>
          </p:nvSpPr>
          <p:spPr bwMode="auto">
            <a:xfrm>
              <a:off x="0" y="0"/>
              <a:ext cx="648072" cy="648072"/>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 name="图片 59"/>
            <p:cNvPicPr>
              <a:picLocks noChangeAspect="1" noChangeArrowheads="1"/>
            </p:cNvPicPr>
            <p:nvPr/>
          </p:nvPicPr>
          <p:blipFill>
            <a:blip r:embed="rId4" cstate="screen"/>
            <a:srcRect/>
            <a:stretch>
              <a:fillRect/>
            </a:stretch>
          </p:blipFill>
          <p:spPr bwMode="auto">
            <a:xfrm>
              <a:off x="131927" y="111299"/>
              <a:ext cx="380651" cy="3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60"/>
          <p:cNvGrpSpPr/>
          <p:nvPr/>
        </p:nvGrpSpPr>
        <p:grpSpPr bwMode="auto">
          <a:xfrm>
            <a:off x="1302544" y="2045494"/>
            <a:ext cx="486966" cy="485775"/>
            <a:chOff x="0" y="0"/>
            <a:chExt cx="648072" cy="648072"/>
          </a:xfrm>
        </p:grpSpPr>
        <p:sp>
          <p:nvSpPr>
            <p:cNvPr id="16" name="椭圆 104"/>
            <p:cNvSpPr>
              <a:spLocks noChangeArrowheads="1"/>
            </p:cNvSpPr>
            <p:nvPr/>
          </p:nvSpPr>
          <p:spPr bwMode="auto">
            <a:xfrm>
              <a:off x="0" y="0"/>
              <a:ext cx="648072" cy="648072"/>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7" name="图片 105"/>
            <p:cNvPicPr>
              <a:picLocks noChangeAspect="1" noChangeArrowheads="1"/>
            </p:cNvPicPr>
            <p:nvPr/>
          </p:nvPicPr>
          <p:blipFill>
            <a:blip r:embed="rId4" cstate="screen"/>
            <a:srcRect/>
            <a:stretch>
              <a:fillRect/>
            </a:stretch>
          </p:blipFill>
          <p:spPr bwMode="auto">
            <a:xfrm>
              <a:off x="131927" y="111299"/>
              <a:ext cx="380651" cy="3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63"/>
          <p:cNvGrpSpPr/>
          <p:nvPr/>
        </p:nvGrpSpPr>
        <p:grpSpPr bwMode="auto">
          <a:xfrm>
            <a:off x="2005013" y="2045494"/>
            <a:ext cx="485775" cy="485775"/>
            <a:chOff x="0" y="0"/>
            <a:chExt cx="648072" cy="648072"/>
          </a:xfrm>
        </p:grpSpPr>
        <p:sp>
          <p:nvSpPr>
            <p:cNvPr id="19" name="椭圆 107"/>
            <p:cNvSpPr>
              <a:spLocks noChangeArrowheads="1"/>
            </p:cNvSpPr>
            <p:nvPr/>
          </p:nvSpPr>
          <p:spPr bwMode="auto">
            <a:xfrm>
              <a:off x="0" y="0"/>
              <a:ext cx="648072" cy="648072"/>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0" name="图片 108"/>
            <p:cNvPicPr>
              <a:picLocks noChangeAspect="1" noChangeArrowheads="1"/>
            </p:cNvPicPr>
            <p:nvPr/>
          </p:nvPicPr>
          <p:blipFill>
            <a:blip r:embed="rId4" cstate="screen"/>
            <a:srcRect/>
            <a:stretch>
              <a:fillRect/>
            </a:stretch>
          </p:blipFill>
          <p:spPr bwMode="auto">
            <a:xfrm>
              <a:off x="131927" y="111299"/>
              <a:ext cx="380651" cy="3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1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p:tgtEl>
                                          <p:spTgt spid="7"/>
                                        </p:tgtEl>
                                        <p:attrNameLst>
                                          <p:attrName>ppt_y</p:attrName>
                                        </p:attrNameLst>
                                      </p:cBhvr>
                                      <p:tavLst>
                                        <p:tav tm="0">
                                          <p:val>
                                            <p:strVal val="#ppt_y+#ppt_h*1.125000"/>
                                          </p:val>
                                        </p:tav>
                                        <p:tav tm="100000">
                                          <p:val>
                                            <p:strVal val="#ppt_y"/>
                                          </p:val>
                                        </p:tav>
                                      </p:tavLst>
                                    </p:anim>
                                    <p:animEffect>
                                      <p:cBhvr>
                                        <p:cTn id="28" dur="500"/>
                                        <p:tgtEl>
                                          <p:spTgt spid="7"/>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p:cBhvr>
                                        <p:cTn id="32" dur="500"/>
                                        <p:tgtEl>
                                          <p:spTgt spid="8"/>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p:cBhvr>
                                        <p:cTn id="36" dur="500"/>
                                        <p:tgtEl>
                                          <p:spTgt spid="6"/>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p:cBhvr>
                                        <p:cTn id="40" dur="500"/>
                                        <p:tgtEl>
                                          <p:spTgt spid="9"/>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p:cBhvr>
                                        <p:cTn id="44" dur="500"/>
                                        <p:tgtEl>
                                          <p:spTgt spid="12"/>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p:cBhvr>
                                        <p:cTn id="48" dur="500"/>
                                        <p:tgtEl>
                                          <p:spTgt spid="15"/>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p:cBhvr>
                                        <p:cTn id="52" dur="500"/>
                                        <p:tgtEl>
                                          <p:spTgt spid="18"/>
                                        </p:tgtEl>
                                      </p:cBhvr>
                                    </p:animEffect>
                                  </p:childTnLst>
                                </p:cTn>
                              </p:par>
                            </p:childTnLst>
                          </p:cTn>
                        </p:par>
                        <p:par>
                          <p:cTn id="53" fill="hold">
                            <p:stCondLst>
                              <p:cond delay="4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10"/>
                                        </p:tgtEl>
                                        <p:attrNameLst>
                                          <p:attrName>ppt_y</p:attrName>
                                        </p:attrNameLst>
                                      </p:cBhvr>
                                      <p:tavLst>
                                        <p:tav tm="0">
                                          <p:val>
                                            <p:strVal val="#ppt_y"/>
                                          </p:val>
                                        </p:tav>
                                        <p:tav tm="100000">
                                          <p:val>
                                            <p:strVal val="#ppt_y"/>
                                          </p:val>
                                        </p:tav>
                                      </p:tavLst>
                                    </p:anim>
                                    <p:anim calcmode="lin" valueType="num">
                                      <p:cBhvr>
                                        <p:cTn id="58"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0" dur="250" tmFilter="0,0; .5, 1; 1, 1"/>
                                        <p:tgtEl>
                                          <p:spTgt spid="10"/>
                                        </p:tgtEl>
                                      </p:cBhvr>
                                    </p:animEffect>
                                  </p:childTnLst>
                                </p:cTn>
                              </p:par>
                            </p:childTnLst>
                          </p:cTn>
                        </p:par>
                        <p:par>
                          <p:cTn id="61" fill="hold">
                            <p:stCondLst>
                              <p:cond delay="5824"/>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5" dur="250" fill="hold"/>
                                        <p:tgtEl>
                                          <p:spTgt spid="11"/>
                                        </p:tgtEl>
                                        <p:attrNameLst>
                                          <p:attrName>ppt_y</p:attrName>
                                        </p:attrNameLst>
                                      </p:cBhvr>
                                      <p:tavLst>
                                        <p:tav tm="0">
                                          <p:val>
                                            <p:strVal val="#ppt_y"/>
                                          </p:val>
                                        </p:tav>
                                        <p:tav tm="100000">
                                          <p:val>
                                            <p:strVal val="#ppt_y"/>
                                          </p:val>
                                        </p:tav>
                                      </p:tavLst>
                                    </p:anim>
                                    <p:anim calcmode="lin" valueType="num">
                                      <p:cBhvr>
                                        <p:cTn id="66"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7" dur="25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68" dur="25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bldLvl="0" animBg="1" autoUpdateAnimBg="0"/>
      <p:bldP spid="9" grpId="0" bldLvl="0" autoUpdateAnimBg="0"/>
      <p:bldP spid="10" grpId="0" bldLvl="0" autoUpdateAnimBg="0"/>
      <p:bldP spid="1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14" name="Rectangle 3"/>
          <p:cNvSpPr/>
          <p:nvPr/>
        </p:nvSpPr>
        <p:spPr>
          <a:xfrm>
            <a:off x="1543051" y="3257551"/>
            <a:ext cx="1365647" cy="1143005"/>
          </a:xfrm>
          <a:prstGeom prst="rect">
            <a:avLst/>
          </a:prstGeom>
        </p:spPr>
        <p:txBody>
          <a:bodyPr>
            <a:spAutoFit/>
          </a:bodyPr>
          <a:lstStyle/>
          <a:p>
            <a:pPr fontAlgn="auto">
              <a:spcBef>
                <a:spcPts val="0"/>
              </a:spcBef>
              <a:spcAft>
                <a:spcPts val="0"/>
              </a:spcAft>
              <a:defRPr/>
            </a:pPr>
            <a:r>
              <a:rPr lang="en-US" sz="1200" b="1">
                <a:solidFill>
                  <a:schemeClr val="bg2">
                    <a:lumMod val="50000"/>
                  </a:schemeClr>
                </a:solidFill>
                <a:latin typeface="+mn-lt"/>
                <a:ea typeface="Open Sans" pitchFamily="34" charset="0"/>
                <a:cs typeface="Open Sans" pitchFamily="34" charset="0"/>
              </a:rPr>
              <a:t>Aru Palaka</a:t>
            </a:r>
          </a:p>
          <a:p>
            <a:pPr fontAlgn="auto">
              <a:spcBef>
                <a:spcPts val="0"/>
              </a:spcBef>
              <a:spcAft>
                <a:spcPts val="0"/>
              </a:spcAft>
              <a:defRPr/>
            </a:pPr>
            <a:r>
              <a:rPr lang="en-US" sz="900">
                <a:solidFill>
                  <a:schemeClr val="bg2">
                    <a:lumMod val="50000"/>
                  </a:schemeClr>
                </a:solidFill>
                <a:latin typeface="Open Sans" pitchFamily="34" charset="0"/>
                <a:ea typeface="Open Sans" pitchFamily="34" charset="0"/>
                <a:cs typeface="Open Sans" pitchFamily="34" charset="0"/>
              </a:rPr>
              <a:t>Project Manager</a:t>
            </a:r>
          </a:p>
          <a:p>
            <a:pPr fontAlgn="auto">
              <a:spcBef>
                <a:spcPts val="0"/>
              </a:spcBef>
              <a:spcAft>
                <a:spcPts val="0"/>
              </a:spcAft>
              <a:defRPr/>
            </a:pP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5" name="Rounded Rectangle 4"/>
          <p:cNvSpPr/>
          <p:nvPr/>
        </p:nvSpPr>
        <p:spPr>
          <a:xfrm>
            <a:off x="1584723" y="17716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5"/>
          <p:cNvSpPr/>
          <p:nvPr/>
        </p:nvSpPr>
        <p:spPr>
          <a:xfrm>
            <a:off x="3086101" y="3257551"/>
            <a:ext cx="1365647" cy="1143005"/>
          </a:xfrm>
          <a:prstGeom prst="rect">
            <a:avLst/>
          </a:prstGeom>
        </p:spPr>
        <p:txBody>
          <a:bodyPr>
            <a:spAutoFit/>
          </a:bodyPr>
          <a:lstStyle/>
          <a:p>
            <a:pPr fontAlgn="auto">
              <a:spcBef>
                <a:spcPts val="0"/>
              </a:spcBef>
              <a:spcAft>
                <a:spcPts val="0"/>
              </a:spcAft>
              <a:defRPr/>
            </a:pPr>
            <a:r>
              <a:rPr lang="en-US" sz="1200" b="1">
                <a:solidFill>
                  <a:schemeClr val="bg2">
                    <a:lumMod val="50000"/>
                  </a:schemeClr>
                </a:solidFill>
                <a:latin typeface="+mn-lt"/>
                <a:ea typeface="Open Sans" pitchFamily="34" charset="0"/>
                <a:cs typeface="Open Sans" pitchFamily="34" charset="0"/>
              </a:rPr>
              <a:t>Ahmad Wahib</a:t>
            </a:r>
          </a:p>
          <a:p>
            <a:pPr fontAlgn="auto">
              <a:spcBef>
                <a:spcPts val="0"/>
              </a:spcBef>
              <a:spcAft>
                <a:spcPts val="0"/>
              </a:spcAft>
              <a:defRPr/>
            </a:pPr>
            <a:r>
              <a:rPr lang="en-US" sz="900">
                <a:solidFill>
                  <a:schemeClr val="bg2">
                    <a:lumMod val="50000"/>
                  </a:schemeClr>
                </a:solidFill>
                <a:latin typeface="Open Sans" pitchFamily="34" charset="0"/>
                <a:ea typeface="Open Sans" pitchFamily="34" charset="0"/>
                <a:cs typeface="Open Sans" pitchFamily="34" charset="0"/>
              </a:rPr>
              <a:t>Design Contructor</a:t>
            </a:r>
          </a:p>
          <a:p>
            <a:pPr fontAlgn="auto">
              <a:spcBef>
                <a:spcPts val="0"/>
              </a:spcBef>
              <a:spcAft>
                <a:spcPts val="0"/>
              </a:spcAft>
              <a:defRPr/>
            </a:pP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7" name="Rounded Rectangle 6"/>
          <p:cNvSpPr/>
          <p:nvPr/>
        </p:nvSpPr>
        <p:spPr>
          <a:xfrm>
            <a:off x="3127773" y="17716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7"/>
          <p:cNvSpPr/>
          <p:nvPr/>
        </p:nvSpPr>
        <p:spPr>
          <a:xfrm>
            <a:off x="4629151" y="3257551"/>
            <a:ext cx="1365647" cy="1143005"/>
          </a:xfrm>
          <a:prstGeom prst="rect">
            <a:avLst/>
          </a:prstGeom>
        </p:spPr>
        <p:txBody>
          <a:bodyPr>
            <a:spAutoFit/>
          </a:bodyPr>
          <a:lstStyle/>
          <a:p>
            <a:pPr fontAlgn="auto">
              <a:spcBef>
                <a:spcPts val="0"/>
              </a:spcBef>
              <a:spcAft>
                <a:spcPts val="0"/>
              </a:spcAft>
              <a:defRPr/>
            </a:pPr>
            <a:r>
              <a:rPr lang="en-US" sz="1200" b="1">
                <a:solidFill>
                  <a:schemeClr val="bg2">
                    <a:lumMod val="50000"/>
                  </a:schemeClr>
                </a:solidFill>
                <a:latin typeface="+mn-lt"/>
                <a:ea typeface="Open Sans" pitchFamily="34" charset="0"/>
                <a:cs typeface="Open Sans" pitchFamily="34" charset="0"/>
              </a:rPr>
              <a:t>Sholeh Musakun</a:t>
            </a:r>
          </a:p>
          <a:p>
            <a:pPr fontAlgn="auto">
              <a:spcBef>
                <a:spcPts val="0"/>
              </a:spcBef>
              <a:spcAft>
                <a:spcPts val="0"/>
              </a:spcAft>
              <a:defRPr/>
            </a:pPr>
            <a:r>
              <a:rPr lang="en-US" sz="900">
                <a:solidFill>
                  <a:schemeClr val="bg2">
                    <a:lumMod val="50000"/>
                  </a:schemeClr>
                </a:solidFill>
                <a:latin typeface="Open Sans" pitchFamily="34" charset="0"/>
                <a:ea typeface="Open Sans" pitchFamily="34" charset="0"/>
                <a:cs typeface="Open Sans" pitchFamily="34" charset="0"/>
              </a:rPr>
              <a:t>Engineer</a:t>
            </a:r>
          </a:p>
          <a:p>
            <a:pPr fontAlgn="auto">
              <a:spcBef>
                <a:spcPts val="0"/>
              </a:spcBef>
              <a:spcAft>
                <a:spcPts val="0"/>
              </a:spcAft>
              <a:defRPr/>
            </a:pP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9" name="Rounded Rectangle 8"/>
          <p:cNvSpPr/>
          <p:nvPr/>
        </p:nvSpPr>
        <p:spPr>
          <a:xfrm>
            <a:off x="4670823" y="17716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9"/>
          <p:cNvSpPr/>
          <p:nvPr/>
        </p:nvSpPr>
        <p:spPr>
          <a:xfrm>
            <a:off x="6178153" y="3257551"/>
            <a:ext cx="1365647" cy="1137171"/>
          </a:xfrm>
          <a:prstGeom prst="rect">
            <a:avLst/>
          </a:prstGeom>
        </p:spPr>
        <p:txBody>
          <a:bodyPr>
            <a:spAutoFit/>
          </a:bodyPr>
          <a:lstStyle/>
          <a:p>
            <a:pPr fontAlgn="auto">
              <a:spcBef>
                <a:spcPts val="0"/>
              </a:spcBef>
              <a:spcAft>
                <a:spcPts val="0"/>
              </a:spcAft>
              <a:defRPr/>
            </a:pPr>
            <a:r>
              <a:rPr lang="en-US" sz="1200" b="1">
                <a:solidFill>
                  <a:schemeClr val="bg2">
                    <a:lumMod val="50000"/>
                  </a:schemeClr>
                </a:solidFill>
                <a:latin typeface="+mn-lt"/>
                <a:ea typeface="Open Sans" pitchFamily="34" charset="0"/>
                <a:cs typeface="Open Sans" pitchFamily="34" charset="0"/>
              </a:rPr>
              <a:t>Arto Ruidho</a:t>
            </a:r>
          </a:p>
          <a:p>
            <a:pPr fontAlgn="auto">
              <a:spcBef>
                <a:spcPts val="0"/>
              </a:spcBef>
              <a:spcAft>
                <a:spcPts val="0"/>
              </a:spcAft>
              <a:defRPr/>
            </a:pPr>
            <a:r>
              <a:rPr lang="en-US" sz="900">
                <a:solidFill>
                  <a:schemeClr val="bg2">
                    <a:lumMod val="50000"/>
                  </a:schemeClr>
                </a:solidFill>
                <a:latin typeface="Open Sans" pitchFamily="34" charset="0"/>
                <a:ea typeface="Open Sans" pitchFamily="34" charset="0"/>
                <a:cs typeface="Open Sans" pitchFamily="34" charset="0"/>
              </a:rPr>
              <a:t>Software Specialist</a:t>
            </a:r>
          </a:p>
          <a:p>
            <a:pPr fontAlgn="auto">
              <a:spcBef>
                <a:spcPts val="0"/>
              </a:spcBef>
              <a:spcAft>
                <a:spcPts val="0"/>
              </a:spcAft>
              <a:defRPr/>
            </a:pPr>
            <a:endParaRPr lang="en-US" sz="75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21" name="Rounded Rectangle 10"/>
          <p:cNvSpPr/>
          <p:nvPr/>
        </p:nvSpPr>
        <p:spPr>
          <a:xfrm>
            <a:off x="6219825" y="1771650"/>
            <a:ext cx="1282304"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ppt_x"/>
                                          </p:val>
                                        </p:tav>
                                        <p:tav tm="100000">
                                          <p:val>
                                            <p:strVal val="#ppt_x"/>
                                          </p:val>
                                        </p:tav>
                                      </p:tavLst>
                                    </p:anim>
                                    <p:anim calcmode="lin" valueType="num">
                                      <p:cBhvr additive="base">
                                        <p:cTn id="28" dur="25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ppt_x"/>
                                          </p:val>
                                        </p:tav>
                                        <p:tav tm="100000">
                                          <p:val>
                                            <p:strVal val="#ppt_x"/>
                                          </p:val>
                                        </p:tav>
                                      </p:tavLst>
                                    </p:anim>
                                    <p:anim calcmode="lin" valueType="num">
                                      <p:cBhvr additive="base">
                                        <p:cTn id="33" dur="2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50" fill="hold"/>
                                        <p:tgtEl>
                                          <p:spTgt spid="17"/>
                                        </p:tgtEl>
                                        <p:attrNameLst>
                                          <p:attrName>ppt_x</p:attrName>
                                        </p:attrNameLst>
                                      </p:cBhvr>
                                      <p:tavLst>
                                        <p:tav tm="0">
                                          <p:val>
                                            <p:strVal val="#ppt_x"/>
                                          </p:val>
                                        </p:tav>
                                        <p:tav tm="100000">
                                          <p:val>
                                            <p:strVal val="#ppt_x"/>
                                          </p:val>
                                        </p:tav>
                                      </p:tavLst>
                                    </p:anim>
                                    <p:anim calcmode="lin" valueType="num">
                                      <p:cBhvr additive="base">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50" fill="hold"/>
                                        <p:tgtEl>
                                          <p:spTgt spid="16"/>
                                        </p:tgtEl>
                                        <p:attrNameLst>
                                          <p:attrName>ppt_x</p:attrName>
                                        </p:attrNameLst>
                                      </p:cBhvr>
                                      <p:tavLst>
                                        <p:tav tm="0">
                                          <p:val>
                                            <p:strVal val="#ppt_x"/>
                                          </p:val>
                                        </p:tav>
                                        <p:tav tm="100000">
                                          <p:val>
                                            <p:strVal val="#ppt_x"/>
                                          </p:val>
                                        </p:tav>
                                      </p:tavLst>
                                    </p:anim>
                                    <p:anim calcmode="lin" valueType="num">
                                      <p:cBhvr additive="base">
                                        <p:cTn id="43" dur="25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50" fill="hold"/>
                                        <p:tgtEl>
                                          <p:spTgt spid="19"/>
                                        </p:tgtEl>
                                        <p:attrNameLst>
                                          <p:attrName>ppt_x</p:attrName>
                                        </p:attrNameLst>
                                      </p:cBhvr>
                                      <p:tavLst>
                                        <p:tav tm="0">
                                          <p:val>
                                            <p:strVal val="#ppt_x"/>
                                          </p:val>
                                        </p:tav>
                                        <p:tav tm="100000">
                                          <p:val>
                                            <p:strVal val="#ppt_x"/>
                                          </p:val>
                                        </p:tav>
                                      </p:tavLst>
                                    </p:anim>
                                    <p:anim calcmode="lin" valueType="num">
                                      <p:cBhvr additive="base">
                                        <p:cTn id="48" dur="25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ppt_x"/>
                                          </p:val>
                                        </p:tav>
                                        <p:tav tm="100000">
                                          <p:val>
                                            <p:strVal val="#ppt_x"/>
                                          </p:val>
                                        </p:tav>
                                      </p:tavLst>
                                    </p:anim>
                                    <p:anim calcmode="lin" valueType="num">
                                      <p:cBhvr additive="base">
                                        <p:cTn id="53" dur="25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250" fill="hold"/>
                                        <p:tgtEl>
                                          <p:spTgt spid="21"/>
                                        </p:tgtEl>
                                        <p:attrNameLst>
                                          <p:attrName>ppt_x</p:attrName>
                                        </p:attrNameLst>
                                      </p:cBhvr>
                                      <p:tavLst>
                                        <p:tav tm="0">
                                          <p:val>
                                            <p:strVal val="#ppt_x"/>
                                          </p:val>
                                        </p:tav>
                                        <p:tav tm="100000">
                                          <p:val>
                                            <p:strVal val="#ppt_x"/>
                                          </p:val>
                                        </p:tav>
                                      </p:tavLst>
                                    </p:anim>
                                    <p:anim calcmode="lin" valueType="num">
                                      <p:cBhvr additive="base">
                                        <p:cTn id="58" dur="25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250" fill="hold"/>
                                        <p:tgtEl>
                                          <p:spTgt spid="20"/>
                                        </p:tgtEl>
                                        <p:attrNameLst>
                                          <p:attrName>ppt_x</p:attrName>
                                        </p:attrNameLst>
                                      </p:cBhvr>
                                      <p:tavLst>
                                        <p:tav tm="0">
                                          <p:val>
                                            <p:strVal val="#ppt_x"/>
                                          </p:val>
                                        </p:tav>
                                        <p:tav tm="100000">
                                          <p:val>
                                            <p:strVal val="#ppt_x"/>
                                          </p:val>
                                        </p:tav>
                                      </p:tavLst>
                                    </p:anim>
                                    <p:anim calcmode="lin" valueType="num">
                                      <p:cBhvr additive="base">
                                        <p:cTn id="63"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14" grpId="0"/>
      <p:bldP spid="15" grpId="0" animBg="1"/>
      <p:bldP spid="16" grpId="0"/>
      <p:bldP spid="17" grpId="0" animBg="1"/>
      <p:bldP spid="18" grpId="0"/>
      <p:bldP spid="19" grpId="0" animBg="1"/>
      <p:bldP spid="20"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Rounded Rectangle 3"/>
          <p:cNvSpPr/>
          <p:nvPr/>
        </p:nvSpPr>
        <p:spPr>
          <a:xfrm>
            <a:off x="1584723" y="16573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4"/>
          <p:cNvSpPr/>
          <p:nvPr/>
        </p:nvSpPr>
        <p:spPr>
          <a:xfrm>
            <a:off x="3127773" y="16573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5"/>
          <p:cNvSpPr/>
          <p:nvPr/>
        </p:nvSpPr>
        <p:spPr>
          <a:xfrm>
            <a:off x="4670823" y="1657350"/>
            <a:ext cx="1282303"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6"/>
          <p:cNvSpPr/>
          <p:nvPr/>
        </p:nvSpPr>
        <p:spPr>
          <a:xfrm>
            <a:off x="6219825" y="1657350"/>
            <a:ext cx="1282304" cy="1239441"/>
          </a:xfrm>
          <a:prstGeom prst="roundRect">
            <a:avLst>
              <a:gd name="adj" fmla="val 7442"/>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0"/>
          <p:cNvSpPr/>
          <p:nvPr/>
        </p:nvSpPr>
        <p:spPr>
          <a:xfrm>
            <a:off x="1533525" y="3001567"/>
            <a:ext cx="1381125" cy="1021755"/>
          </a:xfrm>
          <a:prstGeom prst="rect">
            <a:avLst/>
          </a:prstGeom>
        </p:spPr>
        <p:txBody>
          <a:bodyPr>
            <a:spAutoFit/>
          </a:bodyPr>
          <a:lstStyle/>
          <a:p>
            <a:pPr fontAlgn="auto">
              <a:lnSpc>
                <a:spcPct val="200000"/>
              </a:lnSpc>
              <a:spcBef>
                <a:spcPts val="0"/>
              </a:spcBef>
              <a:spcAft>
                <a:spcPts val="0"/>
              </a:spcAft>
              <a:defRPr/>
            </a:pPr>
            <a:r>
              <a:rPr lang="en-US" sz="1050" b="1">
                <a:solidFill>
                  <a:schemeClr val="bg2">
                    <a:lumMod val="50000"/>
                  </a:schemeClr>
                </a:solidFill>
                <a:ea typeface="Open Sans" pitchFamily="34" charset="0"/>
                <a:cs typeface="Open Sans" pitchFamily="34" charset="0"/>
              </a:rPr>
              <a:t>Idea</a:t>
            </a: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4" name="Rectangle 11"/>
          <p:cNvSpPr/>
          <p:nvPr/>
        </p:nvSpPr>
        <p:spPr>
          <a:xfrm>
            <a:off x="3078956" y="3001567"/>
            <a:ext cx="1381125" cy="1021755"/>
          </a:xfrm>
          <a:prstGeom prst="rect">
            <a:avLst/>
          </a:prstGeom>
        </p:spPr>
        <p:txBody>
          <a:bodyPr>
            <a:spAutoFit/>
          </a:bodyPr>
          <a:lstStyle/>
          <a:p>
            <a:pPr fontAlgn="auto">
              <a:lnSpc>
                <a:spcPct val="200000"/>
              </a:lnSpc>
              <a:spcBef>
                <a:spcPts val="0"/>
              </a:spcBef>
              <a:spcAft>
                <a:spcPts val="0"/>
              </a:spcAft>
              <a:defRPr/>
            </a:pPr>
            <a:r>
              <a:rPr lang="en-US" sz="1050" b="1">
                <a:solidFill>
                  <a:schemeClr val="bg2">
                    <a:lumMod val="50000"/>
                  </a:schemeClr>
                </a:solidFill>
                <a:ea typeface="Open Sans" pitchFamily="34" charset="0"/>
                <a:cs typeface="Open Sans" pitchFamily="34" charset="0"/>
              </a:rPr>
              <a:t>Power</a:t>
            </a: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5" name="Rectangle 12"/>
          <p:cNvSpPr/>
          <p:nvPr/>
        </p:nvSpPr>
        <p:spPr>
          <a:xfrm>
            <a:off x="4622006" y="3001567"/>
            <a:ext cx="1381125" cy="1021755"/>
          </a:xfrm>
          <a:prstGeom prst="rect">
            <a:avLst/>
          </a:prstGeom>
        </p:spPr>
        <p:txBody>
          <a:bodyPr>
            <a:spAutoFit/>
          </a:bodyPr>
          <a:lstStyle/>
          <a:p>
            <a:pPr fontAlgn="auto">
              <a:lnSpc>
                <a:spcPct val="200000"/>
              </a:lnSpc>
              <a:spcBef>
                <a:spcPts val="0"/>
              </a:spcBef>
              <a:spcAft>
                <a:spcPts val="0"/>
              </a:spcAft>
              <a:defRPr/>
            </a:pPr>
            <a:r>
              <a:rPr lang="en-US" sz="1050" b="1">
                <a:solidFill>
                  <a:schemeClr val="bg2">
                    <a:lumMod val="50000"/>
                  </a:schemeClr>
                </a:solidFill>
                <a:ea typeface="Open Sans" pitchFamily="34" charset="0"/>
                <a:cs typeface="Open Sans" pitchFamily="34" charset="0"/>
              </a:rPr>
              <a:t>Level</a:t>
            </a: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sp>
        <p:nvSpPr>
          <p:cNvPr id="16" name="Rectangle 13"/>
          <p:cNvSpPr/>
          <p:nvPr/>
        </p:nvSpPr>
        <p:spPr>
          <a:xfrm>
            <a:off x="6169819" y="3001567"/>
            <a:ext cx="1381125" cy="1021755"/>
          </a:xfrm>
          <a:prstGeom prst="rect">
            <a:avLst/>
          </a:prstGeom>
        </p:spPr>
        <p:txBody>
          <a:bodyPr>
            <a:spAutoFit/>
          </a:bodyPr>
          <a:lstStyle/>
          <a:p>
            <a:pPr fontAlgn="auto">
              <a:lnSpc>
                <a:spcPct val="200000"/>
              </a:lnSpc>
              <a:spcBef>
                <a:spcPts val="0"/>
              </a:spcBef>
              <a:spcAft>
                <a:spcPts val="0"/>
              </a:spcAft>
              <a:defRPr/>
            </a:pPr>
            <a:r>
              <a:rPr lang="en-US" sz="1050" b="1">
                <a:solidFill>
                  <a:schemeClr val="bg2">
                    <a:lumMod val="50000"/>
                  </a:schemeClr>
                </a:solidFill>
                <a:ea typeface="Open Sans" pitchFamily="34" charset="0"/>
                <a:cs typeface="Open Sans" pitchFamily="34" charset="0"/>
              </a:rPr>
              <a:t>Unique</a:t>
            </a:r>
            <a:endParaRPr lang="en-US" sz="790">
              <a:solidFill>
                <a:schemeClr val="bg2">
                  <a:lumMod val="50000"/>
                </a:schemeClr>
              </a:solidFill>
              <a:latin typeface="Open Sans" pitchFamily="34" charset="0"/>
              <a:ea typeface="Open Sans" pitchFamily="34" charset="0"/>
              <a:cs typeface="Open Sans" pitchFamily="34" charset="0"/>
            </a:endParaRPr>
          </a:p>
          <a:p>
            <a:pPr fontAlgn="auto">
              <a:spcBef>
                <a:spcPts val="0"/>
              </a:spcBef>
              <a:spcAft>
                <a:spcPts val="0"/>
              </a:spcAft>
              <a:defRPr/>
            </a:pPr>
            <a:r>
              <a:rPr lang="en-US" sz="790">
                <a:solidFill>
                  <a:schemeClr val="bg2">
                    <a:lumMod val="50000"/>
                  </a:schemeClr>
                </a:solidFill>
                <a:latin typeface="Open Sans" pitchFamily="34" charset="0"/>
                <a:ea typeface="Open Sans" pitchFamily="34" charset="0"/>
                <a:cs typeface="Open Sans" pitchFamily="34" charset="0"/>
              </a:rPr>
              <a:t>Vivamus quam dolor, tempor ac gravida sit amet, porta fermentum magna. Aliquam euismod commodo nisl.</a:t>
            </a:r>
          </a:p>
        </p:txBody>
      </p:sp>
      <p:grpSp>
        <p:nvGrpSpPr>
          <p:cNvPr id="17" name="Group 14"/>
          <p:cNvGrpSpPr/>
          <p:nvPr/>
        </p:nvGrpSpPr>
        <p:grpSpPr>
          <a:xfrm>
            <a:off x="3477396" y="2055113"/>
            <a:ext cx="581606" cy="443526"/>
            <a:chOff x="4914900" y="1812925"/>
            <a:chExt cx="441326" cy="336550"/>
          </a:xfrm>
          <a:solidFill>
            <a:schemeClr val="bg1"/>
          </a:solidFill>
        </p:grpSpPr>
        <p:sp>
          <p:nvSpPr>
            <p:cNvPr id="18"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19"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0"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1"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2"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sp>
        <p:nvSpPr>
          <p:cNvPr id="23" name="Freeform 10"/>
          <p:cNvSpPr>
            <a:spLocks noEditPoints="1"/>
          </p:cNvSpPr>
          <p:nvPr/>
        </p:nvSpPr>
        <p:spPr bwMode="auto">
          <a:xfrm>
            <a:off x="5082779" y="2050256"/>
            <a:ext cx="458390" cy="452438"/>
          </a:xfrm>
          <a:custGeom>
            <a:avLst/>
            <a:gdLst>
              <a:gd name="T0" fmla="*/ 75765 w 113"/>
              <a:gd name="T1" fmla="*/ 70076 h 112"/>
              <a:gd name="T2" fmla="*/ 75765 w 113"/>
              <a:gd name="T3" fmla="*/ 334207 h 112"/>
              <a:gd name="T4" fmla="*/ 265179 w 113"/>
              <a:gd name="T5" fmla="*/ 382720 h 112"/>
              <a:gd name="T6" fmla="*/ 324709 w 113"/>
              <a:gd name="T7" fmla="*/ 442015 h 112"/>
              <a:gd name="T8" fmla="*/ 405886 w 113"/>
              <a:gd name="T9" fmla="*/ 425844 h 112"/>
              <a:gd name="T10" fmla="*/ 405886 w 113"/>
              <a:gd name="T11" fmla="*/ 501310 h 112"/>
              <a:gd name="T12" fmla="*/ 427533 w 113"/>
              <a:gd name="T13" fmla="*/ 522872 h 112"/>
              <a:gd name="T14" fmla="*/ 497887 w 113"/>
              <a:gd name="T15" fmla="*/ 522872 h 112"/>
              <a:gd name="T16" fmla="*/ 497887 w 113"/>
              <a:gd name="T17" fmla="*/ 603728 h 112"/>
              <a:gd name="T18" fmla="*/ 611535 w 113"/>
              <a:gd name="T19" fmla="*/ 603728 h 112"/>
              <a:gd name="T20" fmla="*/ 611535 w 113"/>
              <a:gd name="T21" fmla="*/ 490529 h 112"/>
              <a:gd name="T22" fmla="*/ 384239 w 113"/>
              <a:gd name="T23" fmla="*/ 264131 h 112"/>
              <a:gd name="T24" fmla="*/ 340944 w 113"/>
              <a:gd name="T25" fmla="*/ 70076 h 112"/>
              <a:gd name="T26" fmla="*/ 75765 w 113"/>
              <a:gd name="T27" fmla="*/ 70076 h 112"/>
              <a:gd name="T28" fmla="*/ 92001 w 113"/>
              <a:gd name="T29" fmla="*/ 285693 h 112"/>
              <a:gd name="T30" fmla="*/ 113648 w 113"/>
              <a:gd name="T31" fmla="*/ 107809 h 112"/>
              <a:gd name="T32" fmla="*/ 286826 w 113"/>
              <a:gd name="T33" fmla="*/ 91637 h 112"/>
              <a:gd name="T34" fmla="*/ 92001 w 113"/>
              <a:gd name="T35" fmla="*/ 285693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1"/>
          <p:cNvSpPr>
            <a:spLocks noEditPoints="1"/>
          </p:cNvSpPr>
          <p:nvPr/>
        </p:nvSpPr>
        <p:spPr bwMode="auto">
          <a:xfrm>
            <a:off x="6592491" y="2038350"/>
            <a:ext cx="536972" cy="477441"/>
          </a:xfrm>
          <a:custGeom>
            <a:avLst/>
            <a:gdLst>
              <a:gd name="T0" fmla="*/ 710919 w 134"/>
              <a:gd name="T1" fmla="*/ 85566 h 119"/>
              <a:gd name="T2" fmla="*/ 646776 w 134"/>
              <a:gd name="T3" fmla="*/ 26739 h 119"/>
              <a:gd name="T4" fmla="*/ 614704 w 134"/>
              <a:gd name="T5" fmla="*/ 26739 h 119"/>
              <a:gd name="T6" fmla="*/ 609359 w 134"/>
              <a:gd name="T7" fmla="*/ 42783 h 119"/>
              <a:gd name="T8" fmla="*/ 593323 w 134"/>
              <a:gd name="T9" fmla="*/ 48131 h 119"/>
              <a:gd name="T10" fmla="*/ 593323 w 134"/>
              <a:gd name="T11" fmla="*/ 48131 h 119"/>
              <a:gd name="T12" fmla="*/ 432966 w 134"/>
              <a:gd name="T13" fmla="*/ 208566 h 119"/>
              <a:gd name="T14" fmla="*/ 422275 w 134"/>
              <a:gd name="T15" fmla="*/ 251349 h 119"/>
              <a:gd name="T16" fmla="*/ 438311 w 134"/>
              <a:gd name="T17" fmla="*/ 267392 h 119"/>
              <a:gd name="T18" fmla="*/ 438311 w 134"/>
              <a:gd name="T19" fmla="*/ 267392 h 119"/>
              <a:gd name="T20" fmla="*/ 443656 w 134"/>
              <a:gd name="T21" fmla="*/ 272740 h 119"/>
              <a:gd name="T22" fmla="*/ 406239 w 134"/>
              <a:gd name="T23" fmla="*/ 304827 h 119"/>
              <a:gd name="T24" fmla="*/ 288644 w 134"/>
              <a:gd name="T25" fmla="*/ 187175 h 119"/>
              <a:gd name="T26" fmla="*/ 251227 w 134"/>
              <a:gd name="T27" fmla="*/ 53478 h 119"/>
              <a:gd name="T28" fmla="*/ 112250 w 134"/>
              <a:gd name="T29" fmla="*/ 16044 h 119"/>
              <a:gd name="T30" fmla="*/ 192429 w 134"/>
              <a:gd name="T31" fmla="*/ 96261 h 119"/>
              <a:gd name="T32" fmla="*/ 171048 w 134"/>
              <a:gd name="T33" fmla="*/ 171131 h 119"/>
              <a:gd name="T34" fmla="*/ 96215 w 134"/>
              <a:gd name="T35" fmla="*/ 192523 h 119"/>
              <a:gd name="T36" fmla="*/ 16036 w 134"/>
              <a:gd name="T37" fmla="*/ 112305 h 119"/>
              <a:gd name="T38" fmla="*/ 53453 w 134"/>
              <a:gd name="T39" fmla="*/ 251349 h 119"/>
              <a:gd name="T40" fmla="*/ 192429 w 134"/>
              <a:gd name="T41" fmla="*/ 283436 h 119"/>
              <a:gd name="T42" fmla="*/ 197774 w 134"/>
              <a:gd name="T43" fmla="*/ 283436 h 119"/>
              <a:gd name="T44" fmla="*/ 310025 w 134"/>
              <a:gd name="T45" fmla="*/ 401089 h 119"/>
              <a:gd name="T46" fmla="*/ 203120 w 134"/>
              <a:gd name="T47" fmla="*/ 513393 h 119"/>
              <a:gd name="T48" fmla="*/ 192429 w 134"/>
              <a:gd name="T49" fmla="*/ 508046 h 119"/>
              <a:gd name="T50" fmla="*/ 165703 w 134"/>
              <a:gd name="T51" fmla="*/ 529437 h 119"/>
              <a:gd name="T52" fmla="*/ 112250 w 134"/>
              <a:gd name="T53" fmla="*/ 615003 h 119"/>
              <a:gd name="T54" fmla="*/ 122941 w 134"/>
              <a:gd name="T55" fmla="*/ 625698 h 119"/>
              <a:gd name="T56" fmla="*/ 208465 w 134"/>
              <a:gd name="T57" fmla="*/ 572220 h 119"/>
              <a:gd name="T58" fmla="*/ 229846 w 134"/>
              <a:gd name="T59" fmla="*/ 540133 h 119"/>
              <a:gd name="T60" fmla="*/ 224501 w 134"/>
              <a:gd name="T61" fmla="*/ 534785 h 119"/>
              <a:gd name="T62" fmla="*/ 336751 w 134"/>
              <a:gd name="T63" fmla="*/ 427828 h 119"/>
              <a:gd name="T64" fmla="*/ 523835 w 134"/>
              <a:gd name="T65" fmla="*/ 615003 h 119"/>
              <a:gd name="T66" fmla="*/ 571942 w 134"/>
              <a:gd name="T67" fmla="*/ 636394 h 119"/>
              <a:gd name="T68" fmla="*/ 620049 w 134"/>
              <a:gd name="T69" fmla="*/ 615003 h 119"/>
              <a:gd name="T70" fmla="*/ 620049 w 134"/>
              <a:gd name="T71" fmla="*/ 518741 h 119"/>
              <a:gd name="T72" fmla="*/ 432966 w 134"/>
              <a:gd name="T73" fmla="*/ 331567 h 119"/>
              <a:gd name="T74" fmla="*/ 465037 w 134"/>
              <a:gd name="T75" fmla="*/ 299480 h 119"/>
              <a:gd name="T76" fmla="*/ 481073 w 134"/>
              <a:gd name="T77" fmla="*/ 315523 h 119"/>
              <a:gd name="T78" fmla="*/ 523835 w 134"/>
              <a:gd name="T79" fmla="*/ 304827 h 119"/>
              <a:gd name="T80" fmla="*/ 684192 w 134"/>
              <a:gd name="T81" fmla="*/ 139044 h 119"/>
              <a:gd name="T82" fmla="*/ 684192 w 134"/>
              <a:gd name="T83" fmla="*/ 139044 h 119"/>
              <a:gd name="T84" fmla="*/ 684192 w 134"/>
              <a:gd name="T85" fmla="*/ 139044 h 119"/>
              <a:gd name="T86" fmla="*/ 689538 w 134"/>
              <a:gd name="T87" fmla="*/ 123001 h 119"/>
              <a:gd name="T88" fmla="*/ 710919 w 134"/>
              <a:gd name="T89" fmla="*/ 117653 h 119"/>
              <a:gd name="T90" fmla="*/ 710919 w 134"/>
              <a:gd name="T91" fmla="*/ 85566 h 119"/>
              <a:gd name="T92" fmla="*/ 577287 w 134"/>
              <a:gd name="T93" fmla="*/ 550828 h 119"/>
              <a:gd name="T94" fmla="*/ 604014 w 134"/>
              <a:gd name="T95" fmla="*/ 577568 h 119"/>
              <a:gd name="T96" fmla="*/ 577287 w 134"/>
              <a:gd name="T97" fmla="*/ 604307 h 119"/>
              <a:gd name="T98" fmla="*/ 550561 w 134"/>
              <a:gd name="T99" fmla="*/ 577568 h 119"/>
              <a:gd name="T100" fmla="*/ 577287 w 134"/>
              <a:gd name="T101" fmla="*/ 550828 h 119"/>
              <a:gd name="T102" fmla="*/ 486418 w 134"/>
              <a:gd name="T103" fmla="*/ 219262 h 119"/>
              <a:gd name="T104" fmla="*/ 475728 w 134"/>
              <a:gd name="T105" fmla="*/ 208566 h 119"/>
              <a:gd name="T106" fmla="*/ 598668 w 134"/>
              <a:gd name="T107" fmla="*/ 90913 h 119"/>
              <a:gd name="T108" fmla="*/ 609359 w 134"/>
              <a:gd name="T109" fmla="*/ 101609 h 119"/>
              <a:gd name="T110" fmla="*/ 486418 w 134"/>
              <a:gd name="T111" fmla="*/ 219262 h 119"/>
              <a:gd name="T112" fmla="*/ 523835 w 134"/>
              <a:gd name="T113" fmla="*/ 256697 h 119"/>
              <a:gd name="T114" fmla="*/ 513144 w 134"/>
              <a:gd name="T115" fmla="*/ 251349 h 119"/>
              <a:gd name="T116" fmla="*/ 636085 w 134"/>
              <a:gd name="T117" fmla="*/ 128348 h 119"/>
              <a:gd name="T118" fmla="*/ 646776 w 134"/>
              <a:gd name="T119" fmla="*/ 139044 h 119"/>
              <a:gd name="T120" fmla="*/ 523835 w 134"/>
              <a:gd name="T121" fmla="*/ 256697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 name="Group 22"/>
          <p:cNvGrpSpPr/>
          <p:nvPr/>
        </p:nvGrpSpPr>
        <p:grpSpPr>
          <a:xfrm>
            <a:off x="2062528" y="1971135"/>
            <a:ext cx="337772" cy="611483"/>
            <a:chOff x="2813050" y="4533900"/>
            <a:chExt cx="276225" cy="500063"/>
          </a:xfrm>
          <a:solidFill>
            <a:schemeClr val="bg1"/>
          </a:solidFill>
        </p:grpSpPr>
        <p:sp>
          <p:nvSpPr>
            <p:cNvPr id="26" name="Freeform 12"/>
            <p:cNvSpPr>
              <a:spLocks noEditPoints="1"/>
            </p:cNvSpPr>
            <p:nvPr/>
          </p:nvSpPr>
          <p:spPr bwMode="auto">
            <a:xfrm>
              <a:off x="2813050" y="4533900"/>
              <a:ext cx="276225" cy="374650"/>
            </a:xfrm>
            <a:custGeom>
              <a:avLst/>
              <a:gdLst>
                <a:gd name="T0" fmla="*/ 42 w 84"/>
                <a:gd name="T1" fmla="*/ 4 h 114"/>
                <a:gd name="T2" fmla="*/ 80 w 84"/>
                <a:gd name="T3" fmla="*/ 41 h 114"/>
                <a:gd name="T4" fmla="*/ 56 w 84"/>
                <a:gd name="T5" fmla="*/ 110 h 114"/>
                <a:gd name="T6" fmla="*/ 32 w 84"/>
                <a:gd name="T7" fmla="*/ 110 h 114"/>
                <a:gd name="T8" fmla="*/ 5 w 84"/>
                <a:gd name="T9" fmla="*/ 41 h 114"/>
                <a:gd name="T10" fmla="*/ 42 w 84"/>
                <a:gd name="T11" fmla="*/ 4 h 114"/>
                <a:gd name="T12" fmla="*/ 42 w 84"/>
                <a:gd name="T13" fmla="*/ 0 h 114"/>
                <a:gd name="T14" fmla="*/ 0 w 84"/>
                <a:gd name="T15" fmla="*/ 41 h 114"/>
                <a:gd name="T16" fmla="*/ 29 w 84"/>
                <a:gd name="T17" fmla="*/ 114 h 114"/>
                <a:gd name="T18" fmla="*/ 59 w 84"/>
                <a:gd name="T19" fmla="*/ 114 h 114"/>
                <a:gd name="T20" fmla="*/ 84 w 84"/>
                <a:gd name="T21" fmla="*/ 41 h 114"/>
                <a:gd name="T22" fmla="*/ 42 w 8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4">
                  <a:moveTo>
                    <a:pt x="42" y="4"/>
                  </a:moveTo>
                  <a:cubicBezTo>
                    <a:pt x="63" y="4"/>
                    <a:pt x="80" y="21"/>
                    <a:pt x="80" y="41"/>
                  </a:cubicBezTo>
                  <a:cubicBezTo>
                    <a:pt x="80" y="59"/>
                    <a:pt x="61" y="100"/>
                    <a:pt x="56" y="110"/>
                  </a:cubicBezTo>
                  <a:cubicBezTo>
                    <a:pt x="32" y="110"/>
                    <a:pt x="32" y="110"/>
                    <a:pt x="32" y="110"/>
                  </a:cubicBezTo>
                  <a:cubicBezTo>
                    <a:pt x="23" y="94"/>
                    <a:pt x="5" y="57"/>
                    <a:pt x="5" y="41"/>
                  </a:cubicBezTo>
                  <a:cubicBezTo>
                    <a:pt x="5" y="21"/>
                    <a:pt x="21" y="4"/>
                    <a:pt x="42" y="4"/>
                  </a:cubicBezTo>
                  <a:moveTo>
                    <a:pt x="42" y="0"/>
                  </a:moveTo>
                  <a:cubicBezTo>
                    <a:pt x="19" y="0"/>
                    <a:pt x="0" y="18"/>
                    <a:pt x="0" y="41"/>
                  </a:cubicBezTo>
                  <a:cubicBezTo>
                    <a:pt x="0" y="62"/>
                    <a:pt x="29" y="114"/>
                    <a:pt x="29" y="114"/>
                  </a:cubicBezTo>
                  <a:cubicBezTo>
                    <a:pt x="59" y="114"/>
                    <a:pt x="59" y="114"/>
                    <a:pt x="59" y="114"/>
                  </a:cubicBezTo>
                  <a:cubicBezTo>
                    <a:pt x="59" y="114"/>
                    <a:pt x="84" y="63"/>
                    <a:pt x="84" y="41"/>
                  </a:cubicBezTo>
                  <a:cubicBezTo>
                    <a:pt x="84" y="18"/>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1" name="Freeform 13"/>
            <p:cNvSpPr/>
            <p:nvPr/>
          </p:nvSpPr>
          <p:spPr bwMode="auto">
            <a:xfrm>
              <a:off x="2908300" y="5000625"/>
              <a:ext cx="95250" cy="11113"/>
            </a:xfrm>
            <a:custGeom>
              <a:avLst/>
              <a:gdLst>
                <a:gd name="T0" fmla="*/ 2 w 29"/>
                <a:gd name="T1" fmla="*/ 3 h 3"/>
                <a:gd name="T2" fmla="*/ 27 w 29"/>
                <a:gd name="T3" fmla="*/ 3 h 3"/>
                <a:gd name="T4" fmla="*/ 29 w 29"/>
                <a:gd name="T5" fmla="*/ 0 h 3"/>
                <a:gd name="T6" fmla="*/ 0 w 29"/>
                <a:gd name="T7" fmla="*/ 0 h 3"/>
                <a:gd name="T8" fmla="*/ 2 w 29"/>
                <a:gd name="T9" fmla="*/ 3 h 3"/>
              </a:gdLst>
              <a:ahLst/>
              <a:cxnLst>
                <a:cxn ang="0">
                  <a:pos x="T0" y="T1"/>
                </a:cxn>
                <a:cxn ang="0">
                  <a:pos x="T2" y="T3"/>
                </a:cxn>
                <a:cxn ang="0">
                  <a:pos x="T4" y="T5"/>
                </a:cxn>
                <a:cxn ang="0">
                  <a:pos x="T6" y="T7"/>
                </a:cxn>
                <a:cxn ang="0">
                  <a:pos x="T8" y="T9"/>
                </a:cxn>
              </a:cxnLst>
              <a:rect l="0" t="0" r="r" b="b"/>
              <a:pathLst>
                <a:path w="29" h="3">
                  <a:moveTo>
                    <a:pt x="2" y="3"/>
                  </a:moveTo>
                  <a:cubicBezTo>
                    <a:pt x="27" y="3"/>
                    <a:pt x="27" y="3"/>
                    <a:pt x="27" y="3"/>
                  </a:cubicBezTo>
                  <a:cubicBezTo>
                    <a:pt x="28" y="2"/>
                    <a:pt x="29" y="1"/>
                    <a:pt x="29" y="0"/>
                  </a:cubicBezTo>
                  <a:cubicBezTo>
                    <a:pt x="0" y="0"/>
                    <a:pt x="0" y="0"/>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2" name="Freeform 14"/>
            <p:cNvSpPr/>
            <p:nvPr/>
          </p:nvSpPr>
          <p:spPr bwMode="auto">
            <a:xfrm>
              <a:off x="2921000" y="5021263"/>
              <a:ext cx="69850" cy="12700"/>
            </a:xfrm>
            <a:custGeom>
              <a:avLst/>
              <a:gdLst>
                <a:gd name="T0" fmla="*/ 11 w 21"/>
                <a:gd name="T1" fmla="*/ 4 h 4"/>
                <a:gd name="T2" fmla="*/ 21 w 21"/>
                <a:gd name="T3" fmla="*/ 0 h 4"/>
                <a:gd name="T4" fmla="*/ 0 w 21"/>
                <a:gd name="T5" fmla="*/ 0 h 4"/>
                <a:gd name="T6" fmla="*/ 11 w 21"/>
                <a:gd name="T7" fmla="*/ 4 h 4"/>
              </a:gdLst>
              <a:ahLst/>
              <a:cxnLst>
                <a:cxn ang="0">
                  <a:pos x="T0" y="T1"/>
                </a:cxn>
                <a:cxn ang="0">
                  <a:pos x="T2" y="T3"/>
                </a:cxn>
                <a:cxn ang="0">
                  <a:pos x="T4" y="T5"/>
                </a:cxn>
                <a:cxn ang="0">
                  <a:pos x="T6" y="T7"/>
                </a:cxn>
              </a:cxnLst>
              <a:rect l="0" t="0" r="r" b="b"/>
              <a:pathLst>
                <a:path w="21" h="4">
                  <a:moveTo>
                    <a:pt x="11" y="4"/>
                  </a:moveTo>
                  <a:cubicBezTo>
                    <a:pt x="15" y="4"/>
                    <a:pt x="18" y="3"/>
                    <a:pt x="21" y="0"/>
                  </a:cubicBezTo>
                  <a:cubicBezTo>
                    <a:pt x="0" y="0"/>
                    <a:pt x="0" y="0"/>
                    <a:pt x="0" y="0"/>
                  </a:cubicBezTo>
                  <a:cubicBezTo>
                    <a:pt x="3" y="3"/>
                    <a:pt x="6"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3" name="Freeform 15"/>
            <p:cNvSpPr/>
            <p:nvPr/>
          </p:nvSpPr>
          <p:spPr bwMode="auto">
            <a:xfrm>
              <a:off x="2905125" y="4922838"/>
              <a:ext cx="101600" cy="68263"/>
            </a:xfrm>
            <a:custGeom>
              <a:avLst/>
              <a:gdLst>
                <a:gd name="T0" fmla="*/ 31 w 31"/>
                <a:gd name="T1" fmla="*/ 0 h 21"/>
                <a:gd name="T2" fmla="*/ 0 w 31"/>
                <a:gd name="T3" fmla="*/ 0 h 21"/>
                <a:gd name="T4" fmla="*/ 0 w 31"/>
                <a:gd name="T5" fmla="*/ 19 h 21"/>
                <a:gd name="T6" fmla="*/ 0 w 31"/>
                <a:gd name="T7" fmla="*/ 21 h 21"/>
                <a:gd name="T8" fmla="*/ 31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1"/>
                    <a:pt x="0" y="21"/>
                  </a:cubicBezTo>
                  <a:cubicBezTo>
                    <a:pt x="31" y="21"/>
                    <a:pt x="31" y="21"/>
                    <a:pt x="31" y="21"/>
                  </a:cubicBezTo>
                  <a:cubicBezTo>
                    <a:pt x="31" y="21"/>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4" name="Freeform 16"/>
            <p:cNvSpPr>
              <a:spLocks noEditPoints="1"/>
            </p:cNvSpPr>
            <p:nvPr/>
          </p:nvSpPr>
          <p:spPr bwMode="auto">
            <a:xfrm>
              <a:off x="2905125" y="4702175"/>
              <a:ext cx="101600" cy="206375"/>
            </a:xfrm>
            <a:custGeom>
              <a:avLst/>
              <a:gdLst>
                <a:gd name="T0" fmla="*/ 64 w 64"/>
                <a:gd name="T1" fmla="*/ 4 h 130"/>
                <a:gd name="T2" fmla="*/ 64 w 64"/>
                <a:gd name="T3" fmla="*/ 4 h 130"/>
                <a:gd name="T4" fmla="*/ 64 w 64"/>
                <a:gd name="T5" fmla="*/ 4 h 130"/>
                <a:gd name="T6" fmla="*/ 56 w 64"/>
                <a:gd name="T7" fmla="*/ 0 h 130"/>
                <a:gd name="T8" fmla="*/ 31 w 64"/>
                <a:gd name="T9" fmla="*/ 10 h 130"/>
                <a:gd name="T10" fmla="*/ 8 w 64"/>
                <a:gd name="T11" fmla="*/ 0 h 130"/>
                <a:gd name="T12" fmla="*/ 0 w 64"/>
                <a:gd name="T13" fmla="*/ 4 h 130"/>
                <a:gd name="T14" fmla="*/ 0 w 64"/>
                <a:gd name="T15" fmla="*/ 4 h 130"/>
                <a:gd name="T16" fmla="*/ 0 w 64"/>
                <a:gd name="T17" fmla="*/ 4 h 130"/>
                <a:gd name="T18" fmla="*/ 29 w 64"/>
                <a:gd name="T19" fmla="*/ 130 h 130"/>
                <a:gd name="T20" fmla="*/ 35 w 64"/>
                <a:gd name="T21" fmla="*/ 130 h 130"/>
                <a:gd name="T22" fmla="*/ 64 w 64"/>
                <a:gd name="T23" fmla="*/ 4 h 130"/>
                <a:gd name="T24" fmla="*/ 64 w 64"/>
                <a:gd name="T25" fmla="*/ 4 h 130"/>
                <a:gd name="T26" fmla="*/ 64 w 64"/>
                <a:gd name="T27" fmla="*/ 4 h 130"/>
                <a:gd name="T28" fmla="*/ 33 w 64"/>
                <a:gd name="T29" fmla="*/ 114 h 130"/>
                <a:gd name="T30" fmla="*/ 8 w 64"/>
                <a:gd name="T31" fmla="*/ 6 h 130"/>
                <a:gd name="T32" fmla="*/ 31 w 64"/>
                <a:gd name="T33" fmla="*/ 14 h 130"/>
                <a:gd name="T34" fmla="*/ 56 w 64"/>
                <a:gd name="T35" fmla="*/ 6 h 130"/>
                <a:gd name="T36" fmla="*/ 33 w 64"/>
                <a:gd name="T37"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30">
                  <a:moveTo>
                    <a:pt x="64" y="4"/>
                  </a:moveTo>
                  <a:lnTo>
                    <a:pt x="64" y="4"/>
                  </a:lnTo>
                  <a:lnTo>
                    <a:pt x="64" y="4"/>
                  </a:lnTo>
                  <a:lnTo>
                    <a:pt x="56" y="0"/>
                  </a:lnTo>
                  <a:lnTo>
                    <a:pt x="31" y="10"/>
                  </a:lnTo>
                  <a:lnTo>
                    <a:pt x="8" y="0"/>
                  </a:lnTo>
                  <a:lnTo>
                    <a:pt x="0" y="4"/>
                  </a:lnTo>
                  <a:lnTo>
                    <a:pt x="0" y="4"/>
                  </a:lnTo>
                  <a:lnTo>
                    <a:pt x="0" y="4"/>
                  </a:lnTo>
                  <a:lnTo>
                    <a:pt x="29" y="130"/>
                  </a:lnTo>
                  <a:lnTo>
                    <a:pt x="35" y="130"/>
                  </a:lnTo>
                  <a:lnTo>
                    <a:pt x="64" y="4"/>
                  </a:lnTo>
                  <a:lnTo>
                    <a:pt x="64" y="4"/>
                  </a:lnTo>
                  <a:lnTo>
                    <a:pt x="64" y="4"/>
                  </a:lnTo>
                  <a:close/>
                  <a:moveTo>
                    <a:pt x="33" y="114"/>
                  </a:moveTo>
                  <a:lnTo>
                    <a:pt x="8" y="6"/>
                  </a:lnTo>
                  <a:lnTo>
                    <a:pt x="31" y="14"/>
                  </a:lnTo>
                  <a:lnTo>
                    <a:pt x="56" y="6"/>
                  </a:lnTo>
                  <a:lnTo>
                    <a:pt x="3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P spid="8" grpId="0" animBg="1"/>
      <p:bldP spid="9" grpId="0" animBg="1"/>
      <p:bldP spid="13" grpId="0"/>
      <p:bldP spid="14" grpId="0"/>
      <p:bldP spid="15" grpId="0"/>
      <p:bldP spid="16" grpId="0"/>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Line 37"/>
          <p:cNvSpPr>
            <a:spLocks noChangeShapeType="1"/>
          </p:cNvSpPr>
          <p:nvPr/>
        </p:nvSpPr>
        <p:spPr bwMode="auto">
          <a:xfrm>
            <a:off x="4561285" y="1195388"/>
            <a:ext cx="0" cy="2574131"/>
          </a:xfrm>
          <a:prstGeom prst="line">
            <a:avLst/>
          </a:prstGeom>
          <a:noFill/>
          <a:ln w="15875">
            <a:solidFill>
              <a:srgbClr val="686C39"/>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Line 38"/>
          <p:cNvSpPr>
            <a:spLocks noChangeShapeType="1"/>
          </p:cNvSpPr>
          <p:nvPr/>
        </p:nvSpPr>
        <p:spPr bwMode="auto">
          <a:xfrm>
            <a:off x="282178" y="2483644"/>
            <a:ext cx="8558213" cy="0"/>
          </a:xfrm>
          <a:prstGeom prst="line">
            <a:avLst/>
          </a:prstGeom>
          <a:noFill/>
          <a:ln w="15875">
            <a:solidFill>
              <a:srgbClr val="686C39"/>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8" name="Group 53"/>
          <p:cNvGrpSpPr/>
          <p:nvPr/>
        </p:nvGrpSpPr>
        <p:grpSpPr bwMode="auto">
          <a:xfrm>
            <a:off x="670323" y="954882"/>
            <a:ext cx="3512344" cy="1570251"/>
            <a:chOff x="0" y="0"/>
            <a:chExt cx="4682942" cy="2093948"/>
          </a:xfrm>
        </p:grpSpPr>
        <p:grpSp>
          <p:nvGrpSpPr>
            <p:cNvPr id="9" name="Group 54"/>
            <p:cNvGrpSpPr/>
            <p:nvPr/>
          </p:nvGrpSpPr>
          <p:grpSpPr bwMode="auto">
            <a:xfrm>
              <a:off x="0" y="251857"/>
              <a:ext cx="1306513" cy="1376362"/>
              <a:chOff x="0" y="0"/>
              <a:chExt cx="1306513" cy="1376362"/>
            </a:xfrm>
          </p:grpSpPr>
          <p:sp>
            <p:nvSpPr>
              <p:cNvPr id="12" name="Freeform 10"/>
              <p:cNvSpPr>
                <a:spLocks noChangeArrowheads="1"/>
              </p:cNvSpPr>
              <p:nvPr/>
            </p:nvSpPr>
            <p:spPr bwMode="auto">
              <a:xfrm>
                <a:off x="341313" y="455612"/>
                <a:ext cx="22225" cy="44450"/>
              </a:xfrm>
              <a:custGeom>
                <a:avLst/>
                <a:gdLst>
                  <a:gd name="T0" fmla="*/ 2147483647 w 14"/>
                  <a:gd name="T1" fmla="*/ 2147483647 h 28"/>
                  <a:gd name="T2" fmla="*/ 2147483647 w 14"/>
                  <a:gd name="T3" fmla="*/ 0 h 28"/>
                  <a:gd name="T4" fmla="*/ 0 w 14"/>
                  <a:gd name="T5" fmla="*/ 0 h 28"/>
                  <a:gd name="T6" fmla="*/ 2147483647 w 14"/>
                  <a:gd name="T7" fmla="*/ 2147483647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7" y="28"/>
                    </a:moveTo>
                    <a:lnTo>
                      <a:pt x="14" y="0"/>
                    </a:lnTo>
                    <a:lnTo>
                      <a:pt x="0" y="0"/>
                    </a:lnTo>
                    <a:lnTo>
                      <a:pt x="7" y="28"/>
                    </a:lnTo>
                    <a:close/>
                  </a:path>
                </a:pathLst>
              </a:custGeom>
              <a:solidFill>
                <a:srgbClr val="686C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 name="Freeform 11"/>
              <p:cNvSpPr>
                <a:spLocks noChangeArrowheads="1"/>
              </p:cNvSpPr>
              <p:nvPr/>
            </p:nvSpPr>
            <p:spPr bwMode="auto">
              <a:xfrm>
                <a:off x="498475" y="455612"/>
                <a:ext cx="22225" cy="44450"/>
              </a:xfrm>
              <a:custGeom>
                <a:avLst/>
                <a:gdLst>
                  <a:gd name="T0" fmla="*/ 2147483647 w 14"/>
                  <a:gd name="T1" fmla="*/ 2147483647 h 28"/>
                  <a:gd name="T2" fmla="*/ 2147483647 w 14"/>
                  <a:gd name="T3" fmla="*/ 0 h 28"/>
                  <a:gd name="T4" fmla="*/ 0 w 14"/>
                  <a:gd name="T5" fmla="*/ 0 h 28"/>
                  <a:gd name="T6" fmla="*/ 2147483647 w 14"/>
                  <a:gd name="T7" fmla="*/ 2147483647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7" y="28"/>
                    </a:moveTo>
                    <a:lnTo>
                      <a:pt x="14" y="0"/>
                    </a:lnTo>
                    <a:lnTo>
                      <a:pt x="0" y="0"/>
                    </a:lnTo>
                    <a:lnTo>
                      <a:pt x="7" y="28"/>
                    </a:lnTo>
                    <a:close/>
                  </a:path>
                </a:pathLst>
              </a:custGeom>
              <a:solidFill>
                <a:srgbClr val="686C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 name="Freeform 12"/>
              <p:cNvSpPr>
                <a:spLocks noChangeArrowheads="1"/>
              </p:cNvSpPr>
              <p:nvPr/>
            </p:nvSpPr>
            <p:spPr bwMode="auto">
              <a:xfrm>
                <a:off x="420688" y="384175"/>
                <a:ext cx="22225" cy="36512"/>
              </a:xfrm>
              <a:custGeom>
                <a:avLst/>
                <a:gdLst>
                  <a:gd name="T0" fmla="*/ 0 w 14"/>
                  <a:gd name="T1" fmla="*/ 2147483647 h 23"/>
                  <a:gd name="T2" fmla="*/ 2147483647 w 14"/>
                  <a:gd name="T3" fmla="*/ 2147483647 h 23"/>
                  <a:gd name="T4" fmla="*/ 2147483647 w 14"/>
                  <a:gd name="T5" fmla="*/ 0 h 23"/>
                  <a:gd name="T6" fmla="*/ 0 w 14"/>
                  <a:gd name="T7" fmla="*/ 2147483647 h 23"/>
                  <a:gd name="T8" fmla="*/ 0 60000 65536"/>
                  <a:gd name="T9" fmla="*/ 0 60000 65536"/>
                  <a:gd name="T10" fmla="*/ 0 60000 65536"/>
                  <a:gd name="T11" fmla="*/ 0 60000 65536"/>
                  <a:gd name="T12" fmla="*/ 0 w 14"/>
                  <a:gd name="T13" fmla="*/ 0 h 23"/>
                  <a:gd name="T14" fmla="*/ 14 w 14"/>
                  <a:gd name="T15" fmla="*/ 23 h 23"/>
                </a:gdLst>
                <a:ahLst/>
                <a:cxnLst>
                  <a:cxn ang="T8">
                    <a:pos x="T0" y="T1"/>
                  </a:cxn>
                  <a:cxn ang="T9">
                    <a:pos x="T2" y="T3"/>
                  </a:cxn>
                  <a:cxn ang="T10">
                    <a:pos x="T4" y="T5"/>
                  </a:cxn>
                  <a:cxn ang="T11">
                    <a:pos x="T6" y="T7"/>
                  </a:cxn>
                </a:cxnLst>
                <a:rect l="T12" t="T13" r="T14" b="T15"/>
                <a:pathLst>
                  <a:path w="14" h="23">
                    <a:moveTo>
                      <a:pt x="0" y="23"/>
                    </a:moveTo>
                    <a:lnTo>
                      <a:pt x="14" y="23"/>
                    </a:lnTo>
                    <a:lnTo>
                      <a:pt x="7" y="0"/>
                    </a:lnTo>
                    <a:lnTo>
                      <a:pt x="0" y="23"/>
                    </a:lnTo>
                    <a:close/>
                  </a:path>
                </a:pathLst>
              </a:custGeom>
              <a:solidFill>
                <a:srgbClr val="686C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Freeform 13"/>
              <p:cNvSpPr>
                <a:spLocks noChangeArrowheads="1"/>
              </p:cNvSpPr>
              <p:nvPr/>
            </p:nvSpPr>
            <p:spPr bwMode="auto">
              <a:xfrm>
                <a:off x="0" y="0"/>
                <a:ext cx="863600" cy="860425"/>
              </a:xfrm>
              <a:custGeom>
                <a:avLst/>
                <a:gdLst>
                  <a:gd name="T0" fmla="*/ 2147483647 w 230"/>
                  <a:gd name="T1" fmla="*/ 2147483647 h 229"/>
                  <a:gd name="T2" fmla="*/ 2147483647 w 230"/>
                  <a:gd name="T3" fmla="*/ 2147483647 h 229"/>
                  <a:gd name="T4" fmla="*/ 2147483647 w 230"/>
                  <a:gd name="T5" fmla="*/ 2147483647 h 229"/>
                  <a:gd name="T6" fmla="*/ 2147483647 w 230"/>
                  <a:gd name="T7" fmla="*/ 2147483647 h 229"/>
                  <a:gd name="T8" fmla="*/ 2147483647 w 230"/>
                  <a:gd name="T9" fmla="*/ 2147483647 h 229"/>
                  <a:gd name="T10" fmla="*/ 2147483647 w 230"/>
                  <a:gd name="T11" fmla="*/ 2147483647 h 229"/>
                  <a:gd name="T12" fmla="*/ 2147483647 w 230"/>
                  <a:gd name="T13" fmla="*/ 0 h 229"/>
                  <a:gd name="T14" fmla="*/ 0 w 230"/>
                  <a:gd name="T15" fmla="*/ 2147483647 h 229"/>
                  <a:gd name="T16" fmla="*/ 2147483647 w 230"/>
                  <a:gd name="T17" fmla="*/ 2147483647 h 229"/>
                  <a:gd name="T18" fmla="*/ 2147483647 w 230"/>
                  <a:gd name="T19" fmla="*/ 2147483647 h 229"/>
                  <a:gd name="T20" fmla="*/ 2147483647 w 230"/>
                  <a:gd name="T21" fmla="*/ 2147483647 h 2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0"/>
                  <a:gd name="T34" fmla="*/ 0 h 229"/>
                  <a:gd name="T35" fmla="*/ 230 w 230"/>
                  <a:gd name="T36" fmla="*/ 229 h 2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0" h="229">
                    <a:moveTo>
                      <a:pt x="19" y="115"/>
                    </a:moveTo>
                    <a:cubicBezTo>
                      <a:pt x="19" y="62"/>
                      <a:pt x="62" y="18"/>
                      <a:pt x="115" y="18"/>
                    </a:cubicBezTo>
                    <a:cubicBezTo>
                      <a:pt x="168" y="18"/>
                      <a:pt x="212" y="62"/>
                      <a:pt x="212" y="115"/>
                    </a:cubicBezTo>
                    <a:cubicBezTo>
                      <a:pt x="212" y="116"/>
                      <a:pt x="212" y="117"/>
                      <a:pt x="212" y="119"/>
                    </a:cubicBezTo>
                    <a:cubicBezTo>
                      <a:pt x="218" y="118"/>
                      <a:pt x="224" y="117"/>
                      <a:pt x="230" y="117"/>
                    </a:cubicBezTo>
                    <a:cubicBezTo>
                      <a:pt x="230" y="116"/>
                      <a:pt x="230" y="116"/>
                      <a:pt x="230" y="115"/>
                    </a:cubicBezTo>
                    <a:cubicBezTo>
                      <a:pt x="230" y="51"/>
                      <a:pt x="179" y="0"/>
                      <a:pt x="115" y="0"/>
                    </a:cubicBezTo>
                    <a:cubicBezTo>
                      <a:pt x="52" y="0"/>
                      <a:pt x="0" y="51"/>
                      <a:pt x="0" y="115"/>
                    </a:cubicBezTo>
                    <a:cubicBezTo>
                      <a:pt x="0" y="173"/>
                      <a:pt x="44" y="222"/>
                      <a:pt x="101" y="229"/>
                    </a:cubicBezTo>
                    <a:cubicBezTo>
                      <a:pt x="102" y="223"/>
                      <a:pt x="103" y="217"/>
                      <a:pt x="105" y="211"/>
                    </a:cubicBezTo>
                    <a:cubicBezTo>
                      <a:pt x="56" y="206"/>
                      <a:pt x="19" y="164"/>
                      <a:pt x="19" y="115"/>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 name="Freeform 14"/>
              <p:cNvSpPr>
                <a:spLocks noChangeArrowheads="1"/>
              </p:cNvSpPr>
              <p:nvPr/>
            </p:nvSpPr>
            <p:spPr bwMode="auto">
              <a:xfrm>
                <a:off x="115888" y="117475"/>
                <a:ext cx="630238" cy="627062"/>
              </a:xfrm>
              <a:custGeom>
                <a:avLst/>
                <a:gdLst>
                  <a:gd name="T0" fmla="*/ 2147483647 w 168"/>
                  <a:gd name="T1" fmla="*/ 2147483647 h 167"/>
                  <a:gd name="T2" fmla="*/ 2147483647 w 168"/>
                  <a:gd name="T3" fmla="*/ 2147483647 h 167"/>
                  <a:gd name="T4" fmla="*/ 2147483647 w 168"/>
                  <a:gd name="T5" fmla="*/ 2147483647 h 167"/>
                  <a:gd name="T6" fmla="*/ 2147483647 w 168"/>
                  <a:gd name="T7" fmla="*/ 2147483647 h 167"/>
                  <a:gd name="T8" fmla="*/ 2147483647 w 168"/>
                  <a:gd name="T9" fmla="*/ 2147483647 h 167"/>
                  <a:gd name="T10" fmla="*/ 2147483647 w 168"/>
                  <a:gd name="T11" fmla="*/ 2147483647 h 167"/>
                  <a:gd name="T12" fmla="*/ 2147483647 w 168"/>
                  <a:gd name="T13" fmla="*/ 2147483647 h 167"/>
                  <a:gd name="T14" fmla="*/ 2147483647 w 168"/>
                  <a:gd name="T15" fmla="*/ 2147483647 h 167"/>
                  <a:gd name="T16" fmla="*/ 2147483647 w 168"/>
                  <a:gd name="T17" fmla="*/ 2147483647 h 167"/>
                  <a:gd name="T18" fmla="*/ 2147483647 w 168"/>
                  <a:gd name="T19" fmla="*/ 2147483647 h 167"/>
                  <a:gd name="T20" fmla="*/ 2147483647 w 168"/>
                  <a:gd name="T21" fmla="*/ 2147483647 h 167"/>
                  <a:gd name="T22" fmla="*/ 2147483647 w 168"/>
                  <a:gd name="T23" fmla="*/ 2147483647 h 167"/>
                  <a:gd name="T24" fmla="*/ 2147483647 w 168"/>
                  <a:gd name="T25" fmla="*/ 2147483647 h 167"/>
                  <a:gd name="T26" fmla="*/ 2147483647 w 168"/>
                  <a:gd name="T27" fmla="*/ 2147483647 h 167"/>
                  <a:gd name="T28" fmla="*/ 2147483647 w 168"/>
                  <a:gd name="T29" fmla="*/ 2147483647 h 167"/>
                  <a:gd name="T30" fmla="*/ 2147483647 w 168"/>
                  <a:gd name="T31" fmla="*/ 2147483647 h 167"/>
                  <a:gd name="T32" fmla="*/ 2147483647 w 168"/>
                  <a:gd name="T33" fmla="*/ 2147483647 h 167"/>
                  <a:gd name="T34" fmla="*/ 2147483647 w 168"/>
                  <a:gd name="T35" fmla="*/ 2147483647 h 167"/>
                  <a:gd name="T36" fmla="*/ 2147483647 w 168"/>
                  <a:gd name="T37" fmla="*/ 2147483647 h 167"/>
                  <a:gd name="T38" fmla="*/ 2147483647 w 168"/>
                  <a:gd name="T39" fmla="*/ 2147483647 h 167"/>
                  <a:gd name="T40" fmla="*/ 2147483647 w 168"/>
                  <a:gd name="T41" fmla="*/ 2147483647 h 167"/>
                  <a:gd name="T42" fmla="*/ 2147483647 w 168"/>
                  <a:gd name="T43" fmla="*/ 2147483647 h 167"/>
                  <a:gd name="T44" fmla="*/ 2147483647 w 168"/>
                  <a:gd name="T45" fmla="*/ 2147483647 h 167"/>
                  <a:gd name="T46" fmla="*/ 2147483647 w 168"/>
                  <a:gd name="T47" fmla="*/ 2147483647 h 167"/>
                  <a:gd name="T48" fmla="*/ 2147483647 w 168"/>
                  <a:gd name="T49" fmla="*/ 2147483647 h 167"/>
                  <a:gd name="T50" fmla="*/ 2147483647 w 168"/>
                  <a:gd name="T51" fmla="*/ 2147483647 h 167"/>
                  <a:gd name="T52" fmla="*/ 2147483647 w 168"/>
                  <a:gd name="T53" fmla="*/ 2147483647 h 167"/>
                  <a:gd name="T54" fmla="*/ 2147483647 w 168"/>
                  <a:gd name="T55" fmla="*/ 0 h 167"/>
                  <a:gd name="T56" fmla="*/ 0 w 168"/>
                  <a:gd name="T57" fmla="*/ 2147483647 h 167"/>
                  <a:gd name="T58" fmla="*/ 2147483647 w 168"/>
                  <a:gd name="T59" fmla="*/ 2147483647 h 167"/>
                  <a:gd name="T60" fmla="*/ 2147483647 w 168"/>
                  <a:gd name="T61" fmla="*/ 214748364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7"/>
                  <a:gd name="T95" fmla="*/ 168 w 168"/>
                  <a:gd name="T96" fmla="*/ 167 h 1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7">
                    <a:moveTo>
                      <a:pt x="109" y="124"/>
                    </a:moveTo>
                    <a:cubicBezTo>
                      <a:pt x="100" y="124"/>
                      <a:pt x="100" y="124"/>
                      <a:pt x="100" y="124"/>
                    </a:cubicBezTo>
                    <a:cubicBezTo>
                      <a:pt x="90" y="90"/>
                      <a:pt x="90" y="90"/>
                      <a:pt x="90" y="90"/>
                    </a:cubicBezTo>
                    <a:cubicBezTo>
                      <a:pt x="78" y="90"/>
                      <a:pt x="78" y="90"/>
                      <a:pt x="78" y="90"/>
                    </a:cubicBezTo>
                    <a:cubicBezTo>
                      <a:pt x="68" y="124"/>
                      <a:pt x="68" y="124"/>
                      <a:pt x="68" y="124"/>
                    </a:cubicBezTo>
                    <a:cubicBezTo>
                      <a:pt x="56" y="124"/>
                      <a:pt x="56" y="124"/>
                      <a:pt x="56" y="124"/>
                    </a:cubicBezTo>
                    <a:cubicBezTo>
                      <a:pt x="47" y="90"/>
                      <a:pt x="47" y="90"/>
                      <a:pt x="47" y="90"/>
                    </a:cubicBezTo>
                    <a:cubicBezTo>
                      <a:pt x="39" y="90"/>
                      <a:pt x="39" y="90"/>
                      <a:pt x="39" y="90"/>
                    </a:cubicBezTo>
                    <a:cubicBezTo>
                      <a:pt x="39" y="81"/>
                      <a:pt x="39" y="81"/>
                      <a:pt x="39" y="81"/>
                    </a:cubicBezTo>
                    <a:cubicBezTo>
                      <a:pt x="44" y="81"/>
                      <a:pt x="44" y="81"/>
                      <a:pt x="44" y="81"/>
                    </a:cubicBezTo>
                    <a:cubicBezTo>
                      <a:pt x="35" y="49"/>
                      <a:pt x="35" y="49"/>
                      <a:pt x="35" y="49"/>
                    </a:cubicBezTo>
                    <a:cubicBezTo>
                      <a:pt x="50" y="49"/>
                      <a:pt x="50" y="49"/>
                      <a:pt x="50" y="49"/>
                    </a:cubicBezTo>
                    <a:cubicBezTo>
                      <a:pt x="58" y="81"/>
                      <a:pt x="58" y="81"/>
                      <a:pt x="58" y="81"/>
                    </a:cubicBezTo>
                    <a:cubicBezTo>
                      <a:pt x="69" y="81"/>
                      <a:pt x="69" y="81"/>
                      <a:pt x="69" y="81"/>
                    </a:cubicBezTo>
                    <a:cubicBezTo>
                      <a:pt x="79" y="49"/>
                      <a:pt x="79" y="49"/>
                      <a:pt x="79" y="49"/>
                    </a:cubicBezTo>
                    <a:cubicBezTo>
                      <a:pt x="90" y="49"/>
                      <a:pt x="90" y="49"/>
                      <a:pt x="90" y="49"/>
                    </a:cubicBezTo>
                    <a:cubicBezTo>
                      <a:pt x="99" y="81"/>
                      <a:pt x="99" y="81"/>
                      <a:pt x="99" y="81"/>
                    </a:cubicBezTo>
                    <a:cubicBezTo>
                      <a:pt x="110" y="81"/>
                      <a:pt x="110" y="81"/>
                      <a:pt x="110" y="81"/>
                    </a:cubicBezTo>
                    <a:cubicBezTo>
                      <a:pt x="119" y="49"/>
                      <a:pt x="119" y="49"/>
                      <a:pt x="119" y="49"/>
                    </a:cubicBezTo>
                    <a:cubicBezTo>
                      <a:pt x="134" y="49"/>
                      <a:pt x="134" y="49"/>
                      <a:pt x="134" y="49"/>
                    </a:cubicBezTo>
                    <a:cubicBezTo>
                      <a:pt x="124" y="81"/>
                      <a:pt x="124" y="81"/>
                      <a:pt x="124" y="81"/>
                    </a:cubicBezTo>
                    <a:cubicBezTo>
                      <a:pt x="129" y="81"/>
                      <a:pt x="129" y="81"/>
                      <a:pt x="129" y="81"/>
                    </a:cubicBezTo>
                    <a:cubicBezTo>
                      <a:pt x="129" y="90"/>
                      <a:pt x="129" y="90"/>
                      <a:pt x="129" y="90"/>
                    </a:cubicBezTo>
                    <a:cubicBezTo>
                      <a:pt x="122" y="90"/>
                      <a:pt x="122" y="90"/>
                      <a:pt x="122" y="90"/>
                    </a:cubicBezTo>
                    <a:cubicBezTo>
                      <a:pt x="113" y="120"/>
                      <a:pt x="113" y="120"/>
                      <a:pt x="113" y="120"/>
                    </a:cubicBezTo>
                    <a:cubicBezTo>
                      <a:pt x="129" y="106"/>
                      <a:pt x="147" y="96"/>
                      <a:pt x="168" y="91"/>
                    </a:cubicBezTo>
                    <a:cubicBezTo>
                      <a:pt x="168" y="88"/>
                      <a:pt x="168" y="86"/>
                      <a:pt x="168" y="84"/>
                    </a:cubicBezTo>
                    <a:cubicBezTo>
                      <a:pt x="168" y="38"/>
                      <a:pt x="130" y="0"/>
                      <a:pt x="84" y="0"/>
                    </a:cubicBezTo>
                    <a:cubicBezTo>
                      <a:pt x="38" y="0"/>
                      <a:pt x="0" y="38"/>
                      <a:pt x="0" y="84"/>
                    </a:cubicBezTo>
                    <a:cubicBezTo>
                      <a:pt x="0" y="128"/>
                      <a:pt x="35" y="164"/>
                      <a:pt x="79" y="167"/>
                    </a:cubicBezTo>
                    <a:cubicBezTo>
                      <a:pt x="86" y="151"/>
                      <a:pt x="96" y="136"/>
                      <a:pt x="109" y="124"/>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Freeform 15"/>
              <p:cNvSpPr>
                <a:spLocks noChangeArrowheads="1"/>
              </p:cNvSpPr>
              <p:nvPr/>
            </p:nvSpPr>
            <p:spPr bwMode="auto">
              <a:xfrm>
                <a:off x="442913" y="511175"/>
                <a:ext cx="863600" cy="865187"/>
              </a:xfrm>
              <a:custGeom>
                <a:avLst/>
                <a:gdLst>
                  <a:gd name="T0" fmla="*/ 2147483647 w 230"/>
                  <a:gd name="T1" fmla="*/ 2147483647 h 230"/>
                  <a:gd name="T2" fmla="*/ 2147483647 w 230"/>
                  <a:gd name="T3" fmla="*/ 2147483647 h 230"/>
                  <a:gd name="T4" fmla="*/ 2147483647 w 230"/>
                  <a:gd name="T5" fmla="*/ 2147483647 h 230"/>
                  <a:gd name="T6" fmla="*/ 2147483647 w 230"/>
                  <a:gd name="T7" fmla="*/ 2147483647 h 230"/>
                  <a:gd name="T8" fmla="*/ 2147483647 w 230"/>
                  <a:gd name="T9" fmla="*/ 2147483647 h 230"/>
                  <a:gd name="T10" fmla="*/ 2147483647 w 230"/>
                  <a:gd name="T11" fmla="*/ 2147483647 h 230"/>
                  <a:gd name="T12" fmla="*/ 0 w 230"/>
                  <a:gd name="T13" fmla="*/ 2147483647 h 230"/>
                  <a:gd name="T14" fmla="*/ 2147483647 w 230"/>
                  <a:gd name="T15" fmla="*/ 2147483647 h 230"/>
                  <a:gd name="T16" fmla="*/ 2147483647 w 230"/>
                  <a:gd name="T17" fmla="*/ 2147483647 h 230"/>
                  <a:gd name="T18" fmla="*/ 2147483647 w 230"/>
                  <a:gd name="T19" fmla="*/ 0 h 230"/>
                  <a:gd name="T20" fmla="*/ 2147483647 w 230"/>
                  <a:gd name="T21" fmla="*/ 0 h 230"/>
                  <a:gd name="T22" fmla="*/ 2147483647 w 230"/>
                  <a:gd name="T23" fmla="*/ 2147483647 h 230"/>
                  <a:gd name="T24" fmla="*/ 2147483647 w 230"/>
                  <a:gd name="T25" fmla="*/ 2147483647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0"/>
                  <a:gd name="T40" fmla="*/ 0 h 230"/>
                  <a:gd name="T41" fmla="*/ 230 w 230"/>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0" h="230">
                    <a:moveTo>
                      <a:pt x="115" y="19"/>
                    </a:moveTo>
                    <a:cubicBezTo>
                      <a:pt x="168" y="19"/>
                      <a:pt x="211" y="62"/>
                      <a:pt x="211" y="115"/>
                    </a:cubicBezTo>
                    <a:cubicBezTo>
                      <a:pt x="211" y="168"/>
                      <a:pt x="168" y="212"/>
                      <a:pt x="115" y="212"/>
                    </a:cubicBezTo>
                    <a:cubicBezTo>
                      <a:pt x="62" y="212"/>
                      <a:pt x="18" y="168"/>
                      <a:pt x="18" y="115"/>
                    </a:cubicBezTo>
                    <a:cubicBezTo>
                      <a:pt x="18" y="107"/>
                      <a:pt x="19" y="99"/>
                      <a:pt x="21" y="91"/>
                    </a:cubicBezTo>
                    <a:cubicBezTo>
                      <a:pt x="15" y="93"/>
                      <a:pt x="9" y="93"/>
                      <a:pt x="2" y="94"/>
                    </a:cubicBezTo>
                    <a:cubicBezTo>
                      <a:pt x="1" y="101"/>
                      <a:pt x="0" y="108"/>
                      <a:pt x="0" y="115"/>
                    </a:cubicBezTo>
                    <a:cubicBezTo>
                      <a:pt x="0" y="179"/>
                      <a:pt x="51" y="230"/>
                      <a:pt x="115" y="230"/>
                    </a:cubicBezTo>
                    <a:cubicBezTo>
                      <a:pt x="178" y="230"/>
                      <a:pt x="230" y="179"/>
                      <a:pt x="230" y="115"/>
                    </a:cubicBezTo>
                    <a:cubicBezTo>
                      <a:pt x="230" y="52"/>
                      <a:pt x="178" y="0"/>
                      <a:pt x="115" y="0"/>
                    </a:cubicBezTo>
                    <a:cubicBezTo>
                      <a:pt x="113" y="0"/>
                      <a:pt x="112" y="0"/>
                      <a:pt x="110" y="0"/>
                    </a:cubicBezTo>
                    <a:cubicBezTo>
                      <a:pt x="109" y="7"/>
                      <a:pt x="107" y="13"/>
                      <a:pt x="105" y="19"/>
                    </a:cubicBezTo>
                    <a:cubicBezTo>
                      <a:pt x="108" y="19"/>
                      <a:pt x="111" y="19"/>
                      <a:pt x="115" y="19"/>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 name="Freeform 16"/>
              <p:cNvSpPr>
                <a:spLocks noChangeArrowheads="1"/>
              </p:cNvSpPr>
              <p:nvPr/>
            </p:nvSpPr>
            <p:spPr bwMode="auto">
              <a:xfrm>
                <a:off x="492125" y="538162"/>
                <a:ext cx="236538" cy="203200"/>
              </a:xfrm>
              <a:custGeom>
                <a:avLst/>
                <a:gdLst>
                  <a:gd name="T0" fmla="*/ 0 w 63"/>
                  <a:gd name="T1" fmla="*/ 2147483647 h 54"/>
                  <a:gd name="T2" fmla="*/ 2147483647 w 63"/>
                  <a:gd name="T3" fmla="*/ 0 h 54"/>
                  <a:gd name="T4" fmla="*/ 0 w 63"/>
                  <a:gd name="T5" fmla="*/ 2147483647 h 54"/>
                  <a:gd name="T6" fmla="*/ 0 60000 65536"/>
                  <a:gd name="T7" fmla="*/ 0 60000 65536"/>
                  <a:gd name="T8" fmla="*/ 0 60000 65536"/>
                  <a:gd name="T9" fmla="*/ 0 w 63"/>
                  <a:gd name="T10" fmla="*/ 0 h 54"/>
                  <a:gd name="T11" fmla="*/ 63 w 63"/>
                  <a:gd name="T12" fmla="*/ 54 h 54"/>
                </a:gdLst>
                <a:ahLst/>
                <a:cxnLst>
                  <a:cxn ang="T6">
                    <a:pos x="T0" y="T1"/>
                  </a:cxn>
                  <a:cxn ang="T7">
                    <a:pos x="T2" y="T3"/>
                  </a:cxn>
                  <a:cxn ang="T8">
                    <a:pos x="T4" y="T5"/>
                  </a:cxn>
                </a:cxnLst>
                <a:rect l="T9" t="T10" r="T11" b="T12"/>
                <a:pathLst>
                  <a:path w="63" h="54">
                    <a:moveTo>
                      <a:pt x="0" y="54"/>
                    </a:moveTo>
                    <a:cubicBezTo>
                      <a:pt x="29" y="48"/>
                      <a:pt x="53" y="27"/>
                      <a:pt x="63" y="0"/>
                    </a:cubicBezTo>
                    <a:cubicBezTo>
                      <a:pt x="36" y="10"/>
                      <a:pt x="14" y="29"/>
                      <a:pt x="0" y="54"/>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Freeform 17"/>
              <p:cNvSpPr>
                <a:spLocks noChangeArrowheads="1"/>
              </p:cNvSpPr>
              <p:nvPr/>
            </p:nvSpPr>
            <p:spPr bwMode="auto">
              <a:xfrm>
                <a:off x="450850" y="771525"/>
                <a:ext cx="104775" cy="93662"/>
              </a:xfrm>
              <a:custGeom>
                <a:avLst/>
                <a:gdLst>
                  <a:gd name="T0" fmla="*/ 2147483647 w 28"/>
                  <a:gd name="T1" fmla="*/ 0 h 25"/>
                  <a:gd name="T2" fmla="*/ 2147483647 w 28"/>
                  <a:gd name="T3" fmla="*/ 2147483647 h 25"/>
                  <a:gd name="T4" fmla="*/ 0 w 28"/>
                  <a:gd name="T5" fmla="*/ 2147483647 h 25"/>
                  <a:gd name="T6" fmla="*/ 2147483647 w 28"/>
                  <a:gd name="T7" fmla="*/ 2147483647 h 25"/>
                  <a:gd name="T8" fmla="*/ 2147483647 w 28"/>
                  <a:gd name="T9" fmla="*/ 0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28" y="0"/>
                    </a:moveTo>
                    <a:cubicBezTo>
                      <a:pt x="21" y="3"/>
                      <a:pt x="13" y="5"/>
                      <a:pt x="5" y="6"/>
                    </a:cubicBezTo>
                    <a:cubicBezTo>
                      <a:pt x="3" y="12"/>
                      <a:pt x="1" y="18"/>
                      <a:pt x="0" y="25"/>
                    </a:cubicBezTo>
                    <a:cubicBezTo>
                      <a:pt x="7" y="24"/>
                      <a:pt x="13" y="24"/>
                      <a:pt x="19" y="22"/>
                    </a:cubicBezTo>
                    <a:cubicBezTo>
                      <a:pt x="21" y="15"/>
                      <a:pt x="24" y="7"/>
                      <a:pt x="28"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Freeform 18"/>
              <p:cNvSpPr>
                <a:spLocks noChangeArrowheads="1"/>
              </p:cNvSpPr>
              <p:nvPr/>
            </p:nvSpPr>
            <p:spPr bwMode="auto">
              <a:xfrm>
                <a:off x="468313" y="522287"/>
                <a:ext cx="315913" cy="271462"/>
              </a:xfrm>
              <a:custGeom>
                <a:avLst/>
                <a:gdLst>
                  <a:gd name="T0" fmla="*/ 2147483647 w 84"/>
                  <a:gd name="T1" fmla="*/ 2147483647 h 72"/>
                  <a:gd name="T2" fmla="*/ 2147483647 w 84"/>
                  <a:gd name="T3" fmla="*/ 0 h 72"/>
                  <a:gd name="T4" fmla="*/ 2147483647 w 84"/>
                  <a:gd name="T5" fmla="*/ 2147483647 h 72"/>
                  <a:gd name="T6" fmla="*/ 2147483647 w 84"/>
                  <a:gd name="T7" fmla="*/ 2147483647 h 72"/>
                  <a:gd name="T8" fmla="*/ 0 w 84"/>
                  <a:gd name="T9" fmla="*/ 2147483647 h 72"/>
                  <a:gd name="T10" fmla="*/ 2147483647 w 84"/>
                  <a:gd name="T11" fmla="*/ 2147483647 h 72"/>
                  <a:gd name="T12" fmla="*/ 2147483647 w 84"/>
                  <a:gd name="T13" fmla="*/ 2147483647 h 72"/>
                  <a:gd name="T14" fmla="*/ 0 60000 65536"/>
                  <a:gd name="T15" fmla="*/ 0 60000 65536"/>
                  <a:gd name="T16" fmla="*/ 0 60000 65536"/>
                  <a:gd name="T17" fmla="*/ 0 60000 65536"/>
                  <a:gd name="T18" fmla="*/ 0 60000 65536"/>
                  <a:gd name="T19" fmla="*/ 0 60000 65536"/>
                  <a:gd name="T20" fmla="*/ 0 60000 65536"/>
                  <a:gd name="T21" fmla="*/ 0 w 84"/>
                  <a:gd name="T22" fmla="*/ 0 h 72"/>
                  <a:gd name="T23" fmla="*/ 84 w 84"/>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72">
                    <a:moveTo>
                      <a:pt x="75" y="22"/>
                    </a:moveTo>
                    <a:cubicBezTo>
                      <a:pt x="79" y="15"/>
                      <a:pt x="82" y="7"/>
                      <a:pt x="84" y="0"/>
                    </a:cubicBezTo>
                    <a:cubicBezTo>
                      <a:pt x="79" y="1"/>
                      <a:pt x="74" y="2"/>
                      <a:pt x="69" y="4"/>
                    </a:cubicBezTo>
                    <a:cubicBezTo>
                      <a:pt x="59" y="31"/>
                      <a:pt x="35" y="52"/>
                      <a:pt x="6" y="58"/>
                    </a:cubicBezTo>
                    <a:cubicBezTo>
                      <a:pt x="4" y="62"/>
                      <a:pt x="2" y="67"/>
                      <a:pt x="0" y="72"/>
                    </a:cubicBezTo>
                    <a:cubicBezTo>
                      <a:pt x="8" y="71"/>
                      <a:pt x="16" y="69"/>
                      <a:pt x="23" y="66"/>
                    </a:cubicBezTo>
                    <a:cubicBezTo>
                      <a:pt x="34" y="46"/>
                      <a:pt x="53" y="30"/>
                      <a:pt x="75"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Freeform 19"/>
              <p:cNvSpPr>
                <a:spLocks noChangeArrowheads="1"/>
              </p:cNvSpPr>
              <p:nvPr/>
            </p:nvSpPr>
            <p:spPr bwMode="auto">
              <a:xfrm>
                <a:off x="863600" y="898525"/>
                <a:ext cx="22225" cy="38100"/>
              </a:xfrm>
              <a:custGeom>
                <a:avLst/>
                <a:gdLst>
                  <a:gd name="T0" fmla="*/ 2147483647 w 14"/>
                  <a:gd name="T1" fmla="*/ 0 h 24"/>
                  <a:gd name="T2" fmla="*/ 0 w 14"/>
                  <a:gd name="T3" fmla="*/ 2147483647 h 24"/>
                  <a:gd name="T4" fmla="*/ 2147483647 w 14"/>
                  <a:gd name="T5" fmla="*/ 2147483647 h 24"/>
                  <a:gd name="T6" fmla="*/ 2147483647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7" y="0"/>
                    </a:moveTo>
                    <a:lnTo>
                      <a:pt x="0" y="24"/>
                    </a:lnTo>
                    <a:lnTo>
                      <a:pt x="14" y="24"/>
                    </a:lnTo>
                    <a:lnTo>
                      <a:pt x="7" y="0"/>
                    </a:lnTo>
                    <a:close/>
                  </a:path>
                </a:pathLst>
              </a:custGeom>
              <a:solidFill>
                <a:srgbClr val="686C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Freeform 20"/>
              <p:cNvSpPr>
                <a:spLocks noEditPoints="1" noChangeArrowheads="1"/>
              </p:cNvSpPr>
              <p:nvPr/>
            </p:nvSpPr>
            <p:spPr bwMode="auto">
              <a:xfrm>
                <a:off x="558800" y="631825"/>
                <a:ext cx="630238" cy="627062"/>
              </a:xfrm>
              <a:custGeom>
                <a:avLst/>
                <a:gdLst>
                  <a:gd name="T0" fmla="*/ 2147483647 w 168"/>
                  <a:gd name="T1" fmla="*/ 2147483647 h 167"/>
                  <a:gd name="T2" fmla="*/ 2147483647 w 168"/>
                  <a:gd name="T3" fmla="*/ 2147483647 h 167"/>
                  <a:gd name="T4" fmla="*/ 2147483647 w 168"/>
                  <a:gd name="T5" fmla="*/ 0 h 167"/>
                  <a:gd name="T6" fmla="*/ 2147483647 w 168"/>
                  <a:gd name="T7" fmla="*/ 2147483647 h 167"/>
                  <a:gd name="T8" fmla="*/ 2147483647 w 168"/>
                  <a:gd name="T9" fmla="*/ 2147483647 h 167"/>
                  <a:gd name="T10" fmla="*/ 0 w 168"/>
                  <a:gd name="T11" fmla="*/ 2147483647 h 167"/>
                  <a:gd name="T12" fmla="*/ 2147483647 w 168"/>
                  <a:gd name="T13" fmla="*/ 2147483647 h 167"/>
                  <a:gd name="T14" fmla="*/ 2147483647 w 168"/>
                  <a:gd name="T15" fmla="*/ 2147483647 h 167"/>
                  <a:gd name="T16" fmla="*/ 2147483647 w 168"/>
                  <a:gd name="T17" fmla="*/ 2147483647 h 167"/>
                  <a:gd name="T18" fmla="*/ 2147483647 w 168"/>
                  <a:gd name="T19" fmla="*/ 2147483647 h 167"/>
                  <a:gd name="T20" fmla="*/ 2147483647 w 168"/>
                  <a:gd name="T21" fmla="*/ 2147483647 h 167"/>
                  <a:gd name="T22" fmla="*/ 2147483647 w 168"/>
                  <a:gd name="T23" fmla="*/ 2147483647 h 167"/>
                  <a:gd name="T24" fmla="*/ 2147483647 w 168"/>
                  <a:gd name="T25" fmla="*/ 2147483647 h 167"/>
                  <a:gd name="T26" fmla="*/ 2147483647 w 168"/>
                  <a:gd name="T27" fmla="*/ 2147483647 h 167"/>
                  <a:gd name="T28" fmla="*/ 2147483647 w 168"/>
                  <a:gd name="T29" fmla="*/ 2147483647 h 167"/>
                  <a:gd name="T30" fmla="*/ 2147483647 w 168"/>
                  <a:gd name="T31" fmla="*/ 2147483647 h 167"/>
                  <a:gd name="T32" fmla="*/ 2147483647 w 168"/>
                  <a:gd name="T33" fmla="*/ 2147483647 h 167"/>
                  <a:gd name="T34" fmla="*/ 2147483647 w 168"/>
                  <a:gd name="T35" fmla="*/ 2147483647 h 167"/>
                  <a:gd name="T36" fmla="*/ 2147483647 w 168"/>
                  <a:gd name="T37" fmla="*/ 2147483647 h 167"/>
                  <a:gd name="T38" fmla="*/ 2147483647 w 168"/>
                  <a:gd name="T39" fmla="*/ 2147483647 h 167"/>
                  <a:gd name="T40" fmla="*/ 2147483647 w 168"/>
                  <a:gd name="T41" fmla="*/ 2147483647 h 167"/>
                  <a:gd name="T42" fmla="*/ 2147483647 w 168"/>
                  <a:gd name="T43" fmla="*/ 2147483647 h 167"/>
                  <a:gd name="T44" fmla="*/ 2147483647 w 168"/>
                  <a:gd name="T45" fmla="*/ 2147483647 h 167"/>
                  <a:gd name="T46" fmla="*/ 2147483647 w 168"/>
                  <a:gd name="T47" fmla="*/ 2147483647 h 167"/>
                  <a:gd name="T48" fmla="*/ 2147483647 w 168"/>
                  <a:gd name="T49" fmla="*/ 2147483647 h 167"/>
                  <a:gd name="T50" fmla="*/ 2147483647 w 168"/>
                  <a:gd name="T51" fmla="*/ 2147483647 h 167"/>
                  <a:gd name="T52" fmla="*/ 2147483647 w 168"/>
                  <a:gd name="T53" fmla="*/ 2147483647 h 167"/>
                  <a:gd name="T54" fmla="*/ 2147483647 w 168"/>
                  <a:gd name="T55" fmla="*/ 2147483647 h 167"/>
                  <a:gd name="T56" fmla="*/ 2147483647 w 168"/>
                  <a:gd name="T57" fmla="*/ 2147483647 h 167"/>
                  <a:gd name="T58" fmla="*/ 2147483647 w 168"/>
                  <a:gd name="T59" fmla="*/ 2147483647 h 167"/>
                  <a:gd name="T60" fmla="*/ 2147483647 w 168"/>
                  <a:gd name="T61" fmla="*/ 2147483647 h 167"/>
                  <a:gd name="T62" fmla="*/ 2147483647 w 168"/>
                  <a:gd name="T63" fmla="*/ 2147483647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167"/>
                  <a:gd name="T98" fmla="*/ 168 w 168"/>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167">
                    <a:moveTo>
                      <a:pt x="84" y="167"/>
                    </a:moveTo>
                    <a:cubicBezTo>
                      <a:pt x="130" y="167"/>
                      <a:pt x="168" y="129"/>
                      <a:pt x="168" y="83"/>
                    </a:cubicBezTo>
                    <a:cubicBezTo>
                      <a:pt x="168" y="37"/>
                      <a:pt x="130" y="0"/>
                      <a:pt x="84" y="0"/>
                    </a:cubicBezTo>
                    <a:cubicBezTo>
                      <a:pt x="78" y="0"/>
                      <a:pt x="73" y="0"/>
                      <a:pt x="68" y="1"/>
                    </a:cubicBezTo>
                    <a:cubicBezTo>
                      <a:pt x="54" y="26"/>
                      <a:pt x="32" y="45"/>
                      <a:pt x="5" y="55"/>
                    </a:cubicBezTo>
                    <a:cubicBezTo>
                      <a:pt x="2" y="64"/>
                      <a:pt x="0" y="73"/>
                      <a:pt x="0" y="83"/>
                    </a:cubicBezTo>
                    <a:cubicBezTo>
                      <a:pt x="0" y="129"/>
                      <a:pt x="38" y="167"/>
                      <a:pt x="84" y="167"/>
                    </a:cubicBezTo>
                    <a:close/>
                    <a:moveTo>
                      <a:pt x="49" y="48"/>
                    </a:moveTo>
                    <a:cubicBezTo>
                      <a:pt x="57" y="81"/>
                      <a:pt x="57" y="81"/>
                      <a:pt x="57" y="81"/>
                    </a:cubicBezTo>
                    <a:cubicBezTo>
                      <a:pt x="69" y="81"/>
                      <a:pt x="69" y="81"/>
                      <a:pt x="69" y="81"/>
                    </a:cubicBezTo>
                    <a:cubicBezTo>
                      <a:pt x="78" y="48"/>
                      <a:pt x="78" y="48"/>
                      <a:pt x="78" y="48"/>
                    </a:cubicBezTo>
                    <a:cubicBezTo>
                      <a:pt x="89" y="48"/>
                      <a:pt x="89" y="48"/>
                      <a:pt x="89" y="48"/>
                    </a:cubicBezTo>
                    <a:cubicBezTo>
                      <a:pt x="99" y="81"/>
                      <a:pt x="99" y="81"/>
                      <a:pt x="99" y="81"/>
                    </a:cubicBezTo>
                    <a:cubicBezTo>
                      <a:pt x="110" y="81"/>
                      <a:pt x="110" y="81"/>
                      <a:pt x="110" y="81"/>
                    </a:cubicBezTo>
                    <a:cubicBezTo>
                      <a:pt x="118" y="48"/>
                      <a:pt x="118" y="48"/>
                      <a:pt x="118" y="48"/>
                    </a:cubicBezTo>
                    <a:cubicBezTo>
                      <a:pt x="133" y="48"/>
                      <a:pt x="133" y="48"/>
                      <a:pt x="133" y="48"/>
                    </a:cubicBezTo>
                    <a:cubicBezTo>
                      <a:pt x="124" y="81"/>
                      <a:pt x="124" y="81"/>
                      <a:pt x="124" y="81"/>
                    </a:cubicBezTo>
                    <a:cubicBezTo>
                      <a:pt x="129" y="81"/>
                      <a:pt x="129" y="81"/>
                      <a:pt x="129" y="81"/>
                    </a:cubicBezTo>
                    <a:cubicBezTo>
                      <a:pt x="129" y="89"/>
                      <a:pt x="129" y="89"/>
                      <a:pt x="129" y="89"/>
                    </a:cubicBezTo>
                    <a:cubicBezTo>
                      <a:pt x="121" y="89"/>
                      <a:pt x="121" y="89"/>
                      <a:pt x="121" y="89"/>
                    </a:cubicBezTo>
                    <a:cubicBezTo>
                      <a:pt x="112" y="123"/>
                      <a:pt x="112" y="123"/>
                      <a:pt x="112" y="123"/>
                    </a:cubicBezTo>
                    <a:cubicBezTo>
                      <a:pt x="100" y="123"/>
                      <a:pt x="100" y="123"/>
                      <a:pt x="100" y="123"/>
                    </a:cubicBezTo>
                    <a:cubicBezTo>
                      <a:pt x="89" y="89"/>
                      <a:pt x="89" y="89"/>
                      <a:pt x="89" y="89"/>
                    </a:cubicBezTo>
                    <a:cubicBezTo>
                      <a:pt x="78" y="89"/>
                      <a:pt x="78" y="89"/>
                      <a:pt x="78" y="89"/>
                    </a:cubicBezTo>
                    <a:cubicBezTo>
                      <a:pt x="68" y="123"/>
                      <a:pt x="68" y="123"/>
                      <a:pt x="68" y="123"/>
                    </a:cubicBezTo>
                    <a:cubicBezTo>
                      <a:pt x="56" y="123"/>
                      <a:pt x="56" y="123"/>
                      <a:pt x="56" y="123"/>
                    </a:cubicBezTo>
                    <a:cubicBezTo>
                      <a:pt x="46" y="89"/>
                      <a:pt x="46" y="89"/>
                      <a:pt x="46" y="89"/>
                    </a:cubicBezTo>
                    <a:cubicBezTo>
                      <a:pt x="39" y="89"/>
                      <a:pt x="39" y="89"/>
                      <a:pt x="39" y="89"/>
                    </a:cubicBezTo>
                    <a:cubicBezTo>
                      <a:pt x="39" y="81"/>
                      <a:pt x="39" y="81"/>
                      <a:pt x="39" y="81"/>
                    </a:cubicBezTo>
                    <a:cubicBezTo>
                      <a:pt x="44" y="81"/>
                      <a:pt x="44" y="81"/>
                      <a:pt x="44" y="81"/>
                    </a:cubicBezTo>
                    <a:cubicBezTo>
                      <a:pt x="34" y="48"/>
                      <a:pt x="34" y="48"/>
                      <a:pt x="34" y="48"/>
                    </a:cubicBezTo>
                    <a:lnTo>
                      <a:pt x="49" y="48"/>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Freeform 21"/>
              <p:cNvSpPr>
                <a:spLocks noChangeArrowheads="1"/>
              </p:cNvSpPr>
              <p:nvPr/>
            </p:nvSpPr>
            <p:spPr bwMode="auto">
              <a:xfrm>
                <a:off x="941388" y="966787"/>
                <a:ext cx="22225" cy="44450"/>
              </a:xfrm>
              <a:custGeom>
                <a:avLst/>
                <a:gdLst>
                  <a:gd name="T0" fmla="*/ 2147483647 w 14"/>
                  <a:gd name="T1" fmla="*/ 0 h 28"/>
                  <a:gd name="T2" fmla="*/ 0 w 14"/>
                  <a:gd name="T3" fmla="*/ 0 h 28"/>
                  <a:gd name="T4" fmla="*/ 2147483647 w 14"/>
                  <a:gd name="T5" fmla="*/ 2147483647 h 28"/>
                  <a:gd name="T6" fmla="*/ 2147483647 w 14"/>
                  <a:gd name="T7" fmla="*/ 0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14" y="0"/>
                    </a:moveTo>
                    <a:lnTo>
                      <a:pt x="0" y="0"/>
                    </a:lnTo>
                    <a:lnTo>
                      <a:pt x="7" y="28"/>
                    </a:lnTo>
                    <a:lnTo>
                      <a:pt x="14" y="0"/>
                    </a:lnTo>
                    <a:close/>
                  </a:path>
                </a:pathLst>
              </a:custGeom>
              <a:solidFill>
                <a:srgbClr val="1DA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Freeform 22"/>
              <p:cNvSpPr>
                <a:spLocks noChangeArrowheads="1"/>
              </p:cNvSpPr>
              <p:nvPr/>
            </p:nvSpPr>
            <p:spPr bwMode="auto">
              <a:xfrm>
                <a:off x="784225" y="966787"/>
                <a:ext cx="22225" cy="44450"/>
              </a:xfrm>
              <a:custGeom>
                <a:avLst/>
                <a:gdLst>
                  <a:gd name="T0" fmla="*/ 2147483647 w 14"/>
                  <a:gd name="T1" fmla="*/ 0 h 28"/>
                  <a:gd name="T2" fmla="*/ 0 w 14"/>
                  <a:gd name="T3" fmla="*/ 0 h 28"/>
                  <a:gd name="T4" fmla="*/ 2147483647 w 14"/>
                  <a:gd name="T5" fmla="*/ 2147483647 h 28"/>
                  <a:gd name="T6" fmla="*/ 2147483647 w 14"/>
                  <a:gd name="T7" fmla="*/ 0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14" y="0"/>
                    </a:moveTo>
                    <a:lnTo>
                      <a:pt x="0" y="0"/>
                    </a:lnTo>
                    <a:lnTo>
                      <a:pt x="5" y="28"/>
                    </a:lnTo>
                    <a:lnTo>
                      <a:pt x="14" y="0"/>
                    </a:lnTo>
                    <a:close/>
                  </a:path>
                </a:pathLst>
              </a:custGeom>
              <a:solidFill>
                <a:srgbClr val="686C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Freeform 23"/>
              <p:cNvSpPr>
                <a:spLocks noChangeArrowheads="1"/>
              </p:cNvSpPr>
              <p:nvPr/>
            </p:nvSpPr>
            <p:spPr bwMode="auto">
              <a:xfrm>
                <a:off x="577850" y="635000"/>
                <a:ext cx="236538" cy="203200"/>
              </a:xfrm>
              <a:custGeom>
                <a:avLst/>
                <a:gdLst>
                  <a:gd name="T0" fmla="*/ 2147483647 w 63"/>
                  <a:gd name="T1" fmla="*/ 0 h 54"/>
                  <a:gd name="T2" fmla="*/ 0 w 63"/>
                  <a:gd name="T3" fmla="*/ 2147483647 h 54"/>
                  <a:gd name="T4" fmla="*/ 2147483647 w 63"/>
                  <a:gd name="T5" fmla="*/ 0 h 54"/>
                  <a:gd name="T6" fmla="*/ 0 60000 65536"/>
                  <a:gd name="T7" fmla="*/ 0 60000 65536"/>
                  <a:gd name="T8" fmla="*/ 0 60000 65536"/>
                  <a:gd name="T9" fmla="*/ 0 w 63"/>
                  <a:gd name="T10" fmla="*/ 0 h 54"/>
                  <a:gd name="T11" fmla="*/ 63 w 63"/>
                  <a:gd name="T12" fmla="*/ 54 h 54"/>
                </a:gdLst>
                <a:ahLst/>
                <a:cxnLst>
                  <a:cxn ang="T6">
                    <a:pos x="T0" y="T1"/>
                  </a:cxn>
                  <a:cxn ang="T7">
                    <a:pos x="T2" y="T3"/>
                  </a:cxn>
                  <a:cxn ang="T8">
                    <a:pos x="T4" y="T5"/>
                  </a:cxn>
                </a:cxnLst>
                <a:rect l="T9" t="T10" r="T11" b="T12"/>
                <a:pathLst>
                  <a:path w="63" h="54">
                    <a:moveTo>
                      <a:pt x="63" y="0"/>
                    </a:moveTo>
                    <a:cubicBezTo>
                      <a:pt x="34" y="6"/>
                      <a:pt x="10" y="27"/>
                      <a:pt x="0" y="54"/>
                    </a:cubicBezTo>
                    <a:cubicBezTo>
                      <a:pt x="27" y="44"/>
                      <a:pt x="49" y="25"/>
                      <a:pt x="63"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Freeform 24"/>
              <p:cNvSpPr>
                <a:spLocks noChangeArrowheads="1"/>
              </p:cNvSpPr>
              <p:nvPr/>
            </p:nvSpPr>
            <p:spPr bwMode="auto">
              <a:xfrm>
                <a:off x="750888" y="511175"/>
                <a:ext cx="104775" cy="93662"/>
              </a:xfrm>
              <a:custGeom>
                <a:avLst/>
                <a:gdLst>
                  <a:gd name="T0" fmla="*/ 0 w 28"/>
                  <a:gd name="T1" fmla="*/ 2147483647 h 25"/>
                  <a:gd name="T2" fmla="*/ 2147483647 w 28"/>
                  <a:gd name="T3" fmla="*/ 2147483647 h 25"/>
                  <a:gd name="T4" fmla="*/ 2147483647 w 28"/>
                  <a:gd name="T5" fmla="*/ 0 h 25"/>
                  <a:gd name="T6" fmla="*/ 2147483647 w 28"/>
                  <a:gd name="T7" fmla="*/ 2147483647 h 25"/>
                  <a:gd name="T8" fmla="*/ 0 w 28"/>
                  <a:gd name="T9" fmla="*/ 2147483647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25"/>
                    </a:moveTo>
                    <a:cubicBezTo>
                      <a:pt x="7" y="22"/>
                      <a:pt x="15" y="20"/>
                      <a:pt x="23" y="19"/>
                    </a:cubicBezTo>
                    <a:cubicBezTo>
                      <a:pt x="25" y="13"/>
                      <a:pt x="27" y="7"/>
                      <a:pt x="28" y="0"/>
                    </a:cubicBezTo>
                    <a:cubicBezTo>
                      <a:pt x="21" y="1"/>
                      <a:pt x="15" y="1"/>
                      <a:pt x="9" y="3"/>
                    </a:cubicBezTo>
                    <a:cubicBezTo>
                      <a:pt x="7" y="10"/>
                      <a:pt x="4" y="18"/>
                      <a:pt x="0" y="25"/>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0" name="文本框 53"/>
            <p:cNvSpPr>
              <a:spLocks noChangeArrowheads="1"/>
            </p:cNvSpPr>
            <p:nvPr/>
          </p:nvSpPr>
          <p:spPr bwMode="auto">
            <a:xfrm>
              <a:off x="1887537" y="0"/>
              <a:ext cx="2269627"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1" name="文本框 54"/>
            <p:cNvSpPr>
              <a:spLocks noChangeArrowheads="1"/>
            </p:cNvSpPr>
            <p:nvPr/>
          </p:nvSpPr>
          <p:spPr bwMode="auto">
            <a:xfrm>
              <a:off x="1892882" y="308605"/>
              <a:ext cx="2790060" cy="17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endPar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Group 72"/>
          <p:cNvGrpSpPr/>
          <p:nvPr/>
        </p:nvGrpSpPr>
        <p:grpSpPr bwMode="auto">
          <a:xfrm>
            <a:off x="775098" y="2671762"/>
            <a:ext cx="3406378" cy="1570446"/>
            <a:chOff x="0" y="0"/>
            <a:chExt cx="4542659" cy="2092441"/>
          </a:xfrm>
        </p:grpSpPr>
        <p:grpSp>
          <p:nvGrpSpPr>
            <p:cNvPr id="32" name="Group 73"/>
            <p:cNvGrpSpPr/>
            <p:nvPr/>
          </p:nvGrpSpPr>
          <p:grpSpPr bwMode="auto">
            <a:xfrm>
              <a:off x="0" y="30792"/>
              <a:ext cx="1111250" cy="1116012"/>
              <a:chOff x="0" y="0"/>
              <a:chExt cx="1111250" cy="1116012"/>
            </a:xfrm>
          </p:grpSpPr>
          <p:sp>
            <p:nvSpPr>
              <p:cNvPr id="35" name="Freeform 25"/>
              <p:cNvSpPr>
                <a:spLocks noChangeArrowheads="1"/>
              </p:cNvSpPr>
              <p:nvPr/>
            </p:nvSpPr>
            <p:spPr bwMode="auto">
              <a:xfrm>
                <a:off x="131762" y="184150"/>
                <a:ext cx="566738" cy="571500"/>
              </a:xfrm>
              <a:custGeom>
                <a:avLst/>
                <a:gdLst>
                  <a:gd name="T0" fmla="*/ 2147483647 w 357"/>
                  <a:gd name="T1" fmla="*/ 2147483647 h 360"/>
                  <a:gd name="T2" fmla="*/ 2147483647 w 357"/>
                  <a:gd name="T3" fmla="*/ 2147483647 h 360"/>
                  <a:gd name="T4" fmla="*/ 2147483647 w 357"/>
                  <a:gd name="T5" fmla="*/ 2147483647 h 360"/>
                  <a:gd name="T6" fmla="*/ 2147483647 w 357"/>
                  <a:gd name="T7" fmla="*/ 0 h 360"/>
                  <a:gd name="T8" fmla="*/ 0 w 357"/>
                  <a:gd name="T9" fmla="*/ 2147483647 h 360"/>
                  <a:gd name="T10" fmla="*/ 2147483647 w 357"/>
                  <a:gd name="T11" fmla="*/ 2147483647 h 360"/>
                  <a:gd name="T12" fmla="*/ 2147483647 w 357"/>
                  <a:gd name="T13" fmla="*/ 2147483647 h 360"/>
                  <a:gd name="T14" fmla="*/ 0 60000 65536"/>
                  <a:gd name="T15" fmla="*/ 0 60000 65536"/>
                  <a:gd name="T16" fmla="*/ 0 60000 65536"/>
                  <a:gd name="T17" fmla="*/ 0 60000 65536"/>
                  <a:gd name="T18" fmla="*/ 0 60000 65536"/>
                  <a:gd name="T19" fmla="*/ 0 60000 65536"/>
                  <a:gd name="T20" fmla="*/ 0 60000 65536"/>
                  <a:gd name="T21" fmla="*/ 0 w 357"/>
                  <a:gd name="T22" fmla="*/ 0 h 360"/>
                  <a:gd name="T23" fmla="*/ 357 w 35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360">
                    <a:moveTo>
                      <a:pt x="357" y="66"/>
                    </a:moveTo>
                    <a:lnTo>
                      <a:pt x="357" y="64"/>
                    </a:lnTo>
                    <a:lnTo>
                      <a:pt x="307" y="14"/>
                    </a:lnTo>
                    <a:lnTo>
                      <a:pt x="293" y="0"/>
                    </a:lnTo>
                    <a:lnTo>
                      <a:pt x="0" y="293"/>
                    </a:lnTo>
                    <a:lnTo>
                      <a:pt x="64" y="360"/>
                    </a:lnTo>
                    <a:lnTo>
                      <a:pt x="357" y="66"/>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Freeform 26"/>
              <p:cNvSpPr>
                <a:spLocks noChangeArrowheads="1"/>
              </p:cNvSpPr>
              <p:nvPr/>
            </p:nvSpPr>
            <p:spPr bwMode="auto">
              <a:xfrm>
                <a:off x="360362" y="412750"/>
                <a:ext cx="569913" cy="571500"/>
              </a:xfrm>
              <a:custGeom>
                <a:avLst/>
                <a:gdLst>
                  <a:gd name="T0" fmla="*/ 2147483647 w 359"/>
                  <a:gd name="T1" fmla="*/ 0 h 360"/>
                  <a:gd name="T2" fmla="*/ 2147483647 w 359"/>
                  <a:gd name="T3" fmla="*/ 2147483647 h 360"/>
                  <a:gd name="T4" fmla="*/ 0 w 359"/>
                  <a:gd name="T5" fmla="*/ 2147483647 h 360"/>
                  <a:gd name="T6" fmla="*/ 2147483647 w 359"/>
                  <a:gd name="T7" fmla="*/ 2147483647 h 360"/>
                  <a:gd name="T8" fmla="*/ 2147483647 w 359"/>
                  <a:gd name="T9" fmla="*/ 2147483647 h 360"/>
                  <a:gd name="T10" fmla="*/ 2147483647 w 359"/>
                  <a:gd name="T11" fmla="*/ 2147483647 h 360"/>
                  <a:gd name="T12" fmla="*/ 2147483647 w 359"/>
                  <a:gd name="T13" fmla="*/ 0 h 360"/>
                  <a:gd name="T14" fmla="*/ 0 60000 65536"/>
                  <a:gd name="T15" fmla="*/ 0 60000 65536"/>
                  <a:gd name="T16" fmla="*/ 0 60000 65536"/>
                  <a:gd name="T17" fmla="*/ 0 60000 65536"/>
                  <a:gd name="T18" fmla="*/ 0 60000 65536"/>
                  <a:gd name="T19" fmla="*/ 0 60000 65536"/>
                  <a:gd name="T20" fmla="*/ 0 60000 65536"/>
                  <a:gd name="T21" fmla="*/ 0 w 359"/>
                  <a:gd name="T22" fmla="*/ 0 h 360"/>
                  <a:gd name="T23" fmla="*/ 359 w 359"/>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360">
                    <a:moveTo>
                      <a:pt x="293" y="0"/>
                    </a:moveTo>
                    <a:lnTo>
                      <a:pt x="293" y="3"/>
                    </a:lnTo>
                    <a:lnTo>
                      <a:pt x="0" y="294"/>
                    </a:lnTo>
                    <a:lnTo>
                      <a:pt x="64" y="360"/>
                    </a:lnTo>
                    <a:lnTo>
                      <a:pt x="359" y="66"/>
                    </a:lnTo>
                    <a:lnTo>
                      <a:pt x="343" y="50"/>
                    </a:lnTo>
                    <a:lnTo>
                      <a:pt x="293" y="0"/>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27"/>
              <p:cNvSpPr>
                <a:spLocks noChangeArrowheads="1"/>
              </p:cNvSpPr>
              <p:nvPr/>
            </p:nvSpPr>
            <p:spPr bwMode="auto">
              <a:xfrm>
                <a:off x="0" y="879475"/>
                <a:ext cx="233363" cy="236537"/>
              </a:xfrm>
              <a:custGeom>
                <a:avLst/>
                <a:gdLst>
                  <a:gd name="T0" fmla="*/ 0 w 147"/>
                  <a:gd name="T1" fmla="*/ 2147483647 h 149"/>
                  <a:gd name="T2" fmla="*/ 2147483647 w 147"/>
                  <a:gd name="T3" fmla="*/ 2147483647 h 149"/>
                  <a:gd name="T4" fmla="*/ 2147483647 w 147"/>
                  <a:gd name="T5" fmla="*/ 0 h 149"/>
                  <a:gd name="T6" fmla="*/ 0 w 147"/>
                  <a:gd name="T7" fmla="*/ 2147483647 h 149"/>
                  <a:gd name="T8" fmla="*/ 0 60000 65536"/>
                  <a:gd name="T9" fmla="*/ 0 60000 65536"/>
                  <a:gd name="T10" fmla="*/ 0 60000 65536"/>
                  <a:gd name="T11" fmla="*/ 0 60000 65536"/>
                  <a:gd name="T12" fmla="*/ 0 w 147"/>
                  <a:gd name="T13" fmla="*/ 0 h 149"/>
                  <a:gd name="T14" fmla="*/ 147 w 147"/>
                  <a:gd name="T15" fmla="*/ 149 h 149"/>
                </a:gdLst>
                <a:ahLst/>
                <a:cxnLst>
                  <a:cxn ang="T8">
                    <a:pos x="T0" y="T1"/>
                  </a:cxn>
                  <a:cxn ang="T9">
                    <a:pos x="T2" y="T3"/>
                  </a:cxn>
                  <a:cxn ang="T10">
                    <a:pos x="T4" y="T5"/>
                  </a:cxn>
                  <a:cxn ang="T11">
                    <a:pos x="T6" y="T7"/>
                  </a:cxn>
                </a:cxnLst>
                <a:rect l="T12" t="T13" r="T14" b="T15"/>
                <a:pathLst>
                  <a:path w="147" h="149">
                    <a:moveTo>
                      <a:pt x="0" y="149"/>
                    </a:moveTo>
                    <a:lnTo>
                      <a:pt x="147" y="106"/>
                    </a:lnTo>
                    <a:lnTo>
                      <a:pt x="40" y="0"/>
                    </a:lnTo>
                    <a:lnTo>
                      <a:pt x="0" y="149"/>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 name="Freeform 28"/>
              <p:cNvSpPr>
                <a:spLocks noChangeArrowheads="1"/>
              </p:cNvSpPr>
              <p:nvPr/>
            </p:nvSpPr>
            <p:spPr bwMode="auto">
              <a:xfrm>
                <a:off x="630237" y="0"/>
                <a:ext cx="481013" cy="481012"/>
              </a:xfrm>
              <a:custGeom>
                <a:avLst/>
                <a:gdLst>
                  <a:gd name="T0" fmla="*/ 2147483647 w 128"/>
                  <a:gd name="T1" fmla="*/ 2147483647 h 128"/>
                  <a:gd name="T2" fmla="*/ 2147483647 w 128"/>
                  <a:gd name="T3" fmla="*/ 2147483647 h 128"/>
                  <a:gd name="T4" fmla="*/ 2147483647 w 128"/>
                  <a:gd name="T5" fmla="*/ 2147483647 h 128"/>
                  <a:gd name="T6" fmla="*/ 0 w 128"/>
                  <a:gd name="T7" fmla="*/ 2147483647 h 128"/>
                  <a:gd name="T8" fmla="*/ 2147483647 w 128"/>
                  <a:gd name="T9" fmla="*/ 2147483647 h 128"/>
                  <a:gd name="T10" fmla="*/ 2147483647 w 128"/>
                  <a:gd name="T11" fmla="*/ 2147483647 h 128"/>
                  <a:gd name="T12" fmla="*/ 2147483647 w 128"/>
                  <a:gd name="T13" fmla="*/ 2147483647 h 128"/>
                  <a:gd name="T14" fmla="*/ 0 60000 65536"/>
                  <a:gd name="T15" fmla="*/ 0 60000 65536"/>
                  <a:gd name="T16" fmla="*/ 0 60000 65536"/>
                  <a:gd name="T17" fmla="*/ 0 60000 65536"/>
                  <a:gd name="T18" fmla="*/ 0 60000 65536"/>
                  <a:gd name="T19" fmla="*/ 0 60000 65536"/>
                  <a:gd name="T20" fmla="*/ 0 60000 65536"/>
                  <a:gd name="T21" fmla="*/ 0 w 128"/>
                  <a:gd name="T22" fmla="*/ 0 h 128"/>
                  <a:gd name="T23" fmla="*/ 128 w 128"/>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28">
                    <a:moveTo>
                      <a:pt x="123" y="75"/>
                    </a:moveTo>
                    <a:cubicBezTo>
                      <a:pt x="53" y="5"/>
                      <a:pt x="53" y="5"/>
                      <a:pt x="53" y="5"/>
                    </a:cubicBezTo>
                    <a:cubicBezTo>
                      <a:pt x="48" y="0"/>
                      <a:pt x="39" y="0"/>
                      <a:pt x="34" y="5"/>
                    </a:cubicBezTo>
                    <a:cubicBezTo>
                      <a:pt x="0" y="39"/>
                      <a:pt x="0" y="39"/>
                      <a:pt x="0" y="39"/>
                    </a:cubicBezTo>
                    <a:cubicBezTo>
                      <a:pt x="89" y="128"/>
                      <a:pt x="89" y="128"/>
                      <a:pt x="89" y="128"/>
                    </a:cubicBezTo>
                    <a:cubicBezTo>
                      <a:pt x="123" y="94"/>
                      <a:pt x="123" y="94"/>
                      <a:pt x="123" y="94"/>
                    </a:cubicBezTo>
                    <a:cubicBezTo>
                      <a:pt x="128" y="89"/>
                      <a:pt x="128" y="81"/>
                      <a:pt x="123" y="75"/>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3" name="文本框 117"/>
            <p:cNvSpPr>
              <a:spLocks noChangeArrowheads="1"/>
            </p:cNvSpPr>
            <p:nvPr/>
          </p:nvSpPr>
          <p:spPr bwMode="auto">
            <a:xfrm>
              <a:off x="1747253" y="0"/>
              <a:ext cx="2269627" cy="86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34" name="文本框 118"/>
            <p:cNvSpPr>
              <a:spLocks noChangeArrowheads="1"/>
            </p:cNvSpPr>
            <p:nvPr/>
          </p:nvSpPr>
          <p:spPr bwMode="auto">
            <a:xfrm>
              <a:off x="1752598" y="308605"/>
              <a:ext cx="2790061" cy="17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endPar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80"/>
          <p:cNvGrpSpPr/>
          <p:nvPr/>
        </p:nvGrpSpPr>
        <p:grpSpPr bwMode="auto">
          <a:xfrm>
            <a:off x="4801791" y="958453"/>
            <a:ext cx="3530203" cy="1570251"/>
            <a:chOff x="0" y="0"/>
            <a:chExt cx="4707028" cy="2093949"/>
          </a:xfrm>
        </p:grpSpPr>
        <p:sp>
          <p:nvSpPr>
            <p:cNvPr id="40" name="Freeform 35"/>
            <p:cNvSpPr>
              <a:spLocks noEditPoints="1" noChangeArrowheads="1"/>
            </p:cNvSpPr>
            <p:nvPr/>
          </p:nvSpPr>
          <p:spPr bwMode="auto">
            <a:xfrm>
              <a:off x="0" y="297026"/>
              <a:ext cx="1411288" cy="1209675"/>
            </a:xfrm>
            <a:custGeom>
              <a:avLst/>
              <a:gdLst>
                <a:gd name="T0" fmla="*/ 2147483647 w 376"/>
                <a:gd name="T1" fmla="*/ 2147483647 h 322"/>
                <a:gd name="T2" fmla="*/ 2147483647 w 376"/>
                <a:gd name="T3" fmla="*/ 2147483647 h 322"/>
                <a:gd name="T4" fmla="*/ 2147483647 w 376"/>
                <a:gd name="T5" fmla="*/ 2147483647 h 322"/>
                <a:gd name="T6" fmla="*/ 2147483647 w 376"/>
                <a:gd name="T7" fmla="*/ 2147483647 h 322"/>
                <a:gd name="T8" fmla="*/ 2147483647 w 376"/>
                <a:gd name="T9" fmla="*/ 2147483647 h 322"/>
                <a:gd name="T10" fmla="*/ 2147483647 w 376"/>
                <a:gd name="T11" fmla="*/ 2147483647 h 322"/>
                <a:gd name="T12" fmla="*/ 2147483647 w 376"/>
                <a:gd name="T13" fmla="*/ 0 h 322"/>
                <a:gd name="T14" fmla="*/ 2147483647 w 376"/>
                <a:gd name="T15" fmla="*/ 0 h 322"/>
                <a:gd name="T16" fmla="*/ 2147483647 w 376"/>
                <a:gd name="T17" fmla="*/ 2147483647 h 322"/>
                <a:gd name="T18" fmla="*/ 2147483647 w 376"/>
                <a:gd name="T19" fmla="*/ 2147483647 h 322"/>
                <a:gd name="T20" fmla="*/ 2147483647 w 376"/>
                <a:gd name="T21" fmla="*/ 2147483647 h 322"/>
                <a:gd name="T22" fmla="*/ 0 w 376"/>
                <a:gd name="T23" fmla="*/ 2147483647 h 322"/>
                <a:gd name="T24" fmla="*/ 0 w 376"/>
                <a:gd name="T25" fmla="*/ 2147483647 h 322"/>
                <a:gd name="T26" fmla="*/ 2147483647 w 376"/>
                <a:gd name="T27" fmla="*/ 2147483647 h 322"/>
                <a:gd name="T28" fmla="*/ 2147483647 w 376"/>
                <a:gd name="T29" fmla="*/ 2147483647 h 322"/>
                <a:gd name="T30" fmla="*/ 2147483647 w 376"/>
                <a:gd name="T31" fmla="*/ 2147483647 h 322"/>
                <a:gd name="T32" fmla="*/ 2147483647 w 376"/>
                <a:gd name="T33" fmla="*/ 2147483647 h 322"/>
                <a:gd name="T34" fmla="*/ 2147483647 w 376"/>
                <a:gd name="T35" fmla="*/ 2147483647 h 322"/>
                <a:gd name="T36" fmla="*/ 2147483647 w 376"/>
                <a:gd name="T37" fmla="*/ 2147483647 h 322"/>
                <a:gd name="T38" fmla="*/ 2147483647 w 376"/>
                <a:gd name="T39" fmla="*/ 2147483647 h 322"/>
                <a:gd name="T40" fmla="*/ 2147483647 w 376"/>
                <a:gd name="T41" fmla="*/ 2147483647 h 322"/>
                <a:gd name="T42" fmla="*/ 2147483647 w 376"/>
                <a:gd name="T43" fmla="*/ 2147483647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6"/>
                <a:gd name="T67" fmla="*/ 0 h 322"/>
                <a:gd name="T68" fmla="*/ 376 w 376"/>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6" h="322">
                  <a:moveTo>
                    <a:pt x="244" y="163"/>
                  </a:moveTo>
                  <a:cubicBezTo>
                    <a:pt x="244" y="114"/>
                    <a:pt x="244" y="114"/>
                    <a:pt x="244" y="114"/>
                  </a:cubicBezTo>
                  <a:cubicBezTo>
                    <a:pt x="192" y="61"/>
                    <a:pt x="192" y="61"/>
                    <a:pt x="192" y="61"/>
                  </a:cubicBezTo>
                  <a:cubicBezTo>
                    <a:pt x="192" y="40"/>
                    <a:pt x="192" y="40"/>
                    <a:pt x="192" y="40"/>
                  </a:cubicBezTo>
                  <a:cubicBezTo>
                    <a:pt x="231" y="22"/>
                    <a:pt x="231" y="22"/>
                    <a:pt x="231" y="22"/>
                  </a:cubicBezTo>
                  <a:cubicBezTo>
                    <a:pt x="192" y="4"/>
                    <a:pt x="192" y="4"/>
                    <a:pt x="192" y="4"/>
                  </a:cubicBezTo>
                  <a:cubicBezTo>
                    <a:pt x="192" y="0"/>
                    <a:pt x="192" y="0"/>
                    <a:pt x="192" y="0"/>
                  </a:cubicBezTo>
                  <a:cubicBezTo>
                    <a:pt x="184" y="0"/>
                    <a:pt x="184" y="0"/>
                    <a:pt x="184" y="0"/>
                  </a:cubicBezTo>
                  <a:cubicBezTo>
                    <a:pt x="184" y="61"/>
                    <a:pt x="184" y="61"/>
                    <a:pt x="184" y="61"/>
                  </a:cubicBezTo>
                  <a:cubicBezTo>
                    <a:pt x="132" y="114"/>
                    <a:pt x="132" y="114"/>
                    <a:pt x="132" y="114"/>
                  </a:cubicBezTo>
                  <a:cubicBezTo>
                    <a:pt x="132" y="163"/>
                    <a:pt x="132" y="163"/>
                    <a:pt x="132" y="163"/>
                  </a:cubicBezTo>
                  <a:cubicBezTo>
                    <a:pt x="0" y="163"/>
                    <a:pt x="0" y="163"/>
                    <a:pt x="0" y="163"/>
                  </a:cubicBezTo>
                  <a:cubicBezTo>
                    <a:pt x="0" y="322"/>
                    <a:pt x="0" y="322"/>
                    <a:pt x="0" y="322"/>
                  </a:cubicBezTo>
                  <a:cubicBezTo>
                    <a:pt x="376" y="322"/>
                    <a:pt x="376" y="322"/>
                    <a:pt x="376" y="322"/>
                  </a:cubicBezTo>
                  <a:cubicBezTo>
                    <a:pt x="376" y="163"/>
                    <a:pt x="376" y="163"/>
                    <a:pt x="376" y="163"/>
                  </a:cubicBezTo>
                  <a:lnTo>
                    <a:pt x="244" y="163"/>
                  </a:lnTo>
                  <a:close/>
                  <a:moveTo>
                    <a:pt x="159" y="134"/>
                  </a:moveTo>
                  <a:cubicBezTo>
                    <a:pt x="159" y="118"/>
                    <a:pt x="172" y="105"/>
                    <a:pt x="188" y="105"/>
                  </a:cubicBezTo>
                  <a:cubicBezTo>
                    <a:pt x="204" y="105"/>
                    <a:pt x="217" y="118"/>
                    <a:pt x="217" y="134"/>
                  </a:cubicBezTo>
                  <a:cubicBezTo>
                    <a:pt x="217" y="150"/>
                    <a:pt x="206" y="162"/>
                    <a:pt x="191" y="163"/>
                  </a:cubicBezTo>
                  <a:cubicBezTo>
                    <a:pt x="185" y="163"/>
                    <a:pt x="185" y="163"/>
                    <a:pt x="185" y="163"/>
                  </a:cubicBezTo>
                  <a:cubicBezTo>
                    <a:pt x="170" y="162"/>
                    <a:pt x="159" y="150"/>
                    <a:pt x="159" y="134"/>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Freeform 36"/>
            <p:cNvSpPr>
              <a:spLocks noChangeArrowheads="1"/>
            </p:cNvSpPr>
            <p:nvPr/>
          </p:nvSpPr>
          <p:spPr bwMode="auto">
            <a:xfrm>
              <a:off x="690562" y="722476"/>
              <a:ext cx="77788" cy="149225"/>
            </a:xfrm>
            <a:custGeom>
              <a:avLst/>
              <a:gdLst>
                <a:gd name="T0" fmla="*/ 2147483647 w 21"/>
                <a:gd name="T1" fmla="*/ 2147483647 h 40"/>
                <a:gd name="T2" fmla="*/ 2147483647 w 21"/>
                <a:gd name="T3" fmla="*/ 2147483647 h 40"/>
                <a:gd name="T4" fmla="*/ 2147483647 w 21"/>
                <a:gd name="T5" fmla="*/ 2147483647 h 40"/>
                <a:gd name="T6" fmla="*/ 2147483647 w 21"/>
                <a:gd name="T7" fmla="*/ 2147483647 h 40"/>
                <a:gd name="T8" fmla="*/ 2147483647 w 21"/>
                <a:gd name="T9" fmla="*/ 2147483647 h 40"/>
                <a:gd name="T10" fmla="*/ 2147483647 w 21"/>
                <a:gd name="T11" fmla="*/ 0 h 40"/>
                <a:gd name="T12" fmla="*/ 0 w 21"/>
                <a:gd name="T13" fmla="*/ 2147483647 h 40"/>
                <a:gd name="T14" fmla="*/ 0 w 21"/>
                <a:gd name="T15" fmla="*/ 2147483647 h 40"/>
                <a:gd name="T16" fmla="*/ 2147483647 w 21"/>
                <a:gd name="T17" fmla="*/ 2147483647 h 40"/>
                <a:gd name="T18" fmla="*/ 2147483647 w 21"/>
                <a:gd name="T19" fmla="*/ 2147483647 h 40"/>
                <a:gd name="T20" fmla="*/ 2147483647 w 21"/>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0"/>
                <a:gd name="T35" fmla="*/ 21 w 21"/>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0">
                  <a:moveTo>
                    <a:pt x="17" y="40"/>
                  </a:moveTo>
                  <a:cubicBezTo>
                    <a:pt x="18" y="40"/>
                    <a:pt x="19" y="40"/>
                    <a:pt x="20" y="39"/>
                  </a:cubicBezTo>
                  <a:cubicBezTo>
                    <a:pt x="21" y="38"/>
                    <a:pt x="21" y="35"/>
                    <a:pt x="20" y="34"/>
                  </a:cubicBezTo>
                  <a:cubicBezTo>
                    <a:pt x="8" y="21"/>
                    <a:pt x="8" y="21"/>
                    <a:pt x="8" y="21"/>
                  </a:cubicBezTo>
                  <a:cubicBezTo>
                    <a:pt x="8" y="4"/>
                    <a:pt x="8" y="4"/>
                    <a:pt x="8" y="4"/>
                  </a:cubicBezTo>
                  <a:cubicBezTo>
                    <a:pt x="8" y="2"/>
                    <a:pt x="6" y="0"/>
                    <a:pt x="4" y="0"/>
                  </a:cubicBezTo>
                  <a:cubicBezTo>
                    <a:pt x="2" y="0"/>
                    <a:pt x="0" y="2"/>
                    <a:pt x="0" y="4"/>
                  </a:cubicBezTo>
                  <a:cubicBezTo>
                    <a:pt x="0" y="23"/>
                    <a:pt x="0" y="23"/>
                    <a:pt x="0" y="23"/>
                  </a:cubicBezTo>
                  <a:cubicBezTo>
                    <a:pt x="0" y="24"/>
                    <a:pt x="1" y="25"/>
                    <a:pt x="1" y="25"/>
                  </a:cubicBezTo>
                  <a:cubicBezTo>
                    <a:pt x="14" y="39"/>
                    <a:pt x="14" y="39"/>
                    <a:pt x="14" y="39"/>
                  </a:cubicBezTo>
                  <a:cubicBezTo>
                    <a:pt x="15" y="40"/>
                    <a:pt x="16" y="40"/>
                    <a:pt x="17" y="4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 name="文本框 126"/>
            <p:cNvSpPr>
              <a:spLocks noChangeArrowheads="1"/>
            </p:cNvSpPr>
            <p:nvPr/>
          </p:nvSpPr>
          <p:spPr bwMode="auto">
            <a:xfrm>
              <a:off x="1911623" y="0"/>
              <a:ext cx="2269626"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43" name="文本框 127"/>
            <p:cNvSpPr>
              <a:spLocks noChangeArrowheads="1"/>
            </p:cNvSpPr>
            <p:nvPr/>
          </p:nvSpPr>
          <p:spPr bwMode="auto">
            <a:xfrm>
              <a:off x="1916968" y="308605"/>
              <a:ext cx="2790060" cy="17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endPar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85"/>
          <p:cNvGrpSpPr/>
          <p:nvPr/>
        </p:nvGrpSpPr>
        <p:grpSpPr bwMode="auto">
          <a:xfrm>
            <a:off x="4904185" y="2671763"/>
            <a:ext cx="3427809" cy="1570373"/>
            <a:chOff x="0" y="0"/>
            <a:chExt cx="4570353" cy="2093000"/>
          </a:xfrm>
        </p:grpSpPr>
        <p:sp>
          <p:nvSpPr>
            <p:cNvPr id="45" name="Oval 30"/>
            <p:cNvSpPr>
              <a:spLocks noChangeArrowheads="1"/>
            </p:cNvSpPr>
            <p:nvPr/>
          </p:nvSpPr>
          <p:spPr bwMode="auto">
            <a:xfrm>
              <a:off x="574675" y="108580"/>
              <a:ext cx="198438" cy="200025"/>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nvGrpSpPr>
            <p:cNvPr id="46" name="Group 87"/>
            <p:cNvGrpSpPr/>
            <p:nvPr/>
          </p:nvGrpSpPr>
          <p:grpSpPr bwMode="auto">
            <a:xfrm>
              <a:off x="0" y="357817"/>
              <a:ext cx="1336675" cy="995363"/>
              <a:chOff x="0" y="0"/>
              <a:chExt cx="1336675" cy="995363"/>
            </a:xfrm>
          </p:grpSpPr>
          <p:sp>
            <p:nvSpPr>
              <p:cNvPr id="49" name="Freeform 29"/>
              <p:cNvSpPr>
                <a:spLocks noChangeArrowheads="1"/>
              </p:cNvSpPr>
              <p:nvPr/>
            </p:nvSpPr>
            <p:spPr bwMode="auto">
              <a:xfrm>
                <a:off x="409575" y="0"/>
                <a:ext cx="528638" cy="995362"/>
              </a:xfrm>
              <a:custGeom>
                <a:avLst/>
                <a:gdLst>
                  <a:gd name="T0" fmla="*/ 2147483647 w 141"/>
                  <a:gd name="T1" fmla="*/ 0 h 265"/>
                  <a:gd name="T2" fmla="*/ 2147483647 w 141"/>
                  <a:gd name="T3" fmla="*/ 0 h 265"/>
                  <a:gd name="T4" fmla="*/ 2147483647 w 141"/>
                  <a:gd name="T5" fmla="*/ 2147483647 h 265"/>
                  <a:gd name="T6" fmla="*/ 2147483647 w 141"/>
                  <a:gd name="T7" fmla="*/ 2147483647 h 265"/>
                  <a:gd name="T8" fmla="*/ 2147483647 w 141"/>
                  <a:gd name="T9" fmla="*/ 2147483647 h 265"/>
                  <a:gd name="T10" fmla="*/ 2147483647 w 141"/>
                  <a:gd name="T11" fmla="*/ 0 h 265"/>
                  <a:gd name="T12" fmla="*/ 2147483647 w 141"/>
                  <a:gd name="T13" fmla="*/ 0 h 265"/>
                  <a:gd name="T14" fmla="*/ 2147483647 w 141"/>
                  <a:gd name="T15" fmla="*/ 2147483647 h 265"/>
                  <a:gd name="T16" fmla="*/ 2147483647 w 141"/>
                  <a:gd name="T17" fmla="*/ 2147483647 h 265"/>
                  <a:gd name="T18" fmla="*/ 2147483647 w 141"/>
                  <a:gd name="T19" fmla="*/ 2147483647 h 265"/>
                  <a:gd name="T20" fmla="*/ 2147483647 w 141"/>
                  <a:gd name="T21" fmla="*/ 2147483647 h 265"/>
                  <a:gd name="T22" fmla="*/ 2147483647 w 141"/>
                  <a:gd name="T23" fmla="*/ 2147483647 h 265"/>
                  <a:gd name="T24" fmla="*/ 2147483647 w 141"/>
                  <a:gd name="T25" fmla="*/ 2147483647 h 265"/>
                  <a:gd name="T26" fmla="*/ 2147483647 w 141"/>
                  <a:gd name="T27" fmla="*/ 2147483647 h 265"/>
                  <a:gd name="T28" fmla="*/ 2147483647 w 141"/>
                  <a:gd name="T29" fmla="*/ 2147483647 h 265"/>
                  <a:gd name="T30" fmla="*/ 2147483647 w 141"/>
                  <a:gd name="T31" fmla="*/ 2147483647 h 265"/>
                  <a:gd name="T32" fmla="*/ 2147483647 w 141"/>
                  <a:gd name="T33" fmla="*/ 2147483647 h 265"/>
                  <a:gd name="T34" fmla="*/ 2147483647 w 141"/>
                  <a:gd name="T35" fmla="*/ 2147483647 h 265"/>
                  <a:gd name="T36" fmla="*/ 2147483647 w 141"/>
                  <a:gd name="T37" fmla="*/ 2147483647 h 265"/>
                  <a:gd name="T38" fmla="*/ 2147483647 w 141"/>
                  <a:gd name="T39" fmla="*/ 0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265"/>
                  <a:gd name="T62" fmla="*/ 141 w 141"/>
                  <a:gd name="T63" fmla="*/ 265 h 2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265">
                    <a:moveTo>
                      <a:pt x="119" y="0"/>
                    </a:moveTo>
                    <a:cubicBezTo>
                      <a:pt x="76" y="0"/>
                      <a:pt x="76" y="0"/>
                      <a:pt x="76" y="0"/>
                    </a:cubicBezTo>
                    <a:cubicBezTo>
                      <a:pt x="82" y="76"/>
                      <a:pt x="82" y="76"/>
                      <a:pt x="82" y="76"/>
                    </a:cubicBezTo>
                    <a:cubicBezTo>
                      <a:pt x="71" y="86"/>
                      <a:pt x="71" y="86"/>
                      <a:pt x="71" y="86"/>
                    </a:cubicBezTo>
                    <a:cubicBezTo>
                      <a:pt x="60" y="76"/>
                      <a:pt x="60" y="76"/>
                      <a:pt x="60" y="76"/>
                    </a:cubicBezTo>
                    <a:cubicBezTo>
                      <a:pt x="66" y="0"/>
                      <a:pt x="66" y="0"/>
                      <a:pt x="66" y="0"/>
                    </a:cubicBezTo>
                    <a:cubicBezTo>
                      <a:pt x="22" y="0"/>
                      <a:pt x="22" y="0"/>
                      <a:pt x="22" y="0"/>
                    </a:cubicBezTo>
                    <a:cubicBezTo>
                      <a:pt x="9" y="0"/>
                      <a:pt x="0" y="11"/>
                      <a:pt x="4" y="24"/>
                    </a:cubicBezTo>
                    <a:cubicBezTo>
                      <a:pt x="31" y="129"/>
                      <a:pt x="31" y="129"/>
                      <a:pt x="31" y="129"/>
                    </a:cubicBezTo>
                    <a:cubicBezTo>
                      <a:pt x="31" y="129"/>
                      <a:pt x="31" y="129"/>
                      <a:pt x="31" y="129"/>
                    </a:cubicBezTo>
                    <a:cubicBezTo>
                      <a:pt x="37" y="153"/>
                      <a:pt x="37" y="153"/>
                      <a:pt x="37" y="153"/>
                    </a:cubicBezTo>
                    <a:cubicBezTo>
                      <a:pt x="48" y="153"/>
                      <a:pt x="48" y="153"/>
                      <a:pt x="48" y="153"/>
                    </a:cubicBezTo>
                    <a:cubicBezTo>
                      <a:pt x="58" y="265"/>
                      <a:pt x="58" y="265"/>
                      <a:pt x="58" y="265"/>
                    </a:cubicBezTo>
                    <a:cubicBezTo>
                      <a:pt x="84" y="265"/>
                      <a:pt x="84" y="265"/>
                      <a:pt x="84" y="265"/>
                    </a:cubicBezTo>
                    <a:cubicBezTo>
                      <a:pt x="94" y="153"/>
                      <a:pt x="94" y="153"/>
                      <a:pt x="94" y="153"/>
                    </a:cubicBezTo>
                    <a:cubicBezTo>
                      <a:pt x="104" y="153"/>
                      <a:pt x="104" y="153"/>
                      <a:pt x="104" y="153"/>
                    </a:cubicBezTo>
                    <a:cubicBezTo>
                      <a:pt x="105" y="149"/>
                      <a:pt x="108" y="140"/>
                      <a:pt x="110" y="130"/>
                    </a:cubicBezTo>
                    <a:cubicBezTo>
                      <a:pt x="110" y="130"/>
                      <a:pt x="111" y="129"/>
                      <a:pt x="111" y="129"/>
                    </a:cubicBezTo>
                    <a:cubicBezTo>
                      <a:pt x="138" y="24"/>
                      <a:pt x="138" y="24"/>
                      <a:pt x="138" y="24"/>
                    </a:cubicBezTo>
                    <a:cubicBezTo>
                      <a:pt x="141" y="11"/>
                      <a:pt x="133" y="0"/>
                      <a:pt x="119"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 name="Freeform 31"/>
              <p:cNvSpPr>
                <a:spLocks noChangeArrowheads="1"/>
              </p:cNvSpPr>
              <p:nvPr/>
            </p:nvSpPr>
            <p:spPr bwMode="auto">
              <a:xfrm>
                <a:off x="0" y="280988"/>
                <a:ext cx="379413" cy="714375"/>
              </a:xfrm>
              <a:custGeom>
                <a:avLst/>
                <a:gdLst>
                  <a:gd name="T0" fmla="*/ 2147483647 w 101"/>
                  <a:gd name="T1" fmla="*/ 0 h 190"/>
                  <a:gd name="T2" fmla="*/ 2147483647 w 101"/>
                  <a:gd name="T3" fmla="*/ 0 h 190"/>
                  <a:gd name="T4" fmla="*/ 2147483647 w 101"/>
                  <a:gd name="T5" fmla="*/ 2147483647 h 190"/>
                  <a:gd name="T6" fmla="*/ 2147483647 w 101"/>
                  <a:gd name="T7" fmla="*/ 2147483647 h 190"/>
                  <a:gd name="T8" fmla="*/ 2147483647 w 101"/>
                  <a:gd name="T9" fmla="*/ 2147483647 h 190"/>
                  <a:gd name="T10" fmla="*/ 2147483647 w 101"/>
                  <a:gd name="T11" fmla="*/ 0 h 190"/>
                  <a:gd name="T12" fmla="*/ 2147483647 w 101"/>
                  <a:gd name="T13" fmla="*/ 0 h 190"/>
                  <a:gd name="T14" fmla="*/ 2147483647 w 101"/>
                  <a:gd name="T15" fmla="*/ 2147483647 h 190"/>
                  <a:gd name="T16" fmla="*/ 2147483647 w 101"/>
                  <a:gd name="T17" fmla="*/ 2147483647 h 190"/>
                  <a:gd name="T18" fmla="*/ 2147483647 w 101"/>
                  <a:gd name="T19" fmla="*/ 2147483647 h 190"/>
                  <a:gd name="T20" fmla="*/ 2147483647 w 101"/>
                  <a:gd name="T21" fmla="*/ 2147483647 h 190"/>
                  <a:gd name="T22" fmla="*/ 2147483647 w 101"/>
                  <a:gd name="T23" fmla="*/ 2147483647 h 190"/>
                  <a:gd name="T24" fmla="*/ 2147483647 w 101"/>
                  <a:gd name="T25" fmla="*/ 2147483647 h 190"/>
                  <a:gd name="T26" fmla="*/ 2147483647 w 101"/>
                  <a:gd name="T27" fmla="*/ 2147483647 h 190"/>
                  <a:gd name="T28" fmla="*/ 2147483647 w 101"/>
                  <a:gd name="T29" fmla="*/ 2147483647 h 190"/>
                  <a:gd name="T30" fmla="*/ 2147483647 w 101"/>
                  <a:gd name="T31" fmla="*/ 2147483647 h 190"/>
                  <a:gd name="T32" fmla="*/ 2147483647 w 101"/>
                  <a:gd name="T33" fmla="*/ 2147483647 h 190"/>
                  <a:gd name="T34" fmla="*/ 2147483647 w 101"/>
                  <a:gd name="T35" fmla="*/ 2147483647 h 190"/>
                  <a:gd name="T36" fmla="*/ 2147483647 w 101"/>
                  <a:gd name="T37" fmla="*/ 2147483647 h 190"/>
                  <a:gd name="T38" fmla="*/ 2147483647 w 101"/>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190"/>
                  <a:gd name="T62" fmla="*/ 101 w 101"/>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190">
                    <a:moveTo>
                      <a:pt x="85" y="0"/>
                    </a:moveTo>
                    <a:cubicBezTo>
                      <a:pt x="54" y="0"/>
                      <a:pt x="54" y="0"/>
                      <a:pt x="54" y="0"/>
                    </a:cubicBezTo>
                    <a:cubicBezTo>
                      <a:pt x="58" y="54"/>
                      <a:pt x="58" y="54"/>
                      <a:pt x="58" y="54"/>
                    </a:cubicBezTo>
                    <a:cubicBezTo>
                      <a:pt x="50" y="61"/>
                      <a:pt x="50" y="61"/>
                      <a:pt x="50" y="61"/>
                    </a:cubicBezTo>
                    <a:cubicBezTo>
                      <a:pt x="42" y="54"/>
                      <a:pt x="42" y="54"/>
                      <a:pt x="42"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4" y="109"/>
                      <a:pt x="74" y="109"/>
                      <a:pt x="74"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 name="Oval 32"/>
              <p:cNvSpPr>
                <a:spLocks noChangeArrowheads="1"/>
              </p:cNvSpPr>
              <p:nvPr/>
            </p:nvSpPr>
            <p:spPr bwMode="auto">
              <a:xfrm>
                <a:off x="117475" y="101600"/>
                <a:ext cx="142875" cy="142875"/>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2" name="Freeform 33"/>
              <p:cNvSpPr>
                <a:spLocks noChangeArrowheads="1"/>
              </p:cNvSpPr>
              <p:nvPr/>
            </p:nvSpPr>
            <p:spPr bwMode="auto">
              <a:xfrm>
                <a:off x="957262" y="280988"/>
                <a:ext cx="379413" cy="714375"/>
              </a:xfrm>
              <a:custGeom>
                <a:avLst/>
                <a:gdLst>
                  <a:gd name="T0" fmla="*/ 2147483647 w 101"/>
                  <a:gd name="T1" fmla="*/ 0 h 190"/>
                  <a:gd name="T2" fmla="*/ 2147483647 w 101"/>
                  <a:gd name="T3" fmla="*/ 0 h 190"/>
                  <a:gd name="T4" fmla="*/ 2147483647 w 101"/>
                  <a:gd name="T5" fmla="*/ 2147483647 h 190"/>
                  <a:gd name="T6" fmla="*/ 2147483647 w 101"/>
                  <a:gd name="T7" fmla="*/ 2147483647 h 190"/>
                  <a:gd name="T8" fmla="*/ 2147483647 w 101"/>
                  <a:gd name="T9" fmla="*/ 2147483647 h 190"/>
                  <a:gd name="T10" fmla="*/ 2147483647 w 101"/>
                  <a:gd name="T11" fmla="*/ 0 h 190"/>
                  <a:gd name="T12" fmla="*/ 2147483647 w 101"/>
                  <a:gd name="T13" fmla="*/ 0 h 190"/>
                  <a:gd name="T14" fmla="*/ 2147483647 w 101"/>
                  <a:gd name="T15" fmla="*/ 2147483647 h 190"/>
                  <a:gd name="T16" fmla="*/ 2147483647 w 101"/>
                  <a:gd name="T17" fmla="*/ 2147483647 h 190"/>
                  <a:gd name="T18" fmla="*/ 2147483647 w 101"/>
                  <a:gd name="T19" fmla="*/ 2147483647 h 190"/>
                  <a:gd name="T20" fmla="*/ 2147483647 w 101"/>
                  <a:gd name="T21" fmla="*/ 2147483647 h 190"/>
                  <a:gd name="T22" fmla="*/ 2147483647 w 101"/>
                  <a:gd name="T23" fmla="*/ 2147483647 h 190"/>
                  <a:gd name="T24" fmla="*/ 2147483647 w 101"/>
                  <a:gd name="T25" fmla="*/ 2147483647 h 190"/>
                  <a:gd name="T26" fmla="*/ 2147483647 w 101"/>
                  <a:gd name="T27" fmla="*/ 2147483647 h 190"/>
                  <a:gd name="T28" fmla="*/ 2147483647 w 101"/>
                  <a:gd name="T29" fmla="*/ 2147483647 h 190"/>
                  <a:gd name="T30" fmla="*/ 2147483647 w 101"/>
                  <a:gd name="T31" fmla="*/ 2147483647 h 190"/>
                  <a:gd name="T32" fmla="*/ 2147483647 w 101"/>
                  <a:gd name="T33" fmla="*/ 2147483647 h 190"/>
                  <a:gd name="T34" fmla="*/ 2147483647 w 101"/>
                  <a:gd name="T35" fmla="*/ 2147483647 h 190"/>
                  <a:gd name="T36" fmla="*/ 2147483647 w 101"/>
                  <a:gd name="T37" fmla="*/ 2147483647 h 190"/>
                  <a:gd name="T38" fmla="*/ 2147483647 w 101"/>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190"/>
                  <a:gd name="T62" fmla="*/ 101 w 101"/>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190">
                    <a:moveTo>
                      <a:pt x="85" y="0"/>
                    </a:moveTo>
                    <a:cubicBezTo>
                      <a:pt x="54" y="0"/>
                      <a:pt x="54" y="0"/>
                      <a:pt x="54" y="0"/>
                    </a:cubicBezTo>
                    <a:cubicBezTo>
                      <a:pt x="58" y="54"/>
                      <a:pt x="58" y="54"/>
                      <a:pt x="58" y="54"/>
                    </a:cubicBezTo>
                    <a:cubicBezTo>
                      <a:pt x="50" y="61"/>
                      <a:pt x="50" y="61"/>
                      <a:pt x="50" y="61"/>
                    </a:cubicBezTo>
                    <a:cubicBezTo>
                      <a:pt x="43" y="54"/>
                      <a:pt x="43" y="54"/>
                      <a:pt x="43"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5" y="109"/>
                      <a:pt x="75" y="109"/>
                      <a:pt x="75"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Oval 34"/>
              <p:cNvSpPr>
                <a:spLocks noChangeArrowheads="1"/>
              </p:cNvSpPr>
              <p:nvPr/>
            </p:nvSpPr>
            <p:spPr bwMode="auto">
              <a:xfrm>
                <a:off x="1074737" y="101600"/>
                <a:ext cx="141288" cy="142875"/>
              </a:xfrm>
              <a:prstGeom prst="ellipse">
                <a:avLst/>
              </a:prstGeom>
              <a:solidFill>
                <a:srgbClr val="1F10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47" name="文本框 131"/>
            <p:cNvSpPr>
              <a:spLocks noChangeArrowheads="1"/>
            </p:cNvSpPr>
            <p:nvPr/>
          </p:nvSpPr>
          <p:spPr bwMode="auto">
            <a:xfrm>
              <a:off x="1774948" y="0"/>
              <a:ext cx="2269627" cy="86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48" name="文本框 132"/>
            <p:cNvSpPr>
              <a:spLocks noChangeArrowheads="1"/>
            </p:cNvSpPr>
            <p:nvPr/>
          </p:nvSpPr>
          <p:spPr bwMode="auto">
            <a:xfrm>
              <a:off x="1780293" y="308605"/>
              <a:ext cx="2790060" cy="17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endPar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p:cBhvr>
                                        <p:cTn id="30" dur="300"/>
                                        <p:tgtEl>
                                          <p:spTgt spid="7"/>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p:cBhvr>
                                        <p:cTn id="34" dur="4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p:cBhvr>
                                        <p:cTn id="40" dur="400"/>
                                        <p:tgtEl>
                                          <p:spTgt spid="39"/>
                                        </p:tgtEl>
                                      </p:cBhvr>
                                    </p:animEffect>
                                    <p:anim calcmode="lin" valueType="num">
                                      <p:cBhvr>
                                        <p:cTn id="41" dur="400" fill="hold"/>
                                        <p:tgtEl>
                                          <p:spTgt spid="39"/>
                                        </p:tgtEl>
                                        <p:attrNameLst>
                                          <p:attrName>ppt_x</p:attrName>
                                        </p:attrNameLst>
                                      </p:cBhvr>
                                      <p:tavLst>
                                        <p:tav tm="0">
                                          <p:val>
                                            <p:strVal val="#ppt_x"/>
                                          </p:val>
                                        </p:tav>
                                        <p:tav tm="100000">
                                          <p:val>
                                            <p:strVal val="#ppt_x"/>
                                          </p:val>
                                        </p:tav>
                                      </p:tavLst>
                                    </p:anim>
                                    <p:anim calcmode="lin" valueType="num">
                                      <p:cBhvr>
                                        <p:cTn id="42" dur="4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p:cBhvr>
                                        <p:cTn id="46" dur="400"/>
                                        <p:tgtEl>
                                          <p:spTgt spid="31"/>
                                        </p:tgtEl>
                                      </p:cBhvr>
                                    </p:animEffect>
                                    <p:anim calcmode="lin" valueType="num">
                                      <p:cBhvr>
                                        <p:cTn id="47" dur="400" fill="hold"/>
                                        <p:tgtEl>
                                          <p:spTgt spid="31"/>
                                        </p:tgtEl>
                                        <p:attrNameLst>
                                          <p:attrName>ppt_x</p:attrName>
                                        </p:attrNameLst>
                                      </p:cBhvr>
                                      <p:tavLst>
                                        <p:tav tm="0">
                                          <p:val>
                                            <p:strVal val="#ppt_x"/>
                                          </p:val>
                                        </p:tav>
                                        <p:tav tm="100000">
                                          <p:val>
                                            <p:strVal val="#ppt_x"/>
                                          </p:val>
                                        </p:tav>
                                      </p:tavLst>
                                    </p:anim>
                                    <p:anim calcmode="lin" valueType="num">
                                      <p:cBhvr>
                                        <p:cTn id="48" dur="4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p:cBhvr>
                                        <p:cTn id="52" dur="400"/>
                                        <p:tgtEl>
                                          <p:spTgt spid="44"/>
                                        </p:tgtEl>
                                      </p:cBhvr>
                                    </p:animEffect>
                                    <p:anim calcmode="lin" valueType="num">
                                      <p:cBhvr>
                                        <p:cTn id="53" dur="400" fill="hold"/>
                                        <p:tgtEl>
                                          <p:spTgt spid="44"/>
                                        </p:tgtEl>
                                        <p:attrNameLst>
                                          <p:attrName>ppt_x</p:attrName>
                                        </p:attrNameLst>
                                      </p:cBhvr>
                                      <p:tavLst>
                                        <p:tav tm="0">
                                          <p:val>
                                            <p:strVal val="#ppt_x"/>
                                          </p:val>
                                        </p:tav>
                                        <p:tav tm="100000">
                                          <p:val>
                                            <p:strVal val="#ppt_x"/>
                                          </p:val>
                                        </p:tav>
                                      </p:tavLst>
                                    </p:anim>
                                    <p:anim calcmode="lin" valueType="num">
                                      <p:cBhvr>
                                        <p:cTn id="54" dur="4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pic>
        <p:nvPicPr>
          <p:cNvPr id="6" name="Picture 2" descr="F:\淘宝\ppt文件夹\商业小人PNG透明底图标\图片2.png"/>
          <p:cNvPicPr>
            <a:picLocks noChangeAspect="1" noChangeArrowheads="1"/>
          </p:cNvPicPr>
          <p:nvPr/>
        </p:nvPicPr>
        <p:blipFill>
          <a:blip r:embed="rId2"/>
          <a:srcRect/>
          <a:stretch>
            <a:fillRect/>
          </a:stretch>
        </p:blipFill>
        <p:spPr bwMode="auto">
          <a:xfrm>
            <a:off x="3378994" y="1704975"/>
            <a:ext cx="692944"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2"/>
          <p:cNvGrpSpPr/>
          <p:nvPr/>
        </p:nvGrpSpPr>
        <p:grpSpPr bwMode="auto">
          <a:xfrm>
            <a:off x="5929312" y="1106091"/>
            <a:ext cx="2072879" cy="1435894"/>
            <a:chOff x="0" y="0"/>
            <a:chExt cx="2859598" cy="2043466"/>
          </a:xfrm>
        </p:grpSpPr>
        <p:grpSp>
          <p:nvGrpSpPr>
            <p:cNvPr id="8" name="Group 53"/>
            <p:cNvGrpSpPr/>
            <p:nvPr/>
          </p:nvGrpSpPr>
          <p:grpSpPr bwMode="auto">
            <a:xfrm>
              <a:off x="0" y="0"/>
              <a:ext cx="2859598" cy="2043466"/>
              <a:chOff x="0" y="0"/>
              <a:chExt cx="2732549" cy="1952677"/>
            </a:xfrm>
          </p:grpSpPr>
          <p:sp>
            <p:nvSpPr>
              <p:cNvPr id="13" name="任意多边形 58"/>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 name="椭圆 59"/>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 name="Group 56"/>
            <p:cNvGrpSpPr/>
            <p:nvPr/>
          </p:nvGrpSpPr>
          <p:grpSpPr bwMode="auto">
            <a:xfrm>
              <a:off x="1645759" y="259655"/>
              <a:ext cx="1053806" cy="972257"/>
              <a:chOff x="0" y="0"/>
              <a:chExt cx="1275321" cy="1176629"/>
            </a:xfrm>
          </p:grpSpPr>
          <p:sp>
            <p:nvSpPr>
              <p:cNvPr id="11" name="文本框 36"/>
              <p:cNvSpPr>
                <a:spLocks noChangeArrowheads="1"/>
              </p:cNvSpPr>
              <p:nvPr/>
            </p:nvSpPr>
            <p:spPr bwMode="auto">
              <a:xfrm>
                <a:off x="0" y="0"/>
                <a:ext cx="1275321" cy="9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000" dirty="0">
                    <a:solidFill>
                      <a:srgbClr val="1F1049"/>
                    </a:solidFill>
                    <a:latin typeface="Impact" panose="020B0806030902050204" pitchFamily="34" charset="0"/>
                    <a:sym typeface="Impact" panose="020B0806030902050204" pitchFamily="34" charset="0"/>
                  </a:rPr>
                  <a:t>02</a:t>
                </a:r>
                <a:endParaRPr lang="zh-CN" altLang="en-US" sz="3000" dirty="0">
                  <a:solidFill>
                    <a:srgbClr val="1F1049"/>
                  </a:solidFill>
                  <a:latin typeface="Impact" panose="020B0806030902050204" pitchFamily="34" charset="0"/>
                  <a:sym typeface="Impact" panose="020B0806030902050204" pitchFamily="34" charset="0"/>
                </a:endParaRPr>
              </a:p>
            </p:txBody>
          </p:sp>
          <p:sp>
            <p:nvSpPr>
              <p:cNvPr id="12" name="文本框 37"/>
              <p:cNvSpPr>
                <a:spLocks noChangeArrowheads="1"/>
              </p:cNvSpPr>
              <p:nvPr/>
            </p:nvSpPr>
            <p:spPr bwMode="auto">
              <a:xfrm>
                <a:off x="58485" y="620049"/>
                <a:ext cx="1158350" cy="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500" dirty="0">
                    <a:solidFill>
                      <a:srgbClr val="1F1049"/>
                    </a:solidFill>
                    <a:latin typeface="Impact" panose="020B0806030902050204" pitchFamily="34" charset="0"/>
                    <a:sym typeface="Impact" panose="020B0806030902050204" pitchFamily="34" charset="0"/>
                  </a:rPr>
                  <a:t>Title</a:t>
                </a:r>
                <a:endParaRPr lang="zh-CN" altLang="en-US" dirty="0">
                  <a:solidFill>
                    <a:srgbClr val="1F1049"/>
                  </a:solidFill>
                </a:endParaRPr>
              </a:p>
            </p:txBody>
          </p:sp>
        </p:grpSp>
        <p:sp>
          <p:nvSpPr>
            <p:cNvPr id="10" name="文本框 45"/>
            <p:cNvSpPr>
              <a:spLocks noChangeArrowheads="1"/>
            </p:cNvSpPr>
            <p:nvPr/>
          </p:nvSpPr>
          <p:spPr bwMode="auto">
            <a:xfrm>
              <a:off x="270958" y="959380"/>
              <a:ext cx="1687219" cy="95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05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请输入文本内容请输入文本内容请输入文本内容</a:t>
              </a:r>
            </a:p>
          </p:txBody>
        </p:sp>
      </p:grpSp>
      <p:grpSp>
        <p:nvGrpSpPr>
          <p:cNvPr id="15" name="Group 60"/>
          <p:cNvGrpSpPr/>
          <p:nvPr/>
        </p:nvGrpSpPr>
        <p:grpSpPr bwMode="auto">
          <a:xfrm>
            <a:off x="4121944" y="716757"/>
            <a:ext cx="2074069" cy="1435894"/>
            <a:chOff x="0" y="0"/>
            <a:chExt cx="2859598" cy="2043465"/>
          </a:xfrm>
        </p:grpSpPr>
        <p:grpSp>
          <p:nvGrpSpPr>
            <p:cNvPr id="16" name="Group 61"/>
            <p:cNvGrpSpPr/>
            <p:nvPr/>
          </p:nvGrpSpPr>
          <p:grpSpPr bwMode="auto">
            <a:xfrm>
              <a:off x="0" y="0"/>
              <a:ext cx="2859598" cy="2043465"/>
              <a:chOff x="0" y="0"/>
              <a:chExt cx="2732549" cy="1952677"/>
            </a:xfrm>
          </p:grpSpPr>
          <p:sp>
            <p:nvSpPr>
              <p:cNvPr id="21" name="任意多边形 109"/>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椭圆 110"/>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F1049"/>
                  </a:solidFill>
                  <a:latin typeface="宋体" panose="02010600030101010101" pitchFamily="2" charset="-122"/>
                  <a:sym typeface="宋体" panose="02010600030101010101" pitchFamily="2" charset="-122"/>
                </a:endParaRPr>
              </a:p>
            </p:txBody>
          </p:sp>
        </p:grpSp>
        <p:grpSp>
          <p:nvGrpSpPr>
            <p:cNvPr id="17" name="Group 64"/>
            <p:cNvGrpSpPr/>
            <p:nvPr/>
          </p:nvGrpSpPr>
          <p:grpSpPr bwMode="auto">
            <a:xfrm>
              <a:off x="1646572" y="260354"/>
              <a:ext cx="1053806" cy="972257"/>
              <a:chOff x="0" y="0"/>
              <a:chExt cx="1275321" cy="1176629"/>
            </a:xfrm>
          </p:grpSpPr>
          <p:sp>
            <p:nvSpPr>
              <p:cNvPr id="19" name="文本框 32"/>
              <p:cNvSpPr>
                <a:spLocks noChangeArrowheads="1"/>
              </p:cNvSpPr>
              <p:nvPr/>
            </p:nvSpPr>
            <p:spPr bwMode="auto">
              <a:xfrm>
                <a:off x="0" y="0"/>
                <a:ext cx="1275321" cy="9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000">
                    <a:solidFill>
                      <a:srgbClr val="1F1049"/>
                    </a:solidFill>
                    <a:latin typeface="Impact" panose="020B0806030902050204" pitchFamily="34" charset="0"/>
                    <a:sym typeface="Impact" panose="020B0806030902050204" pitchFamily="34" charset="0"/>
                  </a:rPr>
                  <a:t>01</a:t>
                </a:r>
                <a:endParaRPr lang="zh-CN" altLang="en-US" sz="3000">
                  <a:solidFill>
                    <a:srgbClr val="1F1049"/>
                  </a:solidFill>
                  <a:latin typeface="Impact" panose="020B0806030902050204" pitchFamily="34" charset="0"/>
                  <a:sym typeface="Impact" panose="020B0806030902050204" pitchFamily="34" charset="0"/>
                </a:endParaRPr>
              </a:p>
            </p:txBody>
          </p:sp>
          <p:sp>
            <p:nvSpPr>
              <p:cNvPr id="20" name="文本框 33"/>
              <p:cNvSpPr>
                <a:spLocks noChangeArrowheads="1"/>
              </p:cNvSpPr>
              <p:nvPr/>
            </p:nvSpPr>
            <p:spPr bwMode="auto">
              <a:xfrm>
                <a:off x="58485" y="620049"/>
                <a:ext cx="1158349" cy="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500" dirty="0">
                    <a:solidFill>
                      <a:srgbClr val="1F1049"/>
                    </a:solidFill>
                    <a:latin typeface="Impact" panose="020B0806030902050204" pitchFamily="34" charset="0"/>
                    <a:sym typeface="Impact" panose="020B0806030902050204" pitchFamily="34" charset="0"/>
                  </a:rPr>
                  <a:t>Title</a:t>
                </a:r>
                <a:endParaRPr lang="zh-CN" altLang="en-US" dirty="0">
                  <a:solidFill>
                    <a:srgbClr val="1F1049"/>
                  </a:solidFill>
                </a:endParaRPr>
              </a:p>
            </p:txBody>
          </p:sp>
        </p:grpSp>
        <p:sp>
          <p:nvSpPr>
            <p:cNvPr id="18" name="文本框 44"/>
            <p:cNvSpPr>
              <a:spLocks noChangeArrowheads="1"/>
            </p:cNvSpPr>
            <p:nvPr/>
          </p:nvSpPr>
          <p:spPr bwMode="auto">
            <a:xfrm>
              <a:off x="260786" y="967395"/>
              <a:ext cx="1647214" cy="95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请输入文本内容请输入文本内容请输入文本内容</a:t>
              </a:r>
              <a:endParaRPr lang="zh-CN" altLang="en-US" dirty="0">
                <a:solidFill>
                  <a:schemeClr val="bg1"/>
                </a:solidFill>
              </a:endParaRPr>
            </a:p>
          </p:txBody>
        </p:sp>
      </p:grpSp>
      <p:grpSp>
        <p:nvGrpSpPr>
          <p:cNvPr id="23" name="Group 68"/>
          <p:cNvGrpSpPr/>
          <p:nvPr/>
        </p:nvGrpSpPr>
        <p:grpSpPr bwMode="auto">
          <a:xfrm>
            <a:off x="4121944" y="2207419"/>
            <a:ext cx="2074069" cy="1435894"/>
            <a:chOff x="0" y="0"/>
            <a:chExt cx="2859597" cy="2043466"/>
          </a:xfrm>
        </p:grpSpPr>
        <p:grpSp>
          <p:nvGrpSpPr>
            <p:cNvPr id="24" name="Group 69"/>
            <p:cNvGrpSpPr/>
            <p:nvPr/>
          </p:nvGrpSpPr>
          <p:grpSpPr bwMode="auto">
            <a:xfrm rot="10800000">
              <a:off x="0" y="0"/>
              <a:ext cx="2859597" cy="2043466"/>
              <a:chOff x="0" y="0"/>
              <a:chExt cx="2732549" cy="1952677"/>
            </a:xfrm>
          </p:grpSpPr>
          <p:sp>
            <p:nvSpPr>
              <p:cNvPr id="33" name="任意多边形 117"/>
              <p:cNvSpPr>
                <a:spLocks noChangeArrowheads="1"/>
              </p:cNvSpPr>
              <p:nvPr/>
            </p:nvSpPr>
            <p:spPr bwMode="auto">
              <a:xfrm>
                <a:off x="0" y="0"/>
                <a:ext cx="2732549" cy="1952677"/>
              </a:xfrm>
              <a:custGeom>
                <a:avLst/>
                <a:gdLst>
                  <a:gd name="T0" fmla="*/ 2077705 w 2732549"/>
                  <a:gd name="T1" fmla="*/ 0 h 1952677"/>
                  <a:gd name="T2" fmla="*/ 2732549 w 2732549"/>
                  <a:gd name="T3" fmla="*/ 654844 h 1952677"/>
                  <a:gd name="T4" fmla="*/ 2332600 w 2732549"/>
                  <a:gd name="T5" fmla="*/ 1258227 h 1952677"/>
                  <a:gd name="T6" fmla="*/ 2310273 w 2732549"/>
                  <a:gd name="T7" fmla="*/ 1265158 h 1952677"/>
                  <a:gd name="T8" fmla="*/ 2310273 w 2732549"/>
                  <a:gd name="T9" fmla="*/ 1952677 h 1952677"/>
                  <a:gd name="T10" fmla="*/ 468749 w 2732549"/>
                  <a:gd name="T11" fmla="*/ 1952677 h 1952677"/>
                  <a:gd name="T12" fmla="*/ 0 w 2732549"/>
                  <a:gd name="T13" fmla="*/ 1483928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椭圆 118"/>
              <p:cNvSpPr>
                <a:spLocks noChangeArrowheads="1"/>
              </p:cNvSpPr>
              <p:nvPr/>
            </p:nvSpPr>
            <p:spPr bwMode="auto">
              <a:xfrm>
                <a:off x="1573417" y="147382"/>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5" name="Group 72"/>
            <p:cNvGrpSpPr/>
            <p:nvPr/>
          </p:nvGrpSpPr>
          <p:grpSpPr bwMode="auto">
            <a:xfrm>
              <a:off x="157718" y="939368"/>
              <a:ext cx="1053806" cy="972257"/>
              <a:chOff x="0" y="0"/>
              <a:chExt cx="1275321" cy="1176629"/>
            </a:xfrm>
          </p:grpSpPr>
          <p:sp>
            <p:nvSpPr>
              <p:cNvPr id="31" name="文本框 39"/>
              <p:cNvSpPr>
                <a:spLocks noChangeArrowheads="1"/>
              </p:cNvSpPr>
              <p:nvPr/>
            </p:nvSpPr>
            <p:spPr bwMode="auto">
              <a:xfrm>
                <a:off x="0" y="0"/>
                <a:ext cx="1275321" cy="9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000">
                    <a:solidFill>
                      <a:srgbClr val="1F1049"/>
                    </a:solidFill>
                    <a:latin typeface="Impact" panose="020B0806030902050204" pitchFamily="34" charset="0"/>
                    <a:sym typeface="Impact" panose="020B0806030902050204" pitchFamily="34" charset="0"/>
                  </a:rPr>
                  <a:t>03</a:t>
                </a:r>
                <a:endParaRPr lang="zh-CN" altLang="en-US" sz="3000">
                  <a:solidFill>
                    <a:srgbClr val="1F1049"/>
                  </a:solidFill>
                  <a:latin typeface="Impact" panose="020B0806030902050204" pitchFamily="34" charset="0"/>
                  <a:sym typeface="Impact" panose="020B0806030902050204" pitchFamily="34" charset="0"/>
                </a:endParaRPr>
              </a:p>
            </p:txBody>
          </p:sp>
          <p:sp>
            <p:nvSpPr>
              <p:cNvPr id="32" name="文本框 40"/>
              <p:cNvSpPr>
                <a:spLocks noChangeArrowheads="1"/>
              </p:cNvSpPr>
              <p:nvPr/>
            </p:nvSpPr>
            <p:spPr bwMode="auto">
              <a:xfrm>
                <a:off x="58484" y="620049"/>
                <a:ext cx="1158350" cy="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500" dirty="0">
                    <a:solidFill>
                      <a:srgbClr val="1F1049"/>
                    </a:solidFill>
                    <a:latin typeface="Impact" panose="020B0806030902050204" pitchFamily="34" charset="0"/>
                    <a:sym typeface="Impact" panose="020B0806030902050204" pitchFamily="34" charset="0"/>
                  </a:rPr>
                  <a:t>Title</a:t>
                </a:r>
                <a:endParaRPr lang="zh-CN" altLang="en-US" dirty="0">
                  <a:solidFill>
                    <a:srgbClr val="1F1049"/>
                  </a:solidFill>
                </a:endParaRPr>
              </a:p>
            </p:txBody>
          </p:sp>
        </p:grpSp>
        <p:sp>
          <p:nvSpPr>
            <p:cNvPr id="26" name="文本框 47"/>
            <p:cNvSpPr>
              <a:spLocks noChangeArrowheads="1"/>
            </p:cNvSpPr>
            <p:nvPr/>
          </p:nvSpPr>
          <p:spPr bwMode="auto">
            <a:xfrm>
              <a:off x="1061596" y="345694"/>
              <a:ext cx="1661058" cy="95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05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请输入文本内容请输入文本内容请输入文本内容</a:t>
              </a:r>
            </a:p>
          </p:txBody>
        </p:sp>
      </p:grpSp>
      <p:grpSp>
        <p:nvGrpSpPr>
          <p:cNvPr id="35" name="Group 76"/>
          <p:cNvGrpSpPr/>
          <p:nvPr/>
        </p:nvGrpSpPr>
        <p:grpSpPr bwMode="auto">
          <a:xfrm>
            <a:off x="5929312" y="2597944"/>
            <a:ext cx="2072879" cy="1434704"/>
            <a:chOff x="0" y="0"/>
            <a:chExt cx="2859598" cy="2043467"/>
          </a:xfrm>
        </p:grpSpPr>
        <p:grpSp>
          <p:nvGrpSpPr>
            <p:cNvPr id="36" name="Group 77"/>
            <p:cNvGrpSpPr/>
            <p:nvPr/>
          </p:nvGrpSpPr>
          <p:grpSpPr bwMode="auto">
            <a:xfrm rot="10800000">
              <a:off x="0" y="0"/>
              <a:ext cx="2859598" cy="2043467"/>
              <a:chOff x="0" y="0"/>
              <a:chExt cx="2732549" cy="1952678"/>
            </a:xfrm>
          </p:grpSpPr>
          <p:sp>
            <p:nvSpPr>
              <p:cNvPr id="41" name="任意多边形 125"/>
              <p:cNvSpPr>
                <a:spLocks noChangeArrowheads="1"/>
              </p:cNvSpPr>
              <p:nvPr/>
            </p:nvSpPr>
            <p:spPr bwMode="auto">
              <a:xfrm>
                <a:off x="0" y="0"/>
                <a:ext cx="2732549" cy="1952678"/>
              </a:xfrm>
              <a:custGeom>
                <a:avLst/>
                <a:gdLst>
                  <a:gd name="T0" fmla="*/ 2077705 w 2732549"/>
                  <a:gd name="T1" fmla="*/ 0 h 1952677"/>
                  <a:gd name="T2" fmla="*/ 2732549 w 2732549"/>
                  <a:gd name="T3" fmla="*/ 654844 h 1952677"/>
                  <a:gd name="T4" fmla="*/ 2332600 w 2732549"/>
                  <a:gd name="T5" fmla="*/ 1258231 h 1952677"/>
                  <a:gd name="T6" fmla="*/ 2310273 w 2732549"/>
                  <a:gd name="T7" fmla="*/ 1265162 h 1952677"/>
                  <a:gd name="T8" fmla="*/ 2310273 w 2732549"/>
                  <a:gd name="T9" fmla="*/ 1952681 h 1952677"/>
                  <a:gd name="T10" fmla="*/ 468749 w 2732549"/>
                  <a:gd name="T11" fmla="*/ 1952681 h 1952677"/>
                  <a:gd name="T12" fmla="*/ 0 w 2732549"/>
                  <a:gd name="T13" fmla="*/ 1483932 h 1952677"/>
                  <a:gd name="T14" fmla="*/ 0 w 2732549"/>
                  <a:gd name="T15" fmla="*/ 503238 h 1952677"/>
                  <a:gd name="T16" fmla="*/ 1442259 w 2732549"/>
                  <a:gd name="T17" fmla="*/ 503238 h 1952677"/>
                  <a:gd name="T18" fmla="*/ 1474322 w 2732549"/>
                  <a:gd name="T19" fmla="*/ 399949 h 1952677"/>
                  <a:gd name="T20" fmla="*/ 2077705 w 2732549"/>
                  <a:gd name="T21" fmla="*/ 0 h 1952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2549"/>
                  <a:gd name="T34" fmla="*/ 0 h 1952677"/>
                  <a:gd name="T35" fmla="*/ 2732549 w 2732549"/>
                  <a:gd name="T36" fmla="*/ 1952677 h 1952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椭圆 126"/>
              <p:cNvSpPr>
                <a:spLocks noChangeArrowheads="1"/>
              </p:cNvSpPr>
              <p:nvPr/>
            </p:nvSpPr>
            <p:spPr bwMode="auto">
              <a:xfrm>
                <a:off x="1573418" y="147381"/>
                <a:ext cx="1006987" cy="100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F1049"/>
                  </a:solidFill>
                  <a:latin typeface="宋体" panose="02010600030101010101" pitchFamily="2" charset="-122"/>
                  <a:sym typeface="宋体" panose="02010600030101010101" pitchFamily="2" charset="-122"/>
                </a:endParaRPr>
              </a:p>
            </p:txBody>
          </p:sp>
        </p:grpSp>
        <p:grpSp>
          <p:nvGrpSpPr>
            <p:cNvPr id="37" name="Group 80"/>
            <p:cNvGrpSpPr/>
            <p:nvPr/>
          </p:nvGrpSpPr>
          <p:grpSpPr bwMode="auto">
            <a:xfrm>
              <a:off x="159217" y="939370"/>
              <a:ext cx="1053806" cy="960334"/>
              <a:chOff x="0" y="0"/>
              <a:chExt cx="1275321" cy="1162201"/>
            </a:xfrm>
          </p:grpSpPr>
          <p:sp>
            <p:nvSpPr>
              <p:cNvPr id="39" name="文本框 42"/>
              <p:cNvSpPr>
                <a:spLocks noChangeArrowheads="1"/>
              </p:cNvSpPr>
              <p:nvPr/>
            </p:nvSpPr>
            <p:spPr bwMode="auto">
              <a:xfrm>
                <a:off x="0" y="0"/>
                <a:ext cx="1275321" cy="95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000">
                    <a:solidFill>
                      <a:srgbClr val="1F1049"/>
                    </a:solidFill>
                    <a:latin typeface="Impact" panose="020B0806030902050204" pitchFamily="34" charset="0"/>
                    <a:sym typeface="Impact" panose="020B0806030902050204" pitchFamily="34" charset="0"/>
                  </a:rPr>
                  <a:t>04</a:t>
                </a:r>
                <a:endParaRPr lang="zh-CN" altLang="en-US" sz="3000">
                  <a:solidFill>
                    <a:srgbClr val="1F1049"/>
                  </a:solidFill>
                  <a:latin typeface="Impact" panose="020B0806030902050204" pitchFamily="34" charset="0"/>
                  <a:sym typeface="Impact" panose="020B0806030902050204" pitchFamily="34" charset="0"/>
                </a:endParaRPr>
              </a:p>
            </p:txBody>
          </p:sp>
          <p:sp>
            <p:nvSpPr>
              <p:cNvPr id="40" name="文本框 43"/>
              <p:cNvSpPr>
                <a:spLocks noChangeArrowheads="1"/>
              </p:cNvSpPr>
              <p:nvPr/>
            </p:nvSpPr>
            <p:spPr bwMode="auto">
              <a:xfrm>
                <a:off x="86496" y="644947"/>
                <a:ext cx="1158348" cy="5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dirty="0">
                    <a:solidFill>
                      <a:srgbClr val="1F1049"/>
                    </a:solidFill>
                    <a:latin typeface="Impact" panose="020B0806030902050204" pitchFamily="34" charset="0"/>
                    <a:sym typeface="Impact" panose="020B0806030902050204" pitchFamily="34" charset="0"/>
                  </a:rPr>
                  <a:t>Title</a:t>
                </a:r>
                <a:endParaRPr lang="zh-CN" altLang="en-US" dirty="0">
                  <a:solidFill>
                    <a:srgbClr val="1F1049"/>
                  </a:solidFill>
                </a:endParaRPr>
              </a:p>
            </p:txBody>
          </p:sp>
        </p:grpSp>
        <p:sp>
          <p:nvSpPr>
            <p:cNvPr id="38" name="文本框 46"/>
            <p:cNvSpPr>
              <a:spLocks noChangeArrowheads="1"/>
            </p:cNvSpPr>
            <p:nvPr/>
          </p:nvSpPr>
          <p:spPr bwMode="auto">
            <a:xfrm>
              <a:off x="1141412" y="429390"/>
              <a:ext cx="1689470" cy="9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请输入文本内容请输入文本内容请输入文本内容</a:t>
              </a:r>
              <a:endParaRPr lang="zh-CN" altLang="en-US">
                <a:solidFill>
                  <a:schemeClr val="bg1"/>
                </a:solidFill>
              </a:endParaRPr>
            </a:p>
          </p:txBody>
        </p:sp>
      </p:grpSp>
      <p:sp>
        <p:nvSpPr>
          <p:cNvPr id="43" name="矩形 127"/>
          <p:cNvSpPr>
            <a:spLocks noChangeArrowheads="1"/>
          </p:cNvSpPr>
          <p:nvPr/>
        </p:nvSpPr>
        <p:spPr bwMode="auto">
          <a:xfrm>
            <a:off x="766762" y="2536032"/>
            <a:ext cx="211931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5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105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105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单击此处添加标题单击此处添加标题单击此处添加标题单击此处添加标题单击此处添加标题单击此处添加标题</a:t>
            </a:r>
          </a:p>
          <a:p>
            <a:r>
              <a:rPr lang="zh-CN" altLang="en-US" sz="105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105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a:p>
            <a:endParaRPr lang="zh-CN" altLang="en-US" sz="10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 presetClass="entr" presetSubtype="9"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0-#ppt_w/2"/>
                                          </p:val>
                                        </p:tav>
                                        <p:tav tm="100000">
                                          <p:val>
                                            <p:strVal val="#ppt_x"/>
                                          </p:val>
                                        </p:tav>
                                      </p:tavLst>
                                    </p:anim>
                                    <p:anim calcmode="lin" valueType="num">
                                      <p:cBhvr>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3"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1+#ppt_w/2"/>
                                          </p:val>
                                        </p:tav>
                                        <p:tav tm="100000">
                                          <p:val>
                                            <p:strVal val="#ppt_x"/>
                                          </p:val>
                                        </p:tav>
                                      </p:tavLst>
                                    </p:anim>
                                    <p:anim calcmode="lin" valueType="num">
                                      <p:cBhvr>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1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0-#ppt_w/2"/>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ppt_x</p:attrName>
                                        </p:attrNameLst>
                                      </p:cBhvr>
                                      <p:tavLst>
                                        <p:tav tm="0">
                                          <p:val>
                                            <p:strVal val="1+#ppt_w/2"/>
                                          </p:val>
                                        </p:tav>
                                        <p:tav tm="100000">
                                          <p:val>
                                            <p:strVal val="#ppt_x"/>
                                          </p:val>
                                        </p:tav>
                                      </p:tavLst>
                                    </p:anim>
                                    <p:anim calcmode="lin" valueType="num">
                                      <p:cBhvr>
                                        <p:cTn id="43" dur="50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p:cBhvr>
                                        <p:cTn id="47" dur="500"/>
                                        <p:tgtEl>
                                          <p:spTgt spid="6"/>
                                        </p:tgtEl>
                                      </p:cBhvr>
                                    </p:animEffect>
                                  </p:childTnLst>
                                </p:cTn>
                              </p:par>
                            </p:childTnLst>
                          </p:cTn>
                        </p:par>
                        <p:par>
                          <p:cTn id="48" fill="hold">
                            <p:stCondLst>
                              <p:cond delay="30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43"/>
                                        </p:tgtEl>
                                        <p:attrNameLst>
                                          <p:attrName>style.visibility</p:attrName>
                                        </p:attrNameLst>
                                      </p:cBhvr>
                                      <p:to>
                                        <p:strVal val="visible"/>
                                      </p:to>
                                    </p:set>
                                    <p:anim by="(-#ppt_w*2)" calcmode="lin" valueType="num">
                                      <p:cBhvr rctx="PPT">
                                        <p:cTn id="51" dur="125" autoRev="1" fill="hold">
                                          <p:stCondLst>
                                            <p:cond delay="0"/>
                                          </p:stCondLst>
                                        </p:cTn>
                                        <p:tgtEl>
                                          <p:spTgt spid="43"/>
                                        </p:tgtEl>
                                        <p:attrNameLst>
                                          <p:attrName>ppt_w</p:attrName>
                                        </p:attrNameLst>
                                      </p:cBhvr>
                                    </p:anim>
                                    <p:anim by="(#ppt_w*0.50)" calcmode="lin" valueType="num">
                                      <p:cBhvr>
                                        <p:cTn id="52" dur="125" decel="50000" autoRev="1" fill="hold">
                                          <p:stCondLst>
                                            <p:cond delay="0"/>
                                          </p:stCondLst>
                                        </p:cTn>
                                        <p:tgtEl>
                                          <p:spTgt spid="43"/>
                                        </p:tgtEl>
                                        <p:attrNameLst>
                                          <p:attrName>ppt_x</p:attrName>
                                        </p:attrNameLst>
                                      </p:cBhvr>
                                    </p:anim>
                                    <p:anim to="(#ppt_y)" calcmode="lin" valueType="num">
                                      <p:cBhvr>
                                        <p:cTn id="53" dur="250" fill="hold">
                                          <p:stCondLst>
                                            <p:cond delay="0"/>
                                          </p:stCondLst>
                                        </p:cTn>
                                        <p:tgtEl>
                                          <p:spTgt spid="43"/>
                                        </p:tgtEl>
                                        <p:attrNameLst>
                                          <p:attrName>ppt_y</p:attrName>
                                        </p:attrNameLst>
                                      </p:cBhvr>
                                    </p:anim>
                                    <p:animRot by="21600000">
                                      <p:cBhvr>
                                        <p:cTn id="54" dur="25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43"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0" y="0"/>
            <a:ext cx="4397189" cy="5143500"/>
          </a:xfrm>
          <a:prstGeom prst="rect">
            <a:avLst/>
          </a:prstGeom>
        </p:spPr>
      </p:pic>
      <p:sp>
        <p:nvSpPr>
          <p:cNvPr id="17" name="文本框 16"/>
          <p:cNvSpPr txBox="1"/>
          <p:nvPr/>
        </p:nvSpPr>
        <p:spPr>
          <a:xfrm>
            <a:off x="5022476" y="796738"/>
            <a:ext cx="1172262" cy="646331"/>
          </a:xfrm>
          <a:prstGeom prst="rect">
            <a:avLst/>
          </a:prstGeom>
          <a:noFill/>
        </p:spPr>
        <p:txBody>
          <a:bodyPr wrap="square" rtlCol="0">
            <a:spAutoFit/>
          </a:bodyPr>
          <a:lstStyle/>
          <a:p>
            <a:pPr algn="dist"/>
            <a:r>
              <a:rPr kumimoji="1" lang="zh-CN" altLang="en-US" sz="3600" b="1" dirty="0">
                <a:solidFill>
                  <a:srgbClr val="1F1049"/>
                </a:solidFill>
                <a:latin typeface="PingFang SC" charset="-122"/>
                <a:ea typeface="PingFang SC" charset="-122"/>
                <a:cs typeface="PingFang SC" charset="-122"/>
              </a:rPr>
              <a:t>目录</a:t>
            </a:r>
          </a:p>
        </p:txBody>
      </p:sp>
      <p:cxnSp>
        <p:nvCxnSpPr>
          <p:cNvPr id="18" name="直线连接符 23"/>
          <p:cNvCxnSpPr/>
          <p:nvPr/>
        </p:nvCxnSpPr>
        <p:spPr>
          <a:xfrm>
            <a:off x="4891368" y="796737"/>
            <a:ext cx="0" cy="623248"/>
          </a:xfrm>
          <a:prstGeom prst="line">
            <a:avLst/>
          </a:prstGeom>
          <a:ln w="101600">
            <a:solidFill>
              <a:srgbClr val="1F1049"/>
            </a:solidFill>
          </a:ln>
        </p:spPr>
        <p:style>
          <a:lnRef idx="1">
            <a:schemeClr val="accent1"/>
          </a:lnRef>
          <a:fillRef idx="0">
            <a:schemeClr val="accent1"/>
          </a:fillRef>
          <a:effectRef idx="0">
            <a:schemeClr val="accent1"/>
          </a:effectRef>
          <a:fontRef idx="minor">
            <a:schemeClr val="tx1"/>
          </a:fontRef>
        </p:style>
      </p:cxnSp>
      <p:grpSp>
        <p:nvGrpSpPr>
          <p:cNvPr id="19" name="组 1"/>
          <p:cNvGrpSpPr/>
          <p:nvPr/>
        </p:nvGrpSpPr>
        <p:grpSpPr>
          <a:xfrm>
            <a:off x="4771466" y="1840753"/>
            <a:ext cx="3992656" cy="2494460"/>
            <a:chOff x="6361954" y="2454337"/>
            <a:chExt cx="5323541" cy="3325947"/>
          </a:xfrm>
        </p:grpSpPr>
        <p:sp>
          <p:nvSpPr>
            <p:cNvPr id="20" name="任意形状 2"/>
            <p:cNvSpPr/>
            <p:nvPr/>
          </p:nvSpPr>
          <p:spPr>
            <a:xfrm>
              <a:off x="6361954" y="2454337"/>
              <a:ext cx="5323541" cy="773476"/>
            </a:xfrm>
            <a:custGeom>
              <a:avLst/>
              <a:gdLst>
                <a:gd name="connsiteX0" fmla="*/ 0 w 5323541"/>
                <a:gd name="connsiteY0" fmla="*/ 77348 h 773476"/>
                <a:gd name="connsiteX1" fmla="*/ 77348 w 5323541"/>
                <a:gd name="connsiteY1" fmla="*/ 0 h 773476"/>
                <a:gd name="connsiteX2" fmla="*/ 5246193 w 5323541"/>
                <a:gd name="connsiteY2" fmla="*/ 0 h 773476"/>
                <a:gd name="connsiteX3" fmla="*/ 5323541 w 5323541"/>
                <a:gd name="connsiteY3" fmla="*/ 77348 h 773476"/>
                <a:gd name="connsiteX4" fmla="*/ 5323541 w 5323541"/>
                <a:gd name="connsiteY4" fmla="*/ 696128 h 773476"/>
                <a:gd name="connsiteX5" fmla="*/ 5246193 w 5323541"/>
                <a:gd name="connsiteY5" fmla="*/ 773476 h 773476"/>
                <a:gd name="connsiteX6" fmla="*/ 77348 w 5323541"/>
                <a:gd name="connsiteY6" fmla="*/ 773476 h 773476"/>
                <a:gd name="connsiteX7" fmla="*/ 0 w 5323541"/>
                <a:gd name="connsiteY7" fmla="*/ 696128 h 773476"/>
                <a:gd name="connsiteX8" fmla="*/ 0 w 5323541"/>
                <a:gd name="connsiteY8" fmla="*/ 77348 h 7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3541" h="773476">
                  <a:moveTo>
                    <a:pt x="0" y="77348"/>
                  </a:moveTo>
                  <a:cubicBezTo>
                    <a:pt x="0" y="34630"/>
                    <a:pt x="34630" y="0"/>
                    <a:pt x="77348" y="0"/>
                  </a:cubicBezTo>
                  <a:lnTo>
                    <a:pt x="5246193" y="0"/>
                  </a:lnTo>
                  <a:cubicBezTo>
                    <a:pt x="5288911" y="0"/>
                    <a:pt x="5323541" y="34630"/>
                    <a:pt x="5323541" y="77348"/>
                  </a:cubicBezTo>
                  <a:lnTo>
                    <a:pt x="5323541" y="696128"/>
                  </a:lnTo>
                  <a:cubicBezTo>
                    <a:pt x="5323541" y="738846"/>
                    <a:pt x="5288911" y="773476"/>
                    <a:pt x="5246193" y="773476"/>
                  </a:cubicBezTo>
                  <a:lnTo>
                    <a:pt x="77348" y="773476"/>
                  </a:lnTo>
                  <a:cubicBezTo>
                    <a:pt x="34630" y="773476"/>
                    <a:pt x="0" y="738846"/>
                    <a:pt x="0" y="696128"/>
                  </a:cubicBezTo>
                  <a:lnTo>
                    <a:pt x="0" y="77348"/>
                  </a:lnTo>
                  <a:close/>
                </a:path>
              </a:pathLst>
            </a:custGeom>
            <a:solidFill>
              <a:srgbClr val="1F1049"/>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947981" tIns="91440" rIns="91441" bIns="91440" numCol="1" spcCol="1270" anchor="ctr" anchorCtr="0">
              <a:noAutofit/>
            </a:bodyPr>
            <a:lstStyle/>
            <a:p>
              <a:pPr defTabSz="1066800">
                <a:lnSpc>
                  <a:spcPct val="90000"/>
                </a:lnSpc>
                <a:spcBef>
                  <a:spcPct val="0"/>
                </a:spcBef>
                <a:spcAft>
                  <a:spcPct val="35000"/>
                </a:spcAft>
              </a:pPr>
              <a:r>
                <a:rPr lang="zh-CN" altLang="en-US" sz="2400" dirty="0">
                  <a:latin typeface="Yuanti SC" charset="-122"/>
                  <a:ea typeface="Yuanti SC" charset="-122"/>
                  <a:cs typeface="Yuanti SC" charset="-122"/>
                </a:rPr>
                <a:t>请输入您的标题</a:t>
              </a:r>
            </a:p>
          </p:txBody>
        </p:sp>
        <p:sp>
          <p:nvSpPr>
            <p:cNvPr id="21" name="圆角矩形 20"/>
            <p:cNvSpPr/>
            <p:nvPr/>
          </p:nvSpPr>
          <p:spPr>
            <a:xfrm>
              <a:off x="6439301" y="2531684"/>
              <a:ext cx="1064708" cy="618781"/>
            </a:xfrm>
            <a:prstGeom prst="roundRect">
              <a:avLst>
                <a:gd name="adj" fmla="val 10000"/>
              </a:avLst>
            </a:prstGeom>
            <a:blipFill>
              <a:blip r:embed="rId3" cstate="screen"/>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2" name="任意形状 4"/>
            <p:cNvSpPr/>
            <p:nvPr/>
          </p:nvSpPr>
          <p:spPr>
            <a:xfrm>
              <a:off x="6361954" y="3305160"/>
              <a:ext cx="5323541" cy="773476"/>
            </a:xfrm>
            <a:custGeom>
              <a:avLst/>
              <a:gdLst>
                <a:gd name="connsiteX0" fmla="*/ 0 w 5323541"/>
                <a:gd name="connsiteY0" fmla="*/ 77348 h 773476"/>
                <a:gd name="connsiteX1" fmla="*/ 77348 w 5323541"/>
                <a:gd name="connsiteY1" fmla="*/ 0 h 773476"/>
                <a:gd name="connsiteX2" fmla="*/ 5246193 w 5323541"/>
                <a:gd name="connsiteY2" fmla="*/ 0 h 773476"/>
                <a:gd name="connsiteX3" fmla="*/ 5323541 w 5323541"/>
                <a:gd name="connsiteY3" fmla="*/ 77348 h 773476"/>
                <a:gd name="connsiteX4" fmla="*/ 5323541 w 5323541"/>
                <a:gd name="connsiteY4" fmla="*/ 696128 h 773476"/>
                <a:gd name="connsiteX5" fmla="*/ 5246193 w 5323541"/>
                <a:gd name="connsiteY5" fmla="*/ 773476 h 773476"/>
                <a:gd name="connsiteX6" fmla="*/ 77348 w 5323541"/>
                <a:gd name="connsiteY6" fmla="*/ 773476 h 773476"/>
                <a:gd name="connsiteX7" fmla="*/ 0 w 5323541"/>
                <a:gd name="connsiteY7" fmla="*/ 696128 h 773476"/>
                <a:gd name="connsiteX8" fmla="*/ 0 w 5323541"/>
                <a:gd name="connsiteY8" fmla="*/ 77348 h 7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3541" h="773476">
                  <a:moveTo>
                    <a:pt x="0" y="77348"/>
                  </a:moveTo>
                  <a:cubicBezTo>
                    <a:pt x="0" y="34630"/>
                    <a:pt x="34630" y="0"/>
                    <a:pt x="77348" y="0"/>
                  </a:cubicBezTo>
                  <a:lnTo>
                    <a:pt x="5246193" y="0"/>
                  </a:lnTo>
                  <a:cubicBezTo>
                    <a:pt x="5288911" y="0"/>
                    <a:pt x="5323541" y="34630"/>
                    <a:pt x="5323541" y="77348"/>
                  </a:cubicBezTo>
                  <a:lnTo>
                    <a:pt x="5323541" y="696128"/>
                  </a:lnTo>
                  <a:cubicBezTo>
                    <a:pt x="5323541" y="738846"/>
                    <a:pt x="5288911" y="773476"/>
                    <a:pt x="5246193" y="773476"/>
                  </a:cubicBezTo>
                  <a:lnTo>
                    <a:pt x="77348" y="773476"/>
                  </a:lnTo>
                  <a:cubicBezTo>
                    <a:pt x="34630" y="773476"/>
                    <a:pt x="0" y="738846"/>
                    <a:pt x="0" y="696128"/>
                  </a:cubicBezTo>
                  <a:lnTo>
                    <a:pt x="0" y="77348"/>
                  </a:lnTo>
                  <a:close/>
                </a:path>
              </a:pathLst>
            </a:custGeom>
            <a:solidFill>
              <a:srgbClr val="1F1049"/>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947981" tIns="91440" rIns="91441" bIns="91440" numCol="1" spcCol="1270" anchor="ctr" anchorCtr="0">
              <a:noAutofit/>
            </a:bodyPr>
            <a:lstStyle/>
            <a:p>
              <a:pPr defTabSz="1066800">
                <a:lnSpc>
                  <a:spcPct val="90000"/>
                </a:lnSpc>
                <a:spcBef>
                  <a:spcPct val="0"/>
                </a:spcBef>
                <a:spcAft>
                  <a:spcPct val="35000"/>
                </a:spcAft>
              </a:pPr>
              <a:r>
                <a:rPr lang="zh-CN" altLang="en-US" sz="2400" dirty="0">
                  <a:latin typeface="Yuanti SC" charset="-122"/>
                  <a:ea typeface="Yuanti SC" charset="-122"/>
                  <a:cs typeface="Yuanti SC" charset="-122"/>
                </a:rPr>
                <a:t>请输入您的标题</a:t>
              </a:r>
            </a:p>
          </p:txBody>
        </p:sp>
        <p:sp>
          <p:nvSpPr>
            <p:cNvPr id="23" name="圆角矩形 22"/>
            <p:cNvSpPr/>
            <p:nvPr/>
          </p:nvSpPr>
          <p:spPr>
            <a:xfrm>
              <a:off x="6439301" y="3382508"/>
              <a:ext cx="1064708" cy="618781"/>
            </a:xfrm>
            <a:prstGeom prst="roundRect">
              <a:avLst>
                <a:gd name="adj" fmla="val 10000"/>
              </a:avLst>
            </a:prstGeom>
            <a:blipFill>
              <a:blip r:embed="rId3" cstate="screen"/>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4" name="任意形状 6"/>
            <p:cNvSpPr/>
            <p:nvPr/>
          </p:nvSpPr>
          <p:spPr>
            <a:xfrm>
              <a:off x="6361954" y="4155984"/>
              <a:ext cx="5323541" cy="773476"/>
            </a:xfrm>
            <a:custGeom>
              <a:avLst/>
              <a:gdLst>
                <a:gd name="connsiteX0" fmla="*/ 0 w 5323541"/>
                <a:gd name="connsiteY0" fmla="*/ 77348 h 773476"/>
                <a:gd name="connsiteX1" fmla="*/ 77348 w 5323541"/>
                <a:gd name="connsiteY1" fmla="*/ 0 h 773476"/>
                <a:gd name="connsiteX2" fmla="*/ 5246193 w 5323541"/>
                <a:gd name="connsiteY2" fmla="*/ 0 h 773476"/>
                <a:gd name="connsiteX3" fmla="*/ 5323541 w 5323541"/>
                <a:gd name="connsiteY3" fmla="*/ 77348 h 773476"/>
                <a:gd name="connsiteX4" fmla="*/ 5323541 w 5323541"/>
                <a:gd name="connsiteY4" fmla="*/ 696128 h 773476"/>
                <a:gd name="connsiteX5" fmla="*/ 5246193 w 5323541"/>
                <a:gd name="connsiteY5" fmla="*/ 773476 h 773476"/>
                <a:gd name="connsiteX6" fmla="*/ 77348 w 5323541"/>
                <a:gd name="connsiteY6" fmla="*/ 773476 h 773476"/>
                <a:gd name="connsiteX7" fmla="*/ 0 w 5323541"/>
                <a:gd name="connsiteY7" fmla="*/ 696128 h 773476"/>
                <a:gd name="connsiteX8" fmla="*/ 0 w 5323541"/>
                <a:gd name="connsiteY8" fmla="*/ 77348 h 7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3541" h="773476">
                  <a:moveTo>
                    <a:pt x="0" y="77348"/>
                  </a:moveTo>
                  <a:cubicBezTo>
                    <a:pt x="0" y="34630"/>
                    <a:pt x="34630" y="0"/>
                    <a:pt x="77348" y="0"/>
                  </a:cubicBezTo>
                  <a:lnTo>
                    <a:pt x="5246193" y="0"/>
                  </a:lnTo>
                  <a:cubicBezTo>
                    <a:pt x="5288911" y="0"/>
                    <a:pt x="5323541" y="34630"/>
                    <a:pt x="5323541" y="77348"/>
                  </a:cubicBezTo>
                  <a:lnTo>
                    <a:pt x="5323541" y="696128"/>
                  </a:lnTo>
                  <a:cubicBezTo>
                    <a:pt x="5323541" y="738846"/>
                    <a:pt x="5288911" y="773476"/>
                    <a:pt x="5246193" y="773476"/>
                  </a:cubicBezTo>
                  <a:lnTo>
                    <a:pt x="77348" y="773476"/>
                  </a:lnTo>
                  <a:cubicBezTo>
                    <a:pt x="34630" y="773476"/>
                    <a:pt x="0" y="738846"/>
                    <a:pt x="0" y="696128"/>
                  </a:cubicBezTo>
                  <a:lnTo>
                    <a:pt x="0" y="77348"/>
                  </a:lnTo>
                  <a:close/>
                </a:path>
              </a:pathLst>
            </a:custGeom>
            <a:solidFill>
              <a:srgbClr val="1F1049"/>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947981" tIns="91440" rIns="91441" bIns="91440" numCol="1" spcCol="1270" anchor="ctr" anchorCtr="0">
              <a:noAutofit/>
            </a:bodyPr>
            <a:lstStyle/>
            <a:p>
              <a:pPr defTabSz="1066800">
                <a:lnSpc>
                  <a:spcPct val="90000"/>
                </a:lnSpc>
                <a:spcBef>
                  <a:spcPct val="0"/>
                </a:spcBef>
                <a:spcAft>
                  <a:spcPct val="35000"/>
                </a:spcAft>
              </a:pPr>
              <a:r>
                <a:rPr lang="zh-CN" altLang="en-US" sz="2400" dirty="0">
                  <a:latin typeface="Yuanti SC" charset="-122"/>
                  <a:ea typeface="Yuanti SC" charset="-122"/>
                  <a:cs typeface="Yuanti SC" charset="-122"/>
                </a:rPr>
                <a:t>请输入您的标题</a:t>
              </a:r>
            </a:p>
          </p:txBody>
        </p:sp>
        <p:sp>
          <p:nvSpPr>
            <p:cNvPr id="25" name="圆角矩形 24"/>
            <p:cNvSpPr/>
            <p:nvPr/>
          </p:nvSpPr>
          <p:spPr>
            <a:xfrm>
              <a:off x="6439301" y="4233332"/>
              <a:ext cx="1064708" cy="618781"/>
            </a:xfrm>
            <a:prstGeom prst="roundRect">
              <a:avLst>
                <a:gd name="adj" fmla="val 10000"/>
              </a:avLst>
            </a:prstGeom>
            <a:blipFill>
              <a:blip r:embed="rId3" cstate="screen"/>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6" name="任意形状 8"/>
            <p:cNvSpPr/>
            <p:nvPr/>
          </p:nvSpPr>
          <p:spPr>
            <a:xfrm>
              <a:off x="6361954" y="5006808"/>
              <a:ext cx="5323541" cy="773476"/>
            </a:xfrm>
            <a:custGeom>
              <a:avLst/>
              <a:gdLst>
                <a:gd name="connsiteX0" fmla="*/ 0 w 5323541"/>
                <a:gd name="connsiteY0" fmla="*/ 77348 h 773476"/>
                <a:gd name="connsiteX1" fmla="*/ 77348 w 5323541"/>
                <a:gd name="connsiteY1" fmla="*/ 0 h 773476"/>
                <a:gd name="connsiteX2" fmla="*/ 5246193 w 5323541"/>
                <a:gd name="connsiteY2" fmla="*/ 0 h 773476"/>
                <a:gd name="connsiteX3" fmla="*/ 5323541 w 5323541"/>
                <a:gd name="connsiteY3" fmla="*/ 77348 h 773476"/>
                <a:gd name="connsiteX4" fmla="*/ 5323541 w 5323541"/>
                <a:gd name="connsiteY4" fmla="*/ 696128 h 773476"/>
                <a:gd name="connsiteX5" fmla="*/ 5246193 w 5323541"/>
                <a:gd name="connsiteY5" fmla="*/ 773476 h 773476"/>
                <a:gd name="connsiteX6" fmla="*/ 77348 w 5323541"/>
                <a:gd name="connsiteY6" fmla="*/ 773476 h 773476"/>
                <a:gd name="connsiteX7" fmla="*/ 0 w 5323541"/>
                <a:gd name="connsiteY7" fmla="*/ 696128 h 773476"/>
                <a:gd name="connsiteX8" fmla="*/ 0 w 5323541"/>
                <a:gd name="connsiteY8" fmla="*/ 77348 h 7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3541" h="773476">
                  <a:moveTo>
                    <a:pt x="0" y="77348"/>
                  </a:moveTo>
                  <a:cubicBezTo>
                    <a:pt x="0" y="34630"/>
                    <a:pt x="34630" y="0"/>
                    <a:pt x="77348" y="0"/>
                  </a:cubicBezTo>
                  <a:lnTo>
                    <a:pt x="5246193" y="0"/>
                  </a:lnTo>
                  <a:cubicBezTo>
                    <a:pt x="5288911" y="0"/>
                    <a:pt x="5323541" y="34630"/>
                    <a:pt x="5323541" y="77348"/>
                  </a:cubicBezTo>
                  <a:lnTo>
                    <a:pt x="5323541" y="696128"/>
                  </a:lnTo>
                  <a:cubicBezTo>
                    <a:pt x="5323541" y="738846"/>
                    <a:pt x="5288911" y="773476"/>
                    <a:pt x="5246193" y="773476"/>
                  </a:cubicBezTo>
                  <a:lnTo>
                    <a:pt x="77348" y="773476"/>
                  </a:lnTo>
                  <a:cubicBezTo>
                    <a:pt x="34630" y="773476"/>
                    <a:pt x="0" y="738846"/>
                    <a:pt x="0" y="696128"/>
                  </a:cubicBezTo>
                  <a:lnTo>
                    <a:pt x="0" y="77348"/>
                  </a:lnTo>
                  <a:close/>
                </a:path>
              </a:pathLst>
            </a:custGeom>
            <a:solidFill>
              <a:srgbClr val="1F1049"/>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947981" tIns="91440" rIns="91441" bIns="91440" numCol="1" spcCol="1270" anchor="ctr" anchorCtr="0">
              <a:noAutofit/>
            </a:bodyPr>
            <a:lstStyle/>
            <a:p>
              <a:pPr defTabSz="1066800">
                <a:lnSpc>
                  <a:spcPct val="90000"/>
                </a:lnSpc>
                <a:spcBef>
                  <a:spcPct val="0"/>
                </a:spcBef>
                <a:spcAft>
                  <a:spcPct val="35000"/>
                </a:spcAft>
              </a:pPr>
              <a:r>
                <a:rPr lang="zh-CN" altLang="en-US" sz="2400" dirty="0">
                  <a:latin typeface="Yuanti SC" charset="-122"/>
                  <a:ea typeface="Yuanti SC" charset="-122"/>
                  <a:cs typeface="Yuanti SC" charset="-122"/>
                </a:rPr>
                <a:t>请输入您的标题</a:t>
              </a:r>
            </a:p>
          </p:txBody>
        </p:sp>
        <p:sp>
          <p:nvSpPr>
            <p:cNvPr id="27" name="圆角矩形 26"/>
            <p:cNvSpPr/>
            <p:nvPr/>
          </p:nvSpPr>
          <p:spPr>
            <a:xfrm>
              <a:off x="6439301" y="5084156"/>
              <a:ext cx="1064708" cy="618781"/>
            </a:xfrm>
            <a:prstGeom prst="roundRect">
              <a:avLst>
                <a:gd name="adj" fmla="val 10000"/>
              </a:avLst>
            </a:prstGeom>
            <a:blipFill>
              <a:blip r:embed="rId3" cstate="screen"/>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3" presetClass="entr" presetSubtype="5"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a:xfrm>
            <a:off x="2233892" y="2020384"/>
            <a:ext cx="4898091" cy="1257338"/>
          </a:xfrm>
          <a:prstGeom prst="rect">
            <a:avLst/>
          </a:prstGeom>
          <a:solidFill>
            <a:srgbClr val="1F1049">
              <a:alpha val="50196"/>
            </a:srgb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zh-CN" sz="4050" dirty="0">
                <a:solidFill>
                  <a:schemeClr val="bg1"/>
                </a:solidFill>
                <a:latin typeface="Yuanti SC" charset="-122"/>
                <a:ea typeface="Yuanti SC" charset="-122"/>
                <a:cs typeface="Yuanti SC" charset="-122"/>
              </a:rPr>
              <a:t>PART</a:t>
            </a:r>
            <a:r>
              <a:rPr kumimoji="1" lang="zh-CN" altLang="en-US" sz="4050" dirty="0">
                <a:solidFill>
                  <a:schemeClr val="bg1"/>
                </a:solidFill>
                <a:latin typeface="Yuanti SC" charset="-122"/>
                <a:ea typeface="Yuanti SC" charset="-122"/>
                <a:cs typeface="Yuanti SC" charset="-122"/>
              </a:rPr>
              <a:t> </a:t>
            </a:r>
            <a:r>
              <a:rPr kumimoji="1" lang="en-US" altLang="zh-CN" sz="4050" dirty="0" smtClean="0">
                <a:solidFill>
                  <a:schemeClr val="bg1"/>
                </a:solidFill>
                <a:latin typeface="Yuanti SC" charset="-122"/>
                <a:ea typeface="Yuanti SC" charset="-122"/>
                <a:cs typeface="Yuanti SC" charset="-122"/>
              </a:rPr>
              <a:t>FOUR</a:t>
            </a:r>
            <a:endParaRPr kumimoji="1" lang="en-US" altLang="zh-CN" sz="4050" dirty="0">
              <a:solidFill>
                <a:schemeClr val="bg1"/>
              </a:solidFill>
              <a:latin typeface="Yuanti SC" charset="-122"/>
              <a:ea typeface="Yuanti SC" charset="-122"/>
              <a:cs typeface="Yuanti SC" charset="-122"/>
            </a:endParaRPr>
          </a:p>
          <a:p>
            <a:pPr algn="ctr"/>
            <a:r>
              <a:rPr kumimoji="1" lang="zh-CN" altLang="en-US" sz="4050" dirty="0">
                <a:solidFill>
                  <a:schemeClr val="bg1"/>
                </a:solidFill>
                <a:latin typeface="Yuanti SC" charset="-122"/>
                <a:ea typeface="Yuanti SC" charset="-122"/>
                <a:cs typeface="Yuanti SC" charset="-122"/>
              </a:rPr>
              <a:t>请在此输入您的标题</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grpSp>
        <p:nvGrpSpPr>
          <p:cNvPr id="6" name="Group 51"/>
          <p:cNvGrpSpPr/>
          <p:nvPr/>
        </p:nvGrpSpPr>
        <p:grpSpPr bwMode="auto">
          <a:xfrm>
            <a:off x="495300" y="1537097"/>
            <a:ext cx="1035844" cy="695325"/>
            <a:chOff x="0" y="0"/>
            <a:chExt cx="1381737" cy="926953"/>
          </a:xfrm>
        </p:grpSpPr>
        <p:sp>
          <p:nvSpPr>
            <p:cNvPr id="7" name="Freeform 259"/>
            <p:cNvSpPr>
              <a:spLocks noChangeArrowheads="1"/>
            </p:cNvSpPr>
            <p:nvPr/>
          </p:nvSpPr>
          <p:spPr bwMode="auto">
            <a:xfrm rot="-6030245">
              <a:off x="466163" y="11379"/>
              <a:ext cx="723711" cy="1107433"/>
            </a:xfrm>
            <a:custGeom>
              <a:avLst/>
              <a:gdLst>
                <a:gd name="T0" fmla="*/ 2147483647 w 10000"/>
                <a:gd name="T1" fmla="*/ 2147483647 h 9218"/>
                <a:gd name="T2" fmla="*/ 2147483647 w 10000"/>
                <a:gd name="T3" fmla="*/ 2147483647 h 9218"/>
                <a:gd name="T4" fmla="*/ 2147483647 w 10000"/>
                <a:gd name="T5" fmla="*/ 0 h 9218"/>
                <a:gd name="T6" fmla="*/ 0 w 10000"/>
                <a:gd name="T7" fmla="*/ 2147483647 h 9218"/>
                <a:gd name="T8" fmla="*/ 2147483647 w 10000"/>
                <a:gd name="T9" fmla="*/ 2147483647 h 9218"/>
                <a:gd name="T10" fmla="*/ 0 60000 65536"/>
                <a:gd name="T11" fmla="*/ 0 60000 65536"/>
                <a:gd name="T12" fmla="*/ 0 60000 65536"/>
                <a:gd name="T13" fmla="*/ 0 60000 65536"/>
                <a:gd name="T14" fmla="*/ 0 60000 65536"/>
                <a:gd name="T15" fmla="*/ 0 w 10000"/>
                <a:gd name="T16" fmla="*/ 0 h 9218"/>
                <a:gd name="T17" fmla="*/ 10000 w 10000"/>
                <a:gd name="T18" fmla="*/ 9218 h 9218"/>
              </a:gdLst>
              <a:ahLst/>
              <a:cxnLst>
                <a:cxn ang="T10">
                  <a:pos x="T0" y="T1"/>
                </a:cxn>
                <a:cxn ang="T11">
                  <a:pos x="T2" y="T3"/>
                </a:cxn>
                <a:cxn ang="T12">
                  <a:pos x="T4" y="T5"/>
                </a:cxn>
                <a:cxn ang="T13">
                  <a:pos x="T6" y="T7"/>
                </a:cxn>
                <a:cxn ang="T14">
                  <a:pos x="T8" y="T9"/>
                </a:cxn>
              </a:cxnLst>
              <a:rect l="T15" t="T16" r="T17" b="T18"/>
              <a:pathLst>
                <a:path w="10000" h="9218">
                  <a:moveTo>
                    <a:pt x="1159" y="9218"/>
                  </a:moveTo>
                  <a:lnTo>
                    <a:pt x="10000" y="476"/>
                  </a:lnTo>
                  <a:lnTo>
                    <a:pt x="8709" y="0"/>
                  </a:lnTo>
                  <a:lnTo>
                    <a:pt x="0" y="8650"/>
                  </a:lnTo>
                  <a:lnTo>
                    <a:pt x="1159" y="9218"/>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 name="Group 53"/>
            <p:cNvGrpSpPr/>
            <p:nvPr/>
          </p:nvGrpSpPr>
          <p:grpSpPr bwMode="auto">
            <a:xfrm>
              <a:off x="0" y="0"/>
              <a:ext cx="780256" cy="787903"/>
              <a:chOff x="0" y="0"/>
              <a:chExt cx="325420" cy="328612"/>
            </a:xfrm>
          </p:grpSpPr>
          <p:grpSp>
            <p:nvGrpSpPr>
              <p:cNvPr id="9" name="Group 54"/>
              <p:cNvGrpSpPr/>
              <p:nvPr/>
            </p:nvGrpSpPr>
            <p:grpSpPr bwMode="auto">
              <a:xfrm rot="-6030245">
                <a:off x="-1596" y="1596"/>
                <a:ext cx="328612" cy="325420"/>
                <a:chOff x="0" y="0"/>
                <a:chExt cx="328612" cy="325420"/>
              </a:xfrm>
            </p:grpSpPr>
            <p:sp>
              <p:nvSpPr>
                <p:cNvPr id="11" name="Freeform 260"/>
                <p:cNvSpPr>
                  <a:spLocks noChangeArrowheads="1"/>
                </p:cNvSpPr>
                <p:nvPr/>
              </p:nvSpPr>
              <p:spPr bwMode="auto">
                <a:xfrm>
                  <a:off x="0" y="0"/>
                  <a:ext cx="328612" cy="325420"/>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11" y="22"/>
                      </a:moveTo>
                      <a:cubicBezTo>
                        <a:pt x="22" y="5"/>
                        <a:pt x="45" y="0"/>
                        <a:pt x="63" y="11"/>
                      </a:cubicBezTo>
                      <a:cubicBezTo>
                        <a:pt x="80" y="22"/>
                        <a:pt x="85" y="45"/>
                        <a:pt x="74" y="63"/>
                      </a:cubicBezTo>
                      <a:cubicBezTo>
                        <a:pt x="62" y="80"/>
                        <a:pt x="39" y="85"/>
                        <a:pt x="22" y="74"/>
                      </a:cubicBezTo>
                      <a:cubicBezTo>
                        <a:pt x="4" y="62"/>
                        <a:pt x="0" y="39"/>
                        <a:pt x="11"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Freeform 261"/>
                <p:cNvSpPr>
                  <a:spLocks noChangeArrowheads="1"/>
                </p:cNvSpPr>
                <p:nvPr/>
              </p:nvSpPr>
              <p:spPr bwMode="auto">
                <a:xfrm>
                  <a:off x="49213" y="46826"/>
                  <a:ext cx="228600" cy="228594"/>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5" y="10"/>
                      </a:moveTo>
                      <a:cubicBezTo>
                        <a:pt x="10" y="2"/>
                        <a:pt x="21" y="0"/>
                        <a:pt x="28" y="5"/>
                      </a:cubicBezTo>
                      <a:cubicBezTo>
                        <a:pt x="36" y="10"/>
                        <a:pt x="38" y="21"/>
                        <a:pt x="33" y="28"/>
                      </a:cubicBezTo>
                      <a:cubicBezTo>
                        <a:pt x="28" y="36"/>
                        <a:pt x="18" y="38"/>
                        <a:pt x="10" y="33"/>
                      </a:cubicBezTo>
                      <a:cubicBezTo>
                        <a:pt x="2" y="28"/>
                        <a:pt x="0" y="18"/>
                        <a:pt x="5" y="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0" name="TextBox 682"/>
              <p:cNvSpPr>
                <a:spLocks noChangeArrowheads="1"/>
              </p:cNvSpPr>
              <p:nvPr/>
            </p:nvSpPr>
            <p:spPr bwMode="auto">
              <a:xfrm>
                <a:off x="65851" y="64402"/>
                <a:ext cx="182108" cy="20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3" name="Group 58"/>
          <p:cNvGrpSpPr/>
          <p:nvPr/>
        </p:nvGrpSpPr>
        <p:grpSpPr bwMode="auto">
          <a:xfrm>
            <a:off x="1166812" y="3119438"/>
            <a:ext cx="833438" cy="1077516"/>
            <a:chOff x="0" y="0"/>
            <a:chExt cx="1111476" cy="1436886"/>
          </a:xfrm>
        </p:grpSpPr>
        <p:sp>
          <p:nvSpPr>
            <p:cNvPr id="14" name="Freeform 259"/>
            <p:cNvSpPr>
              <a:spLocks noChangeArrowheads="1"/>
            </p:cNvSpPr>
            <p:nvPr/>
          </p:nvSpPr>
          <p:spPr bwMode="auto">
            <a:xfrm rot="-10532261">
              <a:off x="387765" y="0"/>
              <a:ext cx="723711" cy="1107433"/>
            </a:xfrm>
            <a:custGeom>
              <a:avLst/>
              <a:gdLst>
                <a:gd name="T0" fmla="*/ 2147483647 w 10000"/>
                <a:gd name="T1" fmla="*/ 2147483647 h 9218"/>
                <a:gd name="T2" fmla="*/ 2147483647 w 10000"/>
                <a:gd name="T3" fmla="*/ 2147483647 h 9218"/>
                <a:gd name="T4" fmla="*/ 2147483647 w 10000"/>
                <a:gd name="T5" fmla="*/ 0 h 9218"/>
                <a:gd name="T6" fmla="*/ 0 w 10000"/>
                <a:gd name="T7" fmla="*/ 2147483647 h 9218"/>
                <a:gd name="T8" fmla="*/ 2147483647 w 10000"/>
                <a:gd name="T9" fmla="*/ 2147483647 h 9218"/>
                <a:gd name="T10" fmla="*/ 0 60000 65536"/>
                <a:gd name="T11" fmla="*/ 0 60000 65536"/>
                <a:gd name="T12" fmla="*/ 0 60000 65536"/>
                <a:gd name="T13" fmla="*/ 0 60000 65536"/>
                <a:gd name="T14" fmla="*/ 0 60000 65536"/>
                <a:gd name="T15" fmla="*/ 0 w 10000"/>
                <a:gd name="T16" fmla="*/ 0 h 9218"/>
                <a:gd name="T17" fmla="*/ 10000 w 10000"/>
                <a:gd name="T18" fmla="*/ 9218 h 9218"/>
              </a:gdLst>
              <a:ahLst/>
              <a:cxnLst>
                <a:cxn ang="T10">
                  <a:pos x="T0" y="T1"/>
                </a:cxn>
                <a:cxn ang="T11">
                  <a:pos x="T2" y="T3"/>
                </a:cxn>
                <a:cxn ang="T12">
                  <a:pos x="T4" y="T5"/>
                </a:cxn>
                <a:cxn ang="T13">
                  <a:pos x="T6" y="T7"/>
                </a:cxn>
                <a:cxn ang="T14">
                  <a:pos x="T8" y="T9"/>
                </a:cxn>
              </a:cxnLst>
              <a:rect l="T15" t="T16" r="T17" b="T18"/>
              <a:pathLst>
                <a:path w="10000" h="9218">
                  <a:moveTo>
                    <a:pt x="1159" y="9218"/>
                  </a:moveTo>
                  <a:lnTo>
                    <a:pt x="10000" y="476"/>
                  </a:lnTo>
                  <a:lnTo>
                    <a:pt x="8709" y="0"/>
                  </a:lnTo>
                  <a:lnTo>
                    <a:pt x="0" y="8650"/>
                  </a:lnTo>
                  <a:lnTo>
                    <a:pt x="1159" y="9218"/>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5" name="Group 60"/>
            <p:cNvGrpSpPr/>
            <p:nvPr/>
          </p:nvGrpSpPr>
          <p:grpSpPr bwMode="auto">
            <a:xfrm>
              <a:off x="0" y="596296"/>
              <a:ext cx="848833" cy="840590"/>
              <a:chOff x="0" y="0"/>
              <a:chExt cx="871486" cy="863022"/>
            </a:xfrm>
          </p:grpSpPr>
          <p:grpSp>
            <p:nvGrpSpPr>
              <p:cNvPr id="16" name="Group 61"/>
              <p:cNvGrpSpPr/>
              <p:nvPr/>
            </p:nvGrpSpPr>
            <p:grpSpPr bwMode="auto">
              <a:xfrm rot="-1403406">
                <a:off x="0" y="0"/>
                <a:ext cx="871486" cy="863022"/>
                <a:chOff x="0" y="0"/>
                <a:chExt cx="328612" cy="325420"/>
              </a:xfrm>
            </p:grpSpPr>
            <p:sp>
              <p:nvSpPr>
                <p:cNvPr id="18" name="Freeform 260"/>
                <p:cNvSpPr>
                  <a:spLocks noChangeArrowheads="1"/>
                </p:cNvSpPr>
                <p:nvPr/>
              </p:nvSpPr>
              <p:spPr bwMode="auto">
                <a:xfrm>
                  <a:off x="0" y="0"/>
                  <a:ext cx="328612" cy="325420"/>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11" y="22"/>
                      </a:moveTo>
                      <a:cubicBezTo>
                        <a:pt x="22" y="5"/>
                        <a:pt x="45" y="0"/>
                        <a:pt x="63" y="11"/>
                      </a:cubicBezTo>
                      <a:cubicBezTo>
                        <a:pt x="80" y="22"/>
                        <a:pt x="85" y="45"/>
                        <a:pt x="74" y="63"/>
                      </a:cubicBezTo>
                      <a:cubicBezTo>
                        <a:pt x="62" y="80"/>
                        <a:pt x="39" y="85"/>
                        <a:pt x="22" y="74"/>
                      </a:cubicBezTo>
                      <a:cubicBezTo>
                        <a:pt x="4" y="62"/>
                        <a:pt x="0" y="39"/>
                        <a:pt x="11"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Freeform 261"/>
                <p:cNvSpPr>
                  <a:spLocks noChangeArrowheads="1"/>
                </p:cNvSpPr>
                <p:nvPr/>
              </p:nvSpPr>
              <p:spPr bwMode="auto">
                <a:xfrm>
                  <a:off x="36070" y="33683"/>
                  <a:ext cx="254886" cy="254879"/>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5" y="10"/>
                      </a:moveTo>
                      <a:cubicBezTo>
                        <a:pt x="10" y="2"/>
                        <a:pt x="21" y="0"/>
                        <a:pt x="28" y="5"/>
                      </a:cubicBezTo>
                      <a:cubicBezTo>
                        <a:pt x="36" y="10"/>
                        <a:pt x="38" y="21"/>
                        <a:pt x="33" y="28"/>
                      </a:cubicBezTo>
                      <a:cubicBezTo>
                        <a:pt x="28" y="36"/>
                        <a:pt x="18" y="38"/>
                        <a:pt x="10" y="33"/>
                      </a:cubicBezTo>
                      <a:cubicBezTo>
                        <a:pt x="2" y="28"/>
                        <a:pt x="0" y="18"/>
                        <a:pt x="5" y="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7" name="TextBox 682"/>
              <p:cNvSpPr>
                <a:spLocks noChangeArrowheads="1"/>
              </p:cNvSpPr>
              <p:nvPr/>
            </p:nvSpPr>
            <p:spPr bwMode="auto">
              <a:xfrm>
                <a:off x="194154" y="212661"/>
                <a:ext cx="448183" cy="50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0" name="Group 65"/>
          <p:cNvGrpSpPr/>
          <p:nvPr/>
        </p:nvGrpSpPr>
        <p:grpSpPr bwMode="auto">
          <a:xfrm>
            <a:off x="3231356" y="2695575"/>
            <a:ext cx="1091804" cy="721519"/>
            <a:chOff x="0" y="0"/>
            <a:chExt cx="1454628" cy="962653"/>
          </a:xfrm>
        </p:grpSpPr>
        <p:sp>
          <p:nvSpPr>
            <p:cNvPr id="21" name="Freeform 262"/>
            <p:cNvSpPr>
              <a:spLocks noChangeArrowheads="1"/>
            </p:cNvSpPr>
            <p:nvPr/>
          </p:nvSpPr>
          <p:spPr bwMode="auto">
            <a:xfrm rot="-679812">
              <a:off x="0" y="0"/>
              <a:ext cx="1182312" cy="823804"/>
            </a:xfrm>
            <a:custGeom>
              <a:avLst/>
              <a:gdLst>
                <a:gd name="T0" fmla="*/ 0 w 620"/>
                <a:gd name="T1" fmla="*/ 2147483647 h 432"/>
                <a:gd name="T2" fmla="*/ 2147483647 w 620"/>
                <a:gd name="T3" fmla="*/ 2147483647 h 432"/>
                <a:gd name="T4" fmla="*/ 2147483647 w 620"/>
                <a:gd name="T5" fmla="*/ 2147483647 h 432"/>
                <a:gd name="T6" fmla="*/ 2147483647 w 620"/>
                <a:gd name="T7" fmla="*/ 0 h 432"/>
                <a:gd name="T8" fmla="*/ 0 w 620"/>
                <a:gd name="T9" fmla="*/ 2147483647 h 432"/>
                <a:gd name="T10" fmla="*/ 0 60000 65536"/>
                <a:gd name="T11" fmla="*/ 0 60000 65536"/>
                <a:gd name="T12" fmla="*/ 0 60000 65536"/>
                <a:gd name="T13" fmla="*/ 0 60000 65536"/>
                <a:gd name="T14" fmla="*/ 0 60000 65536"/>
                <a:gd name="T15" fmla="*/ 0 w 620"/>
                <a:gd name="T16" fmla="*/ 0 h 432"/>
                <a:gd name="T17" fmla="*/ 620 w 620"/>
                <a:gd name="T18" fmla="*/ 432 h 432"/>
              </a:gdLst>
              <a:ahLst/>
              <a:cxnLst>
                <a:cxn ang="T10">
                  <a:pos x="T0" y="T1"/>
                </a:cxn>
                <a:cxn ang="T11">
                  <a:pos x="T2" y="T3"/>
                </a:cxn>
                <a:cxn ang="T12">
                  <a:pos x="T4" y="T5"/>
                </a:cxn>
                <a:cxn ang="T13">
                  <a:pos x="T6" y="T7"/>
                </a:cxn>
                <a:cxn ang="T14">
                  <a:pos x="T8" y="T9"/>
                </a:cxn>
              </a:cxnLst>
              <a:rect l="T15" t="T16" r="T17" b="T18"/>
              <a:pathLst>
                <a:path w="620" h="432">
                  <a:moveTo>
                    <a:pt x="0" y="49"/>
                  </a:moveTo>
                  <a:lnTo>
                    <a:pt x="588" y="432"/>
                  </a:lnTo>
                  <a:lnTo>
                    <a:pt x="620" y="382"/>
                  </a:lnTo>
                  <a:lnTo>
                    <a:pt x="32" y="0"/>
                  </a:lnTo>
                  <a:lnTo>
                    <a:pt x="0" y="49"/>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2" name="Group 67"/>
            <p:cNvGrpSpPr/>
            <p:nvPr/>
          </p:nvGrpSpPr>
          <p:grpSpPr bwMode="auto">
            <a:xfrm>
              <a:off x="749772" y="264644"/>
              <a:ext cx="704856" cy="698009"/>
              <a:chOff x="0" y="0"/>
              <a:chExt cx="586778" cy="581078"/>
            </a:xfrm>
          </p:grpSpPr>
          <p:grpSp>
            <p:nvGrpSpPr>
              <p:cNvPr id="23" name="Group 68"/>
              <p:cNvGrpSpPr/>
              <p:nvPr/>
            </p:nvGrpSpPr>
            <p:grpSpPr bwMode="auto">
              <a:xfrm rot="-679812">
                <a:off x="0" y="0"/>
                <a:ext cx="586778" cy="581078"/>
                <a:chOff x="0" y="0"/>
                <a:chExt cx="328612" cy="325420"/>
              </a:xfrm>
            </p:grpSpPr>
            <p:sp>
              <p:nvSpPr>
                <p:cNvPr id="25" name="Freeform 260"/>
                <p:cNvSpPr>
                  <a:spLocks noChangeArrowheads="1"/>
                </p:cNvSpPr>
                <p:nvPr/>
              </p:nvSpPr>
              <p:spPr bwMode="auto">
                <a:xfrm>
                  <a:off x="0" y="0"/>
                  <a:ext cx="328612" cy="325420"/>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11" y="22"/>
                      </a:moveTo>
                      <a:cubicBezTo>
                        <a:pt x="22" y="5"/>
                        <a:pt x="45" y="0"/>
                        <a:pt x="63" y="11"/>
                      </a:cubicBezTo>
                      <a:cubicBezTo>
                        <a:pt x="80" y="22"/>
                        <a:pt x="85" y="45"/>
                        <a:pt x="74" y="63"/>
                      </a:cubicBezTo>
                      <a:cubicBezTo>
                        <a:pt x="62" y="80"/>
                        <a:pt x="39" y="85"/>
                        <a:pt x="22" y="74"/>
                      </a:cubicBezTo>
                      <a:cubicBezTo>
                        <a:pt x="4" y="62"/>
                        <a:pt x="0" y="39"/>
                        <a:pt x="11"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Freeform 261"/>
                <p:cNvSpPr>
                  <a:spLocks noChangeArrowheads="1"/>
                </p:cNvSpPr>
                <p:nvPr/>
              </p:nvSpPr>
              <p:spPr bwMode="auto">
                <a:xfrm>
                  <a:off x="41419" y="39032"/>
                  <a:ext cx="244189" cy="244182"/>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5" y="10"/>
                      </a:moveTo>
                      <a:cubicBezTo>
                        <a:pt x="10" y="2"/>
                        <a:pt x="21" y="0"/>
                        <a:pt x="28" y="5"/>
                      </a:cubicBezTo>
                      <a:cubicBezTo>
                        <a:pt x="36" y="10"/>
                        <a:pt x="38" y="21"/>
                        <a:pt x="33" y="28"/>
                      </a:cubicBezTo>
                      <a:cubicBezTo>
                        <a:pt x="28" y="36"/>
                        <a:pt x="18" y="38"/>
                        <a:pt x="10" y="33"/>
                      </a:cubicBezTo>
                      <a:cubicBezTo>
                        <a:pt x="2" y="28"/>
                        <a:pt x="0" y="18"/>
                        <a:pt x="5" y="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4" name="TextBox 682"/>
              <p:cNvSpPr>
                <a:spLocks noChangeArrowheads="1"/>
              </p:cNvSpPr>
              <p:nvPr/>
            </p:nvSpPr>
            <p:spPr bwMode="auto">
              <a:xfrm>
                <a:off x="117146" y="108326"/>
                <a:ext cx="363054" cy="41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1" name="Group 72"/>
          <p:cNvGrpSpPr/>
          <p:nvPr/>
        </p:nvGrpSpPr>
        <p:grpSpPr bwMode="auto">
          <a:xfrm>
            <a:off x="2878931" y="690562"/>
            <a:ext cx="891779" cy="804863"/>
            <a:chOff x="0" y="0"/>
            <a:chExt cx="1188792" cy="1073342"/>
          </a:xfrm>
        </p:grpSpPr>
        <p:sp>
          <p:nvSpPr>
            <p:cNvPr id="32" name="Freeform 256"/>
            <p:cNvSpPr>
              <a:spLocks noChangeArrowheads="1"/>
            </p:cNvSpPr>
            <p:nvPr/>
          </p:nvSpPr>
          <p:spPr bwMode="auto">
            <a:xfrm rot="-1403406">
              <a:off x="0" y="359073"/>
              <a:ext cx="1075563" cy="714269"/>
            </a:xfrm>
            <a:custGeom>
              <a:avLst/>
              <a:gdLst>
                <a:gd name="T0" fmla="*/ 2147483647 w 9231"/>
                <a:gd name="T1" fmla="*/ 2147483647 h 9364"/>
                <a:gd name="T2" fmla="*/ 2147483647 w 9231"/>
                <a:gd name="T3" fmla="*/ 2147483647 h 9364"/>
                <a:gd name="T4" fmla="*/ 2147483647 w 9231"/>
                <a:gd name="T5" fmla="*/ 0 h 9364"/>
                <a:gd name="T6" fmla="*/ 0 w 9231"/>
                <a:gd name="T7" fmla="*/ 2147483647 h 9364"/>
                <a:gd name="T8" fmla="*/ 2147483647 w 9231"/>
                <a:gd name="T9" fmla="*/ 2147483647 h 9364"/>
                <a:gd name="T10" fmla="*/ 0 60000 65536"/>
                <a:gd name="T11" fmla="*/ 0 60000 65536"/>
                <a:gd name="T12" fmla="*/ 0 60000 65536"/>
                <a:gd name="T13" fmla="*/ 0 60000 65536"/>
                <a:gd name="T14" fmla="*/ 0 60000 65536"/>
                <a:gd name="T15" fmla="*/ 0 w 9231"/>
                <a:gd name="T16" fmla="*/ 0 h 9364"/>
                <a:gd name="T17" fmla="*/ 9231 w 9231"/>
                <a:gd name="T18" fmla="*/ 9364 h 9364"/>
              </a:gdLst>
              <a:ahLst/>
              <a:cxnLst>
                <a:cxn ang="T10">
                  <a:pos x="T0" y="T1"/>
                </a:cxn>
                <a:cxn ang="T11">
                  <a:pos x="T2" y="T3"/>
                </a:cxn>
                <a:cxn ang="T12">
                  <a:pos x="T4" y="T5"/>
                </a:cxn>
                <a:cxn ang="T13">
                  <a:pos x="T6" y="T7"/>
                </a:cxn>
                <a:cxn ang="T14">
                  <a:pos x="T8" y="T9"/>
                </a:cxn>
              </a:cxnLst>
              <a:rect l="T15" t="T16" r="T17" b="T18"/>
              <a:pathLst>
                <a:path w="9231" h="9364">
                  <a:moveTo>
                    <a:pt x="474" y="9364"/>
                  </a:moveTo>
                  <a:lnTo>
                    <a:pt x="9073" y="2026"/>
                  </a:lnTo>
                  <a:cubicBezTo>
                    <a:pt x="9126" y="1351"/>
                    <a:pt x="9178" y="675"/>
                    <a:pt x="9231" y="0"/>
                  </a:cubicBezTo>
                  <a:lnTo>
                    <a:pt x="0" y="8064"/>
                  </a:lnTo>
                  <a:lnTo>
                    <a:pt x="474" y="9364"/>
                  </a:ln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3" name="Group 74"/>
            <p:cNvGrpSpPr/>
            <p:nvPr/>
          </p:nvGrpSpPr>
          <p:grpSpPr bwMode="auto">
            <a:xfrm>
              <a:off x="339959" y="0"/>
              <a:ext cx="848833" cy="840590"/>
              <a:chOff x="0" y="0"/>
              <a:chExt cx="871486" cy="863022"/>
            </a:xfrm>
          </p:grpSpPr>
          <p:grpSp>
            <p:nvGrpSpPr>
              <p:cNvPr id="34" name="Group 75"/>
              <p:cNvGrpSpPr/>
              <p:nvPr/>
            </p:nvGrpSpPr>
            <p:grpSpPr bwMode="auto">
              <a:xfrm rot="-1403406">
                <a:off x="0" y="0"/>
                <a:ext cx="871486" cy="863022"/>
                <a:chOff x="0" y="0"/>
                <a:chExt cx="328612" cy="325420"/>
              </a:xfrm>
            </p:grpSpPr>
            <p:sp>
              <p:nvSpPr>
                <p:cNvPr id="36" name="Freeform 260"/>
                <p:cNvSpPr>
                  <a:spLocks noChangeArrowheads="1"/>
                </p:cNvSpPr>
                <p:nvPr/>
              </p:nvSpPr>
              <p:spPr bwMode="auto">
                <a:xfrm>
                  <a:off x="0" y="0"/>
                  <a:ext cx="328612" cy="325420"/>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11" y="22"/>
                      </a:moveTo>
                      <a:cubicBezTo>
                        <a:pt x="22" y="5"/>
                        <a:pt x="45" y="0"/>
                        <a:pt x="63" y="11"/>
                      </a:cubicBezTo>
                      <a:cubicBezTo>
                        <a:pt x="80" y="22"/>
                        <a:pt x="85" y="45"/>
                        <a:pt x="74" y="63"/>
                      </a:cubicBezTo>
                      <a:cubicBezTo>
                        <a:pt x="62" y="80"/>
                        <a:pt x="39" y="85"/>
                        <a:pt x="22" y="74"/>
                      </a:cubicBezTo>
                      <a:cubicBezTo>
                        <a:pt x="4" y="62"/>
                        <a:pt x="0" y="39"/>
                        <a:pt x="11" y="22"/>
                      </a:cubicBezTo>
                      <a:close/>
                    </a:path>
                  </a:pathLst>
                </a:custGeom>
                <a:solidFill>
                  <a:srgbClr val="1F1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261"/>
                <p:cNvSpPr>
                  <a:spLocks noChangeArrowheads="1"/>
                </p:cNvSpPr>
                <p:nvPr/>
              </p:nvSpPr>
              <p:spPr bwMode="auto">
                <a:xfrm>
                  <a:off x="36070" y="33683"/>
                  <a:ext cx="254886" cy="254879"/>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5" y="10"/>
                      </a:moveTo>
                      <a:cubicBezTo>
                        <a:pt x="10" y="2"/>
                        <a:pt x="21" y="0"/>
                        <a:pt x="28" y="5"/>
                      </a:cubicBezTo>
                      <a:cubicBezTo>
                        <a:pt x="36" y="10"/>
                        <a:pt x="38" y="21"/>
                        <a:pt x="33" y="28"/>
                      </a:cubicBezTo>
                      <a:cubicBezTo>
                        <a:pt x="28" y="36"/>
                        <a:pt x="18" y="38"/>
                        <a:pt x="10" y="33"/>
                      </a:cubicBezTo>
                      <a:cubicBezTo>
                        <a:pt x="2" y="28"/>
                        <a:pt x="0" y="18"/>
                        <a:pt x="5" y="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5" name="TextBox 682"/>
              <p:cNvSpPr>
                <a:spLocks noChangeArrowheads="1"/>
              </p:cNvSpPr>
              <p:nvPr/>
            </p:nvSpPr>
            <p:spPr bwMode="auto">
              <a:xfrm>
                <a:off x="249852" y="199722"/>
                <a:ext cx="383796" cy="50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8" name="Freeform 23"/>
          <p:cNvSpPr>
            <a:spLocks noEditPoints="1" noChangeArrowheads="1"/>
          </p:cNvSpPr>
          <p:nvPr/>
        </p:nvSpPr>
        <p:spPr bwMode="auto">
          <a:xfrm>
            <a:off x="1924050" y="1952625"/>
            <a:ext cx="1103710" cy="1052513"/>
          </a:xfrm>
          <a:custGeom>
            <a:avLst/>
            <a:gdLst>
              <a:gd name="T0" fmla="*/ 2147483647 w 641"/>
              <a:gd name="T1" fmla="*/ 2147483647 h 611"/>
              <a:gd name="T2" fmla="*/ 2147483647 w 641"/>
              <a:gd name="T3" fmla="*/ 2147483647 h 611"/>
              <a:gd name="T4" fmla="*/ 0 w 641"/>
              <a:gd name="T5" fmla="*/ 2147483647 h 611"/>
              <a:gd name="T6" fmla="*/ 2147483647 w 641"/>
              <a:gd name="T7" fmla="*/ 2147483647 h 611"/>
              <a:gd name="T8" fmla="*/ 2147483647 w 641"/>
              <a:gd name="T9" fmla="*/ 0 h 611"/>
              <a:gd name="T10" fmla="*/ 2147483647 w 641"/>
              <a:gd name="T11" fmla="*/ 2147483647 h 611"/>
              <a:gd name="T12" fmla="*/ 2147483647 w 641"/>
              <a:gd name="T13" fmla="*/ 2147483647 h 611"/>
              <a:gd name="T14" fmla="*/ 2147483647 w 641"/>
              <a:gd name="T15" fmla="*/ 2147483647 h 611"/>
              <a:gd name="T16" fmla="*/ 2147483647 w 641"/>
              <a:gd name="T17" fmla="*/ 2147483647 h 611"/>
              <a:gd name="T18" fmla="*/ 2147483647 w 641"/>
              <a:gd name="T19" fmla="*/ 2147483647 h 611"/>
              <a:gd name="T20" fmla="*/ 2147483647 w 641"/>
              <a:gd name="T21" fmla="*/ 2147483647 h 611"/>
              <a:gd name="T22" fmla="*/ 2147483647 w 641"/>
              <a:gd name="T23" fmla="*/ 2147483647 h 611"/>
              <a:gd name="T24" fmla="*/ 2147483647 w 641"/>
              <a:gd name="T25" fmla="*/ 2147483647 h 611"/>
              <a:gd name="T26" fmla="*/ 2147483647 w 641"/>
              <a:gd name="T27" fmla="*/ 2147483647 h 611"/>
              <a:gd name="T28" fmla="*/ 2147483647 w 641"/>
              <a:gd name="T29" fmla="*/ 2147483647 h 611"/>
              <a:gd name="T30" fmla="*/ 2147483647 w 641"/>
              <a:gd name="T31" fmla="*/ 2147483647 h 6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1"/>
              <a:gd name="T49" fmla="*/ 0 h 611"/>
              <a:gd name="T50" fmla="*/ 641 w 641"/>
              <a:gd name="T51" fmla="*/ 611 h 6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1" h="611">
                <a:moveTo>
                  <a:pt x="306" y="611"/>
                </a:moveTo>
                <a:cubicBezTo>
                  <a:pt x="224" y="611"/>
                  <a:pt x="148" y="580"/>
                  <a:pt x="90" y="522"/>
                </a:cubicBezTo>
                <a:cubicBezTo>
                  <a:pt x="32" y="464"/>
                  <a:pt x="0" y="387"/>
                  <a:pt x="0" y="306"/>
                </a:cubicBezTo>
                <a:cubicBezTo>
                  <a:pt x="0" y="224"/>
                  <a:pt x="32" y="147"/>
                  <a:pt x="90" y="90"/>
                </a:cubicBezTo>
                <a:cubicBezTo>
                  <a:pt x="148" y="32"/>
                  <a:pt x="224" y="0"/>
                  <a:pt x="306" y="0"/>
                </a:cubicBezTo>
                <a:cubicBezTo>
                  <a:pt x="388" y="0"/>
                  <a:pt x="464" y="32"/>
                  <a:pt x="522" y="90"/>
                </a:cubicBezTo>
                <a:cubicBezTo>
                  <a:pt x="641" y="209"/>
                  <a:pt x="641" y="403"/>
                  <a:pt x="522" y="522"/>
                </a:cubicBezTo>
                <a:cubicBezTo>
                  <a:pt x="464" y="580"/>
                  <a:pt x="388" y="611"/>
                  <a:pt x="306" y="611"/>
                </a:cubicBezTo>
                <a:close/>
                <a:moveTo>
                  <a:pt x="306" y="32"/>
                </a:moveTo>
                <a:cubicBezTo>
                  <a:pt x="233" y="32"/>
                  <a:pt x="164" y="61"/>
                  <a:pt x="113" y="112"/>
                </a:cubicBezTo>
                <a:cubicBezTo>
                  <a:pt x="61" y="164"/>
                  <a:pt x="32" y="233"/>
                  <a:pt x="32" y="306"/>
                </a:cubicBezTo>
                <a:cubicBezTo>
                  <a:pt x="32" y="379"/>
                  <a:pt x="61" y="447"/>
                  <a:pt x="113" y="499"/>
                </a:cubicBezTo>
                <a:cubicBezTo>
                  <a:pt x="164" y="551"/>
                  <a:pt x="233" y="579"/>
                  <a:pt x="306" y="579"/>
                </a:cubicBezTo>
                <a:cubicBezTo>
                  <a:pt x="379" y="579"/>
                  <a:pt x="448" y="551"/>
                  <a:pt x="500" y="499"/>
                </a:cubicBezTo>
                <a:cubicBezTo>
                  <a:pt x="606" y="392"/>
                  <a:pt x="606" y="219"/>
                  <a:pt x="500" y="112"/>
                </a:cubicBezTo>
                <a:cubicBezTo>
                  <a:pt x="448" y="61"/>
                  <a:pt x="379" y="32"/>
                  <a:pt x="306" y="32"/>
                </a:cubicBezTo>
                <a:close/>
              </a:path>
            </a:pathLst>
          </a:custGeom>
          <a:solidFill>
            <a:srgbClr val="1F1049"/>
          </a:solidFill>
          <a:ln>
            <a:noFill/>
          </a:ln>
        </p:spPr>
        <p:txBody>
          <a:bodyPr/>
          <a:lstStyle/>
          <a:p>
            <a:endParaRPr lang="zh-CN" altLang="en-US"/>
          </a:p>
        </p:txBody>
      </p:sp>
      <p:sp>
        <p:nvSpPr>
          <p:cNvPr id="39" name="Oval 24"/>
          <p:cNvSpPr>
            <a:spLocks noChangeArrowheads="1"/>
          </p:cNvSpPr>
          <p:nvPr/>
        </p:nvSpPr>
        <p:spPr bwMode="auto">
          <a:xfrm>
            <a:off x="2260997" y="2278856"/>
            <a:ext cx="394097" cy="391716"/>
          </a:xfrm>
          <a:prstGeom prst="ellipse">
            <a:avLst/>
          </a:prstGeom>
          <a:solidFill>
            <a:srgbClr val="1F1049"/>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0" name="空心弧 124"/>
          <p:cNvSpPr>
            <a:spLocks noChangeArrowheads="1"/>
          </p:cNvSpPr>
          <p:nvPr/>
        </p:nvSpPr>
        <p:spPr bwMode="auto">
          <a:xfrm>
            <a:off x="1233488" y="1245394"/>
            <a:ext cx="2457450" cy="24574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347 h 21600"/>
            </a:gdLst>
            <a:ahLst/>
            <a:cxnLst>
              <a:cxn ang="T8">
                <a:pos x="T0" y="T1"/>
              </a:cxn>
              <a:cxn ang="T9">
                <a:pos x="T2" y="T3"/>
              </a:cxn>
              <a:cxn ang="T10">
                <a:pos x="T4" y="T5"/>
              </a:cxn>
              <a:cxn ang="T11">
                <a:pos x="T6" y="T7"/>
              </a:cxn>
            </a:cxnLst>
            <a:rect l="T12" t="T13" r="T14" b="T15"/>
            <a:pathLst>
              <a:path w="21600" h="21600">
                <a:moveTo>
                  <a:pt x="6593" y="5040"/>
                </a:moveTo>
                <a:cubicBezTo>
                  <a:pt x="7814" y="4148"/>
                  <a:pt x="9287" y="3668"/>
                  <a:pt x="10799" y="3668"/>
                </a:cubicBezTo>
                <a:cubicBezTo>
                  <a:pt x="12312" y="3667"/>
                  <a:pt x="13785" y="4148"/>
                  <a:pt x="15006" y="5040"/>
                </a:cubicBezTo>
                <a:lnTo>
                  <a:pt x="17170" y="2078"/>
                </a:lnTo>
                <a:cubicBezTo>
                  <a:pt x="15320" y="727"/>
                  <a:pt x="13090" y="0"/>
                  <a:pt x="10800" y="0"/>
                </a:cubicBezTo>
                <a:cubicBezTo>
                  <a:pt x="8509" y="-1"/>
                  <a:pt x="6279" y="727"/>
                  <a:pt x="4429" y="2078"/>
                </a:cubicBezTo>
                <a:lnTo>
                  <a:pt x="6593" y="5040"/>
                </a:lnTo>
                <a:close/>
              </a:path>
            </a:pathLst>
          </a:custGeom>
          <a:solidFill>
            <a:srgbClr val="1F1049"/>
          </a:solidFill>
          <a:ln>
            <a:noFill/>
          </a:ln>
        </p:spPr>
        <p:txBody>
          <a:bodyPr/>
          <a:lstStyle/>
          <a:p>
            <a:endParaRPr lang="zh-CN" altLang="en-US"/>
          </a:p>
        </p:txBody>
      </p:sp>
      <p:sp>
        <p:nvSpPr>
          <p:cNvPr id="41" name="空心弧 125"/>
          <p:cNvSpPr>
            <a:spLocks noChangeArrowheads="1"/>
          </p:cNvSpPr>
          <p:nvPr/>
        </p:nvSpPr>
        <p:spPr bwMode="auto">
          <a:xfrm rot="-7303539">
            <a:off x="1223963" y="1239441"/>
            <a:ext cx="2457450" cy="24574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4477 h 21600"/>
            </a:gdLst>
            <a:ahLst/>
            <a:cxnLst>
              <a:cxn ang="T8">
                <a:pos x="T0" y="T1"/>
              </a:cxn>
              <a:cxn ang="T9">
                <a:pos x="T2" y="T3"/>
              </a:cxn>
              <a:cxn ang="T10">
                <a:pos x="T4" y="T5"/>
              </a:cxn>
              <a:cxn ang="T11">
                <a:pos x="T6" y="T7"/>
              </a:cxn>
            </a:cxnLst>
            <a:rect l="T12" t="T13" r="T14" b="T15"/>
            <a:pathLst>
              <a:path w="21600" h="21600">
                <a:moveTo>
                  <a:pt x="14013" y="4432"/>
                </a:moveTo>
                <a:cubicBezTo>
                  <a:pt x="13016" y="3930"/>
                  <a:pt x="11916" y="3667"/>
                  <a:pt x="10799" y="3668"/>
                </a:cubicBezTo>
                <a:cubicBezTo>
                  <a:pt x="9683" y="3668"/>
                  <a:pt x="8583" y="3930"/>
                  <a:pt x="7586" y="4432"/>
                </a:cubicBezTo>
                <a:lnTo>
                  <a:pt x="5933" y="1158"/>
                </a:lnTo>
                <a:cubicBezTo>
                  <a:pt x="7442" y="396"/>
                  <a:pt x="9109" y="-1"/>
                  <a:pt x="10800" y="0"/>
                </a:cubicBezTo>
                <a:cubicBezTo>
                  <a:pt x="12490" y="0"/>
                  <a:pt x="14157" y="396"/>
                  <a:pt x="15666" y="1158"/>
                </a:cubicBezTo>
                <a:lnTo>
                  <a:pt x="14013" y="4432"/>
                </a:lnTo>
                <a:close/>
              </a:path>
            </a:pathLst>
          </a:custGeom>
          <a:solidFill>
            <a:srgbClr val="1F1049"/>
          </a:solidFill>
          <a:ln>
            <a:noFill/>
          </a:ln>
        </p:spPr>
        <p:txBody>
          <a:bodyPr/>
          <a:lstStyle/>
          <a:p>
            <a:endParaRPr lang="zh-CN" altLang="en-US"/>
          </a:p>
        </p:txBody>
      </p:sp>
      <p:sp>
        <p:nvSpPr>
          <p:cNvPr id="42" name="空心弧 126"/>
          <p:cNvSpPr>
            <a:spLocks noChangeArrowheads="1"/>
          </p:cNvSpPr>
          <p:nvPr/>
        </p:nvSpPr>
        <p:spPr bwMode="auto">
          <a:xfrm rot="10800000">
            <a:off x="1221581" y="1243013"/>
            <a:ext cx="2457450" cy="245626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9 h 21600"/>
            </a:gdLst>
            <a:ahLst/>
            <a:cxnLst>
              <a:cxn ang="T8">
                <a:pos x="T0" y="T1"/>
              </a:cxn>
              <a:cxn ang="T9">
                <a:pos x="T2" y="T3"/>
              </a:cxn>
              <a:cxn ang="T10">
                <a:pos x="T4" y="T5"/>
              </a:cxn>
              <a:cxn ang="T11">
                <a:pos x="T6" y="T7"/>
              </a:cxn>
            </a:cxnLst>
            <a:rect l="T12" t="T13" r="T14" b="T15"/>
            <a:pathLst>
              <a:path w="21600" h="21600">
                <a:moveTo>
                  <a:pt x="7244" y="4617"/>
                </a:moveTo>
                <a:cubicBezTo>
                  <a:pt x="8326" y="3995"/>
                  <a:pt x="9552" y="3668"/>
                  <a:pt x="10799" y="3668"/>
                </a:cubicBezTo>
                <a:cubicBezTo>
                  <a:pt x="12047" y="3667"/>
                  <a:pt x="13273" y="3995"/>
                  <a:pt x="14355" y="4617"/>
                </a:cubicBezTo>
                <a:lnTo>
                  <a:pt x="16183" y="1437"/>
                </a:lnTo>
                <a:cubicBezTo>
                  <a:pt x="14545" y="495"/>
                  <a:pt x="12689" y="0"/>
                  <a:pt x="10800" y="0"/>
                </a:cubicBezTo>
                <a:cubicBezTo>
                  <a:pt x="8910" y="-1"/>
                  <a:pt x="7054" y="495"/>
                  <a:pt x="5416" y="1437"/>
                </a:cubicBezTo>
                <a:lnTo>
                  <a:pt x="7244" y="4617"/>
                </a:lnTo>
                <a:close/>
              </a:path>
            </a:pathLst>
          </a:custGeom>
          <a:solidFill>
            <a:srgbClr val="1F1049"/>
          </a:solidFill>
          <a:ln>
            <a:noFill/>
          </a:ln>
        </p:spPr>
        <p:txBody>
          <a:bodyPr/>
          <a:lstStyle/>
          <a:p>
            <a:endParaRPr lang="zh-CN" altLang="en-US"/>
          </a:p>
        </p:txBody>
      </p:sp>
      <p:sp>
        <p:nvSpPr>
          <p:cNvPr id="43" name="TextBox 692"/>
          <p:cNvSpPr>
            <a:spLocks noChangeArrowheads="1"/>
          </p:cNvSpPr>
          <p:nvPr/>
        </p:nvSpPr>
        <p:spPr bwMode="auto">
          <a:xfrm rot="-8604342">
            <a:off x="1404580" y="298180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4" name="TextBox 692"/>
          <p:cNvSpPr>
            <a:spLocks noChangeArrowheads="1"/>
          </p:cNvSpPr>
          <p:nvPr/>
        </p:nvSpPr>
        <p:spPr bwMode="auto">
          <a:xfrm rot="-3957383">
            <a:off x="1095018" y="1951317"/>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5" name="空心弧 129"/>
          <p:cNvSpPr>
            <a:spLocks noChangeArrowheads="1"/>
          </p:cNvSpPr>
          <p:nvPr/>
        </p:nvSpPr>
        <p:spPr bwMode="auto">
          <a:xfrm rot="3737605">
            <a:off x="1228725" y="1247775"/>
            <a:ext cx="2457450" cy="24574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3924 h 21600"/>
            </a:gdLst>
            <a:ahLst/>
            <a:cxnLst>
              <a:cxn ang="T8">
                <a:pos x="T0" y="T1"/>
              </a:cxn>
              <a:cxn ang="T9">
                <a:pos x="T2" y="T3"/>
              </a:cxn>
              <a:cxn ang="T10">
                <a:pos x="T4" y="T5"/>
              </a:cxn>
              <a:cxn ang="T11">
                <a:pos x="T6" y="T7"/>
              </a:cxn>
            </a:cxnLst>
            <a:rect l="T12" t="T13" r="T14" b="T15"/>
            <a:pathLst>
              <a:path w="21600" h="21600">
                <a:moveTo>
                  <a:pt x="13630" y="4253"/>
                </a:moveTo>
                <a:cubicBezTo>
                  <a:pt x="12737" y="3867"/>
                  <a:pt x="11773" y="3667"/>
                  <a:pt x="10799" y="3668"/>
                </a:cubicBezTo>
                <a:cubicBezTo>
                  <a:pt x="9826" y="3668"/>
                  <a:pt x="8862" y="3867"/>
                  <a:pt x="7969" y="4253"/>
                </a:cubicBezTo>
                <a:lnTo>
                  <a:pt x="6513" y="887"/>
                </a:lnTo>
                <a:cubicBezTo>
                  <a:pt x="7866" y="301"/>
                  <a:pt x="9325" y="-1"/>
                  <a:pt x="10800" y="0"/>
                </a:cubicBezTo>
                <a:cubicBezTo>
                  <a:pt x="12274" y="0"/>
                  <a:pt x="13733" y="301"/>
                  <a:pt x="15086" y="887"/>
                </a:cubicBezTo>
                <a:lnTo>
                  <a:pt x="13630" y="4253"/>
                </a:lnTo>
                <a:close/>
              </a:path>
            </a:pathLst>
          </a:custGeom>
          <a:solidFill>
            <a:srgbClr val="1F1049"/>
          </a:solidFill>
          <a:ln>
            <a:noFill/>
          </a:ln>
        </p:spPr>
        <p:txBody>
          <a:bodyPr/>
          <a:lstStyle/>
          <a:p>
            <a:endParaRPr lang="zh-CN" altLang="en-US"/>
          </a:p>
        </p:txBody>
      </p:sp>
      <p:sp>
        <p:nvSpPr>
          <p:cNvPr id="46" name="TextBox 692"/>
          <p:cNvSpPr>
            <a:spLocks noChangeArrowheads="1"/>
          </p:cNvSpPr>
          <p:nvPr/>
        </p:nvSpPr>
        <p:spPr bwMode="auto">
          <a:xfrm rot="7073350">
            <a:off x="2673191" y="263473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7" name="TextBox 692"/>
          <p:cNvSpPr>
            <a:spLocks noChangeArrowheads="1"/>
          </p:cNvSpPr>
          <p:nvPr/>
        </p:nvSpPr>
        <p:spPr bwMode="auto">
          <a:xfrm rot="1482016">
            <a:off x="2276118" y="152150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8" name="直接连接符 132"/>
          <p:cNvSpPr>
            <a:spLocks noChangeShapeType="1"/>
          </p:cNvSpPr>
          <p:nvPr/>
        </p:nvSpPr>
        <p:spPr bwMode="auto">
          <a:xfrm>
            <a:off x="4505325" y="829867"/>
            <a:ext cx="0" cy="3383756"/>
          </a:xfrm>
          <a:prstGeom prst="line">
            <a:avLst/>
          </a:prstGeom>
          <a:noFill/>
          <a:ln w="6350">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49" name="矩形 133"/>
          <p:cNvSpPr>
            <a:spLocks noChangeArrowheads="1"/>
          </p:cNvSpPr>
          <p:nvPr/>
        </p:nvSpPr>
        <p:spPr bwMode="auto">
          <a:xfrm>
            <a:off x="4788694" y="3340894"/>
            <a:ext cx="38516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900"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单击此处添加标题单击此处添加标题单击此处添加标题单击此处添加标题</a:t>
            </a:r>
          </a:p>
        </p:txBody>
      </p:sp>
      <p:pic>
        <p:nvPicPr>
          <p:cNvPr id="50" name="图片 134"/>
          <p:cNvPicPr>
            <a:picLocks noChangeAspect="1" noChangeArrowheads="1"/>
          </p:cNvPicPr>
          <p:nvPr/>
        </p:nvPicPr>
        <p:blipFill>
          <a:blip r:embed="rId2" cstate="screen"/>
          <a:srcRect/>
          <a:stretch>
            <a:fillRect/>
          </a:stretch>
        </p:blipFill>
        <p:spPr bwMode="auto">
          <a:xfrm>
            <a:off x="4788694" y="851298"/>
            <a:ext cx="3662363" cy="9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135"/>
          <p:cNvPicPr>
            <a:picLocks noChangeAspect="1" noChangeArrowheads="1"/>
          </p:cNvPicPr>
          <p:nvPr/>
        </p:nvPicPr>
        <p:blipFill>
          <a:blip r:embed="rId3" cstate="screen"/>
          <a:srcRect/>
          <a:stretch>
            <a:fillRect/>
          </a:stretch>
        </p:blipFill>
        <p:spPr bwMode="auto">
          <a:xfrm>
            <a:off x="4805363" y="2022873"/>
            <a:ext cx="3655219" cy="9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fltVal val="0"/>
                                          </p:val>
                                        </p:tav>
                                        <p:tav tm="100000">
                                          <p:val>
                                            <p:strVal val="#ppt_h"/>
                                          </p:val>
                                        </p:tav>
                                      </p:tavLst>
                                    </p:anim>
                                    <p:animEffect>
                                      <p:cBhvr>
                                        <p:cTn id="29" dur="1000"/>
                                        <p:tgtEl>
                                          <p:spTgt spid="3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Effect>
                                      <p:cBhvr>
                                        <p:cTn id="35" dur="1000"/>
                                        <p:tgtEl>
                                          <p:spTgt spid="38"/>
                                        </p:tgtEl>
                                      </p:cBhvr>
                                    </p:animEffect>
                                  </p:childTnLst>
                                </p:cTn>
                              </p:par>
                            </p:childTnLst>
                          </p:cTn>
                        </p:par>
                        <p:par>
                          <p:cTn id="36" fill="hold">
                            <p:stCondLst>
                              <p:cond delay="2500"/>
                            </p:stCondLst>
                            <p:childTnLst>
                              <p:par>
                                <p:cTn id="37" presetID="2" presetClass="entr" presetSubtype="3"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ppt_x</p:attrName>
                                        </p:attrNameLst>
                                      </p:cBhvr>
                                      <p:tavLst>
                                        <p:tav tm="0">
                                          <p:val>
                                            <p:strVal val="1+#ppt_w/2"/>
                                          </p:val>
                                        </p:tav>
                                        <p:tav tm="100000">
                                          <p:val>
                                            <p:strVal val="#ppt_x"/>
                                          </p:val>
                                        </p:tav>
                                      </p:tavLst>
                                    </p:anim>
                                    <p:anim calcmode="lin" valueType="num">
                                      <p:cBhvr>
                                        <p:cTn id="40" dur="500" fill="hold"/>
                                        <p:tgtEl>
                                          <p:spTgt spid="40"/>
                                        </p:tgtEl>
                                        <p:attrNameLst>
                                          <p:attrName>ppt_y</p:attrName>
                                        </p:attrNameLst>
                                      </p:cBhvr>
                                      <p:tavLst>
                                        <p:tav tm="0">
                                          <p:val>
                                            <p:strVal val="0-#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ppt_x</p:attrName>
                                        </p:attrNameLst>
                                      </p:cBhvr>
                                      <p:tavLst>
                                        <p:tav tm="0">
                                          <p:val>
                                            <p:strVal val="1+#ppt_w/2"/>
                                          </p:val>
                                        </p:tav>
                                        <p:tav tm="100000">
                                          <p:val>
                                            <p:strVal val="#ppt_x"/>
                                          </p:val>
                                        </p:tav>
                                      </p:tavLst>
                                    </p:anim>
                                    <p:anim calcmode="lin" valueType="num">
                                      <p:cBhvr>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ppt_x</p:attrName>
                                        </p:attrNameLst>
                                      </p:cBhvr>
                                      <p:tavLst>
                                        <p:tav tm="0">
                                          <p:val>
                                            <p:strVal val="0-#ppt_w/2"/>
                                          </p:val>
                                        </p:tav>
                                        <p:tav tm="100000">
                                          <p:val>
                                            <p:strVal val="#ppt_x"/>
                                          </p:val>
                                        </p:tav>
                                      </p:tavLst>
                                    </p:anim>
                                    <p:anim calcmode="lin" valueType="num">
                                      <p:cBhvr>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ppt_x</p:attrName>
                                        </p:attrNameLst>
                                      </p:cBhvr>
                                      <p:tavLst>
                                        <p:tav tm="0">
                                          <p:val>
                                            <p:strVal val="0-#ppt_w/2"/>
                                          </p:val>
                                        </p:tav>
                                        <p:tav tm="100000">
                                          <p:val>
                                            <p:strVal val="#ppt_x"/>
                                          </p:val>
                                        </p:tav>
                                      </p:tavLst>
                                    </p:anim>
                                    <p:anim calcmode="lin" valueType="num">
                                      <p:cBhvr>
                                        <p:cTn id="52" dur="500" fill="hold"/>
                                        <p:tgtEl>
                                          <p:spTgt spid="41"/>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p:cBhvr>
                                        <p:cTn id="56" dur="500"/>
                                        <p:tgtEl>
                                          <p:spTgt spid="6"/>
                                        </p:tgtEl>
                                      </p:cBhvr>
                                    </p:animEffect>
                                  </p:childTnLst>
                                </p:cTn>
                              </p:par>
                              <p:par>
                                <p:cTn id="57" presetID="22" presetClass="entr" presetSubtype="4" fill="hold" nodeType="withEffect">
                                  <p:stCondLst>
                                    <p:cond delay="250"/>
                                  </p:stCondLst>
                                  <p:childTnLst>
                                    <p:set>
                                      <p:cBhvr>
                                        <p:cTn id="58" dur="1" fill="hold">
                                          <p:stCondLst>
                                            <p:cond delay="0"/>
                                          </p:stCondLst>
                                        </p:cTn>
                                        <p:tgtEl>
                                          <p:spTgt spid="31"/>
                                        </p:tgtEl>
                                        <p:attrNameLst>
                                          <p:attrName>style.visibility</p:attrName>
                                        </p:attrNameLst>
                                      </p:cBhvr>
                                      <p:to>
                                        <p:strVal val="visible"/>
                                      </p:to>
                                    </p:set>
                                    <p:animEffect>
                                      <p:cBhvr>
                                        <p:cTn id="59" dur="500"/>
                                        <p:tgtEl>
                                          <p:spTgt spid="31"/>
                                        </p:tgtEl>
                                      </p:cBhvr>
                                    </p:animEffect>
                                  </p:childTnLst>
                                </p:cTn>
                              </p:par>
                              <p:par>
                                <p:cTn id="60" presetID="22" presetClass="entr" presetSubtype="8" fill="hold" nodeType="withEffect">
                                  <p:stCondLst>
                                    <p:cond delay="500"/>
                                  </p:stCondLst>
                                  <p:childTnLst>
                                    <p:set>
                                      <p:cBhvr>
                                        <p:cTn id="61" dur="1" fill="hold">
                                          <p:stCondLst>
                                            <p:cond delay="0"/>
                                          </p:stCondLst>
                                        </p:cTn>
                                        <p:tgtEl>
                                          <p:spTgt spid="20"/>
                                        </p:tgtEl>
                                        <p:attrNameLst>
                                          <p:attrName>style.visibility</p:attrName>
                                        </p:attrNameLst>
                                      </p:cBhvr>
                                      <p:to>
                                        <p:strVal val="visible"/>
                                      </p:to>
                                    </p:set>
                                    <p:animEffect>
                                      <p:cBhvr>
                                        <p:cTn id="62" dur="500"/>
                                        <p:tgtEl>
                                          <p:spTgt spid="20"/>
                                        </p:tgtEl>
                                      </p:cBhvr>
                                    </p:animEffect>
                                  </p:childTnLst>
                                </p:cTn>
                              </p:par>
                              <p:par>
                                <p:cTn id="63" presetID="22" presetClass="entr" presetSubtype="1" fill="hold" nodeType="withEffect">
                                  <p:stCondLst>
                                    <p:cond delay="750"/>
                                  </p:stCondLst>
                                  <p:childTnLst>
                                    <p:set>
                                      <p:cBhvr>
                                        <p:cTn id="64" dur="1" fill="hold">
                                          <p:stCondLst>
                                            <p:cond delay="0"/>
                                          </p:stCondLst>
                                        </p:cTn>
                                        <p:tgtEl>
                                          <p:spTgt spid="13"/>
                                        </p:tgtEl>
                                        <p:attrNameLst>
                                          <p:attrName>style.visibility</p:attrName>
                                        </p:attrNameLst>
                                      </p:cBhvr>
                                      <p:to>
                                        <p:strVal val="visible"/>
                                      </p:to>
                                    </p:set>
                                    <p:animEffect>
                                      <p:cBhvr>
                                        <p:cTn id="65" dur="500"/>
                                        <p:tgtEl>
                                          <p:spTgt spid="13"/>
                                        </p:tgtEl>
                                      </p:cBhvr>
                                    </p:animEffect>
                                  </p:childTnLst>
                                </p:cTn>
                              </p:par>
                            </p:childTnLst>
                          </p:cTn>
                        </p:par>
                        <p:par>
                          <p:cTn id="66" fill="hold">
                            <p:stCondLst>
                              <p:cond delay="3500"/>
                            </p:stCondLst>
                            <p:childTnLst>
                              <p:par>
                                <p:cTn id="67" presetID="23" presetClass="entr" presetSubtype="16"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childTnLst>
                                </p:cTn>
                              </p:par>
                              <p:par>
                                <p:cTn id="71" presetID="42" presetClass="path" presetSubtype="0" accel="50000" decel="50000" fill="hold" grpId="1" nodeType="withEffect">
                                  <p:stCondLst>
                                    <p:cond delay="0"/>
                                  </p:stCondLst>
                                  <p:childTnLst>
                                    <p:animMotion origin="layout" path="M 0.09193 0.0625 L 1.66667E-6 3.7037E-7 " pathEditMode="relative" rAng="0" ptsTypes="AA">
                                      <p:cBhvr>
                                        <p:cTn id="72" dur="500" fill="hold"/>
                                        <p:tgtEl>
                                          <p:spTgt spid="44"/>
                                        </p:tgtEl>
                                        <p:attrNameLst>
                                          <p:attrName>ppt_x</p:attrName>
                                          <p:attrName>ppt_y</p:attrName>
                                        </p:attrNameLst>
                                      </p:cBhvr>
                                      <p:rCtr x="-459500" y="-312400"/>
                                    </p:animMotion>
                                  </p:childTnLst>
                                </p:cTn>
                              </p:par>
                            </p:childTnLst>
                          </p:cTn>
                        </p:par>
                        <p:par>
                          <p:cTn id="73" fill="hold">
                            <p:stCondLst>
                              <p:cond delay="4000"/>
                            </p:stCondLst>
                            <p:childTnLst>
                              <p:par>
                                <p:cTn id="74" presetID="23" presetClass="entr" presetSubtype="16"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p:cTn id="76" dur="500" fill="hold"/>
                                        <p:tgtEl>
                                          <p:spTgt spid="47"/>
                                        </p:tgtEl>
                                        <p:attrNameLst>
                                          <p:attrName>ppt_w</p:attrName>
                                        </p:attrNameLst>
                                      </p:cBhvr>
                                      <p:tavLst>
                                        <p:tav tm="0">
                                          <p:val>
                                            <p:fltVal val="0"/>
                                          </p:val>
                                        </p:tav>
                                        <p:tav tm="100000">
                                          <p:val>
                                            <p:strVal val="#ppt_w"/>
                                          </p:val>
                                        </p:tav>
                                      </p:tavLst>
                                    </p:anim>
                                    <p:anim calcmode="lin" valueType="num">
                                      <p:cBhvr>
                                        <p:cTn id="77" dur="500" fill="hold"/>
                                        <p:tgtEl>
                                          <p:spTgt spid="47"/>
                                        </p:tgtEl>
                                        <p:attrNameLst>
                                          <p:attrName>ppt_h</p:attrName>
                                        </p:attrNameLst>
                                      </p:cBhvr>
                                      <p:tavLst>
                                        <p:tav tm="0">
                                          <p:val>
                                            <p:fltVal val="0"/>
                                          </p:val>
                                        </p:tav>
                                        <p:tav tm="100000">
                                          <p:val>
                                            <p:strVal val="#ppt_h"/>
                                          </p:val>
                                        </p:tav>
                                      </p:tavLst>
                                    </p:anim>
                                  </p:childTnLst>
                                </p:cTn>
                              </p:par>
                              <p:par>
                                <p:cTn id="78" presetID="42" presetClass="path" presetSubtype="0" accel="50000" decel="50000" fill="hold" grpId="1" nodeType="withEffect">
                                  <p:stCondLst>
                                    <p:cond delay="0"/>
                                  </p:stCondLst>
                                  <p:childTnLst>
                                    <p:animMotion origin="layout" path="M -0.03868 0.14607 L 5E-6 -4.81481E-6 " pathEditMode="relative" rAng="0" ptsTypes="AA">
                                      <p:cBhvr>
                                        <p:cTn id="79" dur="500" fill="hold"/>
                                        <p:tgtEl>
                                          <p:spTgt spid="47"/>
                                        </p:tgtEl>
                                        <p:attrNameLst>
                                          <p:attrName>ppt_x</p:attrName>
                                          <p:attrName>ppt_y</p:attrName>
                                        </p:attrNameLst>
                                      </p:cBhvr>
                                      <p:rCtr x="192700" y="-731400"/>
                                    </p:animMotion>
                                  </p:childTnLst>
                                </p:cTn>
                              </p:par>
                            </p:childTnLst>
                          </p:cTn>
                        </p:par>
                        <p:par>
                          <p:cTn id="80" fill="hold">
                            <p:stCondLst>
                              <p:cond delay="4500"/>
                            </p:stCondLst>
                            <p:childTnLst>
                              <p:par>
                                <p:cTn id="81" presetID="23" presetClass="entr" presetSubtype="16"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childTnLst>
                                </p:cTn>
                              </p:par>
                              <p:par>
                                <p:cTn id="85" presetID="42" presetClass="path" presetSubtype="0" accel="50000" decel="50000" fill="hold" grpId="1" nodeType="withEffect">
                                  <p:stCondLst>
                                    <p:cond delay="0"/>
                                  </p:stCondLst>
                                  <p:childTnLst>
                                    <p:animMotion origin="layout" path="M -0.08072 -0.06667 L -4.58333E-6 -1.48148E-6 " pathEditMode="relative" rAng="0" ptsTypes="AA">
                                      <p:cBhvr>
                                        <p:cTn id="86" dur="500" fill="hold"/>
                                        <p:tgtEl>
                                          <p:spTgt spid="46"/>
                                        </p:tgtEl>
                                        <p:attrNameLst>
                                          <p:attrName>ppt_x</p:attrName>
                                          <p:attrName>ppt_y</p:attrName>
                                        </p:attrNameLst>
                                      </p:cBhvr>
                                      <p:rCtr x="403600" y="333300"/>
                                    </p:animMotion>
                                  </p:childTnLst>
                                </p:cTn>
                              </p:par>
                            </p:childTnLst>
                          </p:cTn>
                        </p:par>
                        <p:par>
                          <p:cTn id="87" fill="hold">
                            <p:stCondLst>
                              <p:cond delay="5000"/>
                            </p:stCondLst>
                            <p:childTnLst>
                              <p:par>
                                <p:cTn id="88" presetID="23" presetClass="entr" presetSubtype="16"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childTnLst>
                                </p:cTn>
                              </p:par>
                              <p:par>
                                <p:cTn id="92" presetID="42" presetClass="path" presetSubtype="0" accel="50000" decel="50000" fill="hold" grpId="1" nodeType="withEffect">
                                  <p:stCondLst>
                                    <p:cond delay="0"/>
                                  </p:stCondLst>
                                  <p:childTnLst>
                                    <p:animMotion origin="layout" path="M 0.05651 -0.13796 L -2.5E-6 -2.59259E-6 " pathEditMode="relative" rAng="0" ptsTypes="AA">
                                      <p:cBhvr>
                                        <p:cTn id="93" dur="500" fill="hold"/>
                                        <p:tgtEl>
                                          <p:spTgt spid="43"/>
                                        </p:tgtEl>
                                        <p:attrNameLst>
                                          <p:attrName>ppt_x</p:attrName>
                                          <p:attrName>ppt_y</p:attrName>
                                        </p:attrNameLst>
                                      </p:cBhvr>
                                      <p:rCtr x="-282500" y="689800"/>
                                    </p:animMotion>
                                  </p:childTnLst>
                                </p:cTn>
                              </p:par>
                            </p:childTnLst>
                          </p:cTn>
                        </p:par>
                        <p:par>
                          <p:cTn id="94" fill="hold">
                            <p:stCondLst>
                              <p:cond delay="5500"/>
                            </p:stCondLst>
                            <p:childTnLst>
                              <p:par>
                                <p:cTn id="95" presetID="22" presetClass="entr" presetSubtype="1"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p:cBhvr>
                                        <p:cTn id="97" dur="500"/>
                                        <p:tgtEl>
                                          <p:spTgt spid="48"/>
                                        </p:tgtEl>
                                      </p:cBhvr>
                                    </p:animEffect>
                                  </p:childTnLst>
                                </p:cTn>
                              </p:par>
                            </p:childTnLst>
                          </p:cTn>
                        </p:par>
                        <p:par>
                          <p:cTn id="98" fill="hold">
                            <p:stCondLst>
                              <p:cond delay="6000"/>
                            </p:stCondLst>
                            <p:childTnLst>
                              <p:par>
                                <p:cTn id="99" presetID="14" presetClass="entr" presetSubtype="10" fill="hold"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p:cBhvr>
                                        <p:cTn id="101" dur="1000"/>
                                        <p:tgtEl>
                                          <p:spTgt spid="50"/>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51"/>
                                        </p:tgtEl>
                                        <p:attrNameLst>
                                          <p:attrName>style.visibility</p:attrName>
                                        </p:attrNameLst>
                                      </p:cBhvr>
                                      <p:to>
                                        <p:strVal val="visible"/>
                                      </p:to>
                                    </p:set>
                                    <p:animEffect>
                                      <p:cBhvr>
                                        <p:cTn id="104" dur="1000"/>
                                        <p:tgtEl>
                                          <p:spTgt spid="51"/>
                                        </p:tgtEl>
                                      </p:cBhvr>
                                    </p:animEffect>
                                  </p:childTnLst>
                                </p:cTn>
                              </p:par>
                            </p:childTnLst>
                          </p:cTn>
                        </p:par>
                        <p:par>
                          <p:cTn id="105" fill="hold">
                            <p:stCondLst>
                              <p:cond delay="7000"/>
                            </p:stCondLst>
                            <p:childTnLst>
                              <p:par>
                                <p:cTn id="106" presetID="2" presetClass="entr" presetSubtype="2"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ppt_x</p:attrName>
                                        </p:attrNameLst>
                                      </p:cBhvr>
                                      <p:tavLst>
                                        <p:tav tm="0">
                                          <p:val>
                                            <p:strVal val="1+#ppt_w/2"/>
                                          </p:val>
                                        </p:tav>
                                        <p:tav tm="100000">
                                          <p:val>
                                            <p:strVal val="#ppt_x"/>
                                          </p:val>
                                        </p:tav>
                                      </p:tavLst>
                                    </p:anim>
                                    <p:anim calcmode="lin" valueType="num">
                                      <p:cBhvr>
                                        <p:cTn id="10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38" grpId="0" animBg="1"/>
      <p:bldP spid="39" grpId="0" bldLvl="0" animBg="1" autoUpdateAnimBg="0"/>
      <p:bldP spid="40" grpId="0" animBg="1"/>
      <p:bldP spid="41" grpId="0" animBg="1"/>
      <p:bldP spid="42" grpId="0" animBg="1"/>
      <p:bldP spid="43" grpId="0" bldLvl="0" autoUpdateAnimBg="0"/>
      <p:bldP spid="43" grpId="1" bldLvl="0" autoUpdateAnimBg="0"/>
      <p:bldP spid="44" grpId="0" bldLvl="0" autoUpdateAnimBg="0"/>
      <p:bldP spid="44" grpId="1" bldLvl="0" autoUpdateAnimBg="0"/>
      <p:bldP spid="45" grpId="0" animBg="1"/>
      <p:bldP spid="46" grpId="0" bldLvl="0" autoUpdateAnimBg="0"/>
      <p:bldP spid="46" grpId="1" bldLvl="0" autoUpdateAnimBg="0"/>
      <p:bldP spid="47" grpId="0" bldLvl="0" autoUpdateAnimBg="0"/>
      <p:bldP spid="47" grpId="1" bldLvl="0" autoUpdateAnimBg="0"/>
      <p:bldP spid="48" grpId="0" animBg="1"/>
      <p:bldP spid="49"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22" name="左大括号 21"/>
          <p:cNvSpPr/>
          <p:nvPr/>
        </p:nvSpPr>
        <p:spPr>
          <a:xfrm rot="16200000">
            <a:off x="4564243" y="-528501"/>
            <a:ext cx="180000" cy="7244600"/>
          </a:xfrm>
          <a:prstGeom prst="leftBrace">
            <a:avLst>
              <a:gd name="adj1" fmla="val 25264"/>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圆角矩形 22"/>
          <p:cNvSpPr/>
          <p:nvPr/>
        </p:nvSpPr>
        <p:spPr>
          <a:xfrm>
            <a:off x="1137516" y="1635646"/>
            <a:ext cx="1512168" cy="864096"/>
          </a:xfrm>
          <a:prstGeom prst="round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24" name="圆角矩形 23"/>
          <p:cNvSpPr/>
          <p:nvPr/>
        </p:nvSpPr>
        <p:spPr>
          <a:xfrm>
            <a:off x="2985721" y="1635646"/>
            <a:ext cx="1512168" cy="864096"/>
          </a:xfrm>
          <a:prstGeom prst="round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25" name="圆角矩形 24"/>
          <p:cNvSpPr/>
          <p:nvPr/>
        </p:nvSpPr>
        <p:spPr>
          <a:xfrm>
            <a:off x="4833926" y="1635646"/>
            <a:ext cx="1512168" cy="864096"/>
          </a:xfrm>
          <a:prstGeom prst="round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26" name="圆角矩形 25"/>
          <p:cNvSpPr/>
          <p:nvPr/>
        </p:nvSpPr>
        <p:spPr>
          <a:xfrm>
            <a:off x="6682132" y="1635646"/>
            <a:ext cx="1512168" cy="864096"/>
          </a:xfrm>
          <a:prstGeom prst="round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a:t>
            </a:r>
          </a:p>
        </p:txBody>
      </p:sp>
      <p:sp>
        <p:nvSpPr>
          <p:cNvPr id="31" name="文本框 17"/>
          <p:cNvSpPr txBox="1"/>
          <p:nvPr/>
        </p:nvSpPr>
        <p:spPr bwMode="auto">
          <a:xfrm>
            <a:off x="1102522" y="3363838"/>
            <a:ext cx="7103443" cy="992579"/>
          </a:xfrm>
          <a:prstGeom prst="rect">
            <a:avLst/>
          </a:prstGeom>
          <a:noFill/>
        </p:spPr>
        <p:txBody>
          <a:bodyPr wrap="square" lIns="68580" tIns="34290" rIns="68580" bIns="34290">
            <a:spAutoFit/>
          </a:bodyPr>
          <a:lstStyle/>
          <a:p>
            <a:pPr lvl="0" algn="ctr">
              <a:lnSpc>
                <a:spcPct val="150000"/>
              </a:lnSpc>
              <a:spcBef>
                <a:spcPct val="0"/>
              </a:spcBef>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此处添加文本标题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a:t>
            </a:r>
            <a:endParaRPr lang="en-GB" altLang="zh-CN" sz="12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 calcmode="lin" valueType="num">
                                      <p:cBhvr>
                                        <p:cTn id="29" dur="500" fill="hold"/>
                                        <p:tgtEl>
                                          <p:spTgt spid="23"/>
                                        </p:tgtEl>
                                        <p:attrNameLst>
                                          <p:attrName>style.rotation</p:attrName>
                                        </p:attrNameLst>
                                      </p:cBhvr>
                                      <p:tavLst>
                                        <p:tav tm="0">
                                          <p:val>
                                            <p:fltVal val="90"/>
                                          </p:val>
                                        </p:tav>
                                        <p:tav tm="100000">
                                          <p:val>
                                            <p:fltVal val="0"/>
                                          </p:val>
                                        </p:tav>
                                      </p:tavLst>
                                    </p:anim>
                                    <p:animEffect transition="in" filter="fade">
                                      <p:cBhvr>
                                        <p:cTn id="30" dur="500"/>
                                        <p:tgtEl>
                                          <p:spTgt spid="23"/>
                                        </p:tgtEl>
                                      </p:cBhvr>
                                    </p:animEffect>
                                  </p:childTnLst>
                                </p:cTn>
                              </p:par>
                              <p:par>
                                <p:cTn id="31" presetID="31" presetClass="entr" presetSubtype="0" fill="hold" grpId="0"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 calcmode="lin" valueType="num">
                                      <p:cBhvr>
                                        <p:cTn id="35" dur="500" fill="hold"/>
                                        <p:tgtEl>
                                          <p:spTgt spid="24"/>
                                        </p:tgtEl>
                                        <p:attrNameLst>
                                          <p:attrName>style.rotation</p:attrName>
                                        </p:attrNameLst>
                                      </p:cBhvr>
                                      <p:tavLst>
                                        <p:tav tm="0">
                                          <p:val>
                                            <p:fltVal val="90"/>
                                          </p:val>
                                        </p:tav>
                                        <p:tav tm="100000">
                                          <p:val>
                                            <p:fltVal val="0"/>
                                          </p:val>
                                        </p:tav>
                                      </p:tavLst>
                                    </p:anim>
                                    <p:animEffect transition="in" filter="fade">
                                      <p:cBhvr>
                                        <p:cTn id="36" dur="500"/>
                                        <p:tgtEl>
                                          <p:spTgt spid="24"/>
                                        </p:tgtEl>
                                      </p:cBhvr>
                                    </p:animEffect>
                                  </p:childTnLst>
                                </p:cTn>
                              </p:par>
                              <p:par>
                                <p:cTn id="37" presetID="31" presetClass="entr" presetSubtype="0" fill="hold" grpId="0" nodeType="withEffect">
                                  <p:stCondLst>
                                    <p:cond delay="50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 calcmode="lin" valueType="num">
                                      <p:cBhvr>
                                        <p:cTn id="41" dur="500" fill="hold"/>
                                        <p:tgtEl>
                                          <p:spTgt spid="25"/>
                                        </p:tgtEl>
                                        <p:attrNameLst>
                                          <p:attrName>style.rotation</p:attrName>
                                        </p:attrNameLst>
                                      </p:cBhvr>
                                      <p:tavLst>
                                        <p:tav tm="0">
                                          <p:val>
                                            <p:fltVal val="90"/>
                                          </p:val>
                                        </p:tav>
                                        <p:tav tm="100000">
                                          <p:val>
                                            <p:fltVal val="0"/>
                                          </p:val>
                                        </p:tav>
                                      </p:tavLst>
                                    </p:anim>
                                    <p:animEffect transition="in" filter="fade">
                                      <p:cBhvr>
                                        <p:cTn id="42" dur="500"/>
                                        <p:tgtEl>
                                          <p:spTgt spid="25"/>
                                        </p:tgtEl>
                                      </p:cBhvr>
                                    </p:animEffect>
                                  </p:childTnLst>
                                </p:cTn>
                              </p:par>
                              <p:par>
                                <p:cTn id="43" presetID="31" presetClass="entr" presetSubtype="0" fill="hold" grpId="0" nodeType="withEffect">
                                  <p:stCondLst>
                                    <p:cond delay="7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90"/>
                                          </p:val>
                                        </p:tav>
                                        <p:tav tm="100000">
                                          <p:val>
                                            <p:fltVal val="0"/>
                                          </p:val>
                                        </p:tav>
                                      </p:tavLst>
                                    </p:anim>
                                    <p:animEffect transition="in" filter="fade">
                                      <p:cBhvr>
                                        <p:cTn id="48" dur="500"/>
                                        <p:tgtEl>
                                          <p:spTgt spid="26"/>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22" grpId="0" animBg="1"/>
      <p:bldP spid="23" grpId="0" animBg="1"/>
      <p:bldP spid="24" grpId="0" animBg="1"/>
      <p:bldP spid="25" grpId="0" animBg="1"/>
      <p:bldP spid="26"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任意多边形 5"/>
          <p:cNvSpPr/>
          <p:nvPr/>
        </p:nvSpPr>
        <p:spPr>
          <a:xfrm>
            <a:off x="4060902"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1F1049"/>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7" name="任意多边形 6"/>
          <p:cNvSpPr/>
          <p:nvPr/>
        </p:nvSpPr>
        <p:spPr>
          <a:xfrm flipH="1">
            <a:off x="2175284"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1F1049"/>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8" name="空心弧 40"/>
          <p:cNvSpPr/>
          <p:nvPr/>
        </p:nvSpPr>
        <p:spPr>
          <a:xfrm flipH="1" flipV="1">
            <a:off x="3923758"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1F1049"/>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9" name="空心弧 40"/>
          <p:cNvSpPr/>
          <p:nvPr/>
        </p:nvSpPr>
        <p:spPr>
          <a:xfrm flipV="1">
            <a:off x="4060900"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1F1049"/>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10" name="文本框 13"/>
          <p:cNvSpPr txBox="1"/>
          <p:nvPr/>
        </p:nvSpPr>
        <p:spPr>
          <a:xfrm>
            <a:off x="5317333" y="2550004"/>
            <a:ext cx="2855067" cy="1724747"/>
          </a:xfrm>
          <a:prstGeom prst="rect">
            <a:avLst/>
          </a:prstGeom>
          <a:noFill/>
        </p:spPr>
        <p:txBody>
          <a:bodyPr wrap="square" lIns="86404" tIns="43202" rIns="86404" bIns="43202" rtlCol="0">
            <a:spAutoFit/>
          </a:bodyPr>
          <a:lstStyle/>
          <a:p>
            <a:pPr algn="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4"/>
          <p:cNvSpPr txBox="1"/>
          <p:nvPr/>
        </p:nvSpPr>
        <p:spPr>
          <a:xfrm>
            <a:off x="755576" y="2550004"/>
            <a:ext cx="2824045" cy="1724747"/>
          </a:xfrm>
          <a:prstGeom prst="rect">
            <a:avLst/>
          </a:prstGeom>
          <a:noFill/>
        </p:spPr>
        <p:txBody>
          <a:bodyPr wrap="square" lIns="86404" tIns="43202" rIns="86404" bIns="43202" rtlCol="0">
            <a:spAutoFit/>
          </a:bodyPr>
          <a:lstStyle/>
          <a:p>
            <a:pP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755576" y="1743773"/>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13" name="矩形 12"/>
          <p:cNvSpPr/>
          <p:nvPr/>
        </p:nvSpPr>
        <p:spPr>
          <a:xfrm>
            <a:off x="6961812" y="1711835"/>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15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lide(fromRight)">
                                      <p:cBhvr>
                                        <p:cTn id="41" dur="500"/>
                                        <p:tgtEl>
                                          <p:spTgt spid="12"/>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slide(fromLeft)">
                                      <p:cBhvr>
                                        <p:cTn id="44" dur="500"/>
                                        <p:tgtEl>
                                          <p:spTgt spid="13"/>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P spid="8" grpId="0" animBg="1"/>
      <p:bldP spid="9" grpId="0" animBg="1"/>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任意多边形 11"/>
          <p:cNvSpPr>
            <a:spLocks noChangeArrowheads="1"/>
          </p:cNvSpPr>
          <p:nvPr/>
        </p:nvSpPr>
        <p:spPr bwMode="auto">
          <a:xfrm rot="2618723">
            <a:off x="2689623" y="2083594"/>
            <a:ext cx="1145381" cy="322660"/>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14"/>
          <p:cNvSpPr>
            <a:spLocks noChangeArrowheads="1"/>
          </p:cNvSpPr>
          <p:nvPr/>
        </p:nvSpPr>
        <p:spPr bwMode="auto">
          <a:xfrm rot="1996494">
            <a:off x="2817019" y="1713310"/>
            <a:ext cx="1707356" cy="863203"/>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1F1049"/>
          </a:solidFill>
          <a:ln w="12700" cap="flat" cmpd="sng">
            <a:no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18"/>
          <p:cNvSpPr>
            <a:spLocks noChangeArrowheads="1"/>
          </p:cNvSpPr>
          <p:nvPr/>
        </p:nvSpPr>
        <p:spPr bwMode="auto">
          <a:xfrm rot="18981277" flipH="1">
            <a:off x="5282804" y="2083594"/>
            <a:ext cx="1144190" cy="322660"/>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任意多边形 19"/>
          <p:cNvSpPr>
            <a:spLocks noChangeArrowheads="1"/>
          </p:cNvSpPr>
          <p:nvPr/>
        </p:nvSpPr>
        <p:spPr bwMode="auto">
          <a:xfrm rot="19603506" flipH="1">
            <a:off x="4592242" y="1713310"/>
            <a:ext cx="1707356" cy="863203"/>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任意多边形 20"/>
          <p:cNvSpPr>
            <a:spLocks noChangeArrowheads="1"/>
          </p:cNvSpPr>
          <p:nvPr/>
        </p:nvSpPr>
        <p:spPr bwMode="auto">
          <a:xfrm rot="2618723" flipH="1" flipV="1">
            <a:off x="5310188" y="3344466"/>
            <a:ext cx="1145381" cy="322659"/>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任意多边形 21"/>
          <p:cNvSpPr>
            <a:spLocks noChangeArrowheads="1"/>
          </p:cNvSpPr>
          <p:nvPr/>
        </p:nvSpPr>
        <p:spPr bwMode="auto">
          <a:xfrm rot="1996494" flipH="1" flipV="1">
            <a:off x="4620817" y="3174206"/>
            <a:ext cx="1707356" cy="863204"/>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1F1049"/>
          </a:solidFill>
          <a:ln w="12700" cap="flat" cmpd="sng">
            <a:no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任意多边形 22"/>
          <p:cNvSpPr>
            <a:spLocks noChangeArrowheads="1"/>
          </p:cNvSpPr>
          <p:nvPr/>
        </p:nvSpPr>
        <p:spPr bwMode="auto">
          <a:xfrm rot="18981277" flipV="1">
            <a:off x="2688432" y="3334941"/>
            <a:ext cx="1145381" cy="322659"/>
          </a:xfrm>
          <a:custGeom>
            <a:avLst/>
            <a:gdLst>
              <a:gd name="T0" fmla="*/ 46415 w 1620800"/>
              <a:gd name="T1" fmla="*/ 43226 h 456228"/>
              <a:gd name="T2" fmla="*/ 81131 w 1620800"/>
              <a:gd name="T3" fmla="*/ 13979 h 456228"/>
              <a:gd name="T4" fmla="*/ 105737 w 1620800"/>
              <a:gd name="T5" fmla="*/ 0 h 456228"/>
              <a:gd name="T6" fmla="*/ 103513 w 1620800"/>
              <a:gd name="T7" fmla="*/ 3407 h 456228"/>
              <a:gd name="T8" fmla="*/ 95879 w 1620800"/>
              <a:gd name="T9" fmla="*/ 35709 h 456228"/>
              <a:gd name="T10" fmla="*/ 1344686 w 1620800"/>
              <a:gd name="T11" fmla="*/ 397618 h 456228"/>
              <a:gd name="T12" fmla="*/ 1598817 w 1620800"/>
              <a:gd name="T13" fmla="*/ 399974 h 456228"/>
              <a:gd name="T14" fmla="*/ 1620800 w 1620800"/>
              <a:gd name="T15" fmla="*/ 399017 h 456228"/>
              <a:gd name="T16" fmla="*/ 1609623 w 1620800"/>
              <a:gd name="T17" fmla="*/ 401861 h 456228"/>
              <a:gd name="T18" fmla="*/ 1032399 w 1620800"/>
              <a:gd name="T19" fmla="*/ 456228 h 456228"/>
              <a:gd name="T20" fmla="*/ 0 w 1620800"/>
              <a:gd name="T21" fmla="*/ 137890 h 456228"/>
              <a:gd name="T22" fmla="*/ 46415 w 1620800"/>
              <a:gd name="T23" fmla="*/ 43226 h 456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0800"/>
              <a:gd name="T37" fmla="*/ 0 h 456228"/>
              <a:gd name="T38" fmla="*/ 1620800 w 1620800"/>
              <a:gd name="T39" fmla="*/ 456228 h 456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0800" h="456228">
                <a:moveTo>
                  <a:pt x="46415" y="43226"/>
                </a:moveTo>
                <a:cubicBezTo>
                  <a:pt x="56470" y="33258"/>
                  <a:pt x="68070" y="23500"/>
                  <a:pt x="81131" y="13979"/>
                </a:cubicBezTo>
                <a:lnTo>
                  <a:pt x="105737" y="0"/>
                </a:lnTo>
                <a:lnTo>
                  <a:pt x="103513" y="3407"/>
                </a:lnTo>
                <a:cubicBezTo>
                  <a:pt x="98841" y="13952"/>
                  <a:pt x="96260" y="24728"/>
                  <a:pt x="95879" y="35709"/>
                </a:cubicBezTo>
                <a:cubicBezTo>
                  <a:pt x="89775" y="211416"/>
                  <a:pt x="648885" y="373449"/>
                  <a:pt x="1344686" y="397618"/>
                </a:cubicBezTo>
                <a:cubicBezTo>
                  <a:pt x="1431662" y="400639"/>
                  <a:pt x="1516656" y="401363"/>
                  <a:pt x="1598817" y="399974"/>
                </a:cubicBezTo>
                <a:lnTo>
                  <a:pt x="1620800" y="399017"/>
                </a:lnTo>
                <a:lnTo>
                  <a:pt x="1609623" y="401861"/>
                </a:lnTo>
                <a:cubicBezTo>
                  <a:pt x="1444851" y="436185"/>
                  <a:pt x="1246216" y="456228"/>
                  <a:pt x="1032399" y="456228"/>
                </a:cubicBezTo>
                <a:cubicBezTo>
                  <a:pt x="462221" y="456228"/>
                  <a:pt x="0" y="313703"/>
                  <a:pt x="0" y="137890"/>
                </a:cubicBezTo>
                <a:cubicBezTo>
                  <a:pt x="0" y="104925"/>
                  <a:pt x="16250" y="73131"/>
                  <a:pt x="46415" y="43226"/>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任意多边形 23"/>
          <p:cNvSpPr>
            <a:spLocks noChangeArrowheads="1"/>
          </p:cNvSpPr>
          <p:nvPr/>
        </p:nvSpPr>
        <p:spPr bwMode="auto">
          <a:xfrm rot="19603506" flipV="1">
            <a:off x="2815829" y="3164681"/>
            <a:ext cx="1707356" cy="863204"/>
          </a:xfrm>
          <a:custGeom>
            <a:avLst/>
            <a:gdLst>
              <a:gd name="T0" fmla="*/ 226838 w 2417304"/>
              <a:gd name="T1" fmla="*/ 425615 h 1221597"/>
              <a:gd name="T2" fmla="*/ 589137 w 2417304"/>
              <a:gd name="T3" fmla="*/ 287036 h 1221597"/>
              <a:gd name="T4" fmla="*/ 620247 w 2417304"/>
              <a:gd name="T5" fmla="*/ 281593 h 1221597"/>
              <a:gd name="T6" fmla="*/ 619074 w 2417304"/>
              <a:gd name="T7" fmla="*/ 279807 h 1221597"/>
              <a:gd name="T8" fmla="*/ 682136 w 2417304"/>
              <a:gd name="T9" fmla="*/ 270763 h 1221597"/>
              <a:gd name="T10" fmla="*/ 697749 w 2417304"/>
              <a:gd name="T11" fmla="*/ 268031 h 1221597"/>
              <a:gd name="T12" fmla="*/ 710010 w 2417304"/>
              <a:gd name="T13" fmla="*/ 266766 h 1221597"/>
              <a:gd name="T14" fmla="*/ 785953 w 2417304"/>
              <a:gd name="T15" fmla="*/ 255876 h 1221597"/>
              <a:gd name="T16" fmla="*/ 1174708 w 2417304"/>
              <a:gd name="T17" fmla="*/ 234229 h 1221597"/>
              <a:gd name="T18" fmla="*/ 1780198 w 2417304"/>
              <a:gd name="T19" fmla="*/ 288262 h 1221597"/>
              <a:gd name="T20" fmla="*/ 1808383 w 2417304"/>
              <a:gd name="T21" fmla="*/ 294264 h 1221597"/>
              <a:gd name="T22" fmla="*/ 1837601 w 2417304"/>
              <a:gd name="T23" fmla="*/ 0 h 1221597"/>
              <a:gd name="T24" fmla="*/ 2417304 w 2417304"/>
              <a:gd name="T25" fmla="*/ 674379 h 1221597"/>
              <a:gd name="T26" fmla="*/ 1716308 w 2417304"/>
              <a:gd name="T27" fmla="*/ 1221597 h 1221597"/>
              <a:gd name="T28" fmla="*/ 1740805 w 2417304"/>
              <a:gd name="T29" fmla="*/ 974878 h 1221597"/>
              <a:gd name="T30" fmla="*/ 1694373 w 2417304"/>
              <a:gd name="T31" fmla="*/ 959080 h 1221597"/>
              <a:gd name="T32" fmla="*/ 1542586 w 2417304"/>
              <a:gd name="T33" fmla="*/ 915828 h 1221597"/>
              <a:gd name="T34" fmla="*/ 1466088 w 2417304"/>
              <a:gd name="T35" fmla="*/ 894927 h 1221597"/>
              <a:gd name="T36" fmla="*/ 1216256 w 2417304"/>
              <a:gd name="T37" fmla="*/ 840560 h 1221597"/>
              <a:gd name="T38" fmla="*/ 997814 w 2417304"/>
              <a:gd name="T39" fmla="*/ 805961 h 1221597"/>
              <a:gd name="T40" fmla="*/ 931487 w 2417304"/>
              <a:gd name="T41" fmla="*/ 798147 h 1221597"/>
              <a:gd name="T42" fmla="*/ 830878 w 2417304"/>
              <a:gd name="T43" fmla="*/ 787922 h 1221597"/>
              <a:gd name="T44" fmla="*/ 798833 w 2417304"/>
              <a:gd name="T45" fmla="*/ 784368 h 1221597"/>
              <a:gd name="T46" fmla="*/ 719245 w 2417304"/>
              <a:gd name="T47" fmla="*/ 778811 h 1221597"/>
              <a:gd name="T48" fmla="*/ 657401 w 2417304"/>
              <a:gd name="T49" fmla="*/ 776334 h 1221597"/>
              <a:gd name="T50" fmla="*/ 611945 w 2417304"/>
              <a:gd name="T51" fmla="*/ 774059 h 1221597"/>
              <a:gd name="T52" fmla="*/ 531594 w 2417304"/>
              <a:gd name="T53" fmla="*/ 772718 h 1221597"/>
              <a:gd name="T54" fmla="*/ 465831 w 2417304"/>
              <a:gd name="T55" fmla="*/ 774882 h 1221597"/>
              <a:gd name="T56" fmla="*/ 428462 w 2417304"/>
              <a:gd name="T57" fmla="*/ 775706 h 1221597"/>
              <a:gd name="T58" fmla="*/ 360204 w 2417304"/>
              <a:gd name="T59" fmla="*/ 778847 h 1221597"/>
              <a:gd name="T60" fmla="*/ 56177 w 2417304"/>
              <a:gd name="T61" fmla="*/ 852177 h 1221597"/>
              <a:gd name="T62" fmla="*/ 27345 w 2417304"/>
              <a:gd name="T63" fmla="*/ 872776 h 1221597"/>
              <a:gd name="T64" fmla="*/ 18899 w 2417304"/>
              <a:gd name="T65" fmla="*/ 855061 h 1221597"/>
              <a:gd name="T66" fmla="*/ 0 w 2417304"/>
              <a:gd name="T67" fmla="*/ 753948 h 1221597"/>
              <a:gd name="T68" fmla="*/ 158868 w 2417304"/>
              <a:gd name="T69" fmla="*/ 473436 h 1221597"/>
              <a:gd name="T70" fmla="*/ 226838 w 2417304"/>
              <a:gd name="T71" fmla="*/ 425615 h 12215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7304"/>
              <a:gd name="T109" fmla="*/ 0 h 1221597"/>
              <a:gd name="T110" fmla="*/ 2417304 w 2417304"/>
              <a:gd name="T111" fmla="*/ 1221597 h 12215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7304" h="1221597">
                <a:moveTo>
                  <a:pt x="226838" y="425615"/>
                </a:moveTo>
                <a:cubicBezTo>
                  <a:pt x="324305" y="364929"/>
                  <a:pt x="448318" y="316985"/>
                  <a:pt x="589137" y="287036"/>
                </a:cubicBezTo>
                <a:lnTo>
                  <a:pt x="620247" y="281593"/>
                </a:lnTo>
                <a:lnTo>
                  <a:pt x="619074" y="279807"/>
                </a:lnTo>
                <a:lnTo>
                  <a:pt x="682136" y="270763"/>
                </a:lnTo>
                <a:lnTo>
                  <a:pt x="697749" y="268031"/>
                </a:lnTo>
                <a:lnTo>
                  <a:pt x="710010" y="266766"/>
                </a:lnTo>
                <a:lnTo>
                  <a:pt x="785953" y="255876"/>
                </a:lnTo>
                <a:cubicBezTo>
                  <a:pt x="910209" y="241745"/>
                  <a:pt x="1040474" y="234229"/>
                  <a:pt x="1174708" y="234229"/>
                </a:cubicBezTo>
                <a:cubicBezTo>
                  <a:pt x="1389485" y="234229"/>
                  <a:pt x="1594095" y="253469"/>
                  <a:pt x="1780198" y="288262"/>
                </a:cubicBezTo>
                <a:lnTo>
                  <a:pt x="1808383" y="294264"/>
                </a:lnTo>
                <a:lnTo>
                  <a:pt x="1837601" y="0"/>
                </a:lnTo>
                <a:lnTo>
                  <a:pt x="2417304" y="674379"/>
                </a:lnTo>
                <a:lnTo>
                  <a:pt x="1716308" y="1221597"/>
                </a:lnTo>
                <a:lnTo>
                  <a:pt x="1740805" y="974878"/>
                </a:lnTo>
                <a:lnTo>
                  <a:pt x="1694373" y="959080"/>
                </a:lnTo>
                <a:lnTo>
                  <a:pt x="1542586" y="915828"/>
                </a:lnTo>
                <a:lnTo>
                  <a:pt x="1466088" y="894927"/>
                </a:lnTo>
                <a:lnTo>
                  <a:pt x="1216256" y="840560"/>
                </a:lnTo>
                <a:lnTo>
                  <a:pt x="997814" y="805961"/>
                </a:lnTo>
                <a:lnTo>
                  <a:pt x="931487" y="798147"/>
                </a:lnTo>
                <a:lnTo>
                  <a:pt x="830878" y="787922"/>
                </a:lnTo>
                <a:lnTo>
                  <a:pt x="798833" y="784368"/>
                </a:lnTo>
                <a:lnTo>
                  <a:pt x="719245" y="778811"/>
                </a:lnTo>
                <a:lnTo>
                  <a:pt x="657401" y="776334"/>
                </a:lnTo>
                <a:lnTo>
                  <a:pt x="611945" y="774059"/>
                </a:lnTo>
                <a:lnTo>
                  <a:pt x="531594" y="772718"/>
                </a:lnTo>
                <a:lnTo>
                  <a:pt x="465831" y="774882"/>
                </a:lnTo>
                <a:lnTo>
                  <a:pt x="428462" y="775706"/>
                </a:lnTo>
                <a:lnTo>
                  <a:pt x="360204" y="778847"/>
                </a:lnTo>
                <a:cubicBezTo>
                  <a:pt x="226028" y="790007"/>
                  <a:pt x="120706" y="814757"/>
                  <a:pt x="56177" y="852177"/>
                </a:cubicBezTo>
                <a:lnTo>
                  <a:pt x="27345" y="872776"/>
                </a:lnTo>
                <a:lnTo>
                  <a:pt x="18899" y="855061"/>
                </a:lnTo>
                <a:cubicBezTo>
                  <a:pt x="6508" y="822400"/>
                  <a:pt x="0" y="788584"/>
                  <a:pt x="0" y="753948"/>
                </a:cubicBezTo>
                <a:cubicBezTo>
                  <a:pt x="0" y="650040"/>
                  <a:pt x="58567" y="553510"/>
                  <a:pt x="158868" y="473436"/>
                </a:cubicBezTo>
                <a:cubicBezTo>
                  <a:pt x="179764" y="456754"/>
                  <a:pt x="202472" y="440786"/>
                  <a:pt x="226838" y="425615"/>
                </a:cubicBezTo>
                <a:close/>
              </a:path>
            </a:pathLst>
          </a:custGeom>
          <a:solidFill>
            <a:srgbClr val="1F104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文本框 34"/>
          <p:cNvSpPr>
            <a:spLocks noChangeArrowheads="1"/>
          </p:cNvSpPr>
          <p:nvPr/>
        </p:nvSpPr>
        <p:spPr bwMode="auto">
          <a:xfrm>
            <a:off x="6425012" y="1535855"/>
            <a:ext cx="218912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1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15" name="文本框 34"/>
          <p:cNvSpPr>
            <a:spLocks noChangeArrowheads="1"/>
          </p:cNvSpPr>
          <p:nvPr/>
        </p:nvSpPr>
        <p:spPr bwMode="auto">
          <a:xfrm>
            <a:off x="6425012" y="3398468"/>
            <a:ext cx="218912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1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16" name="文本框 34"/>
          <p:cNvSpPr>
            <a:spLocks noChangeArrowheads="1"/>
          </p:cNvSpPr>
          <p:nvPr/>
        </p:nvSpPr>
        <p:spPr bwMode="auto">
          <a:xfrm>
            <a:off x="529866" y="1535855"/>
            <a:ext cx="218912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1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17" name="文本框 34"/>
          <p:cNvSpPr>
            <a:spLocks noChangeArrowheads="1"/>
          </p:cNvSpPr>
          <p:nvPr/>
        </p:nvSpPr>
        <p:spPr bwMode="auto">
          <a:xfrm>
            <a:off x="529866" y="3398468"/>
            <a:ext cx="218912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1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250"/>
                                        <p:tgtEl>
                                          <p:spTgt spid="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5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50"/>
                                        <p:tgtEl>
                                          <p:spTgt spid="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250"/>
                                        <p:tgtEl>
                                          <p:spTgt spid="9"/>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250"/>
                                        <p:tgtEl>
                                          <p:spTgt spid="12"/>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50"/>
                                        <p:tgtEl>
                                          <p:spTgt spid="1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250"/>
                                        <p:tgtEl>
                                          <p:spTgt spid="10"/>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250"/>
                                        <p:tgtEl>
                                          <p:spTgt spid="11"/>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1+#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9324" y="0"/>
            <a:ext cx="3000777" cy="5143500"/>
          </a:xfrm>
          <a:prstGeom prst="rect">
            <a:avLst/>
          </a:prstGeom>
          <a:solidFill>
            <a:srgbClr val="1F10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98158" y="0"/>
            <a:ext cx="1352281" cy="1255690"/>
          </a:xfrm>
          <a:prstGeom prst="rect">
            <a:avLst/>
          </a:prstGeom>
          <a:solidFill>
            <a:srgbClr val="1F10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2"/>
                </a:solidFill>
                <a:latin typeface="Agency FB" panose="020B0503020202020204" pitchFamily="34" charset="0"/>
                <a:ea typeface="微软雅黑" panose="020B0503020204020204" pitchFamily="34" charset="-122"/>
              </a:rPr>
              <a:t>YOU</a:t>
            </a:r>
          </a:p>
          <a:p>
            <a:pPr algn="ctr"/>
            <a:r>
              <a:rPr lang="en-US" altLang="zh-CN" sz="2800" dirty="0" smtClean="0">
                <a:solidFill>
                  <a:schemeClr val="bg2"/>
                </a:solidFill>
                <a:latin typeface="Agency FB" panose="020B0503020202020204" pitchFamily="34" charset="0"/>
                <a:ea typeface="微软雅黑" panose="020B0503020204020204" pitchFamily="34" charset="-122"/>
              </a:rPr>
              <a:t>LOGO</a:t>
            </a:r>
            <a:endParaRPr lang="zh-CN" altLang="en-US" sz="2800" dirty="0">
              <a:solidFill>
                <a:schemeClr val="bg2"/>
              </a:solidFill>
              <a:latin typeface="Agency FB" panose="020B0503020202020204" pitchFamily="34" charset="0"/>
              <a:ea typeface="微软雅黑" panose="020B0503020204020204" pitchFamily="34" charset="-122"/>
            </a:endParaRPr>
          </a:p>
        </p:txBody>
      </p:sp>
      <p:sp>
        <p:nvSpPr>
          <p:cNvPr id="6" name="文本框 5"/>
          <p:cNvSpPr txBox="1"/>
          <p:nvPr/>
        </p:nvSpPr>
        <p:spPr>
          <a:xfrm>
            <a:off x="965042" y="1362739"/>
            <a:ext cx="2962141" cy="769441"/>
          </a:xfrm>
          <a:prstGeom prst="rect">
            <a:avLst/>
          </a:prstGeom>
          <a:noFill/>
        </p:spPr>
        <p:txBody>
          <a:bodyPr wrap="square" rtlCol="0">
            <a:spAutoFit/>
          </a:bodyPr>
          <a:lstStyle/>
          <a:p>
            <a:r>
              <a:rPr lang="en-US" altLang="zh-CN" sz="4400" b="1" dirty="0" smtClean="0">
                <a:solidFill>
                  <a:schemeClr val="bg2"/>
                </a:solidFill>
                <a:latin typeface="微软雅黑" panose="020B0503020204020204" pitchFamily="34" charset="-122"/>
                <a:ea typeface="微软雅黑" panose="020B0503020204020204" pitchFamily="34" charset="-122"/>
              </a:rPr>
              <a:t>THANGS</a:t>
            </a:r>
            <a:endParaRPr lang="zh-CN" altLang="en-US" sz="4400" b="1" dirty="0">
              <a:solidFill>
                <a:schemeClr val="bg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907089" y="2132180"/>
            <a:ext cx="2929944" cy="0"/>
          </a:xfrm>
          <a:prstGeom prst="line">
            <a:avLst/>
          </a:prstGeom>
          <a:ln>
            <a:solidFill>
              <a:schemeClr val="bg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07089" y="2210787"/>
            <a:ext cx="2777576" cy="584775"/>
          </a:xfrm>
          <a:prstGeom prst="rect">
            <a:avLst/>
          </a:prstGeom>
          <a:noFill/>
        </p:spPr>
        <p:txBody>
          <a:bodyPr wrap="square" rtlCol="0">
            <a:spAutoFit/>
          </a:bodyPr>
          <a:lstStyle/>
          <a:p>
            <a:r>
              <a:rPr lang="en-US" altLang="zh-CN" sz="1600" dirty="0" smtClean="0">
                <a:solidFill>
                  <a:schemeClr val="bg2"/>
                </a:solidFill>
              </a:rPr>
              <a:t>Atmospheric purple real estate planning template</a:t>
            </a:r>
            <a:endParaRPr lang="zh-CN" altLang="en-US" sz="16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par>
                                <p:cTn id="17" presetID="16" presetClass="entr" presetSubtype="21" fill="hold" grpId="0" nodeType="with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a:xfrm>
            <a:off x="2233892" y="2020384"/>
            <a:ext cx="4898091" cy="1257338"/>
          </a:xfrm>
          <a:prstGeom prst="rect">
            <a:avLst/>
          </a:prstGeom>
          <a:solidFill>
            <a:srgbClr val="1F1049">
              <a:alpha val="50196"/>
            </a:srgb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zh-CN" sz="4050" dirty="0">
                <a:solidFill>
                  <a:schemeClr val="bg1"/>
                </a:solidFill>
                <a:latin typeface="Yuanti SC" charset="-122"/>
                <a:ea typeface="Yuanti SC" charset="-122"/>
                <a:cs typeface="Yuanti SC" charset="-122"/>
              </a:rPr>
              <a:t>PART</a:t>
            </a:r>
            <a:r>
              <a:rPr kumimoji="1" lang="zh-CN" altLang="en-US" sz="4050" dirty="0">
                <a:solidFill>
                  <a:schemeClr val="bg1"/>
                </a:solidFill>
                <a:latin typeface="Yuanti SC" charset="-122"/>
                <a:ea typeface="Yuanti SC" charset="-122"/>
                <a:cs typeface="Yuanti SC" charset="-122"/>
              </a:rPr>
              <a:t> </a:t>
            </a:r>
            <a:r>
              <a:rPr kumimoji="1" lang="en-US" altLang="zh-CN" sz="4050" dirty="0">
                <a:solidFill>
                  <a:schemeClr val="bg1"/>
                </a:solidFill>
                <a:latin typeface="Yuanti SC" charset="-122"/>
                <a:ea typeface="Yuanti SC" charset="-122"/>
                <a:cs typeface="Yuanti SC" charset="-122"/>
              </a:rPr>
              <a:t>ONE</a:t>
            </a:r>
          </a:p>
          <a:p>
            <a:pPr algn="ctr"/>
            <a:r>
              <a:rPr kumimoji="1" lang="zh-CN" altLang="en-US" sz="4050" dirty="0">
                <a:solidFill>
                  <a:schemeClr val="bg1"/>
                </a:solidFill>
                <a:latin typeface="Yuanti SC" charset="-122"/>
                <a:ea typeface="Yuanti SC" charset="-122"/>
                <a:cs typeface="Yuanti SC" charset="-122"/>
              </a:rPr>
              <a:t>请在此输入您的标题</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pic>
        <p:nvPicPr>
          <p:cNvPr id="31" name="图片 49"/>
          <p:cNvPicPr>
            <a:picLocks noChangeAspect="1" noChangeArrowheads="1"/>
          </p:cNvPicPr>
          <p:nvPr/>
        </p:nvPicPr>
        <p:blipFill>
          <a:blip r:embed="rId2" cstate="screen">
            <a:duotone>
              <a:schemeClr val="accent3">
                <a:shade val="45000"/>
                <a:satMod val="135000"/>
              </a:schemeClr>
              <a:prstClr val="white"/>
            </a:duotone>
          </a:blip>
          <a:srcRect/>
          <a:stretch>
            <a:fillRect/>
          </a:stretch>
        </p:blipFill>
        <p:spPr bwMode="auto">
          <a:xfrm>
            <a:off x="-96441" y="734616"/>
            <a:ext cx="4156472" cy="440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52"/>
          <p:cNvGrpSpPr/>
          <p:nvPr/>
        </p:nvGrpSpPr>
        <p:grpSpPr bwMode="auto">
          <a:xfrm>
            <a:off x="3873104" y="1407319"/>
            <a:ext cx="3596878" cy="902704"/>
            <a:chOff x="0" y="0"/>
            <a:chExt cx="4796445" cy="1202918"/>
          </a:xfrm>
        </p:grpSpPr>
        <p:sp>
          <p:nvSpPr>
            <p:cNvPr id="33" name="Freeform 3"/>
            <p:cNvSpPr>
              <a:spLocks noChangeArrowheads="1"/>
            </p:cNvSpPr>
            <p:nvPr/>
          </p:nvSpPr>
          <p:spPr bwMode="auto">
            <a:xfrm>
              <a:off x="0" y="0"/>
              <a:ext cx="4796445" cy="837721"/>
            </a:xfrm>
            <a:custGeom>
              <a:avLst/>
              <a:gdLst>
                <a:gd name="T0" fmla="*/ 2147483647 w 3846"/>
                <a:gd name="T1" fmla="*/ 0 h 756"/>
                <a:gd name="T2" fmla="*/ 0 w 3846"/>
                <a:gd name="T3" fmla="*/ 0 h 756"/>
                <a:gd name="T4" fmla="*/ 0 w 3846"/>
                <a:gd name="T5" fmla="*/ 2147483647 h 756"/>
                <a:gd name="T6" fmla="*/ 2147483647 w 3846"/>
                <a:gd name="T7" fmla="*/ 2147483647 h 756"/>
                <a:gd name="T8" fmla="*/ 2147483647 w 3846"/>
                <a:gd name="T9" fmla="*/ 2147483647 h 756"/>
                <a:gd name="T10" fmla="*/ 2147483647 w 3846"/>
                <a:gd name="T11" fmla="*/ 2147483647 h 756"/>
                <a:gd name="T12" fmla="*/ 2147483647 w 3846"/>
                <a:gd name="T13" fmla="*/ 2147483647 h 756"/>
                <a:gd name="T14" fmla="*/ 2147483647 w 3846"/>
                <a:gd name="T15" fmla="*/ 2147483647 h 756"/>
                <a:gd name="T16" fmla="*/ 2147483647 w 3846"/>
                <a:gd name="T17" fmla="*/ 2147483647 h 756"/>
                <a:gd name="T18" fmla="*/ 2147483647 w 3846"/>
                <a:gd name="T19" fmla="*/ 2147483647 h 756"/>
                <a:gd name="T20" fmla="*/ 2147483647 w 3846"/>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6"/>
                <a:gd name="T34" fmla="*/ 0 h 756"/>
                <a:gd name="T35" fmla="*/ 3846 w 3846"/>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6" h="756">
                  <a:moveTo>
                    <a:pt x="3846" y="0"/>
                  </a:moveTo>
                  <a:lnTo>
                    <a:pt x="0" y="0"/>
                  </a:lnTo>
                  <a:lnTo>
                    <a:pt x="0" y="756"/>
                  </a:lnTo>
                  <a:lnTo>
                    <a:pt x="3444" y="756"/>
                  </a:lnTo>
                  <a:lnTo>
                    <a:pt x="3509" y="657"/>
                  </a:lnTo>
                  <a:lnTo>
                    <a:pt x="3542" y="591"/>
                  </a:lnTo>
                  <a:lnTo>
                    <a:pt x="3616" y="501"/>
                  </a:lnTo>
                  <a:lnTo>
                    <a:pt x="3649" y="394"/>
                  </a:lnTo>
                  <a:lnTo>
                    <a:pt x="3756" y="189"/>
                  </a:lnTo>
                  <a:lnTo>
                    <a:pt x="3797" y="148"/>
                  </a:lnTo>
                  <a:lnTo>
                    <a:pt x="3846" y="0"/>
                  </a:lnTo>
                  <a:close/>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34" name="TextBox 53"/>
            <p:cNvSpPr>
              <a:spLocks noChangeArrowheads="1"/>
            </p:cNvSpPr>
            <p:nvPr/>
          </p:nvSpPr>
          <p:spPr bwMode="auto">
            <a:xfrm>
              <a:off x="504056" y="280116"/>
              <a:ext cx="2208929" cy="9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sz="2100">
                <a:solidFill>
                  <a:srgbClr val="F2F2F2"/>
                </a:solidFill>
                <a:sym typeface="宋体" panose="02010600030101010101" pitchFamily="2" charset="-122"/>
              </a:endParaRPr>
            </a:p>
          </p:txBody>
        </p:sp>
      </p:grpSp>
      <p:grpSp>
        <p:nvGrpSpPr>
          <p:cNvPr id="35" name="Group 55"/>
          <p:cNvGrpSpPr/>
          <p:nvPr/>
        </p:nvGrpSpPr>
        <p:grpSpPr bwMode="auto">
          <a:xfrm>
            <a:off x="3873104" y="2120504"/>
            <a:ext cx="3152775" cy="903241"/>
            <a:chOff x="0" y="0"/>
            <a:chExt cx="4203109" cy="1202948"/>
          </a:xfrm>
        </p:grpSpPr>
        <p:sp>
          <p:nvSpPr>
            <p:cNvPr id="36" name="Freeform 5"/>
            <p:cNvSpPr>
              <a:spLocks noChangeArrowheads="1"/>
            </p:cNvSpPr>
            <p:nvPr/>
          </p:nvSpPr>
          <p:spPr bwMode="auto">
            <a:xfrm>
              <a:off x="0" y="0"/>
              <a:ext cx="4203109" cy="838829"/>
            </a:xfrm>
            <a:custGeom>
              <a:avLst/>
              <a:gdLst>
                <a:gd name="T0" fmla="*/ 2147483647 w 3370"/>
                <a:gd name="T1" fmla="*/ 0 h 757"/>
                <a:gd name="T2" fmla="*/ 0 w 3370"/>
                <a:gd name="T3" fmla="*/ 0 h 757"/>
                <a:gd name="T4" fmla="*/ 0 w 3370"/>
                <a:gd name="T5" fmla="*/ 2147483647 h 757"/>
                <a:gd name="T6" fmla="*/ 2147483647 w 3370"/>
                <a:gd name="T7" fmla="*/ 2147483647 h 757"/>
                <a:gd name="T8" fmla="*/ 2147483647 w 3370"/>
                <a:gd name="T9" fmla="*/ 2147483647 h 757"/>
                <a:gd name="T10" fmla="*/ 2147483647 w 3370"/>
                <a:gd name="T11" fmla="*/ 2147483647 h 757"/>
                <a:gd name="T12" fmla="*/ 2147483647 w 3370"/>
                <a:gd name="T13" fmla="*/ 2147483647 h 757"/>
                <a:gd name="T14" fmla="*/ 2147483647 w 3370"/>
                <a:gd name="T15" fmla="*/ 2147483647 h 757"/>
                <a:gd name="T16" fmla="*/ 2147483647 w 3370"/>
                <a:gd name="T17" fmla="*/ 2147483647 h 757"/>
                <a:gd name="T18" fmla="*/ 2147483647 w 3370"/>
                <a:gd name="T19" fmla="*/ 2147483647 h 757"/>
                <a:gd name="T20" fmla="*/ 2147483647 w 3370"/>
                <a:gd name="T21" fmla="*/ 0 h 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0"/>
                <a:gd name="T34" fmla="*/ 0 h 757"/>
                <a:gd name="T35" fmla="*/ 3370 w 3370"/>
                <a:gd name="T36" fmla="*/ 757 h 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0" h="757">
                  <a:moveTo>
                    <a:pt x="3370" y="0"/>
                  </a:moveTo>
                  <a:lnTo>
                    <a:pt x="0" y="0"/>
                  </a:lnTo>
                  <a:lnTo>
                    <a:pt x="0" y="757"/>
                  </a:lnTo>
                  <a:lnTo>
                    <a:pt x="2927" y="757"/>
                  </a:lnTo>
                  <a:lnTo>
                    <a:pt x="3008" y="732"/>
                  </a:lnTo>
                  <a:lnTo>
                    <a:pt x="3082" y="641"/>
                  </a:lnTo>
                  <a:lnTo>
                    <a:pt x="3123" y="485"/>
                  </a:lnTo>
                  <a:lnTo>
                    <a:pt x="3132" y="395"/>
                  </a:lnTo>
                  <a:lnTo>
                    <a:pt x="3239" y="190"/>
                  </a:lnTo>
                  <a:lnTo>
                    <a:pt x="3280" y="149"/>
                  </a:lnTo>
                  <a:lnTo>
                    <a:pt x="3370" y="0"/>
                  </a:lnTo>
                  <a:close/>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37" name="TextBox 53"/>
            <p:cNvSpPr>
              <a:spLocks noChangeArrowheads="1"/>
            </p:cNvSpPr>
            <p:nvPr/>
          </p:nvSpPr>
          <p:spPr bwMode="auto">
            <a:xfrm>
              <a:off x="608861" y="280672"/>
              <a:ext cx="2104124" cy="92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sz="2100">
                <a:solidFill>
                  <a:srgbClr val="F2F2F2"/>
                </a:solidFill>
                <a:sym typeface="宋体" panose="02010600030101010101" pitchFamily="2" charset="-122"/>
              </a:endParaRPr>
            </a:p>
          </p:txBody>
        </p:sp>
      </p:grpSp>
      <p:grpSp>
        <p:nvGrpSpPr>
          <p:cNvPr id="38" name="Group 58"/>
          <p:cNvGrpSpPr/>
          <p:nvPr/>
        </p:nvGrpSpPr>
        <p:grpSpPr bwMode="auto">
          <a:xfrm>
            <a:off x="3873104" y="2834879"/>
            <a:ext cx="2683669" cy="906041"/>
            <a:chOff x="0" y="0"/>
            <a:chExt cx="3577432" cy="1209656"/>
          </a:xfrm>
        </p:grpSpPr>
        <p:sp>
          <p:nvSpPr>
            <p:cNvPr id="39" name="Freeform 7"/>
            <p:cNvSpPr>
              <a:spLocks noChangeArrowheads="1"/>
            </p:cNvSpPr>
            <p:nvPr/>
          </p:nvSpPr>
          <p:spPr bwMode="auto">
            <a:xfrm>
              <a:off x="0" y="0"/>
              <a:ext cx="3577432" cy="837721"/>
            </a:xfrm>
            <a:custGeom>
              <a:avLst/>
              <a:gdLst>
                <a:gd name="T0" fmla="*/ 2147483647 w 2868"/>
                <a:gd name="T1" fmla="*/ 0 h 756"/>
                <a:gd name="T2" fmla="*/ 0 w 2868"/>
                <a:gd name="T3" fmla="*/ 0 h 756"/>
                <a:gd name="T4" fmla="*/ 0 w 2868"/>
                <a:gd name="T5" fmla="*/ 2147483647 h 756"/>
                <a:gd name="T6" fmla="*/ 2147483647 w 2868"/>
                <a:gd name="T7" fmla="*/ 2147483647 h 756"/>
                <a:gd name="T8" fmla="*/ 2147483647 w 2868"/>
                <a:gd name="T9" fmla="*/ 2147483647 h 756"/>
                <a:gd name="T10" fmla="*/ 2147483647 w 2868"/>
                <a:gd name="T11" fmla="*/ 2147483647 h 756"/>
                <a:gd name="T12" fmla="*/ 2147483647 w 2868"/>
                <a:gd name="T13" fmla="*/ 2147483647 h 756"/>
                <a:gd name="T14" fmla="*/ 2147483647 w 2868"/>
                <a:gd name="T15" fmla="*/ 2147483647 h 756"/>
                <a:gd name="T16" fmla="*/ 2147483647 w 2868"/>
                <a:gd name="T17" fmla="*/ 2147483647 h 756"/>
                <a:gd name="T18" fmla="*/ 2147483647 w 2868"/>
                <a:gd name="T19" fmla="*/ 2147483647 h 756"/>
                <a:gd name="T20" fmla="*/ 2147483647 w 2868"/>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8"/>
                <a:gd name="T34" fmla="*/ 0 h 756"/>
                <a:gd name="T35" fmla="*/ 2868 w 2868"/>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8" h="756">
                  <a:moveTo>
                    <a:pt x="2868" y="0"/>
                  </a:moveTo>
                  <a:lnTo>
                    <a:pt x="0" y="0"/>
                  </a:lnTo>
                  <a:lnTo>
                    <a:pt x="0" y="756"/>
                  </a:lnTo>
                  <a:lnTo>
                    <a:pt x="2120" y="756"/>
                  </a:lnTo>
                  <a:lnTo>
                    <a:pt x="2186" y="691"/>
                  </a:lnTo>
                  <a:lnTo>
                    <a:pt x="2227" y="551"/>
                  </a:lnTo>
                  <a:lnTo>
                    <a:pt x="2400" y="469"/>
                  </a:lnTo>
                  <a:lnTo>
                    <a:pt x="2548" y="387"/>
                  </a:lnTo>
                  <a:lnTo>
                    <a:pt x="2720" y="222"/>
                  </a:lnTo>
                  <a:lnTo>
                    <a:pt x="2761" y="132"/>
                  </a:lnTo>
                  <a:lnTo>
                    <a:pt x="2868" y="0"/>
                  </a:lnTo>
                  <a:close/>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40" name="TextBox 53"/>
            <p:cNvSpPr>
              <a:spLocks noChangeArrowheads="1"/>
            </p:cNvSpPr>
            <p:nvPr/>
          </p:nvSpPr>
          <p:spPr bwMode="auto">
            <a:xfrm>
              <a:off x="608861" y="285103"/>
              <a:ext cx="2104124" cy="92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sz="2100">
                <a:solidFill>
                  <a:srgbClr val="F2F2F2"/>
                </a:solidFill>
                <a:sym typeface="宋体" panose="02010600030101010101" pitchFamily="2" charset="-122"/>
              </a:endParaRPr>
            </a:p>
          </p:txBody>
        </p:sp>
      </p:grpSp>
      <p:grpSp>
        <p:nvGrpSpPr>
          <p:cNvPr id="41" name="Group 61"/>
          <p:cNvGrpSpPr/>
          <p:nvPr/>
        </p:nvGrpSpPr>
        <p:grpSpPr bwMode="auto">
          <a:xfrm>
            <a:off x="6010275" y="2834879"/>
            <a:ext cx="2868216" cy="906332"/>
            <a:chOff x="0" y="0"/>
            <a:chExt cx="3823722" cy="1208399"/>
          </a:xfrm>
        </p:grpSpPr>
        <p:sp>
          <p:nvSpPr>
            <p:cNvPr id="42" name="Freeform 8"/>
            <p:cNvSpPr>
              <a:spLocks noChangeArrowheads="1"/>
            </p:cNvSpPr>
            <p:nvPr/>
          </p:nvSpPr>
          <p:spPr bwMode="auto">
            <a:xfrm>
              <a:off x="0" y="0"/>
              <a:ext cx="3823722" cy="847695"/>
            </a:xfrm>
            <a:custGeom>
              <a:avLst/>
              <a:gdLst>
                <a:gd name="T0" fmla="*/ 0 w 3066"/>
                <a:gd name="T1" fmla="*/ 2147483647 h 765"/>
                <a:gd name="T2" fmla="*/ 2147483647 w 3066"/>
                <a:gd name="T3" fmla="*/ 2147483647 h 765"/>
                <a:gd name="T4" fmla="*/ 2147483647 w 3066"/>
                <a:gd name="T5" fmla="*/ 0 h 765"/>
                <a:gd name="T6" fmla="*/ 2147483647 w 3066"/>
                <a:gd name="T7" fmla="*/ 2147483647 h 765"/>
                <a:gd name="T8" fmla="*/ 2147483647 w 3066"/>
                <a:gd name="T9" fmla="*/ 2147483647 h 765"/>
                <a:gd name="T10" fmla="*/ 2147483647 w 3066"/>
                <a:gd name="T11" fmla="*/ 2147483647 h 765"/>
                <a:gd name="T12" fmla="*/ 2147483647 w 3066"/>
                <a:gd name="T13" fmla="*/ 2147483647 h 765"/>
                <a:gd name="T14" fmla="*/ 2147483647 w 3066"/>
                <a:gd name="T15" fmla="*/ 2147483647 h 765"/>
                <a:gd name="T16" fmla="*/ 2147483647 w 3066"/>
                <a:gd name="T17" fmla="*/ 2147483647 h 765"/>
                <a:gd name="T18" fmla="*/ 2147483647 w 3066"/>
                <a:gd name="T19" fmla="*/ 2147483647 h 765"/>
                <a:gd name="T20" fmla="*/ 2147483647 w 3066"/>
                <a:gd name="T21" fmla="*/ 2147483647 h 7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66"/>
                <a:gd name="T34" fmla="*/ 0 h 765"/>
                <a:gd name="T35" fmla="*/ 3066 w 3066"/>
                <a:gd name="T36" fmla="*/ 765 h 7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66" h="765">
                  <a:moveTo>
                    <a:pt x="0" y="765"/>
                  </a:moveTo>
                  <a:lnTo>
                    <a:pt x="3066" y="765"/>
                  </a:lnTo>
                  <a:lnTo>
                    <a:pt x="3066" y="0"/>
                  </a:lnTo>
                  <a:lnTo>
                    <a:pt x="748" y="1"/>
                  </a:lnTo>
                  <a:lnTo>
                    <a:pt x="649" y="107"/>
                  </a:lnTo>
                  <a:lnTo>
                    <a:pt x="600" y="181"/>
                  </a:lnTo>
                  <a:lnTo>
                    <a:pt x="542" y="239"/>
                  </a:lnTo>
                  <a:lnTo>
                    <a:pt x="476" y="337"/>
                  </a:lnTo>
                  <a:lnTo>
                    <a:pt x="402" y="428"/>
                  </a:lnTo>
                  <a:lnTo>
                    <a:pt x="304" y="493"/>
                  </a:lnTo>
                  <a:lnTo>
                    <a:pt x="82" y="592"/>
                  </a:lnTo>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43" name="TextBox 53"/>
            <p:cNvSpPr>
              <a:spLocks noChangeArrowheads="1"/>
            </p:cNvSpPr>
            <p:nvPr/>
          </p:nvSpPr>
          <p:spPr bwMode="auto">
            <a:xfrm>
              <a:off x="1807316" y="285103"/>
              <a:ext cx="1848538" cy="92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2100">
                <a:solidFill>
                  <a:srgbClr val="F2F2F2"/>
                </a:solidFill>
                <a:sym typeface="宋体" panose="02010600030101010101" pitchFamily="2" charset="-122"/>
              </a:endParaRPr>
            </a:p>
          </p:txBody>
        </p:sp>
      </p:grpSp>
      <p:grpSp>
        <p:nvGrpSpPr>
          <p:cNvPr id="44" name="Group 64"/>
          <p:cNvGrpSpPr/>
          <p:nvPr/>
        </p:nvGrpSpPr>
        <p:grpSpPr bwMode="auto">
          <a:xfrm>
            <a:off x="6834187" y="2120504"/>
            <a:ext cx="2044304" cy="903241"/>
            <a:chOff x="0" y="0"/>
            <a:chExt cx="2726610" cy="1202948"/>
          </a:xfrm>
        </p:grpSpPr>
        <p:sp>
          <p:nvSpPr>
            <p:cNvPr id="45" name="Freeform 6"/>
            <p:cNvSpPr>
              <a:spLocks noChangeArrowheads="1"/>
            </p:cNvSpPr>
            <p:nvPr/>
          </p:nvSpPr>
          <p:spPr bwMode="auto">
            <a:xfrm>
              <a:off x="0" y="0"/>
              <a:ext cx="2726610" cy="838829"/>
            </a:xfrm>
            <a:custGeom>
              <a:avLst/>
              <a:gdLst>
                <a:gd name="T0" fmla="*/ 0 w 2186"/>
                <a:gd name="T1" fmla="*/ 2147483647 h 757"/>
                <a:gd name="T2" fmla="*/ 2147483647 w 2186"/>
                <a:gd name="T3" fmla="*/ 2147483647 h 757"/>
                <a:gd name="T4" fmla="*/ 2147483647 w 2186"/>
                <a:gd name="T5" fmla="*/ 0 h 757"/>
                <a:gd name="T6" fmla="*/ 2147483647 w 2186"/>
                <a:gd name="T7" fmla="*/ 0 h 757"/>
                <a:gd name="T8" fmla="*/ 2147483647 w 2186"/>
                <a:gd name="T9" fmla="*/ 2147483647 h 757"/>
                <a:gd name="T10" fmla="*/ 2147483647 w 2186"/>
                <a:gd name="T11" fmla="*/ 2147483647 h 757"/>
                <a:gd name="T12" fmla="*/ 2147483647 w 2186"/>
                <a:gd name="T13" fmla="*/ 2147483647 h 757"/>
                <a:gd name="T14" fmla="*/ 2147483647 w 2186"/>
                <a:gd name="T15" fmla="*/ 2147483647 h 757"/>
                <a:gd name="T16" fmla="*/ 2147483647 w 2186"/>
                <a:gd name="T17" fmla="*/ 2147483647 h 757"/>
                <a:gd name="T18" fmla="*/ 2147483647 w 2186"/>
                <a:gd name="T19" fmla="*/ 2147483647 h 757"/>
                <a:gd name="T20" fmla="*/ 0 w 2186"/>
                <a:gd name="T21" fmla="*/ 2147483647 h 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6"/>
                <a:gd name="T34" fmla="*/ 0 h 757"/>
                <a:gd name="T35" fmla="*/ 2186 w 2186"/>
                <a:gd name="T36" fmla="*/ 757 h 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6" h="757">
                  <a:moveTo>
                    <a:pt x="0" y="757"/>
                  </a:moveTo>
                  <a:lnTo>
                    <a:pt x="2186" y="757"/>
                  </a:lnTo>
                  <a:lnTo>
                    <a:pt x="2186" y="0"/>
                  </a:lnTo>
                  <a:lnTo>
                    <a:pt x="378" y="0"/>
                  </a:lnTo>
                  <a:lnTo>
                    <a:pt x="305" y="100"/>
                  </a:lnTo>
                  <a:lnTo>
                    <a:pt x="272" y="166"/>
                  </a:lnTo>
                  <a:lnTo>
                    <a:pt x="198" y="256"/>
                  </a:lnTo>
                  <a:lnTo>
                    <a:pt x="148" y="337"/>
                  </a:lnTo>
                  <a:lnTo>
                    <a:pt x="115" y="469"/>
                  </a:lnTo>
                  <a:lnTo>
                    <a:pt x="74" y="609"/>
                  </a:lnTo>
                  <a:lnTo>
                    <a:pt x="0" y="757"/>
                  </a:lnTo>
                  <a:close/>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46" name="TextBox 53"/>
            <p:cNvSpPr>
              <a:spLocks noChangeArrowheads="1"/>
            </p:cNvSpPr>
            <p:nvPr/>
          </p:nvSpPr>
          <p:spPr bwMode="auto">
            <a:xfrm>
              <a:off x="710206" y="280672"/>
              <a:ext cx="1848537" cy="92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2100">
                <a:solidFill>
                  <a:srgbClr val="F2F2F2"/>
                </a:solidFill>
                <a:sym typeface="宋体" panose="02010600030101010101" pitchFamily="2" charset="-122"/>
              </a:endParaRPr>
            </a:p>
          </p:txBody>
        </p:sp>
      </p:grpSp>
      <p:grpSp>
        <p:nvGrpSpPr>
          <p:cNvPr id="47" name="Group 67"/>
          <p:cNvGrpSpPr/>
          <p:nvPr/>
        </p:nvGrpSpPr>
        <p:grpSpPr bwMode="auto">
          <a:xfrm>
            <a:off x="7240191" y="1407319"/>
            <a:ext cx="1638300" cy="902704"/>
            <a:chOff x="0" y="0"/>
            <a:chExt cx="2184273" cy="1202918"/>
          </a:xfrm>
        </p:grpSpPr>
        <p:sp>
          <p:nvSpPr>
            <p:cNvPr id="48" name="Freeform 4"/>
            <p:cNvSpPr>
              <a:spLocks noChangeArrowheads="1"/>
            </p:cNvSpPr>
            <p:nvPr/>
          </p:nvSpPr>
          <p:spPr bwMode="auto">
            <a:xfrm>
              <a:off x="0" y="0"/>
              <a:ext cx="2184273" cy="837721"/>
            </a:xfrm>
            <a:custGeom>
              <a:avLst/>
              <a:gdLst>
                <a:gd name="T0" fmla="*/ 0 w 1751"/>
                <a:gd name="T1" fmla="*/ 2147483647 h 756"/>
                <a:gd name="T2" fmla="*/ 2147483647 w 1751"/>
                <a:gd name="T3" fmla="*/ 2147483647 h 756"/>
                <a:gd name="T4" fmla="*/ 2147483647 w 1751"/>
                <a:gd name="T5" fmla="*/ 0 h 756"/>
                <a:gd name="T6" fmla="*/ 2147483647 w 1751"/>
                <a:gd name="T7" fmla="*/ 0 h 756"/>
                <a:gd name="T8" fmla="*/ 2147483647 w 1751"/>
                <a:gd name="T9" fmla="*/ 2147483647 h 756"/>
                <a:gd name="T10" fmla="*/ 2147483647 w 1751"/>
                <a:gd name="T11" fmla="*/ 2147483647 h 756"/>
                <a:gd name="T12" fmla="*/ 2147483647 w 1751"/>
                <a:gd name="T13" fmla="*/ 2147483647 h 756"/>
                <a:gd name="T14" fmla="*/ 2147483647 w 1751"/>
                <a:gd name="T15" fmla="*/ 2147483647 h 756"/>
                <a:gd name="T16" fmla="*/ 2147483647 w 1751"/>
                <a:gd name="T17" fmla="*/ 2147483647 h 756"/>
                <a:gd name="T18" fmla="*/ 2147483647 w 1751"/>
                <a:gd name="T19" fmla="*/ 2147483647 h 756"/>
                <a:gd name="T20" fmla="*/ 0 w 1751"/>
                <a:gd name="T21" fmla="*/ 214748364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1"/>
                <a:gd name="T34" fmla="*/ 0 h 756"/>
                <a:gd name="T35" fmla="*/ 1751 w 1751"/>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1" h="756">
                  <a:moveTo>
                    <a:pt x="0" y="756"/>
                  </a:moveTo>
                  <a:lnTo>
                    <a:pt x="1751" y="756"/>
                  </a:lnTo>
                  <a:lnTo>
                    <a:pt x="1751" y="0"/>
                  </a:lnTo>
                  <a:lnTo>
                    <a:pt x="386" y="0"/>
                  </a:lnTo>
                  <a:lnTo>
                    <a:pt x="378" y="99"/>
                  </a:lnTo>
                  <a:lnTo>
                    <a:pt x="345" y="165"/>
                  </a:lnTo>
                  <a:lnTo>
                    <a:pt x="271" y="255"/>
                  </a:lnTo>
                  <a:lnTo>
                    <a:pt x="238" y="362"/>
                  </a:lnTo>
                  <a:lnTo>
                    <a:pt x="164" y="435"/>
                  </a:lnTo>
                  <a:lnTo>
                    <a:pt x="90" y="608"/>
                  </a:lnTo>
                  <a:lnTo>
                    <a:pt x="0" y="756"/>
                  </a:lnTo>
                  <a:close/>
                </a:path>
              </a:pathLst>
            </a:custGeom>
            <a:solidFill>
              <a:srgbClr val="1F1049"/>
            </a:solidFill>
            <a:ln w="3175" cap="flat" cmpd="sng">
              <a:solidFill>
                <a:srgbClr val="D7D7D7"/>
              </a:solidFill>
              <a:miter lim="800000"/>
            </a:ln>
          </p:spPr>
          <p:txBody>
            <a:bodyPr lIns="0" rIns="0" anchor="ctr"/>
            <a:lstStyle/>
            <a:p>
              <a:endParaRPr lang="zh-CN" altLang="en-US"/>
            </a:p>
          </p:txBody>
        </p:sp>
        <p:sp>
          <p:nvSpPr>
            <p:cNvPr id="49" name="TextBox 53"/>
            <p:cNvSpPr>
              <a:spLocks noChangeArrowheads="1"/>
            </p:cNvSpPr>
            <p:nvPr/>
          </p:nvSpPr>
          <p:spPr bwMode="auto">
            <a:xfrm>
              <a:off x="167868" y="280116"/>
              <a:ext cx="1848538" cy="9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2100">
                <a:solidFill>
                  <a:srgbClr val="F2F2F2"/>
                </a:solidFill>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ppt_x</p:attrName>
                                        </p:attrNameLst>
                                      </p:cBhvr>
                                      <p:tavLst>
                                        <p:tav tm="0">
                                          <p:val>
                                            <p:strVal val="0-#ppt_w/2"/>
                                          </p:val>
                                        </p:tav>
                                        <p:tav tm="100000">
                                          <p:val>
                                            <p:strVal val="#ppt_x"/>
                                          </p:val>
                                        </p:tav>
                                      </p:tavLst>
                                    </p:anim>
                                    <p:anim calcmode="lin" valueType="num">
                                      <p:cBhvr>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ppt_x</p:attrName>
                                        </p:attrNameLst>
                                      </p:cBhvr>
                                      <p:tavLst>
                                        <p:tav tm="0">
                                          <p:val>
                                            <p:strVal val="1+#ppt_w/2"/>
                                          </p:val>
                                        </p:tav>
                                        <p:tav tm="100000">
                                          <p:val>
                                            <p:strVal val="#ppt_x"/>
                                          </p:val>
                                        </p:tav>
                                      </p:tavLst>
                                    </p:anim>
                                    <p:anim calcmode="lin" valueType="num">
                                      <p:cBhvr>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ppt_x</p:attrName>
                                        </p:attrNameLst>
                                      </p:cBhvr>
                                      <p:tavLst>
                                        <p:tav tm="0">
                                          <p:val>
                                            <p:strVal val="0-#ppt_w/2"/>
                                          </p:val>
                                        </p:tav>
                                        <p:tav tm="100000">
                                          <p:val>
                                            <p:strVal val="#ppt_x"/>
                                          </p:val>
                                        </p:tav>
                                      </p:tavLst>
                                    </p:anim>
                                    <p:anim calcmode="lin" valueType="num">
                                      <p:cBhvr>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1+#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ppt_x</p:attrName>
                                        </p:attrNameLst>
                                      </p:cBhvr>
                                      <p:tavLst>
                                        <p:tav tm="0">
                                          <p:val>
                                            <p:strVal val="0-#ppt_w/2"/>
                                          </p:val>
                                        </p:tav>
                                        <p:tav tm="100000">
                                          <p:val>
                                            <p:strVal val="#ppt_x"/>
                                          </p:val>
                                        </p:tav>
                                      </p:tavLst>
                                    </p:anim>
                                    <p:anim calcmode="lin" valueType="num">
                                      <p:cBhvr>
                                        <p:cTn id="51" dur="500" fill="hold"/>
                                        <p:tgtEl>
                                          <p:spTgt spid="3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ppt_x</p:attrName>
                                        </p:attrNameLst>
                                      </p:cBhvr>
                                      <p:tavLst>
                                        <p:tav tm="0">
                                          <p:val>
                                            <p:strVal val="1+#ppt_w/2"/>
                                          </p:val>
                                        </p:tav>
                                        <p:tav tm="100000">
                                          <p:val>
                                            <p:strVal val="#ppt_x"/>
                                          </p:val>
                                        </p:tav>
                                      </p:tavLst>
                                    </p:anim>
                                    <p:anim calcmode="lin" valueType="num">
                                      <p:cBhvr>
                                        <p:cTn id="5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Freeform 77"/>
          <p:cNvSpPr>
            <a:spLocks noChangeArrowheads="1"/>
          </p:cNvSpPr>
          <p:nvPr/>
        </p:nvSpPr>
        <p:spPr bwMode="auto">
          <a:xfrm>
            <a:off x="1308497" y="3723085"/>
            <a:ext cx="922734" cy="436959"/>
          </a:xfrm>
          <a:custGeom>
            <a:avLst/>
            <a:gdLst>
              <a:gd name="T0" fmla="*/ 2147483647 w 137"/>
              <a:gd name="T1" fmla="*/ 2147483647 h 64"/>
              <a:gd name="T2" fmla="*/ 2147483647 w 137"/>
              <a:gd name="T3" fmla="*/ 2147483647 h 64"/>
              <a:gd name="T4" fmla="*/ 2147483647 w 137"/>
              <a:gd name="T5" fmla="*/ 0 h 64"/>
              <a:gd name="T6" fmla="*/ 0 w 137"/>
              <a:gd name="T7" fmla="*/ 2147483647 h 64"/>
              <a:gd name="T8" fmla="*/ 0 w 137"/>
              <a:gd name="T9" fmla="*/ 2147483647 h 64"/>
              <a:gd name="T10" fmla="*/ 2147483647 w 137"/>
              <a:gd name="T11" fmla="*/ 2147483647 h 64"/>
              <a:gd name="T12" fmla="*/ 0 60000 65536"/>
              <a:gd name="T13" fmla="*/ 0 60000 65536"/>
              <a:gd name="T14" fmla="*/ 0 60000 65536"/>
              <a:gd name="T15" fmla="*/ 0 60000 65536"/>
              <a:gd name="T16" fmla="*/ 0 60000 65536"/>
              <a:gd name="T17" fmla="*/ 0 60000 65536"/>
              <a:gd name="T18" fmla="*/ 0 w 137"/>
              <a:gd name="T19" fmla="*/ 0 h 64"/>
              <a:gd name="T20" fmla="*/ 137 w 13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37" h="64">
                <a:moveTo>
                  <a:pt x="137" y="64"/>
                </a:moveTo>
                <a:cubicBezTo>
                  <a:pt x="137" y="63"/>
                  <a:pt x="137" y="62"/>
                  <a:pt x="137" y="61"/>
                </a:cubicBezTo>
                <a:cubicBezTo>
                  <a:pt x="137" y="28"/>
                  <a:pt x="107" y="0"/>
                  <a:pt x="69" y="0"/>
                </a:cubicBezTo>
                <a:cubicBezTo>
                  <a:pt x="31" y="0"/>
                  <a:pt x="0" y="28"/>
                  <a:pt x="0" y="61"/>
                </a:cubicBezTo>
                <a:cubicBezTo>
                  <a:pt x="0" y="62"/>
                  <a:pt x="0" y="63"/>
                  <a:pt x="0" y="64"/>
                </a:cubicBezTo>
                <a:lnTo>
                  <a:pt x="137" y="64"/>
                </a:lnTo>
                <a:close/>
              </a:path>
            </a:pathLst>
          </a:custGeom>
          <a:solidFill>
            <a:srgbClr val="1F1049"/>
          </a:solidFill>
          <a:ln>
            <a:noFill/>
          </a:ln>
        </p:spPr>
        <p:txBody>
          <a:bodyPr/>
          <a:lstStyle/>
          <a:p>
            <a:endParaRPr lang="zh-CN" altLang="en-US"/>
          </a:p>
        </p:txBody>
      </p:sp>
      <p:grpSp>
        <p:nvGrpSpPr>
          <p:cNvPr id="7" name="Group 52"/>
          <p:cNvGrpSpPr/>
          <p:nvPr/>
        </p:nvGrpSpPr>
        <p:grpSpPr bwMode="auto">
          <a:xfrm>
            <a:off x="2290763" y="3456385"/>
            <a:ext cx="1487091" cy="703659"/>
            <a:chOff x="0" y="0"/>
            <a:chExt cx="1983304" cy="938662"/>
          </a:xfrm>
          <a:solidFill>
            <a:srgbClr val="1F1049"/>
          </a:solidFill>
        </p:grpSpPr>
        <p:sp>
          <p:nvSpPr>
            <p:cNvPr id="8" name="Freeform 80"/>
            <p:cNvSpPr>
              <a:spLocks noChangeArrowheads="1"/>
            </p:cNvSpPr>
            <p:nvPr/>
          </p:nvSpPr>
          <p:spPr bwMode="auto">
            <a:xfrm>
              <a:off x="904599" y="0"/>
              <a:ext cx="1078705" cy="938662"/>
            </a:xfrm>
            <a:custGeom>
              <a:avLst/>
              <a:gdLst>
                <a:gd name="T0" fmla="*/ 2147483647 w 120"/>
                <a:gd name="T1" fmla="*/ 0 h 103"/>
                <a:gd name="T2" fmla="*/ 0 w 120"/>
                <a:gd name="T3" fmla="*/ 0 h 103"/>
                <a:gd name="T4" fmla="*/ 2147483647 w 120"/>
                <a:gd name="T5" fmla="*/ 2147483647 h 103"/>
                <a:gd name="T6" fmla="*/ 2147483647 w 120"/>
                <a:gd name="T7" fmla="*/ 2147483647 h 103"/>
                <a:gd name="T8" fmla="*/ 2147483647 w 120"/>
                <a:gd name="T9" fmla="*/ 2147483647 h 103"/>
                <a:gd name="T10" fmla="*/ 2147483647 w 120"/>
                <a:gd name="T11" fmla="*/ 2147483647 h 103"/>
                <a:gd name="T12" fmla="*/ 2147483647 w 120"/>
                <a:gd name="T13" fmla="*/ 0 h 103"/>
                <a:gd name="T14" fmla="*/ 0 60000 65536"/>
                <a:gd name="T15" fmla="*/ 0 60000 65536"/>
                <a:gd name="T16" fmla="*/ 0 60000 65536"/>
                <a:gd name="T17" fmla="*/ 0 60000 65536"/>
                <a:gd name="T18" fmla="*/ 0 60000 65536"/>
                <a:gd name="T19" fmla="*/ 0 60000 65536"/>
                <a:gd name="T20" fmla="*/ 0 60000 65536"/>
                <a:gd name="T21" fmla="*/ 0 w 120"/>
                <a:gd name="T22" fmla="*/ 0 h 103"/>
                <a:gd name="T23" fmla="*/ 120 w 120"/>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103">
                  <a:moveTo>
                    <a:pt x="10" y="0"/>
                  </a:moveTo>
                  <a:cubicBezTo>
                    <a:pt x="6" y="0"/>
                    <a:pt x="3" y="0"/>
                    <a:pt x="0" y="0"/>
                  </a:cubicBezTo>
                  <a:cubicBezTo>
                    <a:pt x="57" y="4"/>
                    <a:pt x="101" y="46"/>
                    <a:pt x="101" y="98"/>
                  </a:cubicBezTo>
                  <a:cubicBezTo>
                    <a:pt x="101" y="99"/>
                    <a:pt x="101" y="101"/>
                    <a:pt x="101" y="103"/>
                  </a:cubicBezTo>
                  <a:cubicBezTo>
                    <a:pt x="120" y="103"/>
                    <a:pt x="120" y="103"/>
                    <a:pt x="120" y="103"/>
                  </a:cubicBezTo>
                  <a:cubicBezTo>
                    <a:pt x="120" y="101"/>
                    <a:pt x="120" y="99"/>
                    <a:pt x="120" y="98"/>
                  </a:cubicBezTo>
                  <a:cubicBezTo>
                    <a:pt x="120" y="44"/>
                    <a:pt x="71" y="0"/>
                    <a:pt x="10"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Freeform 79"/>
            <p:cNvSpPr>
              <a:spLocks noChangeArrowheads="1"/>
            </p:cNvSpPr>
            <p:nvPr/>
          </p:nvSpPr>
          <p:spPr bwMode="auto">
            <a:xfrm>
              <a:off x="0" y="0"/>
              <a:ext cx="1983302" cy="938662"/>
            </a:xfrm>
            <a:custGeom>
              <a:avLst/>
              <a:gdLst>
                <a:gd name="T0" fmla="*/ 2147483647 w 221"/>
                <a:gd name="T1" fmla="*/ 2147483647 h 103"/>
                <a:gd name="T2" fmla="*/ 2147483647 w 221"/>
                <a:gd name="T3" fmla="*/ 2147483647 h 103"/>
                <a:gd name="T4" fmla="*/ 2147483647 w 221"/>
                <a:gd name="T5" fmla="*/ 0 h 103"/>
                <a:gd name="T6" fmla="*/ 0 w 221"/>
                <a:gd name="T7" fmla="*/ 2147483647 h 103"/>
                <a:gd name="T8" fmla="*/ 0 w 221"/>
                <a:gd name="T9" fmla="*/ 2147483647 h 103"/>
                <a:gd name="T10" fmla="*/ 2147483647 w 221"/>
                <a:gd name="T11" fmla="*/ 2147483647 h 103"/>
                <a:gd name="T12" fmla="*/ 0 60000 65536"/>
                <a:gd name="T13" fmla="*/ 0 60000 65536"/>
                <a:gd name="T14" fmla="*/ 0 60000 65536"/>
                <a:gd name="T15" fmla="*/ 0 60000 65536"/>
                <a:gd name="T16" fmla="*/ 0 60000 65536"/>
                <a:gd name="T17" fmla="*/ 0 60000 65536"/>
                <a:gd name="T18" fmla="*/ 0 w 221"/>
                <a:gd name="T19" fmla="*/ 0 h 103"/>
                <a:gd name="T20" fmla="*/ 221 w 221"/>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21" h="103">
                  <a:moveTo>
                    <a:pt x="221" y="103"/>
                  </a:moveTo>
                  <a:cubicBezTo>
                    <a:pt x="221" y="101"/>
                    <a:pt x="221" y="99"/>
                    <a:pt x="221" y="98"/>
                  </a:cubicBezTo>
                  <a:cubicBezTo>
                    <a:pt x="221" y="44"/>
                    <a:pt x="172" y="0"/>
                    <a:pt x="111" y="0"/>
                  </a:cubicBezTo>
                  <a:cubicBezTo>
                    <a:pt x="49" y="0"/>
                    <a:pt x="0" y="44"/>
                    <a:pt x="0" y="98"/>
                  </a:cubicBezTo>
                  <a:cubicBezTo>
                    <a:pt x="0" y="99"/>
                    <a:pt x="0" y="101"/>
                    <a:pt x="0" y="103"/>
                  </a:cubicBezTo>
                  <a:lnTo>
                    <a:pt x="221" y="10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0" name="Group 55"/>
          <p:cNvGrpSpPr/>
          <p:nvPr/>
        </p:nvGrpSpPr>
        <p:grpSpPr bwMode="auto">
          <a:xfrm>
            <a:off x="3871913" y="3292079"/>
            <a:ext cx="1847850" cy="867965"/>
            <a:chOff x="0" y="0"/>
            <a:chExt cx="2463989" cy="1158188"/>
          </a:xfrm>
          <a:solidFill>
            <a:srgbClr val="1F1049"/>
          </a:solidFill>
        </p:grpSpPr>
        <p:sp>
          <p:nvSpPr>
            <p:cNvPr id="11" name="Freeform 83"/>
            <p:cNvSpPr>
              <a:spLocks noChangeArrowheads="1"/>
            </p:cNvSpPr>
            <p:nvPr/>
          </p:nvSpPr>
          <p:spPr bwMode="auto">
            <a:xfrm>
              <a:off x="1112769" y="0"/>
              <a:ext cx="1351220" cy="1158188"/>
            </a:xfrm>
            <a:custGeom>
              <a:avLst/>
              <a:gdLst>
                <a:gd name="T0" fmla="*/ 2147483647 w 151"/>
                <a:gd name="T1" fmla="*/ 0 h 127"/>
                <a:gd name="T2" fmla="*/ 0 w 151"/>
                <a:gd name="T3" fmla="*/ 2147483647 h 127"/>
                <a:gd name="T4" fmla="*/ 2147483647 w 151"/>
                <a:gd name="T5" fmla="*/ 2147483647 h 127"/>
                <a:gd name="T6" fmla="*/ 2147483647 w 151"/>
                <a:gd name="T7" fmla="*/ 2147483647 h 127"/>
                <a:gd name="T8" fmla="*/ 2147483647 w 151"/>
                <a:gd name="T9" fmla="*/ 2147483647 h 127"/>
                <a:gd name="T10" fmla="*/ 2147483647 w 151"/>
                <a:gd name="T11" fmla="*/ 2147483647 h 127"/>
                <a:gd name="T12" fmla="*/ 2147483647 w 151"/>
                <a:gd name="T13" fmla="*/ 0 h 127"/>
                <a:gd name="T14" fmla="*/ 0 60000 65536"/>
                <a:gd name="T15" fmla="*/ 0 60000 65536"/>
                <a:gd name="T16" fmla="*/ 0 60000 65536"/>
                <a:gd name="T17" fmla="*/ 0 60000 65536"/>
                <a:gd name="T18" fmla="*/ 0 60000 65536"/>
                <a:gd name="T19" fmla="*/ 0 60000 65536"/>
                <a:gd name="T20" fmla="*/ 0 60000 65536"/>
                <a:gd name="T21" fmla="*/ 0 w 151"/>
                <a:gd name="T22" fmla="*/ 0 h 127"/>
                <a:gd name="T23" fmla="*/ 151 w 151"/>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27">
                  <a:moveTo>
                    <a:pt x="13" y="0"/>
                  </a:moveTo>
                  <a:cubicBezTo>
                    <a:pt x="9" y="0"/>
                    <a:pt x="4" y="0"/>
                    <a:pt x="0" y="1"/>
                  </a:cubicBezTo>
                  <a:cubicBezTo>
                    <a:pt x="70" y="7"/>
                    <a:pt x="124" y="58"/>
                    <a:pt x="124" y="122"/>
                  </a:cubicBezTo>
                  <a:cubicBezTo>
                    <a:pt x="124" y="123"/>
                    <a:pt x="124" y="125"/>
                    <a:pt x="124" y="127"/>
                  </a:cubicBezTo>
                  <a:cubicBezTo>
                    <a:pt x="151" y="127"/>
                    <a:pt x="151" y="127"/>
                    <a:pt x="151" y="127"/>
                  </a:cubicBezTo>
                  <a:cubicBezTo>
                    <a:pt x="151" y="125"/>
                    <a:pt x="151" y="123"/>
                    <a:pt x="151" y="122"/>
                  </a:cubicBezTo>
                  <a:cubicBezTo>
                    <a:pt x="151" y="54"/>
                    <a:pt x="89" y="0"/>
                    <a:pt x="13"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Freeform 81"/>
            <p:cNvSpPr>
              <a:spLocks noChangeArrowheads="1"/>
            </p:cNvSpPr>
            <p:nvPr/>
          </p:nvSpPr>
          <p:spPr bwMode="auto">
            <a:xfrm>
              <a:off x="0" y="0"/>
              <a:ext cx="2463989" cy="1158188"/>
            </a:xfrm>
            <a:custGeom>
              <a:avLst/>
              <a:gdLst>
                <a:gd name="T0" fmla="*/ 2147483647 w 275"/>
                <a:gd name="T1" fmla="*/ 2147483647 h 127"/>
                <a:gd name="T2" fmla="*/ 2147483647 w 275"/>
                <a:gd name="T3" fmla="*/ 2147483647 h 127"/>
                <a:gd name="T4" fmla="*/ 2147483647 w 275"/>
                <a:gd name="T5" fmla="*/ 0 h 127"/>
                <a:gd name="T6" fmla="*/ 0 w 275"/>
                <a:gd name="T7" fmla="*/ 2147483647 h 127"/>
                <a:gd name="T8" fmla="*/ 0 w 275"/>
                <a:gd name="T9" fmla="*/ 2147483647 h 127"/>
                <a:gd name="T10" fmla="*/ 2147483647 w 275"/>
                <a:gd name="T11" fmla="*/ 2147483647 h 127"/>
                <a:gd name="T12" fmla="*/ 0 60000 65536"/>
                <a:gd name="T13" fmla="*/ 0 60000 65536"/>
                <a:gd name="T14" fmla="*/ 0 60000 65536"/>
                <a:gd name="T15" fmla="*/ 0 60000 65536"/>
                <a:gd name="T16" fmla="*/ 0 60000 65536"/>
                <a:gd name="T17" fmla="*/ 0 60000 65536"/>
                <a:gd name="T18" fmla="*/ 0 w 275"/>
                <a:gd name="T19" fmla="*/ 0 h 127"/>
                <a:gd name="T20" fmla="*/ 275 w 27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75" h="127">
                  <a:moveTo>
                    <a:pt x="275" y="127"/>
                  </a:moveTo>
                  <a:cubicBezTo>
                    <a:pt x="275" y="125"/>
                    <a:pt x="275" y="123"/>
                    <a:pt x="275" y="122"/>
                  </a:cubicBezTo>
                  <a:cubicBezTo>
                    <a:pt x="275" y="54"/>
                    <a:pt x="213" y="0"/>
                    <a:pt x="137" y="0"/>
                  </a:cubicBezTo>
                  <a:cubicBezTo>
                    <a:pt x="61" y="0"/>
                    <a:pt x="0" y="54"/>
                    <a:pt x="0" y="122"/>
                  </a:cubicBezTo>
                  <a:cubicBezTo>
                    <a:pt x="0" y="123"/>
                    <a:pt x="0" y="125"/>
                    <a:pt x="0" y="127"/>
                  </a:cubicBezTo>
                  <a:lnTo>
                    <a:pt x="275" y="12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3" name="Group 58"/>
          <p:cNvGrpSpPr/>
          <p:nvPr/>
        </p:nvGrpSpPr>
        <p:grpSpPr bwMode="auto">
          <a:xfrm>
            <a:off x="5768578" y="2951560"/>
            <a:ext cx="2614613" cy="1208484"/>
            <a:chOff x="0" y="0"/>
            <a:chExt cx="3485919" cy="1612379"/>
          </a:xfrm>
          <a:solidFill>
            <a:srgbClr val="1F1049"/>
          </a:solidFill>
        </p:grpSpPr>
        <p:sp>
          <p:nvSpPr>
            <p:cNvPr id="14" name="Freeform 84"/>
            <p:cNvSpPr>
              <a:spLocks noChangeArrowheads="1"/>
            </p:cNvSpPr>
            <p:nvPr/>
          </p:nvSpPr>
          <p:spPr bwMode="auto">
            <a:xfrm>
              <a:off x="1585883" y="0"/>
              <a:ext cx="1900033" cy="1612379"/>
            </a:xfrm>
            <a:custGeom>
              <a:avLst/>
              <a:gdLst>
                <a:gd name="T0" fmla="*/ 2147483647 w 212"/>
                <a:gd name="T1" fmla="*/ 0 h 177"/>
                <a:gd name="T2" fmla="*/ 0 w 212"/>
                <a:gd name="T3" fmla="*/ 0 h 177"/>
                <a:gd name="T4" fmla="*/ 2147483647 w 212"/>
                <a:gd name="T5" fmla="*/ 2147483647 h 177"/>
                <a:gd name="T6" fmla="*/ 2147483647 w 212"/>
                <a:gd name="T7" fmla="*/ 2147483647 h 177"/>
                <a:gd name="T8" fmla="*/ 2147483647 w 212"/>
                <a:gd name="T9" fmla="*/ 2147483647 h 177"/>
                <a:gd name="T10" fmla="*/ 2147483647 w 212"/>
                <a:gd name="T11" fmla="*/ 2147483647 h 177"/>
                <a:gd name="T12" fmla="*/ 2147483647 w 212"/>
                <a:gd name="T13" fmla="*/ 0 h 177"/>
                <a:gd name="T14" fmla="*/ 0 60000 65536"/>
                <a:gd name="T15" fmla="*/ 0 60000 65536"/>
                <a:gd name="T16" fmla="*/ 0 60000 65536"/>
                <a:gd name="T17" fmla="*/ 0 60000 65536"/>
                <a:gd name="T18" fmla="*/ 0 60000 65536"/>
                <a:gd name="T19" fmla="*/ 0 60000 65536"/>
                <a:gd name="T20" fmla="*/ 0 60000 65536"/>
                <a:gd name="T21" fmla="*/ 0 w 212"/>
                <a:gd name="T22" fmla="*/ 0 h 177"/>
                <a:gd name="T23" fmla="*/ 212 w 212"/>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77">
                  <a:moveTo>
                    <a:pt x="18" y="0"/>
                  </a:moveTo>
                  <a:cubicBezTo>
                    <a:pt x="12" y="0"/>
                    <a:pt x="6" y="0"/>
                    <a:pt x="0" y="0"/>
                  </a:cubicBezTo>
                  <a:cubicBezTo>
                    <a:pt x="100" y="8"/>
                    <a:pt x="178" y="82"/>
                    <a:pt x="178" y="172"/>
                  </a:cubicBezTo>
                  <a:cubicBezTo>
                    <a:pt x="178" y="173"/>
                    <a:pt x="178" y="175"/>
                    <a:pt x="178" y="177"/>
                  </a:cubicBezTo>
                  <a:cubicBezTo>
                    <a:pt x="212" y="177"/>
                    <a:pt x="212" y="177"/>
                    <a:pt x="212" y="177"/>
                  </a:cubicBezTo>
                  <a:cubicBezTo>
                    <a:pt x="212" y="175"/>
                    <a:pt x="212" y="173"/>
                    <a:pt x="212" y="172"/>
                  </a:cubicBezTo>
                  <a:cubicBezTo>
                    <a:pt x="212" y="77"/>
                    <a:pt x="125" y="0"/>
                    <a:pt x="1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Freeform 82"/>
            <p:cNvSpPr>
              <a:spLocks noChangeArrowheads="1"/>
            </p:cNvSpPr>
            <p:nvPr/>
          </p:nvSpPr>
          <p:spPr bwMode="auto">
            <a:xfrm>
              <a:off x="0" y="0"/>
              <a:ext cx="3485919" cy="1612379"/>
            </a:xfrm>
            <a:custGeom>
              <a:avLst/>
              <a:gdLst>
                <a:gd name="T0" fmla="*/ 2147483647 w 389"/>
                <a:gd name="T1" fmla="*/ 2147483647 h 177"/>
                <a:gd name="T2" fmla="*/ 2147483647 w 389"/>
                <a:gd name="T3" fmla="*/ 2147483647 h 177"/>
                <a:gd name="T4" fmla="*/ 2147483647 w 389"/>
                <a:gd name="T5" fmla="*/ 0 h 177"/>
                <a:gd name="T6" fmla="*/ 0 w 389"/>
                <a:gd name="T7" fmla="*/ 2147483647 h 177"/>
                <a:gd name="T8" fmla="*/ 0 w 389"/>
                <a:gd name="T9" fmla="*/ 2147483647 h 177"/>
                <a:gd name="T10" fmla="*/ 2147483647 w 389"/>
                <a:gd name="T11" fmla="*/ 2147483647 h 177"/>
                <a:gd name="T12" fmla="*/ 0 60000 65536"/>
                <a:gd name="T13" fmla="*/ 0 60000 65536"/>
                <a:gd name="T14" fmla="*/ 0 60000 65536"/>
                <a:gd name="T15" fmla="*/ 0 60000 65536"/>
                <a:gd name="T16" fmla="*/ 0 60000 65536"/>
                <a:gd name="T17" fmla="*/ 0 60000 65536"/>
                <a:gd name="T18" fmla="*/ 0 w 389"/>
                <a:gd name="T19" fmla="*/ 0 h 177"/>
                <a:gd name="T20" fmla="*/ 389 w 389"/>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389" h="177">
                  <a:moveTo>
                    <a:pt x="389" y="177"/>
                  </a:moveTo>
                  <a:cubicBezTo>
                    <a:pt x="389" y="175"/>
                    <a:pt x="389" y="173"/>
                    <a:pt x="389" y="172"/>
                  </a:cubicBezTo>
                  <a:cubicBezTo>
                    <a:pt x="389" y="77"/>
                    <a:pt x="302" y="0"/>
                    <a:pt x="195" y="0"/>
                  </a:cubicBezTo>
                  <a:cubicBezTo>
                    <a:pt x="87" y="0"/>
                    <a:pt x="0" y="77"/>
                    <a:pt x="0" y="172"/>
                  </a:cubicBezTo>
                  <a:cubicBezTo>
                    <a:pt x="0" y="173"/>
                    <a:pt x="0" y="175"/>
                    <a:pt x="0" y="177"/>
                  </a:cubicBezTo>
                  <a:lnTo>
                    <a:pt x="389" y="17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 name="直接连接符 129"/>
          <p:cNvSpPr>
            <a:spLocks noChangeShapeType="1"/>
          </p:cNvSpPr>
          <p:nvPr/>
        </p:nvSpPr>
        <p:spPr bwMode="auto">
          <a:xfrm flipV="1">
            <a:off x="1774031" y="3390900"/>
            <a:ext cx="1191" cy="332185"/>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130"/>
          <p:cNvSpPr>
            <a:spLocks noChangeShapeType="1"/>
          </p:cNvSpPr>
          <p:nvPr/>
        </p:nvSpPr>
        <p:spPr bwMode="auto">
          <a:xfrm>
            <a:off x="328613" y="3390901"/>
            <a:ext cx="1447800" cy="3572"/>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31"/>
          <p:cNvSpPr>
            <a:spLocks noChangeShapeType="1"/>
          </p:cNvSpPr>
          <p:nvPr/>
        </p:nvSpPr>
        <p:spPr bwMode="auto">
          <a:xfrm flipV="1">
            <a:off x="3007519" y="2789635"/>
            <a:ext cx="4763" cy="666750"/>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32"/>
          <p:cNvSpPr>
            <a:spLocks noChangeShapeType="1"/>
          </p:cNvSpPr>
          <p:nvPr/>
        </p:nvSpPr>
        <p:spPr bwMode="auto">
          <a:xfrm>
            <a:off x="1558529" y="2793207"/>
            <a:ext cx="1448990" cy="238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33"/>
          <p:cNvSpPr>
            <a:spLocks noChangeShapeType="1"/>
          </p:cNvSpPr>
          <p:nvPr/>
        </p:nvSpPr>
        <p:spPr bwMode="auto">
          <a:xfrm flipV="1">
            <a:off x="4764881" y="2195513"/>
            <a:ext cx="1191" cy="110728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134"/>
          <p:cNvSpPr>
            <a:spLocks noChangeShapeType="1"/>
          </p:cNvSpPr>
          <p:nvPr/>
        </p:nvSpPr>
        <p:spPr bwMode="auto">
          <a:xfrm>
            <a:off x="3319463" y="2210991"/>
            <a:ext cx="1448991" cy="3572"/>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135"/>
          <p:cNvSpPr>
            <a:spLocks noChangeShapeType="1"/>
          </p:cNvSpPr>
          <p:nvPr/>
        </p:nvSpPr>
        <p:spPr bwMode="auto">
          <a:xfrm flipV="1">
            <a:off x="7077075" y="1654969"/>
            <a:ext cx="0" cy="129659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136"/>
          <p:cNvSpPr>
            <a:spLocks noChangeShapeType="1"/>
          </p:cNvSpPr>
          <p:nvPr/>
        </p:nvSpPr>
        <p:spPr bwMode="auto">
          <a:xfrm>
            <a:off x="5626894" y="1654969"/>
            <a:ext cx="1447800" cy="3572"/>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4" name="矩形 137"/>
          <p:cNvSpPr>
            <a:spLocks noChangeArrowheads="1"/>
          </p:cNvSpPr>
          <p:nvPr/>
        </p:nvSpPr>
        <p:spPr bwMode="auto">
          <a:xfrm>
            <a:off x="1025129" y="2853928"/>
            <a:ext cx="8596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endParaRPr 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a:t>
            </a:r>
          </a:p>
        </p:txBody>
      </p:sp>
      <p:sp>
        <p:nvSpPr>
          <p:cNvPr id="25" name="矩形 138"/>
          <p:cNvSpPr>
            <a:spLocks noChangeArrowheads="1"/>
          </p:cNvSpPr>
          <p:nvPr/>
        </p:nvSpPr>
        <p:spPr bwMode="auto">
          <a:xfrm>
            <a:off x="2147888" y="2258616"/>
            <a:ext cx="10358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endParaRPr lang="zh-CN" altLang="en-US"/>
          </a:p>
        </p:txBody>
      </p:sp>
      <p:sp>
        <p:nvSpPr>
          <p:cNvPr id="26" name="矩形 139"/>
          <p:cNvSpPr>
            <a:spLocks noChangeArrowheads="1"/>
          </p:cNvSpPr>
          <p:nvPr/>
        </p:nvSpPr>
        <p:spPr bwMode="auto">
          <a:xfrm>
            <a:off x="3906442" y="1657350"/>
            <a:ext cx="992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endParaRPr lang="zh-CN" altLang="en-US"/>
          </a:p>
        </p:txBody>
      </p:sp>
      <p:sp>
        <p:nvSpPr>
          <p:cNvPr id="31" name="矩形 140"/>
          <p:cNvSpPr>
            <a:spLocks noChangeArrowheads="1"/>
          </p:cNvSpPr>
          <p:nvPr/>
        </p:nvSpPr>
        <p:spPr bwMode="auto">
          <a:xfrm>
            <a:off x="6212682" y="1107281"/>
            <a:ext cx="9894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r>
              <a:rPr lang="zh-CN" altLang="en-US" sz="75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endParaRPr lang="zh-CN" altLang="en-US"/>
          </a:p>
        </p:txBody>
      </p:sp>
      <p:pic>
        <p:nvPicPr>
          <p:cNvPr id="32" name="图片 141"/>
          <p:cNvPicPr>
            <a:picLocks noChangeAspect="1" noChangeArrowheads="1"/>
          </p:cNvPicPr>
          <p:nvPr/>
        </p:nvPicPr>
        <p:blipFill>
          <a:blip r:embed="rId2" cstate="screen"/>
          <a:srcRect/>
          <a:stretch>
            <a:fillRect/>
          </a:stretch>
        </p:blipFill>
        <p:spPr bwMode="auto">
          <a:xfrm>
            <a:off x="520304" y="2846785"/>
            <a:ext cx="501253"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42"/>
          <p:cNvPicPr>
            <a:picLocks noChangeAspect="1" noChangeArrowheads="1"/>
          </p:cNvPicPr>
          <p:nvPr/>
        </p:nvPicPr>
        <p:blipFill>
          <a:blip r:embed="rId3" cstate="screen"/>
          <a:srcRect/>
          <a:stretch>
            <a:fillRect/>
          </a:stretch>
        </p:blipFill>
        <p:spPr bwMode="auto">
          <a:xfrm>
            <a:off x="1645444" y="2258617"/>
            <a:ext cx="516731" cy="5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43"/>
          <p:cNvPicPr>
            <a:picLocks noChangeAspect="1" noChangeArrowheads="1"/>
          </p:cNvPicPr>
          <p:nvPr/>
        </p:nvPicPr>
        <p:blipFill>
          <a:blip r:embed="rId4" cstate="screen"/>
          <a:srcRect/>
          <a:stretch>
            <a:fillRect/>
          </a:stretch>
        </p:blipFill>
        <p:spPr bwMode="auto">
          <a:xfrm>
            <a:off x="3411141" y="1653779"/>
            <a:ext cx="532209" cy="53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144"/>
          <p:cNvPicPr>
            <a:picLocks noChangeAspect="1" noChangeArrowheads="1"/>
          </p:cNvPicPr>
          <p:nvPr/>
        </p:nvPicPr>
        <p:blipFill>
          <a:blip r:embed="rId5" cstate="screen"/>
          <a:srcRect/>
          <a:stretch>
            <a:fillRect/>
          </a:stretch>
        </p:blipFill>
        <p:spPr bwMode="auto">
          <a:xfrm>
            <a:off x="5686425" y="1072754"/>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1"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p:cBhvr>
                                        <p:cTn id="27" dur="1000"/>
                                        <p:tgtEl>
                                          <p:spTgt spid="7"/>
                                        </p:tgtEl>
                                      </p:cBhvr>
                                    </p:animEffect>
                                  </p:childTnLst>
                                </p:cTn>
                              </p:par>
                            </p:childTnLst>
                          </p:cTn>
                        </p:par>
                        <p:par>
                          <p:cTn id="28" fill="hold">
                            <p:stCondLst>
                              <p:cond delay="1500"/>
                            </p:stCondLst>
                            <p:childTnLst>
                              <p:par>
                                <p:cTn id="29" presetID="21"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p:cBhvr>
                                        <p:cTn id="31" dur="1000"/>
                                        <p:tgtEl>
                                          <p:spTgt spid="10"/>
                                        </p:tgtEl>
                                      </p:cBhvr>
                                    </p:animEffect>
                                  </p:childTnLst>
                                </p:cTn>
                              </p:par>
                            </p:childTnLst>
                          </p:cTn>
                        </p:par>
                        <p:par>
                          <p:cTn id="32" fill="hold">
                            <p:stCondLst>
                              <p:cond delay="2500"/>
                            </p:stCondLst>
                            <p:childTnLst>
                              <p:par>
                                <p:cTn id="33" presetID="21"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p:cBhvr>
                                        <p:cTn id="35" dur="1000"/>
                                        <p:tgtEl>
                                          <p:spTgt spid="13"/>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p:cBhvr>
                                        <p:cTn id="39" dur="500"/>
                                        <p:tgtEl>
                                          <p:spTgt spid="16"/>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p:cBhvr>
                                        <p:cTn id="43" dur="500"/>
                                        <p:tgtEl>
                                          <p:spTgt spid="17"/>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18"/>
                                        </p:tgtEl>
                                        <p:attrNameLst>
                                          <p:attrName>style.visibility</p:attrName>
                                        </p:attrNameLst>
                                      </p:cBhvr>
                                      <p:to>
                                        <p:strVal val="visible"/>
                                      </p:to>
                                    </p:set>
                                    <p:animEffect>
                                      <p:cBhvr>
                                        <p:cTn id="46" dur="500"/>
                                        <p:tgtEl>
                                          <p:spTgt spid="18"/>
                                        </p:tgtEl>
                                      </p:cBhvr>
                                    </p:animEffect>
                                  </p:childTnLst>
                                </p:cTn>
                              </p:par>
                              <p:par>
                                <p:cTn id="47" presetID="22" presetClass="entr" presetSubtype="2" fill="hold" grpId="0" nodeType="withEffect">
                                  <p:stCondLst>
                                    <p:cond delay="1000"/>
                                  </p:stCondLst>
                                  <p:childTnLst>
                                    <p:set>
                                      <p:cBhvr>
                                        <p:cTn id="48" dur="1" fill="hold">
                                          <p:stCondLst>
                                            <p:cond delay="0"/>
                                          </p:stCondLst>
                                        </p:cTn>
                                        <p:tgtEl>
                                          <p:spTgt spid="19"/>
                                        </p:tgtEl>
                                        <p:attrNameLst>
                                          <p:attrName>style.visibility</p:attrName>
                                        </p:attrNameLst>
                                      </p:cBhvr>
                                      <p:to>
                                        <p:strVal val="visible"/>
                                      </p:to>
                                    </p:set>
                                    <p:animEffect>
                                      <p:cBhvr>
                                        <p:cTn id="49" dur="500"/>
                                        <p:tgtEl>
                                          <p:spTgt spid="19"/>
                                        </p:tgtEl>
                                      </p:cBhvr>
                                    </p:animEffect>
                                  </p:childTnLst>
                                </p:cTn>
                              </p:par>
                              <p:par>
                                <p:cTn id="50" presetID="22" presetClass="entr" presetSubtype="4" fill="hold" grpId="0" nodeType="withEffect">
                                  <p:stCondLst>
                                    <p:cond delay="750"/>
                                  </p:stCondLst>
                                  <p:childTnLst>
                                    <p:set>
                                      <p:cBhvr>
                                        <p:cTn id="51" dur="1" fill="hold">
                                          <p:stCondLst>
                                            <p:cond delay="0"/>
                                          </p:stCondLst>
                                        </p:cTn>
                                        <p:tgtEl>
                                          <p:spTgt spid="20"/>
                                        </p:tgtEl>
                                        <p:attrNameLst>
                                          <p:attrName>style.visibility</p:attrName>
                                        </p:attrNameLst>
                                      </p:cBhvr>
                                      <p:to>
                                        <p:strVal val="visible"/>
                                      </p:to>
                                    </p:set>
                                    <p:animEffect>
                                      <p:cBhvr>
                                        <p:cTn id="52" dur="500"/>
                                        <p:tgtEl>
                                          <p:spTgt spid="20"/>
                                        </p:tgtEl>
                                      </p:cBhvr>
                                    </p:animEffect>
                                  </p:childTnLst>
                                </p:cTn>
                              </p:par>
                              <p:par>
                                <p:cTn id="53" presetID="22" presetClass="entr" presetSubtype="2" fill="hold" grpId="0" nodeType="withEffect">
                                  <p:stCondLst>
                                    <p:cond delay="1250"/>
                                  </p:stCondLst>
                                  <p:childTnLst>
                                    <p:set>
                                      <p:cBhvr>
                                        <p:cTn id="54" dur="1" fill="hold">
                                          <p:stCondLst>
                                            <p:cond delay="0"/>
                                          </p:stCondLst>
                                        </p:cTn>
                                        <p:tgtEl>
                                          <p:spTgt spid="21"/>
                                        </p:tgtEl>
                                        <p:attrNameLst>
                                          <p:attrName>style.visibility</p:attrName>
                                        </p:attrNameLst>
                                      </p:cBhvr>
                                      <p:to>
                                        <p:strVal val="visible"/>
                                      </p:to>
                                    </p:set>
                                    <p:animEffect>
                                      <p:cBhvr>
                                        <p:cTn id="55" dur="500"/>
                                        <p:tgtEl>
                                          <p:spTgt spid="21"/>
                                        </p:tgtEl>
                                      </p:cBhvr>
                                    </p:animEffect>
                                  </p:childTnLst>
                                </p:cTn>
                              </p:par>
                              <p:par>
                                <p:cTn id="56" presetID="22" presetClass="entr" presetSubtype="4" fill="hold" grpId="0" nodeType="withEffect">
                                  <p:stCondLst>
                                    <p:cond delay="1500"/>
                                  </p:stCondLst>
                                  <p:childTnLst>
                                    <p:set>
                                      <p:cBhvr>
                                        <p:cTn id="57" dur="1" fill="hold">
                                          <p:stCondLst>
                                            <p:cond delay="0"/>
                                          </p:stCondLst>
                                        </p:cTn>
                                        <p:tgtEl>
                                          <p:spTgt spid="22"/>
                                        </p:tgtEl>
                                        <p:attrNameLst>
                                          <p:attrName>style.visibility</p:attrName>
                                        </p:attrNameLst>
                                      </p:cBhvr>
                                      <p:to>
                                        <p:strVal val="visible"/>
                                      </p:to>
                                    </p:set>
                                    <p:animEffect>
                                      <p:cBhvr>
                                        <p:cTn id="58" dur="500"/>
                                        <p:tgtEl>
                                          <p:spTgt spid="22"/>
                                        </p:tgtEl>
                                      </p:cBhvr>
                                    </p:animEffect>
                                  </p:childTnLst>
                                </p:cTn>
                              </p:par>
                              <p:par>
                                <p:cTn id="59" presetID="22" presetClass="entr" presetSubtype="2" fill="hold" grpId="0" nodeType="withEffect">
                                  <p:stCondLst>
                                    <p:cond delay="1750"/>
                                  </p:stCondLst>
                                  <p:childTnLst>
                                    <p:set>
                                      <p:cBhvr>
                                        <p:cTn id="60" dur="1" fill="hold">
                                          <p:stCondLst>
                                            <p:cond delay="0"/>
                                          </p:stCondLst>
                                        </p:cTn>
                                        <p:tgtEl>
                                          <p:spTgt spid="23"/>
                                        </p:tgtEl>
                                        <p:attrNameLst>
                                          <p:attrName>style.visibility</p:attrName>
                                        </p:attrNameLst>
                                      </p:cBhvr>
                                      <p:to>
                                        <p:strVal val="visible"/>
                                      </p:to>
                                    </p:set>
                                    <p:animEffect>
                                      <p:cBhvr>
                                        <p:cTn id="61" dur="500"/>
                                        <p:tgtEl>
                                          <p:spTgt spid="23"/>
                                        </p:tgtEl>
                                      </p:cBhvr>
                                    </p:animEffect>
                                  </p:childTnLst>
                                </p:cTn>
                              </p:par>
                            </p:childTnLst>
                          </p:cTn>
                        </p:par>
                        <p:par>
                          <p:cTn id="62" fill="hold">
                            <p:stCondLst>
                              <p:cond delay="4500"/>
                            </p:stCondLst>
                            <p:childTnLst>
                              <p:par>
                                <p:cTn id="63" presetID="2" presetClass="entr" presetSubtype="1"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ppt_x</p:attrName>
                                        </p:attrNameLst>
                                      </p:cBhvr>
                                      <p:tavLst>
                                        <p:tav tm="0">
                                          <p:val>
                                            <p:strVal val="#ppt_x"/>
                                          </p:val>
                                        </p:tav>
                                        <p:tav tm="100000">
                                          <p:val>
                                            <p:strVal val="#ppt_x"/>
                                          </p:val>
                                        </p:tav>
                                      </p:tavLst>
                                    </p:anim>
                                    <p:anim calcmode="lin" valueType="num">
                                      <p:cBhvr>
                                        <p:cTn id="66" dur="500" fill="hold"/>
                                        <p:tgtEl>
                                          <p:spTgt spid="32"/>
                                        </p:tgtEl>
                                        <p:attrNameLst>
                                          <p:attrName>ppt_y</p:attrName>
                                        </p:attrNameLst>
                                      </p:cBhvr>
                                      <p:tavLst>
                                        <p:tav tm="0">
                                          <p:val>
                                            <p:strVal val="0-#ppt_h/2"/>
                                          </p:val>
                                        </p:tav>
                                        <p:tav tm="100000">
                                          <p:val>
                                            <p:strVal val="#ppt_y"/>
                                          </p:val>
                                        </p:tav>
                                      </p:tavLst>
                                    </p:anim>
                                  </p:childTnLst>
                                </p:cTn>
                              </p:par>
                              <p:par>
                                <p:cTn id="67" presetID="2" presetClass="entr" presetSubtype="1" fill="hold" nodeType="withEffect">
                                  <p:stCondLst>
                                    <p:cond delay="25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ppt_x</p:attrName>
                                        </p:attrNameLst>
                                      </p:cBhvr>
                                      <p:tavLst>
                                        <p:tav tm="0">
                                          <p:val>
                                            <p:strVal val="#ppt_x"/>
                                          </p:val>
                                        </p:tav>
                                        <p:tav tm="100000">
                                          <p:val>
                                            <p:strVal val="#ppt_x"/>
                                          </p:val>
                                        </p:tav>
                                      </p:tavLst>
                                    </p:anim>
                                    <p:anim calcmode="lin" valueType="num">
                                      <p:cBhvr>
                                        <p:cTn id="70" dur="500" fill="hold"/>
                                        <p:tgtEl>
                                          <p:spTgt spid="33"/>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50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75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ppt_x</p:attrName>
                                        </p:attrNameLst>
                                      </p:cBhvr>
                                      <p:tavLst>
                                        <p:tav tm="0">
                                          <p:val>
                                            <p:strVal val="#ppt_x"/>
                                          </p:val>
                                        </p:tav>
                                        <p:tav tm="100000">
                                          <p:val>
                                            <p:strVal val="#ppt_x"/>
                                          </p:val>
                                        </p:tav>
                                      </p:tavLst>
                                    </p:anim>
                                    <p:anim calcmode="lin" valueType="num">
                                      <p:cBhvr>
                                        <p:cTn id="78" dur="500" fill="hold"/>
                                        <p:tgtEl>
                                          <p:spTgt spid="35"/>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1+#ppt_w/2"/>
                                          </p:val>
                                        </p:tav>
                                        <p:tav tm="100000">
                                          <p:val>
                                            <p:strVal val="#ppt_x"/>
                                          </p:val>
                                        </p:tav>
                                      </p:tavLst>
                                    </p:anim>
                                    <p:anim calcmode="lin" valueType="num">
                                      <p:cBhvr>
                                        <p:cTn id="83" dur="500" fill="hold"/>
                                        <p:tgtEl>
                                          <p:spTgt spid="2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5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ppt_x</p:attrName>
                                        </p:attrNameLst>
                                      </p:cBhvr>
                                      <p:tavLst>
                                        <p:tav tm="0">
                                          <p:val>
                                            <p:strVal val="1+#ppt_w/2"/>
                                          </p:val>
                                        </p:tav>
                                        <p:tav tm="100000">
                                          <p:val>
                                            <p:strVal val="#ppt_x"/>
                                          </p:val>
                                        </p:tav>
                                      </p:tavLst>
                                    </p:anim>
                                    <p:anim calcmode="lin" valueType="num">
                                      <p:cBhvr>
                                        <p:cTn id="87" dur="500" fill="hold"/>
                                        <p:tgtEl>
                                          <p:spTgt spid="25"/>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50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ppt_x</p:attrName>
                                        </p:attrNameLst>
                                      </p:cBhvr>
                                      <p:tavLst>
                                        <p:tav tm="0">
                                          <p:val>
                                            <p:strVal val="1+#ppt_w/2"/>
                                          </p:val>
                                        </p:tav>
                                        <p:tav tm="100000">
                                          <p:val>
                                            <p:strVal val="#ppt_x"/>
                                          </p:val>
                                        </p:tav>
                                      </p:tavLst>
                                    </p:anim>
                                    <p:anim calcmode="lin" valueType="num">
                                      <p:cBhvr>
                                        <p:cTn id="91" dur="500" fill="hold"/>
                                        <p:tgtEl>
                                          <p:spTgt spid="26"/>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75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ppt_x</p:attrName>
                                        </p:attrNameLst>
                                      </p:cBhvr>
                                      <p:tavLst>
                                        <p:tav tm="0">
                                          <p:val>
                                            <p:strVal val="1+#ppt_w/2"/>
                                          </p:val>
                                        </p:tav>
                                        <p:tav tm="100000">
                                          <p:val>
                                            <p:strVal val="#ppt_x"/>
                                          </p:val>
                                        </p:tav>
                                      </p:tavLst>
                                    </p:anim>
                                    <p:anim calcmode="lin" valueType="num">
                                      <p:cBhvr>
                                        <p:cTn id="9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16" grpId="0" animBg="1"/>
      <p:bldP spid="17" grpId="0" animBg="1"/>
      <p:bldP spid="18" grpId="0" animBg="1"/>
      <p:bldP spid="19" grpId="0" animBg="1"/>
      <p:bldP spid="20" grpId="0" animBg="1"/>
      <p:bldP spid="21" grpId="0" animBg="1"/>
      <p:bldP spid="22" grpId="0" animBg="1"/>
      <p:bldP spid="23" grpId="0" animBg="1"/>
      <p:bldP spid="24" grpId="0" bldLvl="0" autoUpdateAnimBg="0"/>
      <p:bldP spid="25" grpId="0" bldLvl="0" autoUpdateAnimBg="0"/>
      <p:bldP spid="26" grpId="0" bldLvl="0" autoUpdateAnimBg="0"/>
      <p:bldP spid="3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任意多边形 5"/>
          <p:cNvSpPr/>
          <p:nvPr/>
        </p:nvSpPr>
        <p:spPr>
          <a:xfrm>
            <a:off x="1952625" y="2016125"/>
            <a:ext cx="666750" cy="1089025"/>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buClrTx/>
              <a:buSzTx/>
              <a:buFontTx/>
              <a:buNone/>
              <a:defRPr/>
            </a:pPr>
            <a:endParaRPr lang="zh-CN" altLang="en-US" sz="1800"/>
          </a:p>
        </p:txBody>
      </p:sp>
      <p:sp>
        <p:nvSpPr>
          <p:cNvPr id="7" name="矩形 6"/>
          <p:cNvSpPr>
            <a:spLocks noChangeArrowheads="1"/>
          </p:cNvSpPr>
          <p:nvPr/>
        </p:nvSpPr>
        <p:spPr bwMode="auto">
          <a:xfrm>
            <a:off x="1952625" y="2574925"/>
            <a:ext cx="666750" cy="530225"/>
          </a:xfrm>
          <a:prstGeom prst="rect">
            <a:avLst/>
          </a:prstGeom>
          <a:solidFill>
            <a:srgbClr val="1F1049"/>
          </a:solidFill>
          <a:ln>
            <a:noFill/>
          </a:ln>
        </p:spPr>
        <p:txBody>
          <a:bodyPr lIns="92958" tIns="46479" rIns="92958" bIns="46479" anchor="ctr"/>
          <a:lstStyle/>
          <a:p>
            <a:pPr defTabSz="465455" eaLnBrk="1" fontAlgn="base" hangingPunct="1">
              <a:buClrTx/>
              <a:buSzTx/>
              <a:buFontTx/>
              <a:buNone/>
            </a:pPr>
            <a:r>
              <a:rPr lang="en-US" altLang="zh-CN" sz="2500" dirty="0">
                <a:solidFill>
                  <a:srgbClr val="FFFFFF"/>
                </a:solidFill>
                <a:latin typeface="Arial Black" panose="020B0A04020102020204" pitchFamily="34" charset="0"/>
                <a:ea typeface="方正正中黑简体" pitchFamily="2" charset="-122"/>
              </a:rPr>
              <a:t>50</a:t>
            </a:r>
            <a:r>
              <a:rPr lang="en-US" altLang="zh-CN" sz="1600" dirty="0">
                <a:solidFill>
                  <a:srgbClr val="FFFFFF"/>
                </a:solidFill>
                <a:latin typeface="Arial Black" panose="020B0A04020102020204" pitchFamily="34" charset="0"/>
                <a:ea typeface="方正正中黑简体" pitchFamily="2" charset="-122"/>
              </a:rPr>
              <a:t>%</a:t>
            </a:r>
            <a:endParaRPr lang="zh-CN" altLang="en-US" sz="2500" dirty="0">
              <a:solidFill>
                <a:srgbClr val="FFFFFF"/>
              </a:solidFill>
              <a:latin typeface="Arial Black" panose="020B0A04020102020204" pitchFamily="34" charset="0"/>
              <a:ea typeface="方正正中黑简体" pitchFamily="2" charset="-122"/>
            </a:endParaRPr>
          </a:p>
        </p:txBody>
      </p:sp>
      <p:sp>
        <p:nvSpPr>
          <p:cNvPr id="8" name="TextBox 36"/>
          <p:cNvSpPr txBox="1">
            <a:spLocks noChangeArrowheads="1"/>
          </p:cNvSpPr>
          <p:nvPr/>
        </p:nvSpPr>
        <p:spPr bwMode="auto">
          <a:xfrm>
            <a:off x="1973263" y="3235325"/>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spAutoFit/>
          </a:bodyP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600">
                <a:solidFill>
                  <a:srgbClr val="7F7F7F"/>
                </a:solidFill>
                <a:latin typeface="Bradley Hand ITC" panose="03070402050302030203" pitchFamily="66" charset="0"/>
              </a:rPr>
              <a:t>标题</a:t>
            </a:r>
          </a:p>
        </p:txBody>
      </p:sp>
      <p:sp>
        <p:nvSpPr>
          <p:cNvPr id="9" name="任意多边形 8"/>
          <p:cNvSpPr/>
          <p:nvPr/>
        </p:nvSpPr>
        <p:spPr>
          <a:xfrm>
            <a:off x="3146425" y="2016125"/>
            <a:ext cx="668338" cy="1089025"/>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buClrTx/>
              <a:buSzTx/>
              <a:buFontTx/>
              <a:buNone/>
              <a:defRPr/>
            </a:pPr>
            <a:endParaRPr lang="zh-CN" altLang="en-US" sz="1800"/>
          </a:p>
        </p:txBody>
      </p:sp>
      <p:sp>
        <p:nvSpPr>
          <p:cNvPr id="10" name="矩形 9"/>
          <p:cNvSpPr>
            <a:spLocks noChangeArrowheads="1"/>
          </p:cNvSpPr>
          <p:nvPr/>
        </p:nvSpPr>
        <p:spPr bwMode="auto">
          <a:xfrm>
            <a:off x="3146425" y="2241550"/>
            <a:ext cx="668338" cy="863600"/>
          </a:xfrm>
          <a:prstGeom prst="rect">
            <a:avLst/>
          </a:prstGeom>
          <a:solidFill>
            <a:srgbClr val="1F1049"/>
          </a:solidFill>
          <a:ln>
            <a:noFill/>
          </a:ln>
        </p:spPr>
        <p:txBody>
          <a:bodyPr lIns="92958" tIns="46479" rIns="92958" bIns="46479" anchor="ctr"/>
          <a:lstStyle/>
          <a:p>
            <a:pPr defTabSz="465455" eaLnBrk="1" fontAlgn="base" hangingPunct="1">
              <a:buClrTx/>
              <a:buSzTx/>
              <a:buFontTx/>
              <a:buNone/>
            </a:pPr>
            <a:r>
              <a:rPr lang="en-US" altLang="zh-CN" sz="2500">
                <a:solidFill>
                  <a:srgbClr val="FFFFFF"/>
                </a:solidFill>
                <a:latin typeface="Arial Black" panose="020B0A04020102020204" pitchFamily="34" charset="0"/>
                <a:ea typeface="方正正中黑简体" pitchFamily="2" charset="-122"/>
              </a:rPr>
              <a:t>80</a:t>
            </a:r>
            <a:r>
              <a:rPr lang="en-US" altLang="zh-CN" sz="1600">
                <a:solidFill>
                  <a:srgbClr val="FFFFFF"/>
                </a:solidFill>
                <a:latin typeface="Arial Black" panose="020B0A04020102020204" pitchFamily="34" charset="0"/>
                <a:ea typeface="方正正中黑简体" pitchFamily="2" charset="-122"/>
              </a:rPr>
              <a:t>%</a:t>
            </a:r>
            <a:endParaRPr lang="zh-CN" altLang="en-US" sz="2500">
              <a:solidFill>
                <a:srgbClr val="FFFFFF"/>
              </a:solidFill>
              <a:latin typeface="Arial Black" panose="020B0A04020102020204" pitchFamily="34" charset="0"/>
              <a:ea typeface="方正正中黑简体" pitchFamily="2" charset="-122"/>
            </a:endParaRPr>
          </a:p>
        </p:txBody>
      </p:sp>
      <p:sp>
        <p:nvSpPr>
          <p:cNvPr id="11" name="TextBox 36"/>
          <p:cNvSpPr txBox="1">
            <a:spLocks noChangeArrowheads="1"/>
          </p:cNvSpPr>
          <p:nvPr/>
        </p:nvSpPr>
        <p:spPr bwMode="auto">
          <a:xfrm>
            <a:off x="3170238" y="3235325"/>
            <a:ext cx="622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spAutoFit/>
          </a:bodyP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600">
                <a:solidFill>
                  <a:srgbClr val="7F7F7F"/>
                </a:solidFill>
              </a:rPr>
              <a:t>标题</a:t>
            </a:r>
          </a:p>
        </p:txBody>
      </p:sp>
      <p:sp>
        <p:nvSpPr>
          <p:cNvPr id="12" name="任意多边形 11"/>
          <p:cNvSpPr/>
          <p:nvPr/>
        </p:nvSpPr>
        <p:spPr>
          <a:xfrm>
            <a:off x="6737350" y="2016125"/>
            <a:ext cx="665163" cy="1089025"/>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buClrTx/>
              <a:buSzTx/>
              <a:buFontTx/>
              <a:buNone/>
              <a:defRPr/>
            </a:pPr>
            <a:endParaRPr lang="zh-CN" altLang="en-US" sz="1800"/>
          </a:p>
        </p:txBody>
      </p:sp>
      <p:sp>
        <p:nvSpPr>
          <p:cNvPr id="13" name="矩形 12"/>
          <p:cNvSpPr>
            <a:spLocks noChangeArrowheads="1"/>
          </p:cNvSpPr>
          <p:nvPr/>
        </p:nvSpPr>
        <p:spPr bwMode="auto">
          <a:xfrm>
            <a:off x="6737350" y="2122488"/>
            <a:ext cx="665163" cy="982662"/>
          </a:xfrm>
          <a:prstGeom prst="rect">
            <a:avLst/>
          </a:prstGeom>
          <a:solidFill>
            <a:srgbClr val="1F1049"/>
          </a:solidFill>
          <a:ln>
            <a:noFill/>
          </a:ln>
        </p:spPr>
        <p:txBody>
          <a:bodyPr lIns="92958" tIns="46479" rIns="92958" bIns="46479" anchor="ctr"/>
          <a:lstStyle/>
          <a:p>
            <a:pPr defTabSz="465455" eaLnBrk="1" fontAlgn="base" hangingPunct="1">
              <a:buClrTx/>
              <a:buSzTx/>
              <a:buFontTx/>
              <a:buNone/>
            </a:pPr>
            <a:r>
              <a:rPr lang="en-US" altLang="zh-CN" sz="2500">
                <a:solidFill>
                  <a:srgbClr val="FFFFFF"/>
                </a:solidFill>
                <a:latin typeface="Arial Black" panose="020B0A04020102020204" pitchFamily="34" charset="0"/>
                <a:ea typeface="方正正中黑简体" pitchFamily="2" charset="-122"/>
              </a:rPr>
              <a:t>90</a:t>
            </a:r>
            <a:r>
              <a:rPr lang="en-US" altLang="zh-CN" sz="1600">
                <a:solidFill>
                  <a:srgbClr val="FFFFFF"/>
                </a:solidFill>
                <a:latin typeface="Arial Black" panose="020B0A04020102020204" pitchFamily="34" charset="0"/>
                <a:ea typeface="方正正中黑简体" pitchFamily="2" charset="-122"/>
              </a:rPr>
              <a:t>%</a:t>
            </a:r>
            <a:endParaRPr lang="zh-CN" altLang="en-US" sz="1600">
              <a:solidFill>
                <a:srgbClr val="FFFFFF"/>
              </a:solidFill>
              <a:latin typeface="Arial Black" panose="020B0A04020102020204" pitchFamily="34" charset="0"/>
              <a:ea typeface="方正正中黑简体" pitchFamily="2" charset="-122"/>
            </a:endParaRPr>
          </a:p>
        </p:txBody>
      </p:sp>
      <p:sp>
        <p:nvSpPr>
          <p:cNvPr id="14" name="TextBox 36"/>
          <p:cNvSpPr txBox="1">
            <a:spLocks noChangeArrowheads="1"/>
          </p:cNvSpPr>
          <p:nvPr/>
        </p:nvSpPr>
        <p:spPr bwMode="auto">
          <a:xfrm>
            <a:off x="6759575" y="3235325"/>
            <a:ext cx="622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spAutoFit/>
          </a:bodyP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600">
                <a:solidFill>
                  <a:srgbClr val="7F7F7F"/>
                </a:solidFill>
              </a:rPr>
              <a:t>标题</a:t>
            </a:r>
          </a:p>
        </p:txBody>
      </p:sp>
      <p:sp>
        <p:nvSpPr>
          <p:cNvPr id="15" name="任意多边形 14"/>
          <p:cNvSpPr/>
          <p:nvPr/>
        </p:nvSpPr>
        <p:spPr>
          <a:xfrm>
            <a:off x="5541963" y="2016125"/>
            <a:ext cx="663575" cy="1089025"/>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buClrTx/>
              <a:buSzTx/>
              <a:buFontTx/>
              <a:buNone/>
              <a:defRPr/>
            </a:pPr>
            <a:endParaRPr lang="zh-CN" altLang="en-US" sz="1800"/>
          </a:p>
        </p:txBody>
      </p:sp>
      <p:sp>
        <p:nvSpPr>
          <p:cNvPr id="16" name="矩形 15"/>
          <p:cNvSpPr>
            <a:spLocks noChangeArrowheads="1"/>
          </p:cNvSpPr>
          <p:nvPr/>
        </p:nvSpPr>
        <p:spPr bwMode="auto">
          <a:xfrm>
            <a:off x="5541963" y="2349500"/>
            <a:ext cx="663575" cy="755650"/>
          </a:xfrm>
          <a:prstGeom prst="rect">
            <a:avLst/>
          </a:prstGeom>
          <a:solidFill>
            <a:srgbClr val="1F1049"/>
          </a:solidFill>
          <a:ln>
            <a:noFill/>
          </a:ln>
        </p:spPr>
        <p:txBody>
          <a:bodyPr lIns="92958" tIns="46479" rIns="92958" bIns="46479" anchor="ctr"/>
          <a:lstStyle/>
          <a:p>
            <a:pPr defTabSz="465455" eaLnBrk="1" fontAlgn="base" hangingPunct="1">
              <a:buClrTx/>
              <a:buSzTx/>
              <a:buFontTx/>
              <a:buNone/>
            </a:pPr>
            <a:r>
              <a:rPr lang="en-US" altLang="zh-CN" sz="2500">
                <a:solidFill>
                  <a:srgbClr val="FFFFFF"/>
                </a:solidFill>
                <a:latin typeface="Arial Black" panose="020B0A04020102020204" pitchFamily="34" charset="0"/>
                <a:ea typeface="方正正中黑简体" pitchFamily="2" charset="-122"/>
              </a:rPr>
              <a:t>70</a:t>
            </a:r>
            <a:r>
              <a:rPr lang="en-US" altLang="zh-CN" sz="1600">
                <a:solidFill>
                  <a:srgbClr val="FFFFFF"/>
                </a:solidFill>
                <a:latin typeface="Arial Black" panose="020B0A04020102020204" pitchFamily="34" charset="0"/>
                <a:ea typeface="方正正中黑简体" pitchFamily="2" charset="-122"/>
              </a:rPr>
              <a:t>%</a:t>
            </a:r>
            <a:endParaRPr lang="zh-CN" altLang="en-US" sz="1600">
              <a:solidFill>
                <a:srgbClr val="FFFFFF"/>
              </a:solidFill>
              <a:latin typeface="Arial Black" panose="020B0A04020102020204" pitchFamily="34" charset="0"/>
              <a:ea typeface="方正正中黑简体" pitchFamily="2" charset="-122"/>
            </a:endParaRPr>
          </a:p>
        </p:txBody>
      </p:sp>
      <p:sp>
        <p:nvSpPr>
          <p:cNvPr id="17" name="TextBox 36"/>
          <p:cNvSpPr txBox="1">
            <a:spLocks noChangeArrowheads="1"/>
          </p:cNvSpPr>
          <p:nvPr/>
        </p:nvSpPr>
        <p:spPr bwMode="auto">
          <a:xfrm>
            <a:off x="5559425" y="3235325"/>
            <a:ext cx="62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spAutoFit/>
          </a:bodyP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600">
                <a:solidFill>
                  <a:srgbClr val="7F7F7F"/>
                </a:solidFill>
              </a:rPr>
              <a:t>标题</a:t>
            </a:r>
          </a:p>
        </p:txBody>
      </p:sp>
      <p:sp>
        <p:nvSpPr>
          <p:cNvPr id="18" name="任意多边形 17"/>
          <p:cNvSpPr/>
          <p:nvPr/>
        </p:nvSpPr>
        <p:spPr>
          <a:xfrm>
            <a:off x="4341813" y="2016125"/>
            <a:ext cx="668337" cy="1089025"/>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buClrTx/>
              <a:buSzTx/>
              <a:buFontTx/>
              <a:buNone/>
              <a:defRPr/>
            </a:pPr>
            <a:endParaRPr lang="zh-CN" altLang="en-US" sz="1800"/>
          </a:p>
        </p:txBody>
      </p:sp>
      <p:sp>
        <p:nvSpPr>
          <p:cNvPr id="19" name="矩形 18"/>
          <p:cNvSpPr>
            <a:spLocks noChangeArrowheads="1"/>
          </p:cNvSpPr>
          <p:nvPr/>
        </p:nvSpPr>
        <p:spPr bwMode="auto">
          <a:xfrm>
            <a:off x="4341813" y="2813050"/>
            <a:ext cx="668337" cy="292100"/>
          </a:xfrm>
          <a:prstGeom prst="rect">
            <a:avLst/>
          </a:prstGeom>
          <a:solidFill>
            <a:srgbClr val="1F1049"/>
          </a:solidFill>
          <a:ln>
            <a:noFill/>
          </a:ln>
        </p:spPr>
        <p:txBody>
          <a:bodyPr lIns="92958" tIns="46479" rIns="92958" bIns="46479" anchor="ctr"/>
          <a:lstStyle/>
          <a:p>
            <a:pPr defTabSz="465455" eaLnBrk="1" fontAlgn="base" hangingPunct="1">
              <a:buClrTx/>
              <a:buSzTx/>
              <a:buFontTx/>
              <a:buNone/>
            </a:pPr>
            <a:r>
              <a:rPr lang="en-US" altLang="zh-CN" sz="2500">
                <a:solidFill>
                  <a:srgbClr val="FFFFFF"/>
                </a:solidFill>
                <a:latin typeface="Arial Black" panose="020B0A04020102020204" pitchFamily="34" charset="0"/>
                <a:ea typeface="方正正中黑简体" pitchFamily="2" charset="-122"/>
              </a:rPr>
              <a:t>30</a:t>
            </a:r>
            <a:r>
              <a:rPr lang="en-US" altLang="zh-CN" sz="1600">
                <a:solidFill>
                  <a:srgbClr val="FFFFFF"/>
                </a:solidFill>
                <a:latin typeface="Arial Black" panose="020B0A04020102020204" pitchFamily="34" charset="0"/>
                <a:ea typeface="方正正中黑简体" pitchFamily="2" charset="-122"/>
              </a:rPr>
              <a:t>%</a:t>
            </a:r>
            <a:endParaRPr lang="zh-CN" altLang="en-US" sz="1600">
              <a:solidFill>
                <a:srgbClr val="FFFFFF"/>
              </a:solidFill>
              <a:latin typeface="Arial Black" panose="020B0A04020102020204" pitchFamily="34" charset="0"/>
              <a:ea typeface="方正正中黑简体" pitchFamily="2" charset="-122"/>
            </a:endParaRPr>
          </a:p>
        </p:txBody>
      </p:sp>
      <p:sp>
        <p:nvSpPr>
          <p:cNvPr id="20" name="TextBox 36"/>
          <p:cNvSpPr txBox="1">
            <a:spLocks noChangeArrowheads="1"/>
          </p:cNvSpPr>
          <p:nvPr/>
        </p:nvSpPr>
        <p:spPr bwMode="auto">
          <a:xfrm>
            <a:off x="4365625" y="3235325"/>
            <a:ext cx="622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spAutoFit/>
          </a:bodyP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600">
                <a:solidFill>
                  <a:srgbClr val="7F7F7F"/>
                </a:solidFill>
              </a:rPr>
              <a:t>标题</a:t>
            </a:r>
          </a:p>
        </p:txBody>
      </p:sp>
      <p:sp>
        <p:nvSpPr>
          <p:cNvPr id="21" name="KSO_GI1"/>
          <p:cNvSpPr>
            <a:spLocks noChangeArrowheads="1"/>
          </p:cNvSpPr>
          <p:nvPr/>
        </p:nvSpPr>
        <p:spPr bwMode="auto">
          <a:xfrm>
            <a:off x="1827213" y="3819525"/>
            <a:ext cx="56975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2958" tIns="0" rIns="92958" bIns="0" anchor="ctr"/>
          <a:lstStyle/>
          <a:p>
            <a:pPr defTabSz="465455" eaLnBrk="1" fontAlgn="base" hangingPunct="1">
              <a:lnSpc>
                <a:spcPct val="120000"/>
              </a:lnSpc>
              <a:buClrTx/>
              <a:buSzTx/>
              <a:buFontTx/>
              <a:buNone/>
            </a:pPr>
            <a:r>
              <a:rPr lang="zh-CN" altLang="en-US" sz="1200">
                <a:solidFill>
                  <a:srgbClr val="A6A6A6"/>
                </a:solidFill>
                <a:ea typeface="微软雅黑" panose="020B0503020204020204" pitchFamily="34" charset="-122"/>
              </a:rPr>
              <a:t>请在这里输入文字内容  请在这里输入文字内容  请在这里输入文字内容</a:t>
            </a:r>
          </a:p>
          <a:p>
            <a:pPr defTabSz="465455" eaLnBrk="1" fontAlgn="base" hangingPunct="1">
              <a:lnSpc>
                <a:spcPct val="120000"/>
              </a:lnSpc>
              <a:buClrTx/>
              <a:buSzTx/>
              <a:buFontTx/>
              <a:buNone/>
            </a:pPr>
            <a:endParaRPr lang="zh-CN" altLang="en-US" sz="1200">
              <a:solidFill>
                <a:srgbClr val="A6A6A6"/>
              </a:solidFill>
              <a:ea typeface="微软雅黑" panose="020B0503020204020204" pitchFamily="34" charset="-122"/>
            </a:endParaRPr>
          </a:p>
          <a:p>
            <a:pPr defTabSz="465455" eaLnBrk="1" fontAlgn="base" hangingPunct="1">
              <a:lnSpc>
                <a:spcPct val="120000"/>
              </a:lnSpc>
              <a:buClrTx/>
              <a:buSzTx/>
              <a:buFontTx/>
              <a:buNone/>
            </a:pPr>
            <a:endParaRPr lang="en-US" altLang="zh-CN" sz="1200">
              <a:solidFill>
                <a:srgbClr val="A6A6A6"/>
              </a:solidFill>
              <a:ea typeface="微软雅黑" panose="020B0503020204020204" pitchFamily="34" charset="-122"/>
            </a:endParaRPr>
          </a:p>
          <a:p>
            <a:pPr defTabSz="465455" eaLnBrk="1" fontAlgn="base" hangingPunct="1">
              <a:lnSpc>
                <a:spcPct val="120000"/>
              </a:lnSpc>
              <a:buClrTx/>
              <a:buSzTx/>
              <a:buFontTx/>
              <a:buNone/>
            </a:pPr>
            <a:endParaRPr lang="en-US" altLang="zh-CN" sz="1200">
              <a:solidFill>
                <a:srgbClr val="A6A6A6"/>
              </a:solidFill>
              <a:ea typeface="微软雅黑" panose="020B0503020204020204" pitchFamily="34" charset="-122"/>
            </a:endParaRPr>
          </a:p>
          <a:p>
            <a:pPr defTabSz="465455" eaLnBrk="1" fontAlgn="base" hangingPunct="1">
              <a:lnSpc>
                <a:spcPct val="120000"/>
              </a:lnSpc>
              <a:buClrTx/>
              <a:buSzTx/>
              <a:buFontTx/>
              <a:buNone/>
            </a:pPr>
            <a:endParaRPr lang="en-US" altLang="zh-CN" sz="1200">
              <a:solidFill>
                <a:srgbClr val="A6A6A6"/>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1000"/>
                                        <p:tgtEl>
                                          <p:spTgt spid="7"/>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3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37"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900" decel="100000" fill="hold"/>
                                        <p:tgtEl>
                                          <p:spTgt spid="20"/>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2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par>
                                <p:cTn id="74" presetID="37"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900" decel="100000" fill="hold"/>
                                        <p:tgtEl>
                                          <p:spTgt spid="1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par>
                                <p:cTn id="85" presetID="2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par>
                                <p:cTn id="88" presetID="37"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900" decel="100000" fill="hold"/>
                                        <p:tgtEl>
                                          <p:spTgt spid="14"/>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94" presetID="29"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000" fill="hold"/>
                                        <p:tgtEl>
                                          <p:spTgt spid="21"/>
                                        </p:tgtEl>
                                        <p:attrNameLst>
                                          <p:attrName>ppt_x</p:attrName>
                                        </p:attrNameLst>
                                      </p:cBhvr>
                                      <p:tavLst>
                                        <p:tav tm="0">
                                          <p:val>
                                            <p:strVal val="#ppt_x-.2"/>
                                          </p:val>
                                        </p:tav>
                                        <p:tav tm="100000">
                                          <p:val>
                                            <p:strVal val="#ppt_x"/>
                                          </p:val>
                                        </p:tav>
                                      </p:tavLst>
                                    </p:anim>
                                    <p:anim calcmode="lin" valueType="num">
                                      <p:cBhvr>
                                        <p:cTn id="9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7" grpId="0" animBg="1"/>
      <p:bldP spid="8" grpId="0"/>
      <p:bldP spid="10" grpId="0" animBg="1"/>
      <p:bldP spid="11" grpId="0"/>
      <p:bldP spid="13" grpId="0" animBg="1"/>
      <p:bldP spid="14" grpId="0"/>
      <p:bldP spid="16" grpId="0" animBg="1"/>
      <p:bldP spid="17" grpId="0"/>
      <p:bldP spid="19"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33" name="矩形 32"/>
          <p:cNvSpPr>
            <a:spLocks noChangeArrowheads="1"/>
          </p:cNvSpPr>
          <p:nvPr/>
        </p:nvSpPr>
        <p:spPr bwMode="auto">
          <a:xfrm rot="-1586002">
            <a:off x="4025900" y="2259013"/>
            <a:ext cx="1052513" cy="1058862"/>
          </a:xfrm>
          <a:prstGeom prst="rect">
            <a:avLst/>
          </a:prstGeom>
          <a:solidFill>
            <a:srgbClr val="1F1049"/>
          </a:solidFill>
          <a:ln>
            <a:noFill/>
          </a:ln>
        </p:spPr>
        <p:txBody>
          <a:bodyPr lIns="92958" tIns="46479" rIns="92958" bIns="46479" anchor="ctr"/>
          <a:lstStyle/>
          <a:p>
            <a:pPr algn="just" defTabSz="465455" eaLnBrk="1" fontAlgn="base" hangingPunct="1">
              <a:buClrTx/>
              <a:buSzTx/>
              <a:buFontTx/>
              <a:buNone/>
            </a:pPr>
            <a:r>
              <a:rPr lang="zh-CN" altLang="en-US" sz="2500">
                <a:solidFill>
                  <a:srgbClr val="FFFFFF"/>
                </a:solidFill>
                <a:ea typeface="微软雅黑" panose="020B0503020204020204" pitchFamily="34" charset="-122"/>
              </a:rPr>
              <a:t>  标题</a:t>
            </a:r>
          </a:p>
        </p:txBody>
      </p:sp>
      <p:sp>
        <p:nvSpPr>
          <p:cNvPr id="34" name="Rectangle 3"/>
          <p:cNvSpPr>
            <a:spLocks noChangeArrowheads="1"/>
          </p:cNvSpPr>
          <p:nvPr/>
        </p:nvSpPr>
        <p:spPr bwMode="auto">
          <a:xfrm>
            <a:off x="3651250" y="2163763"/>
            <a:ext cx="180975" cy="177800"/>
          </a:xfrm>
          <a:prstGeom prst="rect">
            <a:avLst/>
          </a:prstGeom>
          <a:solidFill>
            <a:srgbClr val="1F1049"/>
          </a:solidFill>
          <a:ln>
            <a:noFill/>
          </a:ln>
        </p:spPr>
        <p:txBody>
          <a:bodyPr wrap="none" lIns="0" tIns="0" rIns="0" bIns="0" anchor="ctr"/>
          <a:lstStyle/>
          <a:p>
            <a:pPr defTabSz="465455" eaLnBrk="1" fontAlgn="base" hangingPunct="1">
              <a:buClrTx/>
              <a:buSzTx/>
              <a:buFontTx/>
              <a:buNone/>
            </a:pPr>
            <a:r>
              <a:rPr lang="zh-CN" altLang="en-US" sz="1200">
                <a:solidFill>
                  <a:srgbClr val="FFFFFF"/>
                </a:solidFill>
                <a:latin typeface="Arial Black" panose="020B0A04020102020204" pitchFamily="34" charset="0"/>
                <a:ea typeface="微软雅黑" panose="020B0503020204020204" pitchFamily="34" charset="-122"/>
              </a:rPr>
              <a:t>1</a:t>
            </a:r>
          </a:p>
        </p:txBody>
      </p:sp>
      <p:sp>
        <p:nvSpPr>
          <p:cNvPr id="35" name="Rectangle 4"/>
          <p:cNvSpPr>
            <a:spLocks noChangeArrowheads="1"/>
          </p:cNvSpPr>
          <p:nvPr/>
        </p:nvSpPr>
        <p:spPr bwMode="auto">
          <a:xfrm>
            <a:off x="4973638" y="1876425"/>
            <a:ext cx="179387" cy="179388"/>
          </a:xfrm>
          <a:prstGeom prst="rect">
            <a:avLst/>
          </a:prstGeom>
          <a:solidFill>
            <a:srgbClr val="1F1049"/>
          </a:solidFill>
          <a:ln>
            <a:noFill/>
          </a:ln>
        </p:spPr>
        <p:txBody>
          <a:bodyPr wrap="none" lIns="0" tIns="0" rIns="0" bIns="0" anchor="ctr"/>
          <a:lstStyle/>
          <a:p>
            <a:pPr defTabSz="465455" eaLnBrk="1" fontAlgn="base" hangingPunct="1">
              <a:buClrTx/>
              <a:buSzTx/>
              <a:buFontTx/>
              <a:buNone/>
            </a:pPr>
            <a:r>
              <a:rPr lang="zh-CN" altLang="en-US" sz="1200">
                <a:solidFill>
                  <a:srgbClr val="FFFFFF"/>
                </a:solidFill>
                <a:latin typeface="Arial Black" panose="020B0A04020102020204" pitchFamily="34" charset="0"/>
                <a:ea typeface="微软雅黑" panose="020B0503020204020204" pitchFamily="34" charset="-122"/>
              </a:rPr>
              <a:t>2</a:t>
            </a:r>
          </a:p>
        </p:txBody>
      </p:sp>
      <p:sp>
        <p:nvSpPr>
          <p:cNvPr id="36" name="Rectangle 5"/>
          <p:cNvSpPr>
            <a:spLocks noChangeArrowheads="1"/>
          </p:cNvSpPr>
          <p:nvPr/>
        </p:nvSpPr>
        <p:spPr bwMode="auto">
          <a:xfrm>
            <a:off x="5272088" y="3216275"/>
            <a:ext cx="176212" cy="179388"/>
          </a:xfrm>
          <a:prstGeom prst="rect">
            <a:avLst/>
          </a:prstGeom>
          <a:solidFill>
            <a:srgbClr val="1F1049"/>
          </a:solidFill>
          <a:ln>
            <a:noFill/>
          </a:ln>
        </p:spPr>
        <p:txBody>
          <a:bodyPr wrap="none" lIns="0" tIns="0" rIns="0" bIns="0" anchor="ctr"/>
          <a:lstStyle/>
          <a:p>
            <a:pPr defTabSz="465455" eaLnBrk="1" fontAlgn="base" hangingPunct="1">
              <a:buClrTx/>
              <a:buSzTx/>
              <a:buFontTx/>
              <a:buNone/>
            </a:pPr>
            <a:r>
              <a:rPr lang="zh-CN" altLang="en-US" sz="1200">
                <a:solidFill>
                  <a:srgbClr val="FFFFFF"/>
                </a:solidFill>
                <a:latin typeface="Arial Black" panose="020B0A04020102020204" pitchFamily="34" charset="0"/>
                <a:ea typeface="微软雅黑" panose="020B0503020204020204" pitchFamily="34" charset="-122"/>
              </a:rPr>
              <a:t>3</a:t>
            </a:r>
          </a:p>
        </p:txBody>
      </p:sp>
      <p:sp>
        <p:nvSpPr>
          <p:cNvPr id="37" name="Rectangle 6"/>
          <p:cNvSpPr>
            <a:spLocks noChangeArrowheads="1"/>
          </p:cNvSpPr>
          <p:nvPr/>
        </p:nvSpPr>
        <p:spPr bwMode="auto">
          <a:xfrm>
            <a:off x="3922713" y="3516313"/>
            <a:ext cx="179387" cy="180975"/>
          </a:xfrm>
          <a:prstGeom prst="rect">
            <a:avLst/>
          </a:prstGeom>
          <a:solidFill>
            <a:srgbClr val="1F1049"/>
          </a:solidFill>
          <a:ln>
            <a:noFill/>
          </a:ln>
        </p:spPr>
        <p:txBody>
          <a:bodyPr wrap="none" lIns="0" tIns="0" rIns="0" bIns="0" anchor="ctr"/>
          <a:lstStyle/>
          <a:p>
            <a:pPr defTabSz="465455" eaLnBrk="1" fontAlgn="base" hangingPunct="1">
              <a:buClrTx/>
              <a:buSzTx/>
              <a:buFontTx/>
              <a:buNone/>
            </a:pPr>
            <a:r>
              <a:rPr lang="zh-CN" altLang="en-US" sz="1200">
                <a:solidFill>
                  <a:srgbClr val="FFFFFF"/>
                </a:solidFill>
                <a:latin typeface="Arial Black" panose="020B0A04020102020204" pitchFamily="34" charset="0"/>
                <a:ea typeface="微软雅黑" panose="020B0503020204020204" pitchFamily="34" charset="-122"/>
              </a:rPr>
              <a:t>4</a:t>
            </a:r>
          </a:p>
        </p:txBody>
      </p:sp>
      <p:sp>
        <p:nvSpPr>
          <p:cNvPr id="38" name="Freeform 12"/>
          <p:cNvSpPr/>
          <p:nvPr/>
        </p:nvSpPr>
        <p:spPr bwMode="auto">
          <a:xfrm rot="9198256">
            <a:off x="4592638" y="3281363"/>
            <a:ext cx="1201737" cy="1317625"/>
          </a:xfrm>
          <a:custGeom>
            <a:avLst/>
            <a:gdLst>
              <a:gd name="T0" fmla="*/ 0 w 820"/>
              <a:gd name="T1" fmla="*/ 0 h 819"/>
              <a:gd name="T2" fmla="*/ 0 w 820"/>
              <a:gd name="T3" fmla="*/ 819 h 819"/>
              <a:gd name="T4" fmla="*/ 820 w 820"/>
              <a:gd name="T5" fmla="*/ 819 h 819"/>
              <a:gd name="T6" fmla="*/ 0 60000 65536"/>
              <a:gd name="T7" fmla="*/ 0 60000 65536"/>
              <a:gd name="T8" fmla="*/ 0 60000 65536"/>
              <a:gd name="T9" fmla="*/ 0 w 820"/>
              <a:gd name="T10" fmla="*/ 0 h 819"/>
              <a:gd name="T11" fmla="*/ 820 w 820"/>
              <a:gd name="T12" fmla="*/ 819 h 819"/>
            </a:gdLst>
            <a:ahLst/>
            <a:cxnLst>
              <a:cxn ang="T6">
                <a:pos x="T0" y="T1"/>
              </a:cxn>
              <a:cxn ang="T7">
                <a:pos x="T2" y="T3"/>
              </a:cxn>
              <a:cxn ang="T8">
                <a:pos x="T4" y="T5"/>
              </a:cxn>
            </a:cxnLst>
            <a:rect l="T9" t="T10" r="T11" b="T12"/>
            <a:pathLst>
              <a:path w="820" h="819">
                <a:moveTo>
                  <a:pt x="0" y="0"/>
                </a:moveTo>
                <a:lnTo>
                  <a:pt x="0" y="819"/>
                </a:lnTo>
                <a:lnTo>
                  <a:pt x="820" y="819"/>
                </a:lnTo>
              </a:path>
            </a:pathLst>
          </a:custGeom>
          <a:noFill/>
          <a:ln w="22225" cap="flat" cmpd="sng">
            <a:solidFill>
              <a:srgbClr val="1F1049"/>
            </a:solidFill>
            <a:prstDash val="sysDash"/>
            <a:rou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a:p>
        </p:txBody>
      </p:sp>
      <p:sp>
        <p:nvSpPr>
          <p:cNvPr id="39" name="Freeform 13"/>
          <p:cNvSpPr/>
          <p:nvPr/>
        </p:nvSpPr>
        <p:spPr bwMode="auto">
          <a:xfrm rot="-7001744">
            <a:off x="2794794" y="2774157"/>
            <a:ext cx="1203325" cy="1316037"/>
          </a:xfrm>
          <a:custGeom>
            <a:avLst/>
            <a:gdLst>
              <a:gd name="T0" fmla="*/ 0 w 820"/>
              <a:gd name="T1" fmla="*/ 0 h 819"/>
              <a:gd name="T2" fmla="*/ 0 w 820"/>
              <a:gd name="T3" fmla="*/ 819 h 819"/>
              <a:gd name="T4" fmla="*/ 820 w 820"/>
              <a:gd name="T5" fmla="*/ 819 h 819"/>
              <a:gd name="T6" fmla="*/ 0 60000 65536"/>
              <a:gd name="T7" fmla="*/ 0 60000 65536"/>
              <a:gd name="T8" fmla="*/ 0 60000 65536"/>
              <a:gd name="T9" fmla="*/ 0 w 820"/>
              <a:gd name="T10" fmla="*/ 0 h 819"/>
              <a:gd name="T11" fmla="*/ 820 w 820"/>
              <a:gd name="T12" fmla="*/ 819 h 819"/>
            </a:gdLst>
            <a:ahLst/>
            <a:cxnLst>
              <a:cxn ang="T6">
                <a:pos x="T0" y="T1"/>
              </a:cxn>
              <a:cxn ang="T7">
                <a:pos x="T2" y="T3"/>
              </a:cxn>
              <a:cxn ang="T8">
                <a:pos x="T4" y="T5"/>
              </a:cxn>
            </a:cxnLst>
            <a:rect l="T9" t="T10" r="T11" b="T12"/>
            <a:pathLst>
              <a:path w="820" h="819">
                <a:moveTo>
                  <a:pt x="0" y="0"/>
                </a:moveTo>
                <a:lnTo>
                  <a:pt x="0" y="819"/>
                </a:lnTo>
                <a:lnTo>
                  <a:pt x="820" y="819"/>
                </a:lnTo>
              </a:path>
            </a:pathLst>
          </a:custGeom>
          <a:noFill/>
          <a:ln w="22225" cap="flat" cmpd="sng">
            <a:solidFill>
              <a:srgbClr val="1F1049"/>
            </a:solidFill>
            <a:prstDash val="sysDash"/>
            <a:rou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a:p>
        </p:txBody>
      </p:sp>
      <p:sp>
        <p:nvSpPr>
          <p:cNvPr id="40" name="Freeform 14"/>
          <p:cNvSpPr/>
          <p:nvPr/>
        </p:nvSpPr>
        <p:spPr bwMode="auto">
          <a:xfrm rot="3798256" flipH="1">
            <a:off x="3239293" y="1037432"/>
            <a:ext cx="1319213" cy="1193800"/>
          </a:xfrm>
          <a:custGeom>
            <a:avLst/>
            <a:gdLst>
              <a:gd name="T0" fmla="*/ 0 w 820"/>
              <a:gd name="T1" fmla="*/ 0 h 819"/>
              <a:gd name="T2" fmla="*/ 0 w 820"/>
              <a:gd name="T3" fmla="*/ 819 h 819"/>
              <a:gd name="T4" fmla="*/ 820 w 820"/>
              <a:gd name="T5" fmla="*/ 819 h 819"/>
              <a:gd name="T6" fmla="*/ 0 60000 65536"/>
              <a:gd name="T7" fmla="*/ 0 60000 65536"/>
              <a:gd name="T8" fmla="*/ 0 60000 65536"/>
              <a:gd name="T9" fmla="*/ 0 w 820"/>
              <a:gd name="T10" fmla="*/ 0 h 819"/>
              <a:gd name="T11" fmla="*/ 820 w 820"/>
              <a:gd name="T12" fmla="*/ 819 h 819"/>
            </a:gdLst>
            <a:ahLst/>
            <a:cxnLst>
              <a:cxn ang="T6">
                <a:pos x="T0" y="T1"/>
              </a:cxn>
              <a:cxn ang="T7">
                <a:pos x="T2" y="T3"/>
              </a:cxn>
              <a:cxn ang="T8">
                <a:pos x="T4" y="T5"/>
              </a:cxn>
            </a:cxnLst>
            <a:rect l="T9" t="T10" r="T11" b="T12"/>
            <a:pathLst>
              <a:path w="820" h="819">
                <a:moveTo>
                  <a:pt x="0" y="0"/>
                </a:moveTo>
                <a:lnTo>
                  <a:pt x="0" y="819"/>
                </a:lnTo>
                <a:lnTo>
                  <a:pt x="820" y="819"/>
                </a:lnTo>
              </a:path>
            </a:pathLst>
          </a:custGeom>
          <a:noFill/>
          <a:ln w="22225" cap="flat" cmpd="sng">
            <a:solidFill>
              <a:srgbClr val="1F1049"/>
            </a:solidFill>
            <a:prstDash val="sysDash"/>
            <a:rou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a:p>
        </p:txBody>
      </p:sp>
      <p:sp>
        <p:nvSpPr>
          <p:cNvPr id="41" name="Freeform 15"/>
          <p:cNvSpPr/>
          <p:nvPr/>
        </p:nvSpPr>
        <p:spPr bwMode="auto">
          <a:xfrm rot="-7001744" flipH="1" flipV="1">
            <a:off x="5096669" y="1481932"/>
            <a:ext cx="1200150" cy="1319212"/>
          </a:xfrm>
          <a:custGeom>
            <a:avLst/>
            <a:gdLst>
              <a:gd name="T0" fmla="*/ 0 w 820"/>
              <a:gd name="T1" fmla="*/ 0 h 819"/>
              <a:gd name="T2" fmla="*/ 0 w 820"/>
              <a:gd name="T3" fmla="*/ 819 h 819"/>
              <a:gd name="T4" fmla="*/ 820 w 820"/>
              <a:gd name="T5" fmla="*/ 819 h 819"/>
              <a:gd name="T6" fmla="*/ 0 60000 65536"/>
              <a:gd name="T7" fmla="*/ 0 60000 65536"/>
              <a:gd name="T8" fmla="*/ 0 60000 65536"/>
              <a:gd name="T9" fmla="*/ 0 w 820"/>
              <a:gd name="T10" fmla="*/ 0 h 819"/>
              <a:gd name="T11" fmla="*/ 820 w 820"/>
              <a:gd name="T12" fmla="*/ 819 h 819"/>
            </a:gdLst>
            <a:ahLst/>
            <a:cxnLst>
              <a:cxn ang="T6">
                <a:pos x="T0" y="T1"/>
              </a:cxn>
              <a:cxn ang="T7">
                <a:pos x="T2" y="T3"/>
              </a:cxn>
              <a:cxn ang="T8">
                <a:pos x="T4" y="T5"/>
              </a:cxn>
            </a:cxnLst>
            <a:rect l="T9" t="T10" r="T11" b="T12"/>
            <a:pathLst>
              <a:path w="820" h="819">
                <a:moveTo>
                  <a:pt x="0" y="0"/>
                </a:moveTo>
                <a:lnTo>
                  <a:pt x="0" y="819"/>
                </a:lnTo>
                <a:lnTo>
                  <a:pt x="820" y="819"/>
                </a:lnTo>
              </a:path>
            </a:pathLst>
          </a:custGeom>
          <a:noFill/>
          <a:ln w="22225" cap="flat" cmpd="sng">
            <a:solidFill>
              <a:srgbClr val="1F1049"/>
            </a:solidFill>
            <a:prstDash val="sysDash"/>
            <a:rou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a:p>
        </p:txBody>
      </p:sp>
      <p:sp>
        <p:nvSpPr>
          <p:cNvPr id="42" name="TextBox 21"/>
          <p:cNvSpPr txBox="1">
            <a:spLocks noChangeArrowheads="1"/>
          </p:cNvSpPr>
          <p:nvPr/>
        </p:nvSpPr>
        <p:spPr bwMode="auto">
          <a:xfrm>
            <a:off x="5245100" y="1776413"/>
            <a:ext cx="1309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just" eaLnBrk="1" fontAlgn="base" hangingPunct="1">
              <a:lnSpc>
                <a:spcPct val="130000"/>
              </a:lnSpc>
              <a:buClrTx/>
              <a:buSzTx/>
              <a:buFontTx/>
              <a:buNone/>
            </a:pPr>
            <a:r>
              <a:rPr lang="zh-CN" altLang="en-US" sz="1200">
                <a:solidFill>
                  <a:srgbClr val="A6A6A6"/>
                </a:solidFill>
              </a:rPr>
              <a:t>请在这里输入文字内容</a:t>
            </a:r>
          </a:p>
        </p:txBody>
      </p:sp>
      <p:sp>
        <p:nvSpPr>
          <p:cNvPr id="43" name="TextBox 22"/>
          <p:cNvSpPr txBox="1">
            <a:spLocks noChangeArrowheads="1"/>
          </p:cNvSpPr>
          <p:nvPr/>
        </p:nvSpPr>
        <p:spPr bwMode="auto">
          <a:xfrm>
            <a:off x="3454400" y="1489075"/>
            <a:ext cx="13096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just" eaLnBrk="1" fontAlgn="base" hangingPunct="1">
              <a:lnSpc>
                <a:spcPct val="130000"/>
              </a:lnSpc>
              <a:buClrTx/>
              <a:buSzTx/>
              <a:buFontTx/>
              <a:buNone/>
            </a:pPr>
            <a:r>
              <a:rPr lang="zh-CN" altLang="en-US" sz="1200">
                <a:solidFill>
                  <a:srgbClr val="A6A6A6"/>
                </a:solidFill>
              </a:rPr>
              <a:t>请在这里输入文字内容</a:t>
            </a:r>
          </a:p>
        </p:txBody>
      </p:sp>
      <p:sp>
        <p:nvSpPr>
          <p:cNvPr id="44" name="TextBox 23"/>
          <p:cNvSpPr txBox="1">
            <a:spLocks noChangeArrowheads="1"/>
          </p:cNvSpPr>
          <p:nvPr/>
        </p:nvSpPr>
        <p:spPr bwMode="auto">
          <a:xfrm>
            <a:off x="4427538" y="3567113"/>
            <a:ext cx="13096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just" eaLnBrk="1" fontAlgn="base" hangingPunct="1">
              <a:lnSpc>
                <a:spcPct val="130000"/>
              </a:lnSpc>
              <a:buClrTx/>
              <a:buSzTx/>
              <a:buFontTx/>
              <a:buNone/>
            </a:pPr>
            <a:r>
              <a:rPr lang="zh-CN" altLang="en-US" sz="1200">
                <a:solidFill>
                  <a:srgbClr val="A6A6A6"/>
                </a:solidFill>
              </a:rPr>
              <a:t>请在这里输入文字内容</a:t>
            </a:r>
          </a:p>
        </p:txBody>
      </p:sp>
      <p:sp>
        <p:nvSpPr>
          <p:cNvPr id="45" name="TextBox 24"/>
          <p:cNvSpPr txBox="1">
            <a:spLocks noChangeArrowheads="1"/>
          </p:cNvSpPr>
          <p:nvPr/>
        </p:nvSpPr>
        <p:spPr bwMode="auto">
          <a:xfrm>
            <a:off x="2514600" y="3209925"/>
            <a:ext cx="14176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ctr"/>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just" eaLnBrk="1" fontAlgn="base" hangingPunct="1">
              <a:lnSpc>
                <a:spcPct val="130000"/>
              </a:lnSpc>
              <a:buClrTx/>
              <a:buSzTx/>
              <a:buFontTx/>
              <a:buNone/>
            </a:pPr>
            <a:r>
              <a:rPr lang="zh-CN" altLang="en-US" sz="1200">
                <a:solidFill>
                  <a:srgbClr val="A6A6A6"/>
                </a:solidFill>
              </a:rPr>
              <a:t>请在这里输入文字内容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500"/>
                                        <p:tgtEl>
                                          <p:spTgt spid="38"/>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par>
                                <p:cTn id="40" presetID="35"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anim calcmode="lin" valueType="num">
                                      <p:cBhvr>
                                        <p:cTn id="43" dur="2000" fill="hold"/>
                                        <p:tgtEl>
                                          <p:spTgt spid="33"/>
                                        </p:tgtEl>
                                        <p:attrNameLst>
                                          <p:attrName>style.rotation</p:attrName>
                                        </p:attrNameLst>
                                      </p:cBhvr>
                                      <p:tavLst>
                                        <p:tav tm="0">
                                          <p:val>
                                            <p:fltVal val="720"/>
                                          </p:val>
                                        </p:tav>
                                        <p:tav tm="100000">
                                          <p:val>
                                            <p:fltVal val="0"/>
                                          </p:val>
                                        </p:tav>
                                      </p:tavLst>
                                    </p:anim>
                                    <p:anim calcmode="lin" valueType="num">
                                      <p:cBhvr>
                                        <p:cTn id="44" dur="2000" fill="hold"/>
                                        <p:tgtEl>
                                          <p:spTgt spid="33"/>
                                        </p:tgtEl>
                                        <p:attrNameLst>
                                          <p:attrName>ppt_h</p:attrName>
                                        </p:attrNameLst>
                                      </p:cBhvr>
                                      <p:tavLst>
                                        <p:tav tm="0">
                                          <p:val>
                                            <p:fltVal val="0"/>
                                          </p:val>
                                        </p:tav>
                                        <p:tav tm="100000">
                                          <p:val>
                                            <p:strVal val="#ppt_h"/>
                                          </p:val>
                                        </p:tav>
                                      </p:tavLst>
                                    </p:anim>
                                    <p:anim calcmode="lin" valueType="num">
                                      <p:cBhvr>
                                        <p:cTn id="45" dur="2000" fill="hold"/>
                                        <p:tgtEl>
                                          <p:spTgt spid="33"/>
                                        </p:tgtEl>
                                        <p:attrNameLst>
                                          <p:attrName>ppt_w</p:attrName>
                                        </p:attrNameLst>
                                      </p:cBhvr>
                                      <p:tavLst>
                                        <p:tav tm="0">
                                          <p:val>
                                            <p:fltVal val="0"/>
                                          </p:val>
                                        </p:tav>
                                        <p:tav tm="100000">
                                          <p:val>
                                            <p:strVal val="#ppt_w"/>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ppt_x</p:attrName>
                                        </p:attrNameLst>
                                      </p:cBhvr>
                                      <p:tavLst>
                                        <p:tav tm="0">
                                          <p:val>
                                            <p:strVal val="#ppt_x"/>
                                          </p:val>
                                        </p:tav>
                                        <p:tav tm="100000">
                                          <p:val>
                                            <p:strVal val="#ppt_x"/>
                                          </p:val>
                                        </p:tav>
                                      </p:tavLst>
                                    </p:anim>
                                    <p:anim calcmode="lin" valueType="num">
                                      <p:cBhvr>
                                        <p:cTn id="67" dur="1000" fill="hold"/>
                                        <p:tgtEl>
                                          <p:spTgt spid="4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anim calcmode="lin" valueType="num">
                                      <p:cBhvr>
                                        <p:cTn id="76" dur="1000" fill="hold"/>
                                        <p:tgtEl>
                                          <p:spTgt spid="45"/>
                                        </p:tgtEl>
                                        <p:attrNameLst>
                                          <p:attrName>ppt_x</p:attrName>
                                        </p:attrNameLst>
                                      </p:cBhvr>
                                      <p:tavLst>
                                        <p:tav tm="0">
                                          <p:val>
                                            <p:strVal val="#ppt_x"/>
                                          </p:val>
                                        </p:tav>
                                        <p:tav tm="100000">
                                          <p:val>
                                            <p:strVal val="#ppt_x"/>
                                          </p:val>
                                        </p:tav>
                                      </p:tavLst>
                                    </p:anim>
                                    <p:anim calcmode="lin" valueType="num">
                                      <p:cBhvr>
                                        <p:cTn id="77" dur="1000" fill="hold"/>
                                        <p:tgtEl>
                                          <p:spTgt spid="4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7"/>
          <p:cNvSpPr>
            <a:spLocks noChangeArrowheads="1"/>
          </p:cNvSpPr>
          <p:nvPr/>
        </p:nvSpPr>
        <p:spPr bwMode="auto">
          <a:xfrm>
            <a:off x="136923" y="190500"/>
            <a:ext cx="9263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solidFill>
                  <a:srgbClr val="1F1049"/>
                </a:solidFill>
                <a:latin typeface="Ebrima" panose="02000000000000000000" pitchFamily="2" charset="0"/>
                <a:sym typeface="Ebrima" panose="02000000000000000000" pitchFamily="2" charset="0"/>
              </a:rPr>
              <a:t>LOGO</a:t>
            </a:r>
            <a:endParaRPr lang="zh-CN" altLang="en-US" sz="2100">
              <a:solidFill>
                <a:srgbClr val="1F1049"/>
              </a:solidFill>
              <a:latin typeface="Ebrima" panose="02000000000000000000" pitchFamily="2" charset="0"/>
              <a:sym typeface="Ebrima" panose="02000000000000000000" pitchFamily="2" charset="0"/>
            </a:endParaRPr>
          </a:p>
        </p:txBody>
      </p:sp>
      <p:sp>
        <p:nvSpPr>
          <p:cNvPr id="28" name="矩形 38"/>
          <p:cNvSpPr>
            <a:spLocks noChangeArrowheads="1"/>
          </p:cNvSpPr>
          <p:nvPr/>
        </p:nvSpPr>
        <p:spPr bwMode="auto">
          <a:xfrm flipH="1" flipV="1">
            <a:off x="0" y="225028"/>
            <a:ext cx="159544"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55"/>
          <p:cNvSpPr>
            <a:spLocks noChangeArrowheads="1"/>
          </p:cNvSpPr>
          <p:nvPr/>
        </p:nvSpPr>
        <p:spPr bwMode="auto">
          <a:xfrm flipH="1" flipV="1">
            <a:off x="1016794" y="225028"/>
            <a:ext cx="309563" cy="346472"/>
          </a:xfrm>
          <a:prstGeom prst="rect">
            <a:avLst/>
          </a:prstGeom>
          <a:solidFill>
            <a:srgbClr val="1F104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文本框 4"/>
          <p:cNvSpPr>
            <a:spLocks noChangeArrowheads="1"/>
          </p:cNvSpPr>
          <p:nvPr/>
        </p:nvSpPr>
        <p:spPr bwMode="auto">
          <a:xfrm>
            <a:off x="1400176" y="236935"/>
            <a:ext cx="1975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solidFill>
                  <a:srgbClr val="1F1049"/>
                </a:solidFill>
              </a:rPr>
              <a:t>单击添加标题</a:t>
            </a:r>
            <a:endParaRPr lang="zh-CN" altLang="en-US" sz="1600" dirty="0">
              <a:solidFill>
                <a:srgbClr val="1F1049"/>
              </a:solidFill>
            </a:endParaRPr>
          </a:p>
        </p:txBody>
      </p:sp>
      <p:sp>
        <p:nvSpPr>
          <p:cNvPr id="6" name="矩形 5"/>
          <p:cNvSpPr/>
          <p:nvPr/>
        </p:nvSpPr>
        <p:spPr>
          <a:xfrm>
            <a:off x="492499" y="2491065"/>
            <a:ext cx="1885949" cy="1724585"/>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p:txBody>
      </p:sp>
      <p:sp>
        <p:nvSpPr>
          <p:cNvPr id="7" name="矩形 6"/>
          <p:cNvSpPr/>
          <p:nvPr/>
        </p:nvSpPr>
        <p:spPr>
          <a:xfrm>
            <a:off x="2583517" y="2491065"/>
            <a:ext cx="1885949" cy="1724585"/>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p:txBody>
      </p:sp>
      <p:sp>
        <p:nvSpPr>
          <p:cNvPr id="8" name="矩形 7"/>
          <p:cNvSpPr/>
          <p:nvPr/>
        </p:nvSpPr>
        <p:spPr>
          <a:xfrm>
            <a:off x="4674535" y="2491065"/>
            <a:ext cx="1885949" cy="1724585"/>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p:txBody>
      </p:sp>
      <p:sp>
        <p:nvSpPr>
          <p:cNvPr id="9" name="矩形 8"/>
          <p:cNvSpPr/>
          <p:nvPr/>
        </p:nvSpPr>
        <p:spPr>
          <a:xfrm>
            <a:off x="492499" y="1924749"/>
            <a:ext cx="1885949" cy="394867"/>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p:txBody>
      </p:sp>
      <p:sp>
        <p:nvSpPr>
          <p:cNvPr id="10" name="矩形 9"/>
          <p:cNvSpPr/>
          <p:nvPr/>
        </p:nvSpPr>
        <p:spPr>
          <a:xfrm>
            <a:off x="2583517" y="1924749"/>
            <a:ext cx="1885949" cy="394867"/>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p:txBody>
      </p:sp>
      <p:sp>
        <p:nvSpPr>
          <p:cNvPr id="11" name="矩形 10"/>
          <p:cNvSpPr/>
          <p:nvPr/>
        </p:nvSpPr>
        <p:spPr>
          <a:xfrm>
            <a:off x="4674535" y="1924749"/>
            <a:ext cx="1885949" cy="394867"/>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p:txBody>
      </p:sp>
      <p:sp>
        <p:nvSpPr>
          <p:cNvPr id="12" name="矩形 11"/>
          <p:cNvSpPr/>
          <p:nvPr/>
        </p:nvSpPr>
        <p:spPr>
          <a:xfrm>
            <a:off x="6765553" y="2491065"/>
            <a:ext cx="1885949" cy="1724585"/>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a:p>
            <a:pPr algn="ctr"/>
            <a:r>
              <a:rPr kumimoji="1" lang="zh-CN" altLang="en-US" sz="1015" dirty="0">
                <a:latin typeface="Yuanti SC" charset="-122"/>
                <a:ea typeface="Yuanti SC" charset="-122"/>
                <a:cs typeface="Yuanti SC" charset="-122"/>
              </a:rPr>
              <a:t>请在此输入您的内容</a:t>
            </a:r>
          </a:p>
        </p:txBody>
      </p:sp>
      <p:sp>
        <p:nvSpPr>
          <p:cNvPr id="13" name="矩形 12"/>
          <p:cNvSpPr/>
          <p:nvPr/>
        </p:nvSpPr>
        <p:spPr>
          <a:xfrm>
            <a:off x="6765553" y="1924749"/>
            <a:ext cx="1885949" cy="394867"/>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015" dirty="0">
                <a:latin typeface="Yuanti SC" charset="-122"/>
                <a:ea typeface="Yuanti SC" charset="-122"/>
                <a:cs typeface="Yuanti SC" charset="-122"/>
              </a:rPr>
              <a:t>请在此输入您的内容</a:t>
            </a:r>
          </a:p>
        </p:txBody>
      </p:sp>
      <p:sp>
        <p:nvSpPr>
          <p:cNvPr id="14" name="矩形 13"/>
          <p:cNvSpPr/>
          <p:nvPr/>
        </p:nvSpPr>
        <p:spPr>
          <a:xfrm>
            <a:off x="2929779" y="1331259"/>
            <a:ext cx="727823" cy="149738"/>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15" name="矩形 14"/>
          <p:cNvSpPr/>
          <p:nvPr/>
        </p:nvSpPr>
        <p:spPr>
          <a:xfrm>
            <a:off x="3781986" y="1331258"/>
            <a:ext cx="727823" cy="149738"/>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16" name="矩形 15"/>
          <p:cNvSpPr/>
          <p:nvPr/>
        </p:nvSpPr>
        <p:spPr>
          <a:xfrm>
            <a:off x="4634193" y="1331257"/>
            <a:ext cx="727823" cy="149738"/>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17" name="矩形 16"/>
          <p:cNvSpPr/>
          <p:nvPr/>
        </p:nvSpPr>
        <p:spPr>
          <a:xfrm>
            <a:off x="5486400" y="1331257"/>
            <a:ext cx="727823" cy="149738"/>
          </a:xfrm>
          <a:prstGeom prst="rect">
            <a:avLst/>
          </a:prstGeom>
          <a:solidFill>
            <a:srgbClr val="1F1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18" name="文本框 17"/>
          <p:cNvSpPr txBox="1"/>
          <p:nvPr/>
        </p:nvSpPr>
        <p:spPr>
          <a:xfrm>
            <a:off x="2929779" y="929082"/>
            <a:ext cx="3284444" cy="323165"/>
          </a:xfrm>
          <a:prstGeom prst="rect">
            <a:avLst/>
          </a:prstGeom>
          <a:noFill/>
        </p:spPr>
        <p:txBody>
          <a:bodyPr wrap="square" rtlCol="0">
            <a:spAutoFit/>
          </a:bodyPr>
          <a:lstStyle/>
          <a:p>
            <a:pPr algn="ctr"/>
            <a:r>
              <a:rPr kumimoji="1" lang="zh-CN" altLang="en-US" sz="1500" dirty="0">
                <a:solidFill>
                  <a:schemeClr val="bg2">
                    <a:lumMod val="50000"/>
                  </a:schemeClr>
                </a:solidFill>
                <a:latin typeface="Yuanti SC" charset="-122"/>
                <a:ea typeface="Yuanti SC" charset="-122"/>
                <a:cs typeface="Yuanti SC" charset="-122"/>
              </a:rPr>
              <a:t>请在此输入您的内容</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up)">
                                      <p:cBhvr>
                                        <p:cTn id="58" dur="500"/>
                                        <p:tgtEl>
                                          <p:spTgt spid="7"/>
                                        </p:tgtEl>
                                      </p:cBhvr>
                                    </p:animEffect>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a:xfrm>
            <a:off x="2233892" y="2020384"/>
            <a:ext cx="4898091" cy="1257338"/>
          </a:xfrm>
          <a:prstGeom prst="rect">
            <a:avLst/>
          </a:prstGeom>
          <a:solidFill>
            <a:srgbClr val="1F1049">
              <a:alpha val="50196"/>
            </a:srgbClr>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zh-CN" sz="4050" dirty="0">
                <a:solidFill>
                  <a:schemeClr val="bg1"/>
                </a:solidFill>
                <a:latin typeface="Yuanti SC" charset="-122"/>
                <a:ea typeface="Yuanti SC" charset="-122"/>
                <a:cs typeface="Yuanti SC" charset="-122"/>
              </a:rPr>
              <a:t>PART</a:t>
            </a:r>
            <a:r>
              <a:rPr kumimoji="1" lang="zh-CN" altLang="en-US" sz="4050" dirty="0">
                <a:solidFill>
                  <a:schemeClr val="bg1"/>
                </a:solidFill>
                <a:latin typeface="Yuanti SC" charset="-122"/>
                <a:ea typeface="Yuanti SC" charset="-122"/>
                <a:cs typeface="Yuanti SC" charset="-122"/>
              </a:rPr>
              <a:t> </a:t>
            </a:r>
            <a:r>
              <a:rPr kumimoji="1" lang="en-US" altLang="zh-CN" sz="4050" dirty="0" smtClean="0">
                <a:solidFill>
                  <a:schemeClr val="bg1"/>
                </a:solidFill>
                <a:latin typeface="Yuanti SC" charset="-122"/>
                <a:ea typeface="Yuanti SC" charset="-122"/>
                <a:cs typeface="Yuanti SC" charset="-122"/>
              </a:rPr>
              <a:t>TWO</a:t>
            </a:r>
            <a:endParaRPr kumimoji="1" lang="en-US" altLang="zh-CN" sz="4050" dirty="0">
              <a:solidFill>
                <a:schemeClr val="bg1"/>
              </a:solidFill>
              <a:latin typeface="Yuanti SC" charset="-122"/>
              <a:ea typeface="Yuanti SC" charset="-122"/>
              <a:cs typeface="Yuanti SC" charset="-122"/>
            </a:endParaRPr>
          </a:p>
          <a:p>
            <a:pPr algn="ctr"/>
            <a:r>
              <a:rPr kumimoji="1" lang="zh-CN" altLang="en-US" sz="4050" dirty="0">
                <a:solidFill>
                  <a:schemeClr val="bg1"/>
                </a:solidFill>
                <a:latin typeface="Yuanti SC" charset="-122"/>
                <a:ea typeface="Yuanti SC" charset="-122"/>
                <a:cs typeface="Yuanti SC" charset="-122"/>
              </a:rPr>
              <a:t>请在此输入您的标题</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2194</Words>
  <Application>Microsoft Office PowerPoint</Application>
  <PresentationFormat>全屏显示(16:9)</PresentationFormat>
  <Paragraphs>299</Paragraphs>
  <Slides>25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Open Sans</vt:lpstr>
      <vt:lpstr>PingFang SC</vt:lpstr>
      <vt:lpstr>Yuanti SC</vt:lpstr>
      <vt:lpstr>等线</vt:lpstr>
      <vt:lpstr>等线 Light</vt:lpstr>
      <vt:lpstr>方正正中黑简体</vt:lpstr>
      <vt:lpstr>华文宋体</vt:lpstr>
      <vt:lpstr>宋体</vt:lpstr>
      <vt:lpstr>微软雅黑</vt:lpstr>
      <vt:lpstr>Agency FB</vt:lpstr>
      <vt:lpstr>Arial</vt:lpstr>
      <vt:lpstr>Arial Black</vt:lpstr>
      <vt:lpstr>Bradley Hand ITC</vt:lpstr>
      <vt:lpstr>Calibri</vt:lpstr>
      <vt:lpstr>Calibri Light</vt:lpstr>
      <vt:lpstr>Ebrima</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2022-03-16T02:02:19Z</dcterms:created>
  <dcterms:modified xsi:type="dcterms:W3CDTF">2023-01-10T06:36:47Z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03AE570742E74698AC1B08DC32073347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