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charts/chart1.xml" ContentType="application/vnd.openxmlformats-officedocument.drawingml.chart+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77" r:id="rId3"/>
    <p:sldId id="278" r:id="rId4"/>
    <p:sldId id="260" r:id="rId5"/>
    <p:sldId id="263" r:id="rId6"/>
    <p:sldId id="262" r:id="rId7"/>
    <p:sldId id="264" r:id="rId8"/>
    <p:sldId id="267" r:id="rId9"/>
    <p:sldId id="279" r:id="rId10"/>
    <p:sldId id="269" r:id="rId11"/>
    <p:sldId id="265" r:id="rId12"/>
    <p:sldId id="268" r:id="rId13"/>
    <p:sldId id="270" r:id="rId14"/>
    <p:sldId id="271" r:id="rId15"/>
    <p:sldId id="280" r:id="rId16"/>
    <p:sldId id="273" r:id="rId17"/>
    <p:sldId id="257" r:id="rId18"/>
    <p:sldId id="274" r:id="rId19"/>
    <p:sldId id="276" r:id="rId20"/>
    <p:sldId id="275" r:id="rId21"/>
    <p:sldId id="281" r:id="rId22"/>
    <p:sldId id="258" r:id="rId23"/>
    <p:sldId id="259" r:id="rId24"/>
    <p:sldId id="261" r:id="rId25"/>
    <p:sldId id="266" r:id="rId26"/>
    <p:sldId id="272" r:id="rId27"/>
    <p:sldId id="282" r:id="rId28"/>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9C10"/>
    <a:srgbClr val="7EBF06"/>
    <a:srgbClr val="385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7" d="100"/>
          <a:sy n="97" d="100"/>
        </p:scale>
        <p:origin x="546" y="8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3"/>
            </a:solidFill>
            <a:ln>
              <a:noFill/>
            </a:ln>
          </c:spPr>
          <c:cat>
            <c:numRef>
              <c:f>Sheet1!$A$2:$A$6</c:f>
              <c:numCache>
                <c:formatCode>yyyy/m/d</c:formatCode>
                <c:ptCount val="5"/>
                <c:pt idx="0">
                  <c:v>41852</c:v>
                </c:pt>
                <c:pt idx="1">
                  <c:v>41883</c:v>
                </c:pt>
                <c:pt idx="2">
                  <c:v>41913</c:v>
                </c:pt>
                <c:pt idx="3">
                  <c:v>41944</c:v>
                </c:pt>
                <c:pt idx="4">
                  <c:v>41974</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F227-47C9-8C65-58E4DA7CC93A}"/>
            </c:ext>
          </c:extLst>
        </c:ser>
        <c:ser>
          <c:idx val="1"/>
          <c:order val="1"/>
          <c:tx>
            <c:strRef>
              <c:f>Sheet1!$C$1</c:f>
              <c:strCache>
                <c:ptCount val="1"/>
                <c:pt idx="0">
                  <c:v>Series 12</c:v>
                </c:pt>
              </c:strCache>
            </c:strRef>
          </c:tx>
          <c:spPr>
            <a:solidFill>
              <a:schemeClr val="bg1">
                <a:lumMod val="65000"/>
              </a:schemeClr>
            </a:solidFill>
            <a:ln>
              <a:noFill/>
            </a:ln>
          </c:spPr>
          <c:cat>
            <c:numRef>
              <c:f>Sheet1!$A$2:$A$6</c:f>
              <c:numCache>
                <c:formatCode>yyyy/m/d</c:formatCode>
                <c:ptCount val="5"/>
                <c:pt idx="0">
                  <c:v>41852</c:v>
                </c:pt>
                <c:pt idx="1">
                  <c:v>41883</c:v>
                </c:pt>
                <c:pt idx="2">
                  <c:v>41913</c:v>
                </c:pt>
                <c:pt idx="3">
                  <c:v>41944</c:v>
                </c:pt>
                <c:pt idx="4">
                  <c:v>41974</c:v>
                </c:pt>
              </c:numCache>
            </c:numRef>
          </c:cat>
          <c:val>
            <c:numRef>
              <c:f>Sheet1!$C$2:$C$6</c:f>
              <c:numCache>
                <c:formatCode>General</c:formatCode>
                <c:ptCount val="5"/>
                <c:pt idx="0">
                  <c:v>25</c:v>
                </c:pt>
                <c:pt idx="1">
                  <c:v>35</c:v>
                </c:pt>
                <c:pt idx="2">
                  <c:v>20</c:v>
                </c:pt>
                <c:pt idx="3">
                  <c:v>30</c:v>
                </c:pt>
                <c:pt idx="4">
                  <c:v>26</c:v>
                </c:pt>
              </c:numCache>
            </c:numRef>
          </c:val>
          <c:extLst>
            <c:ext xmlns:c16="http://schemas.microsoft.com/office/drawing/2014/chart" uri="{C3380CC4-5D6E-409C-BE32-E72D297353CC}">
              <c16:uniqueId val="{00000001-F227-47C9-8C65-58E4DA7CC93A}"/>
            </c:ext>
          </c:extLst>
        </c:ser>
        <c:ser>
          <c:idx val="2"/>
          <c:order val="2"/>
          <c:tx>
            <c:strRef>
              <c:f>Sheet1!$D$1</c:f>
              <c:strCache>
                <c:ptCount val="1"/>
                <c:pt idx="0">
                  <c:v>Series 2</c:v>
                </c:pt>
              </c:strCache>
            </c:strRef>
          </c:tx>
          <c:spPr>
            <a:solidFill>
              <a:schemeClr val="accent1"/>
            </a:solidFill>
            <a:ln w="25400">
              <a:noFill/>
            </a:ln>
          </c:spPr>
          <c:cat>
            <c:numRef>
              <c:f>Sheet1!$A$2:$A$6</c:f>
              <c:numCache>
                <c:formatCode>yyyy/m/d</c:formatCode>
                <c:ptCount val="5"/>
                <c:pt idx="0">
                  <c:v>41852</c:v>
                </c:pt>
                <c:pt idx="1">
                  <c:v>41883</c:v>
                </c:pt>
                <c:pt idx="2">
                  <c:v>41913</c:v>
                </c:pt>
                <c:pt idx="3">
                  <c:v>41944</c:v>
                </c:pt>
                <c:pt idx="4">
                  <c:v>41974</c:v>
                </c:pt>
              </c:numCache>
            </c:numRef>
          </c:cat>
          <c:val>
            <c:numRef>
              <c:f>Sheet1!$D$2:$D$6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2-F227-47C9-8C65-58E4DA7CC93A}"/>
            </c:ext>
          </c:extLst>
        </c:ser>
        <c:dLbls>
          <c:showLegendKey val="0"/>
          <c:showVal val="0"/>
          <c:showCatName val="0"/>
          <c:showSerName val="0"/>
          <c:showPercent val="0"/>
          <c:showBubbleSize val="0"/>
        </c:dLbls>
        <c:axId val="442587008"/>
        <c:axId val="442588544"/>
      </c:areaChart>
      <c:dateAx>
        <c:axId val="442587008"/>
        <c:scaling>
          <c:orientation val="minMax"/>
        </c:scaling>
        <c:delete val="0"/>
        <c:axPos val="b"/>
        <c:numFmt formatCode="yyyy/m/d"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tx1"/>
                </a:solidFill>
                <a:latin typeface="+mn-lt"/>
                <a:ea typeface="微软雅黑 Light" panose="020B0502040204020203" pitchFamily="34" charset="-122"/>
                <a:cs typeface="+mn-cs"/>
              </a:defRPr>
            </a:pPr>
            <a:endParaRPr lang="zh-CN"/>
          </a:p>
        </c:txPr>
        <c:crossAx val="442588544"/>
        <c:crosses val="autoZero"/>
        <c:auto val="1"/>
        <c:lblOffset val="100"/>
        <c:baseTimeUnit val="months"/>
      </c:dateAx>
      <c:valAx>
        <c:axId val="442588544"/>
        <c:scaling>
          <c:orientation val="minMax"/>
        </c:scaling>
        <c:delete val="0"/>
        <c:axPos val="l"/>
        <c:majorGridlines>
          <c:spPr>
            <a:ln w="9525" cap="flat" cmpd="sng" algn="ctr">
              <a:solidFill>
                <a:schemeClr val="bg1">
                  <a:lumMod val="50000"/>
                  <a:alpha val="5000"/>
                </a:schemeClr>
              </a:solidFill>
              <a:prstDash val="solid"/>
              <a:round/>
            </a:ln>
          </c:spPr>
        </c:majorGridlines>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tx1"/>
                </a:solidFill>
                <a:latin typeface="+mn-lt"/>
                <a:ea typeface="微软雅黑 Light" panose="020B0502040204020203" pitchFamily="34" charset="-122"/>
                <a:cs typeface="+mn-cs"/>
              </a:defRPr>
            </a:pPr>
            <a:endParaRPr lang="zh-CN"/>
          </a:p>
        </c:txPr>
        <c:crossAx val="442587008"/>
        <c:crosses val="autoZero"/>
        <c:crossBetween val="midCat"/>
      </c:valAx>
      <c:spPr>
        <a:noFill/>
        <a:ln>
          <a:solidFill>
            <a:schemeClr val="bg1">
              <a:lumMod val="65000"/>
            </a:schemeClr>
          </a:solidFill>
        </a:ln>
      </c:spPr>
    </c:plotArea>
    <c:plotVisOnly val="1"/>
    <c:dispBlanksAs val="zero"/>
    <c:showDLblsOverMax val="0"/>
  </c:chart>
  <c:txPr>
    <a:bodyPr/>
    <a:lstStyle/>
    <a:p>
      <a:pPr>
        <a:defRPr lang="zh-CN" sz="800">
          <a:ea typeface="微软雅黑 Light" panose="020B0502040204020203" pitchFamily="34"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Sales</c:v>
                </c:pt>
              </c:strCache>
            </c:strRef>
          </c:tx>
          <c:spPr>
            <a:solidFill>
              <a:srgbClr val="3A5063"/>
            </a:solidFill>
            <a:ln w="12700" cap="flat">
              <a:noFill/>
              <a:miter lim="400000"/>
            </a:ln>
            <a:effectLst/>
          </c:spPr>
          <c:explosion val="7"/>
          <c:dPt>
            <c:idx val="0"/>
            <c:bubble3D val="0"/>
            <c:spPr>
              <a:solidFill>
                <a:schemeClr val="bg1">
                  <a:lumMod val="50000"/>
                </a:schemeClr>
              </a:solidFill>
              <a:ln w="12700" cap="flat">
                <a:noFill/>
                <a:miter lim="400000"/>
              </a:ln>
              <a:effectLst/>
            </c:spPr>
            <c:extLst>
              <c:ext xmlns:c16="http://schemas.microsoft.com/office/drawing/2014/chart" uri="{C3380CC4-5D6E-409C-BE32-E72D297353CC}">
                <c16:uniqueId val="{00000001-A3F2-472E-9A8F-F2A03599FDF8}"/>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3-A3F2-472E-9A8F-F2A03599FDF8}"/>
              </c:ext>
            </c:extLst>
          </c:dPt>
          <c:dPt>
            <c:idx val="2"/>
            <c:bubble3D val="0"/>
            <c:spPr>
              <a:solidFill>
                <a:schemeClr val="accent1"/>
              </a:solidFill>
              <a:ln w="12700" cap="flat">
                <a:noFill/>
                <a:miter lim="400000"/>
              </a:ln>
              <a:effectLst/>
            </c:spPr>
            <c:extLst>
              <c:ext xmlns:c16="http://schemas.microsoft.com/office/drawing/2014/chart" uri="{C3380CC4-5D6E-409C-BE32-E72D297353CC}">
                <c16:uniqueId val="{00000005-A3F2-472E-9A8F-F2A03599FDF8}"/>
              </c:ext>
            </c:extLst>
          </c:dPt>
          <c:dPt>
            <c:idx val="3"/>
            <c:bubble3D val="0"/>
            <c:spPr>
              <a:solidFill>
                <a:schemeClr val="accent2"/>
              </a:solidFill>
              <a:ln w="12700" cap="flat">
                <a:noFill/>
                <a:miter lim="400000"/>
              </a:ln>
              <a:effectLst/>
            </c:spPr>
            <c:extLst>
              <c:ext xmlns:c16="http://schemas.microsoft.com/office/drawing/2014/chart" uri="{C3380CC4-5D6E-409C-BE32-E72D297353CC}">
                <c16:uniqueId val="{00000007-A3F2-472E-9A8F-F2A03599FDF8}"/>
              </c:ext>
            </c:extLst>
          </c:dPt>
          <c:cat>
            <c:strRef>
              <c:f>Sheet1!$B$1:$E$1</c:f>
              <c:strCache>
                <c:ptCount val="4"/>
                <c:pt idx="0">
                  <c:v>1st Qtr</c:v>
                </c:pt>
                <c:pt idx="1">
                  <c:v>2nd Qtr</c:v>
                </c:pt>
                <c:pt idx="2">
                  <c:v>1st Qtr</c:v>
                </c:pt>
                <c:pt idx="3">
                  <c:v>2nd Qtr</c:v>
                </c:pt>
              </c:strCache>
            </c:strRef>
          </c:cat>
          <c:val>
            <c:numRef>
              <c:f>Sheet1!$B$2:$E$2</c:f>
              <c:numCache>
                <c:formatCode>General</c:formatCode>
                <c:ptCount val="4"/>
                <c:pt idx="0">
                  <c:v>8.1999999999999993</c:v>
                </c:pt>
                <c:pt idx="1">
                  <c:v>3.2</c:v>
                </c:pt>
                <c:pt idx="2">
                  <c:v>8.1999999999999993</c:v>
                </c:pt>
                <c:pt idx="3">
                  <c:v>3.2</c:v>
                </c:pt>
              </c:numCache>
            </c:numRef>
          </c:val>
          <c:extLst>
            <c:ext xmlns:c16="http://schemas.microsoft.com/office/drawing/2014/chart" uri="{C3380CC4-5D6E-409C-BE32-E72D297353CC}">
              <c16:uniqueId val="{00000008-A3F2-472E-9A8F-F2A03599FDF8}"/>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zero"/>
    <c:showDLblsOverMax val="1"/>
  </c:chart>
  <c:spPr>
    <a:noFill/>
    <a:ln>
      <a:noFill/>
    </a:ln>
    <a:effectLst/>
  </c:spPr>
  <c:txPr>
    <a:bodyPr/>
    <a:lstStyle/>
    <a:p>
      <a:pPr>
        <a:defRPr lang="zh-CN">
          <a:ea typeface="微软雅黑 Light" panose="020B0502040204020203" pitchFamily="34"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815B6-965D-4ECA-BA8E-6A99085C47D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E58B8-1FBB-4DA8-AB69-D0183FF33E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397" y="-985"/>
            <a:ext cx="9144793" cy="5145470"/>
          </a:xfrm>
          <a:prstGeom prst="rect">
            <a:avLst/>
          </a:prstGeom>
        </p:spPr>
      </p:pic>
      <p:sp>
        <p:nvSpPr>
          <p:cNvPr id="2" name="Date Placeholder 1"/>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8A06D62-D963-4F2E-AD84-531256D05782}" type="slidenum">
              <a:rPr lang="zh-CN" altLang="en-US" smtClean="0"/>
              <a:t>‹#›</a:t>
            </a:fld>
            <a:endParaRPr lang="zh-CN" altLang="en-US"/>
          </a:p>
        </p:txBody>
      </p:sp>
      <p:sp>
        <p:nvSpPr>
          <p:cNvPr id="6" name="矩形 5"/>
          <p:cNvSpPr/>
          <p:nvPr userDrawn="1"/>
        </p:nvSpPr>
        <p:spPr>
          <a:xfrm>
            <a:off x="396" y="508000"/>
            <a:ext cx="9144000" cy="436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292100" y="22675"/>
            <a:ext cx="3262432" cy="461665"/>
          </a:xfrm>
          <a:prstGeom prst="rect">
            <a:avLst/>
          </a:prstGeom>
          <a:noFill/>
        </p:spPr>
        <p:txBody>
          <a:bodyPr wrap="none" rtlCol="0">
            <a:spAutoFit/>
          </a:bodyPr>
          <a:lstStyle/>
          <a:p>
            <a:r>
              <a:rPr lang="zh-CN" altLang="en-US" sz="2400" b="1" dirty="0" smtClean="0">
                <a:latin typeface="微软雅黑" panose="020B0503020204020204" pitchFamily="34" charset="-122"/>
                <a:ea typeface="微软雅黑" panose="020B0503020204020204" pitchFamily="34" charset="-122"/>
              </a:rPr>
              <a:t>单击此处添加文字标题</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A1373E7-A64D-4621-87E2-89B6C493A048}"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8A06D62-D963-4F2E-AD84-531256D0578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slide" Target="slide9.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 Target="slide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png"/><Relationship Id="rId2" Type="http://schemas.openxmlformats.org/officeDocument/2006/relationships/tags" Target="../tags/tag3.xml"/><Relationship Id="rId16" Type="http://schemas.openxmlformats.org/officeDocument/2006/relationships/slide" Target="slide2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2.xml"/><Relationship Id="rId5" Type="http://schemas.openxmlformats.org/officeDocument/2006/relationships/tags" Target="../tags/tag6.xml"/><Relationship Id="rId15" Type="http://schemas.openxmlformats.org/officeDocument/2006/relationships/slide" Target="slide21.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 Target="slide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 Target="slide9.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 Target="slide9.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slide" Target="slide9.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2" cy="5143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690" y="304865"/>
            <a:ext cx="1442453" cy="1018202"/>
          </a:xfrm>
          <a:prstGeom prst="rect">
            <a:avLst/>
          </a:prstGeom>
        </p:spPr>
      </p:pic>
      <p:sp>
        <p:nvSpPr>
          <p:cNvPr id="2" name="文本框 1"/>
          <p:cNvSpPr txBox="1"/>
          <p:nvPr/>
        </p:nvSpPr>
        <p:spPr>
          <a:xfrm>
            <a:off x="3127238" y="1727652"/>
            <a:ext cx="4785284" cy="707886"/>
          </a:xfrm>
          <a:prstGeom prst="rect">
            <a:avLst/>
          </a:prstGeom>
          <a:noFill/>
        </p:spPr>
        <p:txBody>
          <a:bodyPr wrap="none" rtlCol="0">
            <a:spAutoFit/>
          </a:bodyPr>
          <a:lstStyle/>
          <a:p>
            <a:r>
              <a:rPr lang="zh-CN" altLang="en-US" sz="4000" b="1" dirty="0" smtClean="0">
                <a:solidFill>
                  <a:srgbClr val="385C32"/>
                </a:solidFill>
                <a:latin typeface="微软雅黑 Light" panose="020B0502040204020203" pitchFamily="34" charset="-122"/>
                <a:ea typeface="微软雅黑 Light" panose="020B0502040204020203" pitchFamily="34" charset="-122"/>
              </a:rPr>
              <a:t>植树造林</a:t>
            </a:r>
            <a:r>
              <a:rPr lang="en-US" altLang="zh-CN" sz="4000" b="1" dirty="0" smtClean="0">
                <a:solidFill>
                  <a:srgbClr val="385C32"/>
                </a:solidFill>
                <a:latin typeface="微软雅黑 Light" panose="020B0502040204020203" pitchFamily="34" charset="-122"/>
                <a:ea typeface="微软雅黑 Light" panose="020B0502040204020203" pitchFamily="34" charset="-122"/>
              </a:rPr>
              <a:t>·</a:t>
            </a:r>
            <a:r>
              <a:rPr lang="zh-CN" altLang="en-US" sz="4000" b="1" dirty="0" smtClean="0">
                <a:solidFill>
                  <a:srgbClr val="385C32"/>
                </a:solidFill>
                <a:latin typeface="微软雅黑 Light" panose="020B0502040204020203" pitchFamily="34" charset="-122"/>
                <a:ea typeface="微软雅黑 Light" panose="020B0502040204020203" pitchFamily="34" charset="-122"/>
              </a:rPr>
              <a:t>植树节</a:t>
            </a:r>
            <a:r>
              <a:rPr lang="en-US" altLang="zh-CN" sz="4000" b="1" dirty="0" smtClean="0">
                <a:solidFill>
                  <a:srgbClr val="385C32"/>
                </a:solidFill>
                <a:latin typeface="微软雅黑 Light" panose="020B0502040204020203" pitchFamily="34" charset="-122"/>
                <a:ea typeface="微软雅黑 Light" panose="020B0502040204020203" pitchFamily="34" charset="-122"/>
              </a:rPr>
              <a:t>PPT</a:t>
            </a:r>
            <a:endParaRPr lang="zh-CN" altLang="en-US" sz="4000" b="1" dirty="0">
              <a:solidFill>
                <a:srgbClr val="385C32"/>
              </a:solidFill>
              <a:latin typeface="微软雅黑 Light" panose="020B0502040204020203" pitchFamily="34" charset="-122"/>
              <a:ea typeface="微软雅黑 Light" panose="020B0502040204020203" pitchFamily="34" charset="-122"/>
            </a:endParaRPr>
          </a:p>
        </p:txBody>
      </p:sp>
      <p:sp>
        <p:nvSpPr>
          <p:cNvPr id="3" name="文本框 2"/>
          <p:cNvSpPr txBox="1"/>
          <p:nvPr/>
        </p:nvSpPr>
        <p:spPr>
          <a:xfrm>
            <a:off x="3651412" y="2508181"/>
            <a:ext cx="4168129" cy="400110"/>
          </a:xfrm>
          <a:prstGeom prst="rect">
            <a:avLst/>
          </a:prstGeom>
          <a:noFill/>
        </p:spPr>
        <p:txBody>
          <a:bodyPr wrap="none" rtlCol="0">
            <a:spAutoFit/>
          </a:bodyPr>
          <a:lstStyle/>
          <a:p>
            <a:r>
              <a:rPr lang="zh-CN" altLang="en-US" sz="2000" smtClean="0">
                <a:solidFill>
                  <a:srgbClr val="7EBF06"/>
                </a:solidFill>
                <a:latin typeface="微软雅黑 Light" panose="020B0502040204020203" pitchFamily="34" charset="-122"/>
                <a:ea typeface="微软雅黑 Light" panose="020B0502040204020203" pitchFamily="34" charset="-122"/>
              </a:rPr>
              <a:t>汇报人：</a:t>
            </a:r>
            <a:r>
              <a:rPr lang="en-US" altLang="zh-CN" sz="2000" smtClean="0">
                <a:solidFill>
                  <a:srgbClr val="7EBF06"/>
                </a:solidFill>
                <a:latin typeface="微软雅黑 Light" panose="020B0502040204020203" pitchFamily="34" charset="-122"/>
                <a:ea typeface="微软雅黑 Light" panose="020B0502040204020203" pitchFamily="34" charset="-122"/>
              </a:rPr>
              <a:t>PPT818   </a:t>
            </a:r>
            <a:r>
              <a:rPr lang="zh-CN" altLang="en-US" sz="2000" smtClean="0">
                <a:solidFill>
                  <a:srgbClr val="7EBF06"/>
                </a:solidFill>
                <a:latin typeface="微软雅黑 Light" panose="020B0502040204020203" pitchFamily="34" charset="-122"/>
                <a:ea typeface="微软雅黑 Light" panose="020B0502040204020203" pitchFamily="34" charset="-122"/>
              </a:rPr>
              <a:t>时间：</a:t>
            </a:r>
            <a:r>
              <a:rPr lang="en-US" altLang="zh-CN" sz="2000" smtClean="0">
                <a:solidFill>
                  <a:srgbClr val="7EBF06"/>
                </a:solidFill>
                <a:latin typeface="微软雅黑 Light" panose="020B0502040204020203" pitchFamily="34" charset="-122"/>
                <a:ea typeface="微软雅黑 Light" panose="020B0502040204020203" pitchFamily="34" charset="-122"/>
              </a:rPr>
              <a:t>XX</a:t>
            </a:r>
            <a:r>
              <a:rPr lang="zh-CN" altLang="en-US" sz="2000" smtClean="0">
                <a:solidFill>
                  <a:srgbClr val="7EBF06"/>
                </a:solidFill>
                <a:latin typeface="微软雅黑 Light" panose="020B0502040204020203" pitchFamily="34" charset="-122"/>
                <a:ea typeface="微软雅黑 Light" panose="020B0502040204020203" pitchFamily="34" charset="-122"/>
              </a:rPr>
              <a:t>年</a:t>
            </a:r>
            <a:r>
              <a:rPr lang="en-US" altLang="zh-CN" sz="2000" smtClean="0">
                <a:solidFill>
                  <a:srgbClr val="7EBF06"/>
                </a:solidFill>
                <a:latin typeface="微软雅黑 Light" panose="020B0502040204020203" pitchFamily="34" charset="-122"/>
                <a:ea typeface="微软雅黑 Light" panose="020B0502040204020203" pitchFamily="34" charset="-122"/>
              </a:rPr>
              <a:t>XX</a:t>
            </a:r>
            <a:r>
              <a:rPr lang="zh-CN" altLang="en-US" sz="2000" smtClean="0">
                <a:solidFill>
                  <a:srgbClr val="7EBF06"/>
                </a:solidFill>
                <a:latin typeface="微软雅黑 Light" panose="020B0502040204020203" pitchFamily="34" charset="-122"/>
                <a:ea typeface="微软雅黑 Light" panose="020B0502040204020203" pitchFamily="34" charset="-122"/>
              </a:rPr>
              <a:t>月</a:t>
            </a:r>
            <a:endParaRPr lang="zh-CN" altLang="en-US" sz="2000" dirty="0">
              <a:solidFill>
                <a:srgbClr val="7EBF06"/>
              </a:solidFill>
              <a:latin typeface="微软雅黑 Light" panose="020B0502040204020203" pitchFamily="34" charset="-122"/>
              <a:ea typeface="微软雅黑 Light" panose="020B0502040204020203" pitchFamily="34" charset="-122"/>
            </a:endParaRPr>
          </a:p>
        </p:txBody>
      </p:sp>
      <p:sp>
        <p:nvSpPr>
          <p:cNvPr id="8" name="文本框 7"/>
          <p:cNvSpPr txBox="1"/>
          <p:nvPr/>
        </p:nvSpPr>
        <p:spPr>
          <a:xfrm>
            <a:off x="4129692" y="1131788"/>
            <a:ext cx="2990850" cy="521970"/>
          </a:xfrm>
          <a:prstGeom prst="rect">
            <a:avLst/>
          </a:prstGeom>
          <a:noFill/>
        </p:spPr>
        <p:txBody>
          <a:bodyPr wrap="none" rtlCol="0">
            <a:spAutoFit/>
          </a:bodyPr>
          <a:lstStyle/>
          <a:p>
            <a:r>
              <a:rPr lang="en-US" altLang="zh-CN" sz="2800" b="1" dirty="0" smtClean="0">
                <a:solidFill>
                  <a:srgbClr val="689C10"/>
                </a:solidFill>
                <a:ea typeface="微软雅黑 Light" panose="020B0502040204020203" pitchFamily="34" charset="-122"/>
              </a:rPr>
              <a:t>20XXPOWERPOINT</a:t>
            </a:r>
            <a:endParaRPr lang="zh-CN" altLang="en-US" sz="2800" b="1" dirty="0">
              <a:solidFill>
                <a:srgbClr val="689C10"/>
              </a:solidFill>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2" presetClass="entr" presetSubtype="4" decel="20000" fill="hold" grpId="0" nodeType="afterEffect">
                                  <p:stCondLst>
                                    <p:cond delay="0"/>
                                  </p:stCondLst>
                                  <p:iterate type="lt">
                                    <p:tmPct val="14000"/>
                                  </p:iterate>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par>
                          <p:cTn id="36" fill="hold">
                            <p:stCondLst>
                              <p:cond delay="4199"/>
                            </p:stCondLst>
                            <p:childTnLst>
                              <p:par>
                                <p:cTn id="37" presetID="16" presetClass="entr" presetSubtype="21"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8166" y="979273"/>
            <a:ext cx="4960144" cy="1047751"/>
            <a:chOff x="3251050" y="1022984"/>
            <a:chExt cx="4960144" cy="1047751"/>
          </a:xfrm>
          <a:solidFill>
            <a:schemeClr val="accent2"/>
          </a:solidFill>
        </p:grpSpPr>
        <p:sp>
          <p:nvSpPr>
            <p:cNvPr id="37" name="Freeform 5"/>
            <p:cNvSpPr/>
            <p:nvPr/>
          </p:nvSpPr>
          <p:spPr bwMode="auto">
            <a:xfrm>
              <a:off x="3346300" y="1251585"/>
              <a:ext cx="219075" cy="384572"/>
            </a:xfrm>
            <a:custGeom>
              <a:avLst/>
              <a:gdLst>
                <a:gd name="T0" fmla="*/ 51 w 51"/>
                <a:gd name="T1" fmla="*/ 85 h 89"/>
                <a:gd name="T2" fmla="*/ 47 w 51"/>
                <a:gd name="T3" fmla="*/ 89 h 89"/>
                <a:gd name="T4" fmla="*/ 5 w 51"/>
                <a:gd name="T5" fmla="*/ 89 h 89"/>
                <a:gd name="T6" fmla="*/ 0 w 51"/>
                <a:gd name="T7" fmla="*/ 85 h 89"/>
                <a:gd name="T8" fmla="*/ 0 w 51"/>
                <a:gd name="T9" fmla="*/ 5 h 89"/>
                <a:gd name="T10" fmla="*/ 5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38" name="Freeform 6"/>
            <p:cNvSpPr/>
            <p:nvPr/>
          </p:nvSpPr>
          <p:spPr bwMode="auto">
            <a:xfrm>
              <a:off x="3346301" y="1579006"/>
              <a:ext cx="98822" cy="491729"/>
            </a:xfrm>
            <a:custGeom>
              <a:avLst/>
              <a:gdLst>
                <a:gd name="T0" fmla="*/ 23 w 23"/>
                <a:gd name="T1" fmla="*/ 110 h 114"/>
                <a:gd name="T2" fmla="*/ 18 w 23"/>
                <a:gd name="T3" fmla="*/ 114 h 114"/>
                <a:gd name="T4" fmla="*/ 5 w 23"/>
                <a:gd name="T5" fmla="*/ 114 h 114"/>
                <a:gd name="T6" fmla="*/ 0 w 23"/>
                <a:gd name="T7" fmla="*/ 110 h 114"/>
                <a:gd name="T8" fmla="*/ 0 w 23"/>
                <a:gd name="T9" fmla="*/ 5 h 114"/>
                <a:gd name="T10" fmla="*/ 5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5" y="114"/>
                    <a:pt x="5" y="114"/>
                    <a:pt x="5" y="114"/>
                  </a:cubicBezTo>
                  <a:cubicBezTo>
                    <a:pt x="2" y="114"/>
                    <a:pt x="0" y="112"/>
                    <a:pt x="0" y="110"/>
                  </a:cubicBezTo>
                  <a:cubicBezTo>
                    <a:pt x="0" y="5"/>
                    <a:pt x="0" y="5"/>
                    <a:pt x="0" y="5"/>
                  </a:cubicBezTo>
                  <a:cubicBezTo>
                    <a:pt x="0" y="2"/>
                    <a:pt x="2" y="0"/>
                    <a:pt x="5"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39" name="Freeform 7"/>
            <p:cNvSpPr/>
            <p:nvPr/>
          </p:nvSpPr>
          <p:spPr bwMode="auto">
            <a:xfrm>
              <a:off x="3466554"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0" name="Freeform 8"/>
            <p:cNvSpPr/>
            <p:nvPr/>
          </p:nvSpPr>
          <p:spPr bwMode="auto">
            <a:xfrm>
              <a:off x="3479650"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1" name="Freeform 9"/>
            <p:cNvSpPr/>
            <p:nvPr/>
          </p:nvSpPr>
          <p:spPr bwMode="auto">
            <a:xfrm>
              <a:off x="3251050"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2" name="Freeform 10"/>
            <p:cNvSpPr/>
            <p:nvPr/>
          </p:nvSpPr>
          <p:spPr bwMode="auto">
            <a:xfrm>
              <a:off x="3251051" y="1307544"/>
              <a:ext cx="7381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3" name="Freeform 11"/>
            <p:cNvSpPr/>
            <p:nvPr/>
          </p:nvSpPr>
          <p:spPr bwMode="auto">
            <a:xfrm>
              <a:off x="3586807" y="1307544"/>
              <a:ext cx="7381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4" name="Freeform 12"/>
            <p:cNvSpPr/>
            <p:nvPr/>
          </p:nvSpPr>
          <p:spPr bwMode="auto">
            <a:xfrm>
              <a:off x="3303438" y="1238488"/>
              <a:ext cx="304800" cy="86916"/>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4"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5" name="Oval 13"/>
            <p:cNvSpPr>
              <a:spLocks noChangeArrowheads="1"/>
            </p:cNvSpPr>
            <p:nvPr/>
          </p:nvSpPr>
          <p:spPr bwMode="auto">
            <a:xfrm>
              <a:off x="3362969" y="1022984"/>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6" name="Freeform 14"/>
            <p:cNvSpPr/>
            <p:nvPr/>
          </p:nvSpPr>
          <p:spPr bwMode="auto">
            <a:xfrm>
              <a:off x="3914229"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7" name="Freeform 15"/>
            <p:cNvSpPr/>
            <p:nvPr/>
          </p:nvSpPr>
          <p:spPr bwMode="auto">
            <a:xfrm>
              <a:off x="3914229"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8" name="Freeform 16"/>
            <p:cNvSpPr/>
            <p:nvPr/>
          </p:nvSpPr>
          <p:spPr bwMode="auto">
            <a:xfrm>
              <a:off x="4034482" y="1579006"/>
              <a:ext cx="103585"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49" name="Freeform 17"/>
            <p:cNvSpPr/>
            <p:nvPr/>
          </p:nvSpPr>
          <p:spPr bwMode="auto">
            <a:xfrm>
              <a:off x="4051150" y="1238488"/>
              <a:ext cx="177404"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0" name="Freeform 18"/>
            <p:cNvSpPr/>
            <p:nvPr/>
          </p:nvSpPr>
          <p:spPr bwMode="auto">
            <a:xfrm>
              <a:off x="3823741"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1" name="Freeform 19"/>
            <p:cNvSpPr/>
            <p:nvPr/>
          </p:nvSpPr>
          <p:spPr bwMode="auto">
            <a:xfrm>
              <a:off x="3823742" y="1307544"/>
              <a:ext cx="69056" cy="350044"/>
            </a:xfrm>
            <a:custGeom>
              <a:avLst/>
              <a:gdLst>
                <a:gd name="T0" fmla="*/ 16 w 16"/>
                <a:gd name="T1" fmla="*/ 77 h 81"/>
                <a:gd name="T2" fmla="*/ 11 w 16"/>
                <a:gd name="T3" fmla="*/ 81 h 81"/>
                <a:gd name="T4" fmla="*/ 4 w 16"/>
                <a:gd name="T5" fmla="*/ 81 h 81"/>
                <a:gd name="T6" fmla="*/ 0 w 16"/>
                <a:gd name="T7" fmla="*/ 77 h 81"/>
                <a:gd name="T8" fmla="*/ 0 w 16"/>
                <a:gd name="T9" fmla="*/ 5 h 81"/>
                <a:gd name="T10" fmla="*/ 4 w 16"/>
                <a:gd name="T11" fmla="*/ 0 h 81"/>
                <a:gd name="T12" fmla="*/ 11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1" y="81"/>
                  </a:cubicBezTo>
                  <a:cubicBezTo>
                    <a:pt x="4" y="81"/>
                    <a:pt x="4" y="81"/>
                    <a:pt x="4" y="81"/>
                  </a:cubicBezTo>
                  <a:cubicBezTo>
                    <a:pt x="2" y="81"/>
                    <a:pt x="0" y="79"/>
                    <a:pt x="0" y="77"/>
                  </a:cubicBezTo>
                  <a:cubicBezTo>
                    <a:pt x="0" y="5"/>
                    <a:pt x="0" y="5"/>
                    <a:pt x="0" y="5"/>
                  </a:cubicBezTo>
                  <a:cubicBezTo>
                    <a:pt x="0" y="2"/>
                    <a:pt x="2" y="0"/>
                    <a:pt x="4" y="0"/>
                  </a:cubicBezTo>
                  <a:cubicBezTo>
                    <a:pt x="11" y="0"/>
                    <a:pt x="11" y="0"/>
                    <a:pt x="11"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2" name="Freeform 20"/>
            <p:cNvSpPr/>
            <p:nvPr/>
          </p:nvSpPr>
          <p:spPr bwMode="auto">
            <a:xfrm>
              <a:off x="4159498"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3" name="Freeform 21"/>
            <p:cNvSpPr/>
            <p:nvPr/>
          </p:nvSpPr>
          <p:spPr bwMode="auto">
            <a:xfrm>
              <a:off x="3871366" y="1238488"/>
              <a:ext cx="304800" cy="86916"/>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9 h 20"/>
                <a:gd name="T12" fmla="*/ 0 w 71"/>
                <a:gd name="T13" fmla="*/ 10 h 20"/>
                <a:gd name="T14" fmla="*/ 10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9"/>
                  </a:cubicBezTo>
                  <a:cubicBezTo>
                    <a:pt x="0" y="10"/>
                    <a:pt x="0" y="10"/>
                    <a:pt x="0" y="10"/>
                  </a:cubicBezTo>
                  <a:cubicBezTo>
                    <a:pt x="0" y="16"/>
                    <a:pt x="5" y="20"/>
                    <a:pt x="10"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4" name="Oval 22"/>
            <p:cNvSpPr>
              <a:spLocks noChangeArrowheads="1"/>
            </p:cNvSpPr>
            <p:nvPr/>
          </p:nvSpPr>
          <p:spPr bwMode="auto">
            <a:xfrm>
              <a:off x="3930897" y="1022984"/>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5" name="Freeform 23"/>
            <p:cNvSpPr/>
            <p:nvPr/>
          </p:nvSpPr>
          <p:spPr bwMode="auto">
            <a:xfrm>
              <a:off x="4482156"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50" y="89"/>
                    <a:pt x="47" y="89"/>
                  </a:cubicBezTo>
                  <a:cubicBezTo>
                    <a:pt x="5" y="89"/>
                    <a:pt x="5" y="89"/>
                    <a:pt x="5" y="89"/>
                  </a:cubicBezTo>
                  <a:cubicBezTo>
                    <a:pt x="3" y="89"/>
                    <a:pt x="0" y="87"/>
                    <a:pt x="0" y="85"/>
                  </a:cubicBezTo>
                  <a:cubicBezTo>
                    <a:pt x="0" y="5"/>
                    <a:pt x="0" y="5"/>
                    <a:pt x="0" y="5"/>
                  </a:cubicBezTo>
                  <a:cubicBezTo>
                    <a:pt x="0" y="3"/>
                    <a:pt x="3" y="0"/>
                    <a:pt x="5" y="0"/>
                  </a:cubicBezTo>
                  <a:cubicBezTo>
                    <a:pt x="47" y="0"/>
                    <a:pt x="47" y="0"/>
                    <a:pt x="47" y="0"/>
                  </a:cubicBezTo>
                  <a:cubicBezTo>
                    <a:pt x="50"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6" name="Freeform 24"/>
            <p:cNvSpPr/>
            <p:nvPr/>
          </p:nvSpPr>
          <p:spPr bwMode="auto">
            <a:xfrm>
              <a:off x="4482157" y="1579006"/>
              <a:ext cx="102394"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2" y="114"/>
                    <a:pt x="19" y="114"/>
                  </a:cubicBezTo>
                  <a:cubicBezTo>
                    <a:pt x="5" y="114"/>
                    <a:pt x="5" y="114"/>
                    <a:pt x="5" y="114"/>
                  </a:cubicBezTo>
                  <a:cubicBezTo>
                    <a:pt x="3" y="114"/>
                    <a:pt x="0" y="112"/>
                    <a:pt x="0" y="110"/>
                  </a:cubicBezTo>
                  <a:cubicBezTo>
                    <a:pt x="0" y="5"/>
                    <a:pt x="0" y="5"/>
                    <a:pt x="0" y="5"/>
                  </a:cubicBezTo>
                  <a:cubicBezTo>
                    <a:pt x="0" y="2"/>
                    <a:pt x="3" y="0"/>
                    <a:pt x="5" y="0"/>
                  </a:cubicBezTo>
                  <a:cubicBezTo>
                    <a:pt x="19" y="0"/>
                    <a:pt x="19" y="0"/>
                    <a:pt x="19" y="0"/>
                  </a:cubicBezTo>
                  <a:cubicBezTo>
                    <a:pt x="22"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7" name="Freeform 25"/>
            <p:cNvSpPr/>
            <p:nvPr/>
          </p:nvSpPr>
          <p:spPr bwMode="auto">
            <a:xfrm>
              <a:off x="4607173"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8" name="Freeform 26"/>
            <p:cNvSpPr/>
            <p:nvPr/>
          </p:nvSpPr>
          <p:spPr bwMode="auto">
            <a:xfrm>
              <a:off x="4619079" y="1238488"/>
              <a:ext cx="176213" cy="146447"/>
            </a:xfrm>
            <a:custGeom>
              <a:avLst/>
              <a:gdLst>
                <a:gd name="T0" fmla="*/ 36 w 41"/>
                <a:gd name="T1" fmla="*/ 34 h 34"/>
                <a:gd name="T2" fmla="*/ 41 w 41"/>
                <a:gd name="T3" fmla="*/ 20 h 34"/>
                <a:gd name="T4" fmla="*/ 21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1"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59" name="Freeform 27"/>
            <p:cNvSpPr/>
            <p:nvPr/>
          </p:nvSpPr>
          <p:spPr bwMode="auto">
            <a:xfrm>
              <a:off x="4391669" y="1238488"/>
              <a:ext cx="176213" cy="146447"/>
            </a:xfrm>
            <a:custGeom>
              <a:avLst/>
              <a:gdLst>
                <a:gd name="T0" fmla="*/ 36 w 41"/>
                <a:gd name="T1" fmla="*/ 34 h 34"/>
                <a:gd name="T2" fmla="*/ 41 w 41"/>
                <a:gd name="T3" fmla="*/ 20 h 34"/>
                <a:gd name="T4" fmla="*/ 21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1"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0" name="Freeform 28"/>
            <p:cNvSpPr/>
            <p:nvPr/>
          </p:nvSpPr>
          <p:spPr bwMode="auto">
            <a:xfrm>
              <a:off x="4391669" y="1307544"/>
              <a:ext cx="69056" cy="350044"/>
            </a:xfrm>
            <a:custGeom>
              <a:avLst/>
              <a:gdLst>
                <a:gd name="T0" fmla="*/ 16 w 16"/>
                <a:gd name="T1" fmla="*/ 77 h 81"/>
                <a:gd name="T2" fmla="*/ 12 w 16"/>
                <a:gd name="T3" fmla="*/ 81 h 81"/>
                <a:gd name="T4" fmla="*/ 5 w 16"/>
                <a:gd name="T5" fmla="*/ 81 h 81"/>
                <a:gd name="T6" fmla="*/ 0 w 16"/>
                <a:gd name="T7" fmla="*/ 77 h 81"/>
                <a:gd name="T8" fmla="*/ 0 w 16"/>
                <a:gd name="T9" fmla="*/ 5 h 81"/>
                <a:gd name="T10" fmla="*/ 5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1" name="Freeform 29"/>
            <p:cNvSpPr/>
            <p:nvPr/>
          </p:nvSpPr>
          <p:spPr bwMode="auto">
            <a:xfrm>
              <a:off x="4727425" y="1307544"/>
              <a:ext cx="67866" cy="350044"/>
            </a:xfrm>
            <a:custGeom>
              <a:avLst/>
              <a:gdLst>
                <a:gd name="T0" fmla="*/ 16 w 16"/>
                <a:gd name="T1" fmla="*/ 77 h 81"/>
                <a:gd name="T2" fmla="*/ 12 w 16"/>
                <a:gd name="T3" fmla="*/ 81 h 81"/>
                <a:gd name="T4" fmla="*/ 5 w 16"/>
                <a:gd name="T5" fmla="*/ 81 h 81"/>
                <a:gd name="T6" fmla="*/ 0 w 16"/>
                <a:gd name="T7" fmla="*/ 77 h 81"/>
                <a:gd name="T8" fmla="*/ 0 w 16"/>
                <a:gd name="T9" fmla="*/ 5 h 81"/>
                <a:gd name="T10" fmla="*/ 5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2" name="Freeform 30"/>
            <p:cNvSpPr/>
            <p:nvPr/>
          </p:nvSpPr>
          <p:spPr bwMode="auto">
            <a:xfrm>
              <a:off x="4442866" y="1238488"/>
              <a:ext cx="305991" cy="86916"/>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1 w 71"/>
                <a:gd name="T17" fmla="*/ 20 h 20"/>
                <a:gd name="T18" fmla="*/ 71 w 71"/>
                <a:gd name="T19" fmla="*/ 10 h 20"/>
                <a:gd name="T20" fmla="*/ 71 w 71"/>
                <a:gd name="T21" fmla="*/ 9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9"/>
                  </a:cubicBezTo>
                  <a:cubicBezTo>
                    <a:pt x="0" y="10"/>
                    <a:pt x="0" y="10"/>
                    <a:pt x="0" y="10"/>
                  </a:cubicBezTo>
                  <a:cubicBezTo>
                    <a:pt x="0" y="16"/>
                    <a:pt x="4" y="20"/>
                    <a:pt x="9" y="20"/>
                  </a:cubicBezTo>
                  <a:cubicBezTo>
                    <a:pt x="61" y="20"/>
                    <a:pt x="61" y="20"/>
                    <a:pt x="61" y="20"/>
                  </a:cubicBezTo>
                  <a:cubicBezTo>
                    <a:pt x="67" y="20"/>
                    <a:pt x="71" y="16"/>
                    <a:pt x="71" y="10"/>
                  </a:cubicBezTo>
                  <a:cubicBezTo>
                    <a:pt x="71" y="9"/>
                    <a:pt x="71" y="9"/>
                    <a:pt x="71" y="9"/>
                  </a:cubicBezTo>
                  <a:cubicBezTo>
                    <a:pt x="71" y="4"/>
                    <a:pt x="67" y="0"/>
                    <a:pt x="61"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3" name="Oval 31"/>
            <p:cNvSpPr>
              <a:spLocks noChangeArrowheads="1"/>
            </p:cNvSpPr>
            <p:nvPr/>
          </p:nvSpPr>
          <p:spPr bwMode="auto">
            <a:xfrm>
              <a:off x="4503588"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4" name="Freeform 32"/>
            <p:cNvSpPr/>
            <p:nvPr/>
          </p:nvSpPr>
          <p:spPr bwMode="auto">
            <a:xfrm>
              <a:off x="5053657" y="1251585"/>
              <a:ext cx="220266" cy="384572"/>
            </a:xfrm>
            <a:custGeom>
              <a:avLst/>
              <a:gdLst>
                <a:gd name="T0" fmla="*/ 51 w 51"/>
                <a:gd name="T1" fmla="*/ 85 h 89"/>
                <a:gd name="T2" fmla="*/ 47 w 51"/>
                <a:gd name="T3" fmla="*/ 89 h 89"/>
                <a:gd name="T4" fmla="*/ 4 w 51"/>
                <a:gd name="T5" fmla="*/ 89 h 89"/>
                <a:gd name="T6" fmla="*/ 0 w 51"/>
                <a:gd name="T7" fmla="*/ 85 h 89"/>
                <a:gd name="T8" fmla="*/ 0 w 51"/>
                <a:gd name="T9" fmla="*/ 5 h 89"/>
                <a:gd name="T10" fmla="*/ 4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4" y="89"/>
                    <a:pt x="4" y="89"/>
                    <a:pt x="4" y="89"/>
                  </a:cubicBezTo>
                  <a:cubicBezTo>
                    <a:pt x="2" y="89"/>
                    <a:pt x="0" y="87"/>
                    <a:pt x="0" y="85"/>
                  </a:cubicBezTo>
                  <a:cubicBezTo>
                    <a:pt x="0" y="5"/>
                    <a:pt x="0" y="5"/>
                    <a:pt x="0" y="5"/>
                  </a:cubicBezTo>
                  <a:cubicBezTo>
                    <a:pt x="0" y="3"/>
                    <a:pt x="2" y="0"/>
                    <a:pt x="4"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5" name="Freeform 33"/>
            <p:cNvSpPr/>
            <p:nvPr/>
          </p:nvSpPr>
          <p:spPr bwMode="auto">
            <a:xfrm>
              <a:off x="5053657"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6" name="Freeform 34"/>
            <p:cNvSpPr/>
            <p:nvPr/>
          </p:nvSpPr>
          <p:spPr bwMode="auto">
            <a:xfrm>
              <a:off x="5173910" y="1579006"/>
              <a:ext cx="100013"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7" name="Freeform 35"/>
            <p:cNvSpPr/>
            <p:nvPr/>
          </p:nvSpPr>
          <p:spPr bwMode="auto">
            <a:xfrm>
              <a:off x="5187007"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8" name="Freeform 36"/>
            <p:cNvSpPr/>
            <p:nvPr/>
          </p:nvSpPr>
          <p:spPr bwMode="auto">
            <a:xfrm>
              <a:off x="4959598"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9"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69" name="Freeform 37"/>
            <p:cNvSpPr/>
            <p:nvPr/>
          </p:nvSpPr>
          <p:spPr bwMode="auto">
            <a:xfrm>
              <a:off x="4959597"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0" name="Freeform 38"/>
            <p:cNvSpPr/>
            <p:nvPr/>
          </p:nvSpPr>
          <p:spPr bwMode="auto">
            <a:xfrm>
              <a:off x="5295354"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1" name="Freeform 39"/>
            <p:cNvSpPr/>
            <p:nvPr/>
          </p:nvSpPr>
          <p:spPr bwMode="auto">
            <a:xfrm>
              <a:off x="5010794" y="1238488"/>
              <a:ext cx="305991" cy="86916"/>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9" y="3"/>
                    <a:pt x="24"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2" name="Oval 40"/>
            <p:cNvSpPr>
              <a:spLocks noChangeArrowheads="1"/>
            </p:cNvSpPr>
            <p:nvPr/>
          </p:nvSpPr>
          <p:spPr bwMode="auto">
            <a:xfrm>
              <a:off x="5071517"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3" name="Freeform 41"/>
            <p:cNvSpPr/>
            <p:nvPr/>
          </p:nvSpPr>
          <p:spPr bwMode="auto">
            <a:xfrm>
              <a:off x="5621585" y="1251585"/>
              <a:ext cx="219075" cy="384572"/>
            </a:xfrm>
            <a:custGeom>
              <a:avLst/>
              <a:gdLst>
                <a:gd name="T0" fmla="*/ 51 w 51"/>
                <a:gd name="T1" fmla="*/ 85 h 89"/>
                <a:gd name="T2" fmla="*/ 47 w 51"/>
                <a:gd name="T3" fmla="*/ 89 h 89"/>
                <a:gd name="T4" fmla="*/ 5 w 51"/>
                <a:gd name="T5" fmla="*/ 89 h 89"/>
                <a:gd name="T6" fmla="*/ 0 w 51"/>
                <a:gd name="T7" fmla="*/ 85 h 89"/>
                <a:gd name="T8" fmla="*/ 0 w 51"/>
                <a:gd name="T9" fmla="*/ 5 h 89"/>
                <a:gd name="T10" fmla="*/ 5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4" name="Freeform 42"/>
            <p:cNvSpPr/>
            <p:nvPr/>
          </p:nvSpPr>
          <p:spPr bwMode="auto">
            <a:xfrm>
              <a:off x="5621586"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5" name="Freeform 43"/>
            <p:cNvSpPr/>
            <p:nvPr/>
          </p:nvSpPr>
          <p:spPr bwMode="auto">
            <a:xfrm>
              <a:off x="5741838"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6" name="Freeform 44"/>
            <p:cNvSpPr/>
            <p:nvPr/>
          </p:nvSpPr>
          <p:spPr bwMode="auto">
            <a:xfrm>
              <a:off x="5759697"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7" name="Freeform 45"/>
            <p:cNvSpPr/>
            <p:nvPr/>
          </p:nvSpPr>
          <p:spPr bwMode="auto">
            <a:xfrm>
              <a:off x="5527526" y="1238488"/>
              <a:ext cx="17978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3"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8" name="Freeform 46"/>
            <p:cNvSpPr/>
            <p:nvPr/>
          </p:nvSpPr>
          <p:spPr bwMode="auto">
            <a:xfrm>
              <a:off x="5527525"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3" y="81"/>
                    <a:pt x="0" y="79"/>
                    <a:pt x="0" y="77"/>
                  </a:cubicBezTo>
                  <a:cubicBezTo>
                    <a:pt x="0" y="5"/>
                    <a:pt x="0" y="5"/>
                    <a:pt x="0" y="5"/>
                  </a:cubicBezTo>
                  <a:cubicBezTo>
                    <a:pt x="0" y="2"/>
                    <a:pt x="3"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79" name="Freeform 47"/>
            <p:cNvSpPr/>
            <p:nvPr/>
          </p:nvSpPr>
          <p:spPr bwMode="auto">
            <a:xfrm>
              <a:off x="5866854" y="1307544"/>
              <a:ext cx="69056" cy="350044"/>
            </a:xfrm>
            <a:custGeom>
              <a:avLst/>
              <a:gdLst>
                <a:gd name="T0" fmla="*/ 16 w 16"/>
                <a:gd name="T1" fmla="*/ 77 h 81"/>
                <a:gd name="T2" fmla="*/ 11 w 16"/>
                <a:gd name="T3" fmla="*/ 81 h 81"/>
                <a:gd name="T4" fmla="*/ 4 w 16"/>
                <a:gd name="T5" fmla="*/ 81 h 81"/>
                <a:gd name="T6" fmla="*/ 0 w 16"/>
                <a:gd name="T7" fmla="*/ 77 h 81"/>
                <a:gd name="T8" fmla="*/ 0 w 16"/>
                <a:gd name="T9" fmla="*/ 5 h 81"/>
                <a:gd name="T10" fmla="*/ 4 w 16"/>
                <a:gd name="T11" fmla="*/ 0 h 81"/>
                <a:gd name="T12" fmla="*/ 11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1" y="81"/>
                  </a:cubicBezTo>
                  <a:cubicBezTo>
                    <a:pt x="4" y="81"/>
                    <a:pt x="4" y="81"/>
                    <a:pt x="4" y="81"/>
                  </a:cubicBezTo>
                  <a:cubicBezTo>
                    <a:pt x="2" y="81"/>
                    <a:pt x="0" y="79"/>
                    <a:pt x="0" y="77"/>
                  </a:cubicBezTo>
                  <a:cubicBezTo>
                    <a:pt x="0" y="5"/>
                    <a:pt x="0" y="5"/>
                    <a:pt x="0" y="5"/>
                  </a:cubicBezTo>
                  <a:cubicBezTo>
                    <a:pt x="0" y="2"/>
                    <a:pt x="2" y="0"/>
                    <a:pt x="4" y="0"/>
                  </a:cubicBezTo>
                  <a:cubicBezTo>
                    <a:pt x="11" y="0"/>
                    <a:pt x="11" y="0"/>
                    <a:pt x="11"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0" name="Freeform 48"/>
            <p:cNvSpPr/>
            <p:nvPr/>
          </p:nvSpPr>
          <p:spPr bwMode="auto">
            <a:xfrm>
              <a:off x="5578723" y="1238488"/>
              <a:ext cx="305991" cy="86916"/>
            </a:xfrm>
            <a:custGeom>
              <a:avLst/>
              <a:gdLst>
                <a:gd name="T0" fmla="*/ 62 w 71"/>
                <a:gd name="T1" fmla="*/ 0 h 20"/>
                <a:gd name="T2" fmla="*/ 51 w 71"/>
                <a:gd name="T3" fmla="*/ 0 h 20"/>
                <a:gd name="T4" fmla="*/ 36 w 71"/>
                <a:gd name="T5" fmla="*/ 3 h 20"/>
                <a:gd name="T6" fmla="*/ 20 w 71"/>
                <a:gd name="T7" fmla="*/ 0 h 20"/>
                <a:gd name="T8" fmla="*/ 10 w 71"/>
                <a:gd name="T9" fmla="*/ 0 h 20"/>
                <a:gd name="T10" fmla="*/ 0 w 71"/>
                <a:gd name="T11" fmla="*/ 9 h 20"/>
                <a:gd name="T12" fmla="*/ 0 w 71"/>
                <a:gd name="T13" fmla="*/ 10 h 20"/>
                <a:gd name="T14" fmla="*/ 10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10" y="0"/>
                    <a:pt x="10" y="0"/>
                    <a:pt x="10" y="0"/>
                  </a:cubicBezTo>
                  <a:cubicBezTo>
                    <a:pt x="4" y="0"/>
                    <a:pt x="0" y="4"/>
                    <a:pt x="0" y="9"/>
                  </a:cubicBezTo>
                  <a:cubicBezTo>
                    <a:pt x="0" y="10"/>
                    <a:pt x="0" y="10"/>
                    <a:pt x="0" y="10"/>
                  </a:cubicBezTo>
                  <a:cubicBezTo>
                    <a:pt x="0" y="16"/>
                    <a:pt x="4" y="20"/>
                    <a:pt x="10"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1" name="Oval 49"/>
            <p:cNvSpPr>
              <a:spLocks noChangeArrowheads="1"/>
            </p:cNvSpPr>
            <p:nvPr/>
          </p:nvSpPr>
          <p:spPr bwMode="auto">
            <a:xfrm>
              <a:off x="5639445"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2" name="Freeform 50"/>
            <p:cNvSpPr/>
            <p:nvPr/>
          </p:nvSpPr>
          <p:spPr bwMode="auto">
            <a:xfrm>
              <a:off x="6189513"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50"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50"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3" name="Freeform 51"/>
            <p:cNvSpPr/>
            <p:nvPr/>
          </p:nvSpPr>
          <p:spPr bwMode="auto">
            <a:xfrm>
              <a:off x="6189513" y="1579006"/>
              <a:ext cx="103585"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4" name="Freeform 52"/>
            <p:cNvSpPr/>
            <p:nvPr/>
          </p:nvSpPr>
          <p:spPr bwMode="auto">
            <a:xfrm>
              <a:off x="6314529"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5" name="Freeform 53"/>
            <p:cNvSpPr/>
            <p:nvPr/>
          </p:nvSpPr>
          <p:spPr bwMode="auto">
            <a:xfrm>
              <a:off x="6327625" y="1238488"/>
              <a:ext cx="176213" cy="146447"/>
            </a:xfrm>
            <a:custGeom>
              <a:avLst/>
              <a:gdLst>
                <a:gd name="T0" fmla="*/ 36 w 41"/>
                <a:gd name="T1" fmla="*/ 34 h 34"/>
                <a:gd name="T2" fmla="*/ 41 w 41"/>
                <a:gd name="T3" fmla="*/ 20 h 34"/>
                <a:gd name="T4" fmla="*/ 21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1"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6" name="Freeform 54"/>
            <p:cNvSpPr/>
            <p:nvPr/>
          </p:nvSpPr>
          <p:spPr bwMode="auto">
            <a:xfrm>
              <a:off x="6099025"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7" name="Freeform 55"/>
            <p:cNvSpPr/>
            <p:nvPr/>
          </p:nvSpPr>
          <p:spPr bwMode="auto">
            <a:xfrm>
              <a:off x="6099026"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8" name="Freeform 56"/>
            <p:cNvSpPr/>
            <p:nvPr/>
          </p:nvSpPr>
          <p:spPr bwMode="auto">
            <a:xfrm>
              <a:off x="6434782"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89" name="Freeform 57"/>
            <p:cNvSpPr/>
            <p:nvPr/>
          </p:nvSpPr>
          <p:spPr bwMode="auto">
            <a:xfrm>
              <a:off x="6151413" y="1238488"/>
              <a:ext cx="304800" cy="86916"/>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1 w 71"/>
                <a:gd name="T17" fmla="*/ 20 h 20"/>
                <a:gd name="T18" fmla="*/ 71 w 71"/>
                <a:gd name="T19" fmla="*/ 10 h 20"/>
                <a:gd name="T20" fmla="*/ 71 w 71"/>
                <a:gd name="T21" fmla="*/ 9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9"/>
                  </a:cubicBezTo>
                  <a:cubicBezTo>
                    <a:pt x="0" y="10"/>
                    <a:pt x="0" y="10"/>
                    <a:pt x="0" y="10"/>
                  </a:cubicBezTo>
                  <a:cubicBezTo>
                    <a:pt x="0" y="16"/>
                    <a:pt x="4" y="20"/>
                    <a:pt x="9" y="20"/>
                  </a:cubicBezTo>
                  <a:cubicBezTo>
                    <a:pt x="61" y="20"/>
                    <a:pt x="61" y="20"/>
                    <a:pt x="61" y="20"/>
                  </a:cubicBezTo>
                  <a:cubicBezTo>
                    <a:pt x="66" y="20"/>
                    <a:pt x="71" y="16"/>
                    <a:pt x="71" y="10"/>
                  </a:cubicBezTo>
                  <a:cubicBezTo>
                    <a:pt x="71" y="9"/>
                    <a:pt x="71" y="9"/>
                    <a:pt x="71" y="9"/>
                  </a:cubicBezTo>
                  <a:cubicBezTo>
                    <a:pt x="71" y="4"/>
                    <a:pt x="66" y="0"/>
                    <a:pt x="61"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0" name="Oval 58"/>
            <p:cNvSpPr>
              <a:spLocks noChangeArrowheads="1"/>
            </p:cNvSpPr>
            <p:nvPr/>
          </p:nvSpPr>
          <p:spPr bwMode="auto">
            <a:xfrm>
              <a:off x="6210944" y="1022984"/>
              <a:ext cx="180975"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1" name="Freeform 59"/>
            <p:cNvSpPr/>
            <p:nvPr/>
          </p:nvSpPr>
          <p:spPr bwMode="auto">
            <a:xfrm>
              <a:off x="6762204" y="1251585"/>
              <a:ext cx="219075" cy="384572"/>
            </a:xfrm>
            <a:custGeom>
              <a:avLst/>
              <a:gdLst>
                <a:gd name="T0" fmla="*/ 51 w 51"/>
                <a:gd name="T1" fmla="*/ 85 h 89"/>
                <a:gd name="T2" fmla="*/ 46 w 51"/>
                <a:gd name="T3" fmla="*/ 89 h 89"/>
                <a:gd name="T4" fmla="*/ 4 w 51"/>
                <a:gd name="T5" fmla="*/ 89 h 89"/>
                <a:gd name="T6" fmla="*/ 0 w 51"/>
                <a:gd name="T7" fmla="*/ 85 h 89"/>
                <a:gd name="T8" fmla="*/ 0 w 51"/>
                <a:gd name="T9" fmla="*/ 5 h 89"/>
                <a:gd name="T10" fmla="*/ 4 w 51"/>
                <a:gd name="T11" fmla="*/ 0 h 89"/>
                <a:gd name="T12" fmla="*/ 46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6" y="89"/>
                  </a:cubicBezTo>
                  <a:cubicBezTo>
                    <a:pt x="4" y="89"/>
                    <a:pt x="4" y="89"/>
                    <a:pt x="4" y="89"/>
                  </a:cubicBezTo>
                  <a:cubicBezTo>
                    <a:pt x="2" y="89"/>
                    <a:pt x="0" y="87"/>
                    <a:pt x="0" y="85"/>
                  </a:cubicBezTo>
                  <a:cubicBezTo>
                    <a:pt x="0" y="5"/>
                    <a:pt x="0" y="5"/>
                    <a:pt x="0" y="5"/>
                  </a:cubicBezTo>
                  <a:cubicBezTo>
                    <a:pt x="0" y="3"/>
                    <a:pt x="2" y="0"/>
                    <a:pt x="4" y="0"/>
                  </a:cubicBezTo>
                  <a:cubicBezTo>
                    <a:pt x="46" y="0"/>
                    <a:pt x="46" y="0"/>
                    <a:pt x="46"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2" name="Freeform 60"/>
            <p:cNvSpPr/>
            <p:nvPr/>
          </p:nvSpPr>
          <p:spPr bwMode="auto">
            <a:xfrm>
              <a:off x="6762204"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3" name="Freeform 61"/>
            <p:cNvSpPr/>
            <p:nvPr/>
          </p:nvSpPr>
          <p:spPr bwMode="auto">
            <a:xfrm>
              <a:off x="6882457" y="1579006"/>
              <a:ext cx="98822" cy="491729"/>
            </a:xfrm>
            <a:custGeom>
              <a:avLst/>
              <a:gdLst>
                <a:gd name="T0" fmla="*/ 23 w 23"/>
                <a:gd name="T1" fmla="*/ 110 h 114"/>
                <a:gd name="T2" fmla="*/ 18 w 23"/>
                <a:gd name="T3" fmla="*/ 114 h 114"/>
                <a:gd name="T4" fmla="*/ 5 w 23"/>
                <a:gd name="T5" fmla="*/ 114 h 114"/>
                <a:gd name="T6" fmla="*/ 0 w 23"/>
                <a:gd name="T7" fmla="*/ 110 h 114"/>
                <a:gd name="T8" fmla="*/ 0 w 23"/>
                <a:gd name="T9" fmla="*/ 5 h 114"/>
                <a:gd name="T10" fmla="*/ 5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5" y="114"/>
                    <a:pt x="5" y="114"/>
                    <a:pt x="5" y="114"/>
                  </a:cubicBezTo>
                  <a:cubicBezTo>
                    <a:pt x="2" y="114"/>
                    <a:pt x="0" y="112"/>
                    <a:pt x="0" y="110"/>
                  </a:cubicBezTo>
                  <a:cubicBezTo>
                    <a:pt x="0" y="5"/>
                    <a:pt x="0" y="5"/>
                    <a:pt x="0" y="5"/>
                  </a:cubicBezTo>
                  <a:cubicBezTo>
                    <a:pt x="0" y="2"/>
                    <a:pt x="2" y="0"/>
                    <a:pt x="5"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4" name="Freeform 62"/>
            <p:cNvSpPr/>
            <p:nvPr/>
          </p:nvSpPr>
          <p:spPr bwMode="auto">
            <a:xfrm>
              <a:off x="6895554" y="1238488"/>
              <a:ext cx="17978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9"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5" name="Freeform 63"/>
            <p:cNvSpPr/>
            <p:nvPr/>
          </p:nvSpPr>
          <p:spPr bwMode="auto">
            <a:xfrm>
              <a:off x="6666954"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39" y="31"/>
                    <a:pt x="42" y="26"/>
                    <a:pt x="42" y="20"/>
                  </a:cubicBezTo>
                  <a:cubicBezTo>
                    <a:pt x="42" y="9"/>
                    <a:pt x="32" y="0"/>
                    <a:pt x="21" y="0"/>
                  </a:cubicBezTo>
                  <a:cubicBezTo>
                    <a:pt x="9"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6" name="Freeform 64"/>
            <p:cNvSpPr/>
            <p:nvPr/>
          </p:nvSpPr>
          <p:spPr bwMode="auto">
            <a:xfrm>
              <a:off x="6666954"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4"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4"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7" name="Freeform 65"/>
            <p:cNvSpPr/>
            <p:nvPr/>
          </p:nvSpPr>
          <p:spPr bwMode="auto">
            <a:xfrm>
              <a:off x="7002710"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8" name="Freeform 66"/>
            <p:cNvSpPr/>
            <p:nvPr/>
          </p:nvSpPr>
          <p:spPr bwMode="auto">
            <a:xfrm>
              <a:off x="6718150" y="1238488"/>
              <a:ext cx="305991" cy="86916"/>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8" y="3"/>
                    <a:pt x="24"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9" name="Oval 67"/>
            <p:cNvSpPr>
              <a:spLocks noChangeArrowheads="1"/>
            </p:cNvSpPr>
            <p:nvPr/>
          </p:nvSpPr>
          <p:spPr bwMode="auto">
            <a:xfrm>
              <a:off x="6778873"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0" name="Freeform 68"/>
            <p:cNvSpPr/>
            <p:nvPr/>
          </p:nvSpPr>
          <p:spPr bwMode="auto">
            <a:xfrm>
              <a:off x="7328941" y="1251585"/>
              <a:ext cx="220266" cy="384572"/>
            </a:xfrm>
            <a:custGeom>
              <a:avLst/>
              <a:gdLst>
                <a:gd name="T0" fmla="*/ 51 w 51"/>
                <a:gd name="T1" fmla="*/ 85 h 89"/>
                <a:gd name="T2" fmla="*/ 47 w 51"/>
                <a:gd name="T3" fmla="*/ 89 h 89"/>
                <a:gd name="T4" fmla="*/ 5 w 51"/>
                <a:gd name="T5" fmla="*/ 89 h 89"/>
                <a:gd name="T6" fmla="*/ 0 w 51"/>
                <a:gd name="T7" fmla="*/ 85 h 89"/>
                <a:gd name="T8" fmla="*/ 0 w 51"/>
                <a:gd name="T9" fmla="*/ 5 h 89"/>
                <a:gd name="T10" fmla="*/ 5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1" name="Freeform 69"/>
            <p:cNvSpPr/>
            <p:nvPr/>
          </p:nvSpPr>
          <p:spPr bwMode="auto">
            <a:xfrm>
              <a:off x="7328941" y="1579006"/>
              <a:ext cx="100013" cy="491729"/>
            </a:xfrm>
            <a:custGeom>
              <a:avLst/>
              <a:gdLst>
                <a:gd name="T0" fmla="*/ 23 w 23"/>
                <a:gd name="T1" fmla="*/ 110 h 114"/>
                <a:gd name="T2" fmla="*/ 18 w 23"/>
                <a:gd name="T3" fmla="*/ 114 h 114"/>
                <a:gd name="T4" fmla="*/ 5 w 23"/>
                <a:gd name="T5" fmla="*/ 114 h 114"/>
                <a:gd name="T6" fmla="*/ 0 w 23"/>
                <a:gd name="T7" fmla="*/ 110 h 114"/>
                <a:gd name="T8" fmla="*/ 0 w 23"/>
                <a:gd name="T9" fmla="*/ 5 h 114"/>
                <a:gd name="T10" fmla="*/ 5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5" y="114"/>
                    <a:pt x="5" y="114"/>
                    <a:pt x="5" y="114"/>
                  </a:cubicBezTo>
                  <a:cubicBezTo>
                    <a:pt x="2" y="114"/>
                    <a:pt x="0" y="112"/>
                    <a:pt x="0" y="110"/>
                  </a:cubicBezTo>
                  <a:cubicBezTo>
                    <a:pt x="0" y="5"/>
                    <a:pt x="0" y="5"/>
                    <a:pt x="0" y="5"/>
                  </a:cubicBezTo>
                  <a:cubicBezTo>
                    <a:pt x="0" y="2"/>
                    <a:pt x="2" y="0"/>
                    <a:pt x="5"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2" name="Freeform 70"/>
            <p:cNvSpPr/>
            <p:nvPr/>
          </p:nvSpPr>
          <p:spPr bwMode="auto">
            <a:xfrm>
              <a:off x="7450386"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3" name="Freeform 71"/>
            <p:cNvSpPr/>
            <p:nvPr/>
          </p:nvSpPr>
          <p:spPr bwMode="auto">
            <a:xfrm>
              <a:off x="7462291"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3"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4" name="Freeform 72"/>
            <p:cNvSpPr/>
            <p:nvPr/>
          </p:nvSpPr>
          <p:spPr bwMode="auto">
            <a:xfrm>
              <a:off x="7234882"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5" name="Freeform 73"/>
            <p:cNvSpPr/>
            <p:nvPr/>
          </p:nvSpPr>
          <p:spPr bwMode="auto">
            <a:xfrm>
              <a:off x="7234881"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6" name="Freeform 74"/>
            <p:cNvSpPr/>
            <p:nvPr/>
          </p:nvSpPr>
          <p:spPr bwMode="auto">
            <a:xfrm>
              <a:off x="7570638"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7" name="Freeform 75"/>
            <p:cNvSpPr/>
            <p:nvPr/>
          </p:nvSpPr>
          <p:spPr bwMode="auto">
            <a:xfrm>
              <a:off x="7286079" y="1238488"/>
              <a:ext cx="305991" cy="86916"/>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8" name="Oval 76"/>
            <p:cNvSpPr>
              <a:spLocks noChangeArrowheads="1"/>
            </p:cNvSpPr>
            <p:nvPr/>
          </p:nvSpPr>
          <p:spPr bwMode="auto">
            <a:xfrm>
              <a:off x="7346801"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09" name="Freeform 77"/>
            <p:cNvSpPr/>
            <p:nvPr/>
          </p:nvSpPr>
          <p:spPr bwMode="auto">
            <a:xfrm>
              <a:off x="7896869"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50"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50"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10" name="Freeform 78"/>
            <p:cNvSpPr/>
            <p:nvPr/>
          </p:nvSpPr>
          <p:spPr bwMode="auto">
            <a:xfrm>
              <a:off x="7896870"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11" name="Freeform 79"/>
            <p:cNvSpPr/>
            <p:nvPr/>
          </p:nvSpPr>
          <p:spPr bwMode="auto">
            <a:xfrm>
              <a:off x="8018313" y="1579006"/>
              <a:ext cx="102394"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2" y="114"/>
                    <a:pt x="19" y="114"/>
                  </a:cubicBezTo>
                  <a:cubicBezTo>
                    <a:pt x="5" y="114"/>
                    <a:pt x="5" y="114"/>
                    <a:pt x="5" y="114"/>
                  </a:cubicBezTo>
                  <a:cubicBezTo>
                    <a:pt x="3" y="114"/>
                    <a:pt x="0" y="112"/>
                    <a:pt x="0" y="110"/>
                  </a:cubicBezTo>
                  <a:cubicBezTo>
                    <a:pt x="0" y="5"/>
                    <a:pt x="0" y="5"/>
                    <a:pt x="0" y="5"/>
                  </a:cubicBezTo>
                  <a:cubicBezTo>
                    <a:pt x="0" y="2"/>
                    <a:pt x="3" y="0"/>
                    <a:pt x="5" y="0"/>
                  </a:cubicBezTo>
                  <a:cubicBezTo>
                    <a:pt x="19" y="0"/>
                    <a:pt x="19" y="0"/>
                    <a:pt x="19" y="0"/>
                  </a:cubicBezTo>
                  <a:cubicBezTo>
                    <a:pt x="22"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12" name="Freeform 80"/>
            <p:cNvSpPr/>
            <p:nvPr/>
          </p:nvSpPr>
          <p:spPr bwMode="auto">
            <a:xfrm>
              <a:off x="8034981"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13" name="Freeform 81"/>
            <p:cNvSpPr/>
            <p:nvPr/>
          </p:nvSpPr>
          <p:spPr bwMode="auto">
            <a:xfrm>
              <a:off x="7806381" y="1238488"/>
              <a:ext cx="177404"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14" name="Freeform 82"/>
            <p:cNvSpPr/>
            <p:nvPr/>
          </p:nvSpPr>
          <p:spPr bwMode="auto">
            <a:xfrm>
              <a:off x="7806382"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15" name="Freeform 83"/>
            <p:cNvSpPr/>
            <p:nvPr/>
          </p:nvSpPr>
          <p:spPr bwMode="auto">
            <a:xfrm>
              <a:off x="8142138"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16" name="Freeform 84"/>
            <p:cNvSpPr/>
            <p:nvPr/>
          </p:nvSpPr>
          <p:spPr bwMode="auto">
            <a:xfrm>
              <a:off x="7854007" y="1238488"/>
              <a:ext cx="305991" cy="86916"/>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9 h 20"/>
                <a:gd name="T12" fmla="*/ 0 w 71"/>
                <a:gd name="T13" fmla="*/ 10 h 20"/>
                <a:gd name="T14" fmla="*/ 10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9"/>
                  </a:cubicBezTo>
                  <a:cubicBezTo>
                    <a:pt x="0" y="10"/>
                    <a:pt x="0" y="10"/>
                    <a:pt x="0" y="10"/>
                  </a:cubicBezTo>
                  <a:cubicBezTo>
                    <a:pt x="0" y="16"/>
                    <a:pt x="5" y="20"/>
                    <a:pt x="10"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17" name="Oval 85"/>
            <p:cNvSpPr>
              <a:spLocks noChangeArrowheads="1"/>
            </p:cNvSpPr>
            <p:nvPr/>
          </p:nvSpPr>
          <p:spPr bwMode="auto">
            <a:xfrm>
              <a:off x="7914729"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grpSp>
      <p:grpSp>
        <p:nvGrpSpPr>
          <p:cNvPr id="4" name="组合 3"/>
          <p:cNvGrpSpPr/>
          <p:nvPr/>
        </p:nvGrpSpPr>
        <p:grpSpPr>
          <a:xfrm>
            <a:off x="3251050" y="2416015"/>
            <a:ext cx="2116933" cy="1047752"/>
            <a:chOff x="3251050" y="2416015"/>
            <a:chExt cx="2116933" cy="1047752"/>
          </a:xfrm>
          <a:solidFill>
            <a:schemeClr val="accent2"/>
          </a:solidFill>
        </p:grpSpPr>
        <p:sp>
          <p:nvSpPr>
            <p:cNvPr id="118" name="Freeform 86"/>
            <p:cNvSpPr/>
            <p:nvPr/>
          </p:nvSpPr>
          <p:spPr bwMode="auto">
            <a:xfrm>
              <a:off x="3346300" y="2644616"/>
              <a:ext cx="219075" cy="384572"/>
            </a:xfrm>
            <a:custGeom>
              <a:avLst/>
              <a:gdLst>
                <a:gd name="T0" fmla="*/ 51 w 51"/>
                <a:gd name="T1" fmla="*/ 84 h 89"/>
                <a:gd name="T2" fmla="*/ 47 w 51"/>
                <a:gd name="T3" fmla="*/ 89 h 89"/>
                <a:gd name="T4" fmla="*/ 5 w 51"/>
                <a:gd name="T5" fmla="*/ 89 h 89"/>
                <a:gd name="T6" fmla="*/ 0 w 51"/>
                <a:gd name="T7" fmla="*/ 84 h 89"/>
                <a:gd name="T8" fmla="*/ 0 w 51"/>
                <a:gd name="T9" fmla="*/ 5 h 89"/>
                <a:gd name="T10" fmla="*/ 5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1" y="2"/>
                    <a:pt x="51" y="5"/>
                  </a:cubicBezTo>
                  <a:lnTo>
                    <a:pt x="51"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19" name="Freeform 87"/>
            <p:cNvSpPr/>
            <p:nvPr/>
          </p:nvSpPr>
          <p:spPr bwMode="auto">
            <a:xfrm>
              <a:off x="3346301" y="2972038"/>
              <a:ext cx="98822" cy="491729"/>
            </a:xfrm>
            <a:custGeom>
              <a:avLst/>
              <a:gdLst>
                <a:gd name="T0" fmla="*/ 23 w 23"/>
                <a:gd name="T1" fmla="*/ 109 h 114"/>
                <a:gd name="T2" fmla="*/ 18 w 23"/>
                <a:gd name="T3" fmla="*/ 114 h 114"/>
                <a:gd name="T4" fmla="*/ 5 w 23"/>
                <a:gd name="T5" fmla="*/ 114 h 114"/>
                <a:gd name="T6" fmla="*/ 0 w 23"/>
                <a:gd name="T7" fmla="*/ 109 h 114"/>
                <a:gd name="T8" fmla="*/ 0 w 23"/>
                <a:gd name="T9" fmla="*/ 5 h 114"/>
                <a:gd name="T10" fmla="*/ 5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5" y="114"/>
                    <a:pt x="5" y="114"/>
                    <a:pt x="5" y="114"/>
                  </a:cubicBezTo>
                  <a:cubicBezTo>
                    <a:pt x="2" y="114"/>
                    <a:pt x="0" y="112"/>
                    <a:pt x="0" y="109"/>
                  </a:cubicBezTo>
                  <a:cubicBezTo>
                    <a:pt x="0" y="5"/>
                    <a:pt x="0" y="5"/>
                    <a:pt x="0" y="5"/>
                  </a:cubicBezTo>
                  <a:cubicBezTo>
                    <a:pt x="0" y="2"/>
                    <a:pt x="2" y="0"/>
                    <a:pt x="5"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0" name="Freeform 88"/>
            <p:cNvSpPr/>
            <p:nvPr/>
          </p:nvSpPr>
          <p:spPr bwMode="auto">
            <a:xfrm>
              <a:off x="3466554"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1" name="Freeform 89"/>
            <p:cNvSpPr/>
            <p:nvPr/>
          </p:nvSpPr>
          <p:spPr bwMode="auto">
            <a:xfrm>
              <a:off x="3479650"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2" name="Freeform 90"/>
            <p:cNvSpPr/>
            <p:nvPr/>
          </p:nvSpPr>
          <p:spPr bwMode="auto">
            <a:xfrm>
              <a:off x="3251050"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10"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3" name="Freeform 91"/>
            <p:cNvSpPr/>
            <p:nvPr/>
          </p:nvSpPr>
          <p:spPr bwMode="auto">
            <a:xfrm>
              <a:off x="3251051" y="2700576"/>
              <a:ext cx="7381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4" name="Freeform 92"/>
            <p:cNvSpPr/>
            <p:nvPr/>
          </p:nvSpPr>
          <p:spPr bwMode="auto">
            <a:xfrm>
              <a:off x="3586807" y="2700576"/>
              <a:ext cx="7381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5" name="Freeform 93"/>
            <p:cNvSpPr/>
            <p:nvPr/>
          </p:nvSpPr>
          <p:spPr bwMode="auto">
            <a:xfrm>
              <a:off x="3303438" y="2627947"/>
              <a:ext cx="304800" cy="85725"/>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4"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6" name="Oval 94"/>
            <p:cNvSpPr>
              <a:spLocks noChangeArrowheads="1"/>
            </p:cNvSpPr>
            <p:nvPr/>
          </p:nvSpPr>
          <p:spPr bwMode="auto">
            <a:xfrm>
              <a:off x="3362969" y="2416015"/>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7" name="Freeform 95"/>
            <p:cNvSpPr/>
            <p:nvPr/>
          </p:nvSpPr>
          <p:spPr bwMode="auto">
            <a:xfrm>
              <a:off x="3914229"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2" y="2"/>
                    <a:pt x="52" y="5"/>
                  </a:cubicBezTo>
                  <a:lnTo>
                    <a:pt x="52"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8" name="Freeform 96"/>
            <p:cNvSpPr/>
            <p:nvPr/>
          </p:nvSpPr>
          <p:spPr bwMode="auto">
            <a:xfrm>
              <a:off x="3914229"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29" name="Freeform 97"/>
            <p:cNvSpPr/>
            <p:nvPr/>
          </p:nvSpPr>
          <p:spPr bwMode="auto">
            <a:xfrm>
              <a:off x="4034482" y="2972038"/>
              <a:ext cx="103585"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4" y="2"/>
                    <a:pt x="24" y="5"/>
                  </a:cubicBezTo>
                  <a:lnTo>
                    <a:pt x="24"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0" name="Freeform 98"/>
            <p:cNvSpPr/>
            <p:nvPr/>
          </p:nvSpPr>
          <p:spPr bwMode="auto">
            <a:xfrm>
              <a:off x="4051150" y="2627947"/>
              <a:ext cx="177404"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1" name="Freeform 99"/>
            <p:cNvSpPr/>
            <p:nvPr/>
          </p:nvSpPr>
          <p:spPr bwMode="auto">
            <a:xfrm>
              <a:off x="3823741"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2" name="Freeform 100"/>
            <p:cNvSpPr/>
            <p:nvPr/>
          </p:nvSpPr>
          <p:spPr bwMode="auto">
            <a:xfrm>
              <a:off x="3823742" y="2700576"/>
              <a:ext cx="69056" cy="350044"/>
            </a:xfrm>
            <a:custGeom>
              <a:avLst/>
              <a:gdLst>
                <a:gd name="T0" fmla="*/ 16 w 16"/>
                <a:gd name="T1" fmla="*/ 76 h 81"/>
                <a:gd name="T2" fmla="*/ 11 w 16"/>
                <a:gd name="T3" fmla="*/ 81 h 81"/>
                <a:gd name="T4" fmla="*/ 4 w 16"/>
                <a:gd name="T5" fmla="*/ 81 h 81"/>
                <a:gd name="T6" fmla="*/ 0 w 16"/>
                <a:gd name="T7" fmla="*/ 76 h 81"/>
                <a:gd name="T8" fmla="*/ 0 w 16"/>
                <a:gd name="T9" fmla="*/ 5 h 81"/>
                <a:gd name="T10" fmla="*/ 4 w 16"/>
                <a:gd name="T11" fmla="*/ 0 h 81"/>
                <a:gd name="T12" fmla="*/ 11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1" y="81"/>
                  </a:cubicBezTo>
                  <a:cubicBezTo>
                    <a:pt x="4" y="81"/>
                    <a:pt x="4" y="81"/>
                    <a:pt x="4" y="81"/>
                  </a:cubicBezTo>
                  <a:cubicBezTo>
                    <a:pt x="2" y="81"/>
                    <a:pt x="0" y="79"/>
                    <a:pt x="0" y="76"/>
                  </a:cubicBezTo>
                  <a:cubicBezTo>
                    <a:pt x="0" y="5"/>
                    <a:pt x="0" y="5"/>
                    <a:pt x="0" y="5"/>
                  </a:cubicBezTo>
                  <a:cubicBezTo>
                    <a:pt x="0" y="2"/>
                    <a:pt x="2" y="0"/>
                    <a:pt x="4" y="0"/>
                  </a:cubicBezTo>
                  <a:cubicBezTo>
                    <a:pt x="11" y="0"/>
                    <a:pt x="11" y="0"/>
                    <a:pt x="11"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3" name="Freeform 101"/>
            <p:cNvSpPr/>
            <p:nvPr/>
          </p:nvSpPr>
          <p:spPr bwMode="auto">
            <a:xfrm>
              <a:off x="4159498"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4" name="Freeform 102"/>
            <p:cNvSpPr/>
            <p:nvPr/>
          </p:nvSpPr>
          <p:spPr bwMode="auto">
            <a:xfrm>
              <a:off x="3871366" y="2627947"/>
              <a:ext cx="304800" cy="85725"/>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10 h 20"/>
                <a:gd name="T12" fmla="*/ 0 w 71"/>
                <a:gd name="T13" fmla="*/ 11 h 20"/>
                <a:gd name="T14" fmla="*/ 10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10"/>
                  </a:cubicBezTo>
                  <a:cubicBezTo>
                    <a:pt x="0" y="11"/>
                    <a:pt x="0" y="11"/>
                    <a:pt x="0" y="11"/>
                  </a:cubicBezTo>
                  <a:cubicBezTo>
                    <a:pt x="0" y="16"/>
                    <a:pt x="5" y="20"/>
                    <a:pt x="10"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5" name="Oval 103"/>
            <p:cNvSpPr>
              <a:spLocks noChangeArrowheads="1"/>
            </p:cNvSpPr>
            <p:nvPr/>
          </p:nvSpPr>
          <p:spPr bwMode="auto">
            <a:xfrm>
              <a:off x="3930897" y="2416015"/>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6" name="Freeform 104"/>
            <p:cNvSpPr/>
            <p:nvPr/>
          </p:nvSpPr>
          <p:spPr bwMode="auto">
            <a:xfrm>
              <a:off x="4482156"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50" y="89"/>
                    <a:pt x="47" y="89"/>
                  </a:cubicBezTo>
                  <a:cubicBezTo>
                    <a:pt x="5" y="89"/>
                    <a:pt x="5" y="89"/>
                    <a:pt x="5" y="89"/>
                  </a:cubicBezTo>
                  <a:cubicBezTo>
                    <a:pt x="3" y="89"/>
                    <a:pt x="0" y="87"/>
                    <a:pt x="0" y="84"/>
                  </a:cubicBezTo>
                  <a:cubicBezTo>
                    <a:pt x="0" y="5"/>
                    <a:pt x="0" y="5"/>
                    <a:pt x="0" y="5"/>
                  </a:cubicBezTo>
                  <a:cubicBezTo>
                    <a:pt x="0" y="2"/>
                    <a:pt x="3" y="0"/>
                    <a:pt x="5" y="0"/>
                  </a:cubicBezTo>
                  <a:cubicBezTo>
                    <a:pt x="47" y="0"/>
                    <a:pt x="47" y="0"/>
                    <a:pt x="47" y="0"/>
                  </a:cubicBezTo>
                  <a:cubicBezTo>
                    <a:pt x="50" y="0"/>
                    <a:pt x="52" y="2"/>
                    <a:pt x="52" y="5"/>
                  </a:cubicBezTo>
                  <a:lnTo>
                    <a:pt x="52"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7" name="Freeform 105"/>
            <p:cNvSpPr/>
            <p:nvPr/>
          </p:nvSpPr>
          <p:spPr bwMode="auto">
            <a:xfrm>
              <a:off x="4482157" y="2972038"/>
              <a:ext cx="102394"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2" y="114"/>
                    <a:pt x="19" y="114"/>
                  </a:cubicBezTo>
                  <a:cubicBezTo>
                    <a:pt x="5" y="114"/>
                    <a:pt x="5" y="114"/>
                    <a:pt x="5" y="114"/>
                  </a:cubicBezTo>
                  <a:cubicBezTo>
                    <a:pt x="3" y="114"/>
                    <a:pt x="0" y="112"/>
                    <a:pt x="0" y="109"/>
                  </a:cubicBezTo>
                  <a:cubicBezTo>
                    <a:pt x="0" y="5"/>
                    <a:pt x="0" y="5"/>
                    <a:pt x="0" y="5"/>
                  </a:cubicBezTo>
                  <a:cubicBezTo>
                    <a:pt x="0" y="2"/>
                    <a:pt x="3" y="0"/>
                    <a:pt x="5" y="0"/>
                  </a:cubicBezTo>
                  <a:cubicBezTo>
                    <a:pt x="19" y="0"/>
                    <a:pt x="19" y="0"/>
                    <a:pt x="19" y="0"/>
                  </a:cubicBezTo>
                  <a:cubicBezTo>
                    <a:pt x="22" y="0"/>
                    <a:pt x="24" y="2"/>
                    <a:pt x="24" y="5"/>
                  </a:cubicBezTo>
                  <a:lnTo>
                    <a:pt x="24"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8" name="Freeform 106"/>
            <p:cNvSpPr/>
            <p:nvPr/>
          </p:nvSpPr>
          <p:spPr bwMode="auto">
            <a:xfrm>
              <a:off x="4607173"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39" name="Freeform 107"/>
            <p:cNvSpPr/>
            <p:nvPr/>
          </p:nvSpPr>
          <p:spPr bwMode="auto">
            <a:xfrm>
              <a:off x="4619079" y="2627947"/>
              <a:ext cx="176213" cy="150019"/>
            </a:xfrm>
            <a:custGeom>
              <a:avLst/>
              <a:gdLst>
                <a:gd name="T0" fmla="*/ 36 w 41"/>
                <a:gd name="T1" fmla="*/ 35 h 35"/>
                <a:gd name="T2" fmla="*/ 41 w 41"/>
                <a:gd name="T3" fmla="*/ 21 h 35"/>
                <a:gd name="T4" fmla="*/ 21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1"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0" name="Freeform 108"/>
            <p:cNvSpPr/>
            <p:nvPr/>
          </p:nvSpPr>
          <p:spPr bwMode="auto">
            <a:xfrm>
              <a:off x="4391669" y="2627947"/>
              <a:ext cx="176213" cy="150019"/>
            </a:xfrm>
            <a:custGeom>
              <a:avLst/>
              <a:gdLst>
                <a:gd name="T0" fmla="*/ 36 w 41"/>
                <a:gd name="T1" fmla="*/ 35 h 35"/>
                <a:gd name="T2" fmla="*/ 41 w 41"/>
                <a:gd name="T3" fmla="*/ 21 h 35"/>
                <a:gd name="T4" fmla="*/ 21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1"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1" name="Freeform 109"/>
            <p:cNvSpPr/>
            <p:nvPr/>
          </p:nvSpPr>
          <p:spPr bwMode="auto">
            <a:xfrm>
              <a:off x="4391669" y="2700576"/>
              <a:ext cx="69056" cy="350044"/>
            </a:xfrm>
            <a:custGeom>
              <a:avLst/>
              <a:gdLst>
                <a:gd name="T0" fmla="*/ 16 w 16"/>
                <a:gd name="T1" fmla="*/ 76 h 81"/>
                <a:gd name="T2" fmla="*/ 12 w 16"/>
                <a:gd name="T3" fmla="*/ 81 h 81"/>
                <a:gd name="T4" fmla="*/ 5 w 16"/>
                <a:gd name="T5" fmla="*/ 81 h 81"/>
                <a:gd name="T6" fmla="*/ 0 w 16"/>
                <a:gd name="T7" fmla="*/ 76 h 81"/>
                <a:gd name="T8" fmla="*/ 0 w 16"/>
                <a:gd name="T9" fmla="*/ 5 h 81"/>
                <a:gd name="T10" fmla="*/ 5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2" name="Freeform 110"/>
            <p:cNvSpPr/>
            <p:nvPr/>
          </p:nvSpPr>
          <p:spPr bwMode="auto">
            <a:xfrm>
              <a:off x="4727425" y="2700576"/>
              <a:ext cx="67866" cy="350044"/>
            </a:xfrm>
            <a:custGeom>
              <a:avLst/>
              <a:gdLst>
                <a:gd name="T0" fmla="*/ 16 w 16"/>
                <a:gd name="T1" fmla="*/ 76 h 81"/>
                <a:gd name="T2" fmla="*/ 12 w 16"/>
                <a:gd name="T3" fmla="*/ 81 h 81"/>
                <a:gd name="T4" fmla="*/ 5 w 16"/>
                <a:gd name="T5" fmla="*/ 81 h 81"/>
                <a:gd name="T6" fmla="*/ 0 w 16"/>
                <a:gd name="T7" fmla="*/ 76 h 81"/>
                <a:gd name="T8" fmla="*/ 0 w 16"/>
                <a:gd name="T9" fmla="*/ 5 h 81"/>
                <a:gd name="T10" fmla="*/ 5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3" name="Freeform 111"/>
            <p:cNvSpPr/>
            <p:nvPr/>
          </p:nvSpPr>
          <p:spPr bwMode="auto">
            <a:xfrm>
              <a:off x="4442866" y="2627947"/>
              <a:ext cx="305991" cy="85725"/>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1 w 71"/>
                <a:gd name="T17" fmla="*/ 20 h 20"/>
                <a:gd name="T18" fmla="*/ 71 w 71"/>
                <a:gd name="T19" fmla="*/ 11 h 20"/>
                <a:gd name="T20" fmla="*/ 71 w 71"/>
                <a:gd name="T21" fmla="*/ 10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10"/>
                  </a:cubicBezTo>
                  <a:cubicBezTo>
                    <a:pt x="0" y="11"/>
                    <a:pt x="0" y="11"/>
                    <a:pt x="0" y="11"/>
                  </a:cubicBezTo>
                  <a:cubicBezTo>
                    <a:pt x="0" y="16"/>
                    <a:pt x="4" y="20"/>
                    <a:pt x="9" y="20"/>
                  </a:cubicBezTo>
                  <a:cubicBezTo>
                    <a:pt x="61" y="20"/>
                    <a:pt x="61" y="20"/>
                    <a:pt x="61" y="20"/>
                  </a:cubicBezTo>
                  <a:cubicBezTo>
                    <a:pt x="67" y="20"/>
                    <a:pt x="71" y="16"/>
                    <a:pt x="71" y="11"/>
                  </a:cubicBezTo>
                  <a:cubicBezTo>
                    <a:pt x="71" y="10"/>
                    <a:pt x="71" y="10"/>
                    <a:pt x="71" y="10"/>
                  </a:cubicBezTo>
                  <a:cubicBezTo>
                    <a:pt x="71" y="4"/>
                    <a:pt x="67" y="0"/>
                    <a:pt x="61"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4" name="Oval 112"/>
            <p:cNvSpPr>
              <a:spLocks noChangeArrowheads="1"/>
            </p:cNvSpPr>
            <p:nvPr/>
          </p:nvSpPr>
          <p:spPr bwMode="auto">
            <a:xfrm>
              <a:off x="4503588" y="2416015"/>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5" name="Freeform 113"/>
            <p:cNvSpPr/>
            <p:nvPr/>
          </p:nvSpPr>
          <p:spPr bwMode="auto">
            <a:xfrm>
              <a:off x="5053657" y="2644616"/>
              <a:ext cx="220266" cy="384572"/>
            </a:xfrm>
            <a:custGeom>
              <a:avLst/>
              <a:gdLst>
                <a:gd name="T0" fmla="*/ 51 w 51"/>
                <a:gd name="T1" fmla="*/ 84 h 89"/>
                <a:gd name="T2" fmla="*/ 47 w 51"/>
                <a:gd name="T3" fmla="*/ 89 h 89"/>
                <a:gd name="T4" fmla="*/ 4 w 51"/>
                <a:gd name="T5" fmla="*/ 89 h 89"/>
                <a:gd name="T6" fmla="*/ 0 w 51"/>
                <a:gd name="T7" fmla="*/ 84 h 89"/>
                <a:gd name="T8" fmla="*/ 0 w 51"/>
                <a:gd name="T9" fmla="*/ 5 h 89"/>
                <a:gd name="T10" fmla="*/ 4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4" y="89"/>
                    <a:pt x="4" y="89"/>
                    <a:pt x="4" y="89"/>
                  </a:cubicBezTo>
                  <a:cubicBezTo>
                    <a:pt x="2" y="89"/>
                    <a:pt x="0" y="87"/>
                    <a:pt x="0" y="84"/>
                  </a:cubicBezTo>
                  <a:cubicBezTo>
                    <a:pt x="0" y="5"/>
                    <a:pt x="0" y="5"/>
                    <a:pt x="0" y="5"/>
                  </a:cubicBezTo>
                  <a:cubicBezTo>
                    <a:pt x="0" y="2"/>
                    <a:pt x="2" y="0"/>
                    <a:pt x="4" y="0"/>
                  </a:cubicBezTo>
                  <a:cubicBezTo>
                    <a:pt x="47" y="0"/>
                    <a:pt x="47" y="0"/>
                    <a:pt x="47" y="0"/>
                  </a:cubicBezTo>
                  <a:cubicBezTo>
                    <a:pt x="49" y="0"/>
                    <a:pt x="51" y="2"/>
                    <a:pt x="51" y="5"/>
                  </a:cubicBezTo>
                  <a:lnTo>
                    <a:pt x="51"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6" name="Freeform 114"/>
            <p:cNvSpPr/>
            <p:nvPr/>
          </p:nvSpPr>
          <p:spPr bwMode="auto">
            <a:xfrm>
              <a:off x="5053657"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7" name="Freeform 115"/>
            <p:cNvSpPr/>
            <p:nvPr/>
          </p:nvSpPr>
          <p:spPr bwMode="auto">
            <a:xfrm>
              <a:off x="5173910" y="2972038"/>
              <a:ext cx="100013"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8" name="Freeform 116"/>
            <p:cNvSpPr/>
            <p:nvPr/>
          </p:nvSpPr>
          <p:spPr bwMode="auto">
            <a:xfrm>
              <a:off x="5187007"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10"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49" name="Freeform 117"/>
            <p:cNvSpPr/>
            <p:nvPr/>
          </p:nvSpPr>
          <p:spPr bwMode="auto">
            <a:xfrm>
              <a:off x="4959598"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9"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50" name="Freeform 118"/>
            <p:cNvSpPr/>
            <p:nvPr/>
          </p:nvSpPr>
          <p:spPr bwMode="auto">
            <a:xfrm>
              <a:off x="4959597"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51" name="Freeform 119"/>
            <p:cNvSpPr/>
            <p:nvPr/>
          </p:nvSpPr>
          <p:spPr bwMode="auto">
            <a:xfrm>
              <a:off x="5295354"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52" name="Freeform 120"/>
            <p:cNvSpPr/>
            <p:nvPr/>
          </p:nvSpPr>
          <p:spPr bwMode="auto">
            <a:xfrm>
              <a:off x="5010794" y="2627947"/>
              <a:ext cx="305991" cy="85725"/>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9" y="3"/>
                    <a:pt x="24"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53" name="Oval 121"/>
            <p:cNvSpPr>
              <a:spLocks noChangeArrowheads="1"/>
            </p:cNvSpPr>
            <p:nvPr/>
          </p:nvSpPr>
          <p:spPr bwMode="auto">
            <a:xfrm>
              <a:off x="5071517" y="2416015"/>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grpSp>
      <p:grpSp>
        <p:nvGrpSpPr>
          <p:cNvPr id="2" name="组合 1"/>
          <p:cNvGrpSpPr/>
          <p:nvPr/>
        </p:nvGrpSpPr>
        <p:grpSpPr>
          <a:xfrm>
            <a:off x="5527525" y="2416015"/>
            <a:ext cx="2683669" cy="1047752"/>
            <a:chOff x="5527525" y="2416015"/>
            <a:chExt cx="2683669" cy="1047752"/>
          </a:xfrm>
        </p:grpSpPr>
        <p:sp>
          <p:nvSpPr>
            <p:cNvPr id="154" name="Freeform 122"/>
            <p:cNvSpPr/>
            <p:nvPr/>
          </p:nvSpPr>
          <p:spPr bwMode="auto">
            <a:xfrm>
              <a:off x="5621585" y="2644616"/>
              <a:ext cx="219075" cy="384572"/>
            </a:xfrm>
            <a:custGeom>
              <a:avLst/>
              <a:gdLst>
                <a:gd name="T0" fmla="*/ 51 w 51"/>
                <a:gd name="T1" fmla="*/ 84 h 89"/>
                <a:gd name="T2" fmla="*/ 47 w 51"/>
                <a:gd name="T3" fmla="*/ 89 h 89"/>
                <a:gd name="T4" fmla="*/ 5 w 51"/>
                <a:gd name="T5" fmla="*/ 89 h 89"/>
                <a:gd name="T6" fmla="*/ 0 w 51"/>
                <a:gd name="T7" fmla="*/ 84 h 89"/>
                <a:gd name="T8" fmla="*/ 0 w 51"/>
                <a:gd name="T9" fmla="*/ 5 h 89"/>
                <a:gd name="T10" fmla="*/ 5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1" y="2"/>
                    <a:pt x="51" y="5"/>
                  </a:cubicBezTo>
                  <a:lnTo>
                    <a:pt x="51"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55" name="Freeform 123"/>
            <p:cNvSpPr/>
            <p:nvPr/>
          </p:nvSpPr>
          <p:spPr bwMode="auto">
            <a:xfrm>
              <a:off x="5621586"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56" name="Freeform 124"/>
            <p:cNvSpPr/>
            <p:nvPr/>
          </p:nvSpPr>
          <p:spPr bwMode="auto">
            <a:xfrm>
              <a:off x="5741838"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57" name="Freeform 125"/>
            <p:cNvSpPr/>
            <p:nvPr/>
          </p:nvSpPr>
          <p:spPr bwMode="auto">
            <a:xfrm>
              <a:off x="5759697"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58" name="Freeform 126"/>
            <p:cNvSpPr/>
            <p:nvPr/>
          </p:nvSpPr>
          <p:spPr bwMode="auto">
            <a:xfrm>
              <a:off x="5527526" y="2627947"/>
              <a:ext cx="17978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3"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59" name="Freeform 127"/>
            <p:cNvSpPr/>
            <p:nvPr/>
          </p:nvSpPr>
          <p:spPr bwMode="auto">
            <a:xfrm>
              <a:off x="5527525"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3" y="81"/>
                    <a:pt x="0" y="79"/>
                    <a:pt x="0" y="76"/>
                  </a:cubicBezTo>
                  <a:cubicBezTo>
                    <a:pt x="0" y="5"/>
                    <a:pt x="0" y="5"/>
                    <a:pt x="0" y="5"/>
                  </a:cubicBezTo>
                  <a:cubicBezTo>
                    <a:pt x="0" y="2"/>
                    <a:pt x="3" y="0"/>
                    <a:pt x="5" y="0"/>
                  </a:cubicBezTo>
                  <a:cubicBezTo>
                    <a:pt x="12" y="0"/>
                    <a:pt x="12" y="0"/>
                    <a:pt x="12" y="0"/>
                  </a:cubicBezTo>
                  <a:cubicBezTo>
                    <a:pt x="15"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0" name="Freeform 128"/>
            <p:cNvSpPr/>
            <p:nvPr/>
          </p:nvSpPr>
          <p:spPr bwMode="auto">
            <a:xfrm>
              <a:off x="5866854" y="2700576"/>
              <a:ext cx="69056" cy="350044"/>
            </a:xfrm>
            <a:custGeom>
              <a:avLst/>
              <a:gdLst>
                <a:gd name="T0" fmla="*/ 16 w 16"/>
                <a:gd name="T1" fmla="*/ 76 h 81"/>
                <a:gd name="T2" fmla="*/ 11 w 16"/>
                <a:gd name="T3" fmla="*/ 81 h 81"/>
                <a:gd name="T4" fmla="*/ 4 w 16"/>
                <a:gd name="T5" fmla="*/ 81 h 81"/>
                <a:gd name="T6" fmla="*/ 0 w 16"/>
                <a:gd name="T7" fmla="*/ 76 h 81"/>
                <a:gd name="T8" fmla="*/ 0 w 16"/>
                <a:gd name="T9" fmla="*/ 5 h 81"/>
                <a:gd name="T10" fmla="*/ 4 w 16"/>
                <a:gd name="T11" fmla="*/ 0 h 81"/>
                <a:gd name="T12" fmla="*/ 11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1" y="81"/>
                  </a:cubicBezTo>
                  <a:cubicBezTo>
                    <a:pt x="4" y="81"/>
                    <a:pt x="4" y="81"/>
                    <a:pt x="4" y="81"/>
                  </a:cubicBezTo>
                  <a:cubicBezTo>
                    <a:pt x="2" y="81"/>
                    <a:pt x="0" y="79"/>
                    <a:pt x="0" y="76"/>
                  </a:cubicBezTo>
                  <a:cubicBezTo>
                    <a:pt x="0" y="5"/>
                    <a:pt x="0" y="5"/>
                    <a:pt x="0" y="5"/>
                  </a:cubicBezTo>
                  <a:cubicBezTo>
                    <a:pt x="0" y="2"/>
                    <a:pt x="2" y="0"/>
                    <a:pt x="4" y="0"/>
                  </a:cubicBezTo>
                  <a:cubicBezTo>
                    <a:pt x="11" y="0"/>
                    <a:pt x="11" y="0"/>
                    <a:pt x="11"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1" name="Freeform 129"/>
            <p:cNvSpPr/>
            <p:nvPr/>
          </p:nvSpPr>
          <p:spPr bwMode="auto">
            <a:xfrm>
              <a:off x="5578723" y="2627947"/>
              <a:ext cx="305991" cy="85725"/>
            </a:xfrm>
            <a:custGeom>
              <a:avLst/>
              <a:gdLst>
                <a:gd name="T0" fmla="*/ 62 w 71"/>
                <a:gd name="T1" fmla="*/ 0 h 20"/>
                <a:gd name="T2" fmla="*/ 51 w 71"/>
                <a:gd name="T3" fmla="*/ 0 h 20"/>
                <a:gd name="T4" fmla="*/ 36 w 71"/>
                <a:gd name="T5" fmla="*/ 3 h 20"/>
                <a:gd name="T6" fmla="*/ 20 w 71"/>
                <a:gd name="T7" fmla="*/ 0 h 20"/>
                <a:gd name="T8" fmla="*/ 10 w 71"/>
                <a:gd name="T9" fmla="*/ 0 h 20"/>
                <a:gd name="T10" fmla="*/ 0 w 71"/>
                <a:gd name="T11" fmla="*/ 10 h 20"/>
                <a:gd name="T12" fmla="*/ 0 w 71"/>
                <a:gd name="T13" fmla="*/ 11 h 20"/>
                <a:gd name="T14" fmla="*/ 10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10" y="0"/>
                    <a:pt x="10" y="0"/>
                    <a:pt x="10" y="0"/>
                  </a:cubicBezTo>
                  <a:cubicBezTo>
                    <a:pt x="4" y="0"/>
                    <a:pt x="0" y="4"/>
                    <a:pt x="0" y="10"/>
                  </a:cubicBezTo>
                  <a:cubicBezTo>
                    <a:pt x="0" y="11"/>
                    <a:pt x="0" y="11"/>
                    <a:pt x="0" y="11"/>
                  </a:cubicBezTo>
                  <a:cubicBezTo>
                    <a:pt x="0" y="16"/>
                    <a:pt x="4" y="20"/>
                    <a:pt x="10"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2" name="Oval 130"/>
            <p:cNvSpPr>
              <a:spLocks noChangeArrowheads="1"/>
            </p:cNvSpPr>
            <p:nvPr/>
          </p:nvSpPr>
          <p:spPr bwMode="auto">
            <a:xfrm>
              <a:off x="5639445" y="2416015"/>
              <a:ext cx="184547"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3" name="Freeform 131"/>
            <p:cNvSpPr/>
            <p:nvPr/>
          </p:nvSpPr>
          <p:spPr bwMode="auto">
            <a:xfrm>
              <a:off x="6189513"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50"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50" y="0"/>
                    <a:pt x="52" y="2"/>
                    <a:pt x="52" y="5"/>
                  </a:cubicBezTo>
                  <a:lnTo>
                    <a:pt x="52"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4" name="Freeform 132"/>
            <p:cNvSpPr/>
            <p:nvPr/>
          </p:nvSpPr>
          <p:spPr bwMode="auto">
            <a:xfrm>
              <a:off x="6189513" y="2972038"/>
              <a:ext cx="103585"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4" y="2"/>
                    <a:pt x="24" y="5"/>
                  </a:cubicBezTo>
                  <a:lnTo>
                    <a:pt x="24"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5" name="Freeform 133"/>
            <p:cNvSpPr/>
            <p:nvPr/>
          </p:nvSpPr>
          <p:spPr bwMode="auto">
            <a:xfrm>
              <a:off x="6314529"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6" name="Freeform 134"/>
            <p:cNvSpPr/>
            <p:nvPr/>
          </p:nvSpPr>
          <p:spPr bwMode="auto">
            <a:xfrm>
              <a:off x="6327625" y="2627947"/>
              <a:ext cx="176213" cy="150019"/>
            </a:xfrm>
            <a:custGeom>
              <a:avLst/>
              <a:gdLst>
                <a:gd name="T0" fmla="*/ 36 w 41"/>
                <a:gd name="T1" fmla="*/ 35 h 35"/>
                <a:gd name="T2" fmla="*/ 41 w 41"/>
                <a:gd name="T3" fmla="*/ 21 h 35"/>
                <a:gd name="T4" fmla="*/ 21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1"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7" name="Freeform 135"/>
            <p:cNvSpPr/>
            <p:nvPr/>
          </p:nvSpPr>
          <p:spPr bwMode="auto">
            <a:xfrm>
              <a:off x="6099025"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8" name="Freeform 136"/>
            <p:cNvSpPr/>
            <p:nvPr/>
          </p:nvSpPr>
          <p:spPr bwMode="auto">
            <a:xfrm>
              <a:off x="6099026"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69" name="Freeform 137"/>
            <p:cNvSpPr/>
            <p:nvPr/>
          </p:nvSpPr>
          <p:spPr bwMode="auto">
            <a:xfrm>
              <a:off x="6434782"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0" name="Freeform 138"/>
            <p:cNvSpPr/>
            <p:nvPr/>
          </p:nvSpPr>
          <p:spPr bwMode="auto">
            <a:xfrm>
              <a:off x="6151413" y="2627947"/>
              <a:ext cx="304800" cy="85725"/>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1 w 71"/>
                <a:gd name="T17" fmla="*/ 20 h 20"/>
                <a:gd name="T18" fmla="*/ 71 w 71"/>
                <a:gd name="T19" fmla="*/ 11 h 20"/>
                <a:gd name="T20" fmla="*/ 71 w 71"/>
                <a:gd name="T21" fmla="*/ 10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10"/>
                  </a:cubicBezTo>
                  <a:cubicBezTo>
                    <a:pt x="0" y="11"/>
                    <a:pt x="0" y="11"/>
                    <a:pt x="0" y="11"/>
                  </a:cubicBezTo>
                  <a:cubicBezTo>
                    <a:pt x="0" y="16"/>
                    <a:pt x="4" y="20"/>
                    <a:pt x="9" y="20"/>
                  </a:cubicBezTo>
                  <a:cubicBezTo>
                    <a:pt x="61" y="20"/>
                    <a:pt x="61" y="20"/>
                    <a:pt x="61" y="20"/>
                  </a:cubicBezTo>
                  <a:cubicBezTo>
                    <a:pt x="66" y="20"/>
                    <a:pt x="71" y="16"/>
                    <a:pt x="71" y="11"/>
                  </a:cubicBezTo>
                  <a:cubicBezTo>
                    <a:pt x="71" y="10"/>
                    <a:pt x="71" y="10"/>
                    <a:pt x="71" y="10"/>
                  </a:cubicBezTo>
                  <a:cubicBezTo>
                    <a:pt x="71" y="4"/>
                    <a:pt x="66" y="0"/>
                    <a:pt x="61"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1" name="Oval 139"/>
            <p:cNvSpPr>
              <a:spLocks noChangeArrowheads="1"/>
            </p:cNvSpPr>
            <p:nvPr/>
          </p:nvSpPr>
          <p:spPr bwMode="auto">
            <a:xfrm>
              <a:off x="6210944" y="2416015"/>
              <a:ext cx="180975"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2" name="Freeform 140"/>
            <p:cNvSpPr/>
            <p:nvPr/>
          </p:nvSpPr>
          <p:spPr bwMode="auto">
            <a:xfrm>
              <a:off x="6762204" y="2644616"/>
              <a:ext cx="219075" cy="384572"/>
            </a:xfrm>
            <a:custGeom>
              <a:avLst/>
              <a:gdLst>
                <a:gd name="T0" fmla="*/ 51 w 51"/>
                <a:gd name="T1" fmla="*/ 84 h 89"/>
                <a:gd name="T2" fmla="*/ 46 w 51"/>
                <a:gd name="T3" fmla="*/ 89 h 89"/>
                <a:gd name="T4" fmla="*/ 4 w 51"/>
                <a:gd name="T5" fmla="*/ 89 h 89"/>
                <a:gd name="T6" fmla="*/ 0 w 51"/>
                <a:gd name="T7" fmla="*/ 84 h 89"/>
                <a:gd name="T8" fmla="*/ 0 w 51"/>
                <a:gd name="T9" fmla="*/ 5 h 89"/>
                <a:gd name="T10" fmla="*/ 4 w 51"/>
                <a:gd name="T11" fmla="*/ 0 h 89"/>
                <a:gd name="T12" fmla="*/ 46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6" y="89"/>
                  </a:cubicBezTo>
                  <a:cubicBezTo>
                    <a:pt x="4" y="89"/>
                    <a:pt x="4" y="89"/>
                    <a:pt x="4" y="89"/>
                  </a:cubicBezTo>
                  <a:cubicBezTo>
                    <a:pt x="2" y="89"/>
                    <a:pt x="0" y="87"/>
                    <a:pt x="0" y="84"/>
                  </a:cubicBezTo>
                  <a:cubicBezTo>
                    <a:pt x="0" y="5"/>
                    <a:pt x="0" y="5"/>
                    <a:pt x="0" y="5"/>
                  </a:cubicBezTo>
                  <a:cubicBezTo>
                    <a:pt x="0" y="2"/>
                    <a:pt x="2" y="0"/>
                    <a:pt x="4" y="0"/>
                  </a:cubicBezTo>
                  <a:cubicBezTo>
                    <a:pt x="46" y="0"/>
                    <a:pt x="46" y="0"/>
                    <a:pt x="46" y="0"/>
                  </a:cubicBezTo>
                  <a:cubicBezTo>
                    <a:pt x="49" y="0"/>
                    <a:pt x="51" y="2"/>
                    <a:pt x="51" y="5"/>
                  </a:cubicBezTo>
                  <a:lnTo>
                    <a:pt x="51"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3" name="Freeform 141"/>
            <p:cNvSpPr/>
            <p:nvPr/>
          </p:nvSpPr>
          <p:spPr bwMode="auto">
            <a:xfrm>
              <a:off x="6762204"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4" name="Freeform 142"/>
            <p:cNvSpPr/>
            <p:nvPr/>
          </p:nvSpPr>
          <p:spPr bwMode="auto">
            <a:xfrm>
              <a:off x="6882457" y="2972038"/>
              <a:ext cx="98822" cy="491729"/>
            </a:xfrm>
            <a:custGeom>
              <a:avLst/>
              <a:gdLst>
                <a:gd name="T0" fmla="*/ 23 w 23"/>
                <a:gd name="T1" fmla="*/ 109 h 114"/>
                <a:gd name="T2" fmla="*/ 18 w 23"/>
                <a:gd name="T3" fmla="*/ 114 h 114"/>
                <a:gd name="T4" fmla="*/ 5 w 23"/>
                <a:gd name="T5" fmla="*/ 114 h 114"/>
                <a:gd name="T6" fmla="*/ 0 w 23"/>
                <a:gd name="T7" fmla="*/ 109 h 114"/>
                <a:gd name="T8" fmla="*/ 0 w 23"/>
                <a:gd name="T9" fmla="*/ 5 h 114"/>
                <a:gd name="T10" fmla="*/ 5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5" y="114"/>
                    <a:pt x="5" y="114"/>
                    <a:pt x="5" y="114"/>
                  </a:cubicBezTo>
                  <a:cubicBezTo>
                    <a:pt x="2" y="114"/>
                    <a:pt x="0" y="112"/>
                    <a:pt x="0" y="109"/>
                  </a:cubicBezTo>
                  <a:cubicBezTo>
                    <a:pt x="0" y="5"/>
                    <a:pt x="0" y="5"/>
                    <a:pt x="0" y="5"/>
                  </a:cubicBezTo>
                  <a:cubicBezTo>
                    <a:pt x="0" y="2"/>
                    <a:pt x="2" y="0"/>
                    <a:pt x="5" y="0"/>
                  </a:cubicBezTo>
                  <a:cubicBezTo>
                    <a:pt x="18" y="0"/>
                    <a:pt x="18" y="0"/>
                    <a:pt x="18"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5" name="Freeform 143"/>
            <p:cNvSpPr/>
            <p:nvPr/>
          </p:nvSpPr>
          <p:spPr bwMode="auto">
            <a:xfrm>
              <a:off x="6895554" y="2627947"/>
              <a:ext cx="17978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9" y="0"/>
                    <a:pt x="0" y="10"/>
                    <a:pt x="0" y="21"/>
                  </a:cubicBezTo>
                  <a:cubicBezTo>
                    <a:pt x="0" y="26"/>
                    <a:pt x="2"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6" name="Freeform 144"/>
            <p:cNvSpPr/>
            <p:nvPr/>
          </p:nvSpPr>
          <p:spPr bwMode="auto">
            <a:xfrm>
              <a:off x="6666954"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39" y="31"/>
                    <a:pt x="42" y="26"/>
                    <a:pt x="42" y="21"/>
                  </a:cubicBezTo>
                  <a:cubicBezTo>
                    <a:pt x="42" y="10"/>
                    <a:pt x="32" y="0"/>
                    <a:pt x="21" y="0"/>
                  </a:cubicBezTo>
                  <a:cubicBezTo>
                    <a:pt x="9" y="0"/>
                    <a:pt x="0" y="10"/>
                    <a:pt x="0" y="21"/>
                  </a:cubicBezTo>
                  <a:cubicBezTo>
                    <a:pt x="0" y="26"/>
                    <a:pt x="2"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7" name="Freeform 145"/>
            <p:cNvSpPr/>
            <p:nvPr/>
          </p:nvSpPr>
          <p:spPr bwMode="auto">
            <a:xfrm>
              <a:off x="6666954"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4"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4"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8" name="Freeform 146"/>
            <p:cNvSpPr/>
            <p:nvPr/>
          </p:nvSpPr>
          <p:spPr bwMode="auto">
            <a:xfrm>
              <a:off x="7002710"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79" name="Freeform 147"/>
            <p:cNvSpPr/>
            <p:nvPr/>
          </p:nvSpPr>
          <p:spPr bwMode="auto">
            <a:xfrm>
              <a:off x="6718150" y="2627947"/>
              <a:ext cx="305991" cy="85725"/>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8" y="3"/>
                    <a:pt x="24"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0" name="Oval 148"/>
            <p:cNvSpPr>
              <a:spLocks noChangeArrowheads="1"/>
            </p:cNvSpPr>
            <p:nvPr/>
          </p:nvSpPr>
          <p:spPr bwMode="auto">
            <a:xfrm>
              <a:off x="6778873" y="2416015"/>
              <a:ext cx="184547"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1" name="Freeform 149"/>
            <p:cNvSpPr/>
            <p:nvPr/>
          </p:nvSpPr>
          <p:spPr bwMode="auto">
            <a:xfrm>
              <a:off x="7328941" y="2644616"/>
              <a:ext cx="220266" cy="384572"/>
            </a:xfrm>
            <a:custGeom>
              <a:avLst/>
              <a:gdLst>
                <a:gd name="T0" fmla="*/ 51 w 51"/>
                <a:gd name="T1" fmla="*/ 84 h 89"/>
                <a:gd name="T2" fmla="*/ 47 w 51"/>
                <a:gd name="T3" fmla="*/ 89 h 89"/>
                <a:gd name="T4" fmla="*/ 5 w 51"/>
                <a:gd name="T5" fmla="*/ 89 h 89"/>
                <a:gd name="T6" fmla="*/ 0 w 51"/>
                <a:gd name="T7" fmla="*/ 84 h 89"/>
                <a:gd name="T8" fmla="*/ 0 w 51"/>
                <a:gd name="T9" fmla="*/ 5 h 89"/>
                <a:gd name="T10" fmla="*/ 5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1" y="2"/>
                    <a:pt x="51" y="5"/>
                  </a:cubicBezTo>
                  <a:lnTo>
                    <a:pt x="51"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2" name="Freeform 150"/>
            <p:cNvSpPr/>
            <p:nvPr/>
          </p:nvSpPr>
          <p:spPr bwMode="auto">
            <a:xfrm>
              <a:off x="7328941" y="2972038"/>
              <a:ext cx="100013" cy="491729"/>
            </a:xfrm>
            <a:custGeom>
              <a:avLst/>
              <a:gdLst>
                <a:gd name="T0" fmla="*/ 23 w 23"/>
                <a:gd name="T1" fmla="*/ 109 h 114"/>
                <a:gd name="T2" fmla="*/ 18 w 23"/>
                <a:gd name="T3" fmla="*/ 114 h 114"/>
                <a:gd name="T4" fmla="*/ 5 w 23"/>
                <a:gd name="T5" fmla="*/ 114 h 114"/>
                <a:gd name="T6" fmla="*/ 0 w 23"/>
                <a:gd name="T7" fmla="*/ 109 h 114"/>
                <a:gd name="T8" fmla="*/ 0 w 23"/>
                <a:gd name="T9" fmla="*/ 5 h 114"/>
                <a:gd name="T10" fmla="*/ 5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5" y="114"/>
                    <a:pt x="5" y="114"/>
                    <a:pt x="5" y="114"/>
                  </a:cubicBezTo>
                  <a:cubicBezTo>
                    <a:pt x="2" y="114"/>
                    <a:pt x="0" y="112"/>
                    <a:pt x="0" y="109"/>
                  </a:cubicBezTo>
                  <a:cubicBezTo>
                    <a:pt x="0" y="5"/>
                    <a:pt x="0" y="5"/>
                    <a:pt x="0" y="5"/>
                  </a:cubicBezTo>
                  <a:cubicBezTo>
                    <a:pt x="0" y="2"/>
                    <a:pt x="2" y="0"/>
                    <a:pt x="5" y="0"/>
                  </a:cubicBezTo>
                  <a:cubicBezTo>
                    <a:pt x="18" y="0"/>
                    <a:pt x="18" y="0"/>
                    <a:pt x="18"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3" name="Freeform 151"/>
            <p:cNvSpPr/>
            <p:nvPr/>
          </p:nvSpPr>
          <p:spPr bwMode="auto">
            <a:xfrm>
              <a:off x="7450386"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4" name="Freeform 152"/>
            <p:cNvSpPr/>
            <p:nvPr/>
          </p:nvSpPr>
          <p:spPr bwMode="auto">
            <a:xfrm>
              <a:off x="7462291"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3"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5" name="Freeform 153"/>
            <p:cNvSpPr/>
            <p:nvPr/>
          </p:nvSpPr>
          <p:spPr bwMode="auto">
            <a:xfrm>
              <a:off x="7234882"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2"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6" name="Freeform 154"/>
            <p:cNvSpPr/>
            <p:nvPr/>
          </p:nvSpPr>
          <p:spPr bwMode="auto">
            <a:xfrm>
              <a:off x="7234881"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7" name="Freeform 155"/>
            <p:cNvSpPr/>
            <p:nvPr/>
          </p:nvSpPr>
          <p:spPr bwMode="auto">
            <a:xfrm>
              <a:off x="7570638"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8" name="Freeform 156"/>
            <p:cNvSpPr/>
            <p:nvPr/>
          </p:nvSpPr>
          <p:spPr bwMode="auto">
            <a:xfrm>
              <a:off x="7286079" y="2627947"/>
              <a:ext cx="305991" cy="85725"/>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89" name="Oval 157"/>
            <p:cNvSpPr>
              <a:spLocks noChangeArrowheads="1"/>
            </p:cNvSpPr>
            <p:nvPr/>
          </p:nvSpPr>
          <p:spPr bwMode="auto">
            <a:xfrm>
              <a:off x="7346801" y="2416015"/>
              <a:ext cx="184547"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90" name="Freeform 158"/>
            <p:cNvSpPr/>
            <p:nvPr/>
          </p:nvSpPr>
          <p:spPr bwMode="auto">
            <a:xfrm>
              <a:off x="7896869"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50"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50" y="0"/>
                    <a:pt x="52" y="2"/>
                    <a:pt x="52" y="5"/>
                  </a:cubicBezTo>
                  <a:lnTo>
                    <a:pt x="52"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91" name="Freeform 159"/>
            <p:cNvSpPr/>
            <p:nvPr/>
          </p:nvSpPr>
          <p:spPr bwMode="auto">
            <a:xfrm>
              <a:off x="7896870"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92" name="Freeform 160"/>
            <p:cNvSpPr/>
            <p:nvPr/>
          </p:nvSpPr>
          <p:spPr bwMode="auto">
            <a:xfrm>
              <a:off x="8018313" y="2972038"/>
              <a:ext cx="102394"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2" y="114"/>
                    <a:pt x="19" y="114"/>
                  </a:cubicBezTo>
                  <a:cubicBezTo>
                    <a:pt x="5" y="114"/>
                    <a:pt x="5" y="114"/>
                    <a:pt x="5" y="114"/>
                  </a:cubicBezTo>
                  <a:cubicBezTo>
                    <a:pt x="3" y="114"/>
                    <a:pt x="0" y="112"/>
                    <a:pt x="0" y="109"/>
                  </a:cubicBezTo>
                  <a:cubicBezTo>
                    <a:pt x="0" y="5"/>
                    <a:pt x="0" y="5"/>
                    <a:pt x="0" y="5"/>
                  </a:cubicBezTo>
                  <a:cubicBezTo>
                    <a:pt x="0" y="2"/>
                    <a:pt x="3" y="0"/>
                    <a:pt x="5" y="0"/>
                  </a:cubicBezTo>
                  <a:cubicBezTo>
                    <a:pt x="19" y="0"/>
                    <a:pt x="19" y="0"/>
                    <a:pt x="19" y="0"/>
                  </a:cubicBezTo>
                  <a:cubicBezTo>
                    <a:pt x="22" y="0"/>
                    <a:pt x="24" y="2"/>
                    <a:pt x="24" y="5"/>
                  </a:cubicBezTo>
                  <a:lnTo>
                    <a:pt x="24"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93" name="Freeform 161"/>
            <p:cNvSpPr/>
            <p:nvPr/>
          </p:nvSpPr>
          <p:spPr bwMode="auto">
            <a:xfrm>
              <a:off x="8034981"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94" name="Freeform 162"/>
            <p:cNvSpPr/>
            <p:nvPr/>
          </p:nvSpPr>
          <p:spPr bwMode="auto">
            <a:xfrm>
              <a:off x="7806381" y="2627947"/>
              <a:ext cx="177404"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95" name="Freeform 163"/>
            <p:cNvSpPr/>
            <p:nvPr/>
          </p:nvSpPr>
          <p:spPr bwMode="auto">
            <a:xfrm>
              <a:off x="7806382"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96" name="Freeform 164"/>
            <p:cNvSpPr/>
            <p:nvPr/>
          </p:nvSpPr>
          <p:spPr bwMode="auto">
            <a:xfrm>
              <a:off x="8142138"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97" name="Freeform 165"/>
            <p:cNvSpPr/>
            <p:nvPr/>
          </p:nvSpPr>
          <p:spPr bwMode="auto">
            <a:xfrm>
              <a:off x="7854007" y="2627947"/>
              <a:ext cx="305991" cy="85725"/>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10 h 20"/>
                <a:gd name="T12" fmla="*/ 0 w 71"/>
                <a:gd name="T13" fmla="*/ 11 h 20"/>
                <a:gd name="T14" fmla="*/ 10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10"/>
                  </a:cubicBezTo>
                  <a:cubicBezTo>
                    <a:pt x="0" y="11"/>
                    <a:pt x="0" y="11"/>
                    <a:pt x="0" y="11"/>
                  </a:cubicBezTo>
                  <a:cubicBezTo>
                    <a:pt x="0" y="16"/>
                    <a:pt x="5" y="20"/>
                    <a:pt x="10"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198" name="Oval 166"/>
            <p:cNvSpPr>
              <a:spLocks noChangeArrowheads="1"/>
            </p:cNvSpPr>
            <p:nvPr/>
          </p:nvSpPr>
          <p:spPr bwMode="auto">
            <a:xfrm>
              <a:off x="7914729" y="2416015"/>
              <a:ext cx="184547"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a typeface="微软雅黑 Light" panose="020B0502040204020203" pitchFamily="34" charset="-122"/>
              </a:endParaRPr>
            </a:p>
          </p:txBody>
        </p:sp>
      </p:grpSp>
      <p:sp>
        <p:nvSpPr>
          <p:cNvPr id="200" name="文本框 172"/>
          <p:cNvSpPr txBox="1"/>
          <p:nvPr/>
        </p:nvSpPr>
        <p:spPr>
          <a:xfrm>
            <a:off x="1232941" y="2521356"/>
            <a:ext cx="2327672" cy="1015663"/>
          </a:xfrm>
          <a:prstGeom prst="rect">
            <a:avLst/>
          </a:prstGeom>
          <a:noFill/>
        </p:spPr>
        <p:txBody>
          <a:bodyPr wrap="square" rtlCol="0">
            <a:spAutoFit/>
          </a:bodyPr>
          <a:lstStyle/>
          <a:p>
            <a:pPr defTabSz="685800" fontAlgn="base">
              <a:spcBef>
                <a:spcPct val="0"/>
              </a:spcBef>
              <a:spcAft>
                <a:spcPct val="0"/>
              </a:spcAft>
            </a:pPr>
            <a:r>
              <a:rPr lang="en-US" altLang="zh-CN" sz="6000" dirty="0">
                <a:latin typeface="微软雅黑 Light" panose="020B0502040204020203" pitchFamily="34" charset="-122"/>
                <a:ea typeface="微软雅黑 Light" panose="020B0502040204020203" pitchFamily="34" charset="-122"/>
                <a:cs typeface="Open Sans Light" panose="020B0306030504020204" pitchFamily="34" charset="0"/>
              </a:rPr>
              <a:t>63%</a:t>
            </a:r>
            <a:endParaRPr lang="zh-CN" altLang="en-US" sz="6000" dirty="0">
              <a:latin typeface="Open Sans Light" panose="020B0306030504020204" pitchFamily="34" charset="0"/>
              <a:ea typeface="微软雅黑 Light" panose="020B0502040204020203" pitchFamily="34" charset="-122"/>
              <a:cs typeface="Open Sans Light" panose="020B0306030504020204" pitchFamily="34" charset="0"/>
            </a:endParaRPr>
          </a:p>
        </p:txBody>
      </p:sp>
      <p:sp>
        <p:nvSpPr>
          <p:cNvPr id="201" name="Lorem Ipsum"/>
          <p:cNvSpPr/>
          <p:nvPr/>
        </p:nvSpPr>
        <p:spPr bwMode="auto">
          <a:xfrm>
            <a:off x="1206215" y="3837053"/>
            <a:ext cx="7063854" cy="544473"/>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fontAlgn="base">
              <a:lnSpc>
                <a:spcPct val="150000"/>
              </a:lnSpc>
              <a:spcBef>
                <a:spcPct val="0"/>
              </a:spcBef>
              <a:spcAft>
                <a:spcPts val="450"/>
              </a:spcAft>
            </a:pPr>
            <a:r>
              <a:rPr lang="zh-CN" altLang="en-US" sz="1100" dirty="0" smtClean="0">
                <a:solidFill>
                  <a:srgbClr val="34495E"/>
                </a:solidFill>
                <a:latin typeface="微软雅黑 Light" panose="020B0502040204020203" pitchFamily="34" charset="-122"/>
                <a:ea typeface="微软雅黑 Light" panose="020B0502040204020203" pitchFamily="34" charset="-122"/>
                <a:cs typeface="Open Sans Light" panose="020B0306030504020204" pitchFamily="34" charset="0"/>
              </a:rPr>
              <a:t>单击</a:t>
            </a:r>
            <a:r>
              <a:rPr lang="zh-CN" altLang="en-US" sz="1100" dirty="0">
                <a:solidFill>
                  <a:srgbClr val="34495E"/>
                </a:solidFill>
                <a:latin typeface="微软雅黑 Light" panose="020B0502040204020203" pitchFamily="34" charset="-122"/>
                <a:ea typeface="微软雅黑 Light" panose="020B0502040204020203" pitchFamily="34" charset="-122"/>
                <a:cs typeface="Open Sans Light" panose="020B0306030504020204" pitchFamily="34" charset="0"/>
              </a:rPr>
              <a:t>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sz="1100" dirty="0">
              <a:solidFill>
                <a:srgbClr val="34495E"/>
              </a:solidFill>
              <a:latin typeface="微软雅黑 Light" panose="020B0502040204020203" pitchFamily="34" charset="-122"/>
              <a:ea typeface="微软雅黑 Light" panose="020B0502040204020203" pitchFamily="34" charset="-122"/>
              <a:cs typeface="Open Sans Light" panose="020B03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200"/>
                                        </p:tgtEl>
                                        <p:attrNameLst>
                                          <p:attrName>style.visibility</p:attrName>
                                        </p:attrNameLst>
                                      </p:cBhvr>
                                      <p:to>
                                        <p:strVal val="visible"/>
                                      </p:to>
                                    </p:set>
                                    <p:anim calcmode="lin" valueType="num">
                                      <p:cBhvr>
                                        <p:cTn id="23" dur="1000" fill="hold"/>
                                        <p:tgtEl>
                                          <p:spTgt spid="200"/>
                                        </p:tgtEl>
                                        <p:attrNameLst>
                                          <p:attrName>ppt_w</p:attrName>
                                        </p:attrNameLst>
                                      </p:cBhvr>
                                      <p:tavLst>
                                        <p:tav tm="0">
                                          <p:val>
                                            <p:strVal val="#ppt_w*0.70"/>
                                          </p:val>
                                        </p:tav>
                                        <p:tav tm="100000">
                                          <p:val>
                                            <p:strVal val="#ppt_w"/>
                                          </p:val>
                                        </p:tav>
                                      </p:tavLst>
                                    </p:anim>
                                    <p:anim calcmode="lin" valueType="num">
                                      <p:cBhvr>
                                        <p:cTn id="24" dur="1000" fill="hold"/>
                                        <p:tgtEl>
                                          <p:spTgt spid="200"/>
                                        </p:tgtEl>
                                        <p:attrNameLst>
                                          <p:attrName>ppt_h</p:attrName>
                                        </p:attrNameLst>
                                      </p:cBhvr>
                                      <p:tavLst>
                                        <p:tav tm="0">
                                          <p:val>
                                            <p:strVal val="#ppt_h"/>
                                          </p:val>
                                        </p:tav>
                                        <p:tav tm="100000">
                                          <p:val>
                                            <p:strVal val="#ppt_h"/>
                                          </p:val>
                                        </p:tav>
                                      </p:tavLst>
                                    </p:anim>
                                    <p:animEffect transition="in" filter="fade">
                                      <p:cBhvr>
                                        <p:cTn id="25" dur="1000"/>
                                        <p:tgtEl>
                                          <p:spTgt spid="200"/>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1"/>
                                        </p:tgtEl>
                                        <p:attrNameLst>
                                          <p:attrName>style.visibility</p:attrName>
                                        </p:attrNameLst>
                                      </p:cBhvr>
                                      <p:to>
                                        <p:strVal val="visible"/>
                                      </p:to>
                                    </p:set>
                                    <p:animEffect transition="in" filter="fade">
                                      <p:cBhvr>
                                        <p:cTn id="29" dur="1000"/>
                                        <p:tgtEl>
                                          <p:spTgt spid="201"/>
                                        </p:tgtEl>
                                      </p:cBhvr>
                                    </p:animEffect>
                                    <p:anim calcmode="lin" valueType="num">
                                      <p:cBhvr>
                                        <p:cTn id="30" dur="1000" fill="hold"/>
                                        <p:tgtEl>
                                          <p:spTgt spid="201"/>
                                        </p:tgtEl>
                                        <p:attrNameLst>
                                          <p:attrName>ppt_x</p:attrName>
                                        </p:attrNameLst>
                                      </p:cBhvr>
                                      <p:tavLst>
                                        <p:tav tm="0">
                                          <p:val>
                                            <p:strVal val="#ppt_x"/>
                                          </p:val>
                                        </p:tav>
                                        <p:tav tm="100000">
                                          <p:val>
                                            <p:strVal val="#ppt_x"/>
                                          </p:val>
                                        </p:tav>
                                      </p:tavLst>
                                    </p:anim>
                                    <p:anim calcmode="lin" valueType="num">
                                      <p:cBhvr>
                                        <p:cTn id="31" dur="1000" fill="hold"/>
                                        <p:tgtEl>
                                          <p:spTgt spid="2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02623" y="1297644"/>
            <a:ext cx="2772748" cy="951665"/>
            <a:chOff x="1275194" y="1529872"/>
            <a:chExt cx="2772748" cy="951665"/>
          </a:xfrm>
        </p:grpSpPr>
        <p:sp>
          <p:nvSpPr>
            <p:cNvPr id="21" name="八角星 20"/>
            <p:cNvSpPr/>
            <p:nvPr/>
          </p:nvSpPr>
          <p:spPr>
            <a:xfrm>
              <a:off x="1275194" y="1529888"/>
              <a:ext cx="951649" cy="951649"/>
            </a:xfrm>
            <a:prstGeom prst="star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22" name="矩形 21"/>
            <p:cNvSpPr/>
            <p:nvPr/>
          </p:nvSpPr>
          <p:spPr>
            <a:xfrm>
              <a:off x="1751039" y="1529872"/>
              <a:ext cx="2296903" cy="95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a typeface="微软雅黑 Light" panose="020B0502040204020203" pitchFamily="34" charset="-122"/>
              </a:endParaRPr>
            </a:p>
          </p:txBody>
        </p:sp>
        <p:sp>
          <p:nvSpPr>
            <p:cNvPr id="23" name="文本框 25"/>
            <p:cNvSpPr txBox="1"/>
            <p:nvPr/>
          </p:nvSpPr>
          <p:spPr>
            <a:xfrm>
              <a:off x="1435349" y="1740320"/>
              <a:ext cx="359211"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en-US" altLang="zh-HK" sz="3000" dirty="0">
                  <a:solidFill>
                    <a:prstClr val="white"/>
                  </a:solidFill>
                  <a:latin typeface="微软雅黑 Light" panose="020B0502040204020203" pitchFamily="34" charset="-122"/>
                  <a:ea typeface="微软雅黑 Light" panose="020B0502040204020203" pitchFamily="34" charset="-122"/>
                </a:rPr>
                <a:t>1</a:t>
              </a:r>
              <a:endParaRPr lang="zh-HK" altLang="en-US" sz="3000" dirty="0">
                <a:solidFill>
                  <a:prstClr val="white"/>
                </a:solidFill>
                <a:latin typeface="微软雅黑 Light" panose="020B0502040204020203" pitchFamily="34" charset="-122"/>
                <a:ea typeface="微软雅黑 Light" panose="020B0502040204020203" pitchFamily="34" charset="-122"/>
              </a:endParaRPr>
            </a:p>
          </p:txBody>
        </p:sp>
        <p:sp>
          <p:nvSpPr>
            <p:cNvPr id="24" name="文本框 27"/>
            <p:cNvSpPr txBox="1"/>
            <p:nvPr/>
          </p:nvSpPr>
          <p:spPr>
            <a:xfrm>
              <a:off x="1751021" y="1578149"/>
              <a:ext cx="1110343" cy="276997"/>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lang="zh-HK" altLang="en-US"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sp>
          <p:nvSpPr>
            <p:cNvPr id="25" name="文本框 28"/>
            <p:cNvSpPr txBox="1"/>
            <p:nvPr/>
          </p:nvSpPr>
          <p:spPr>
            <a:xfrm>
              <a:off x="1751036" y="1902493"/>
              <a:ext cx="2144503" cy="530913"/>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单击此处添加文本单击此处添加</a:t>
              </a:r>
              <a:r>
                <a:rPr lang="zh-CN" altLang="en-US" sz="1500" dirty="0" smtClean="0">
                  <a:solidFill>
                    <a:prstClr val="black">
                      <a:lumMod val="75000"/>
                      <a:lumOff val="25000"/>
                    </a:prstClr>
                  </a:solidFill>
                  <a:latin typeface="微软雅黑 Light" panose="020B0502040204020203" pitchFamily="34" charset="-122"/>
                  <a:ea typeface="微软雅黑 Light" panose="020B0502040204020203" pitchFamily="34" charset="-122"/>
                </a:rPr>
                <a:t>文本</a:t>
              </a:r>
              <a:endParaRPr lang="zh-HK"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grpSp>
        <p:nvGrpSpPr>
          <p:cNvPr id="3" name="组合 2"/>
          <p:cNvGrpSpPr/>
          <p:nvPr/>
        </p:nvGrpSpPr>
        <p:grpSpPr>
          <a:xfrm>
            <a:off x="1202623" y="3126444"/>
            <a:ext cx="2772748" cy="951731"/>
            <a:chOff x="1275194" y="3358672"/>
            <a:chExt cx="2772748" cy="951731"/>
          </a:xfrm>
        </p:grpSpPr>
        <p:sp>
          <p:nvSpPr>
            <p:cNvPr id="26" name="八角星 25"/>
            <p:cNvSpPr/>
            <p:nvPr/>
          </p:nvSpPr>
          <p:spPr>
            <a:xfrm>
              <a:off x="1275194" y="3358754"/>
              <a:ext cx="951649" cy="951649"/>
            </a:xfrm>
            <a:prstGeom prst="star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27" name="矩形 26"/>
            <p:cNvSpPr/>
            <p:nvPr/>
          </p:nvSpPr>
          <p:spPr>
            <a:xfrm>
              <a:off x="1751039" y="3358672"/>
              <a:ext cx="2296903" cy="95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a typeface="微软雅黑 Light" panose="020B0502040204020203" pitchFamily="34" charset="-122"/>
              </a:endParaRPr>
            </a:p>
          </p:txBody>
        </p:sp>
        <p:sp>
          <p:nvSpPr>
            <p:cNvPr id="28" name="文本框 32"/>
            <p:cNvSpPr txBox="1"/>
            <p:nvPr/>
          </p:nvSpPr>
          <p:spPr>
            <a:xfrm>
              <a:off x="1348265" y="3569120"/>
              <a:ext cx="359211"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en-US" altLang="zh-HK" sz="3000" dirty="0">
                  <a:solidFill>
                    <a:prstClr val="white"/>
                  </a:solidFill>
                  <a:latin typeface="微软雅黑 Light" panose="020B0502040204020203" pitchFamily="34" charset="-122"/>
                  <a:ea typeface="微软雅黑 Light" panose="020B0502040204020203" pitchFamily="34" charset="-122"/>
                </a:rPr>
                <a:t>2</a:t>
              </a:r>
              <a:endParaRPr lang="zh-HK" altLang="en-US" sz="3000" dirty="0">
                <a:solidFill>
                  <a:prstClr val="white"/>
                </a:solidFill>
                <a:latin typeface="微软雅黑 Light" panose="020B0502040204020203" pitchFamily="34" charset="-122"/>
                <a:ea typeface="微软雅黑 Light" panose="020B0502040204020203" pitchFamily="34" charset="-122"/>
              </a:endParaRPr>
            </a:p>
          </p:txBody>
        </p:sp>
        <p:sp>
          <p:nvSpPr>
            <p:cNvPr id="29" name="文本框 33"/>
            <p:cNvSpPr txBox="1"/>
            <p:nvPr/>
          </p:nvSpPr>
          <p:spPr>
            <a:xfrm>
              <a:off x="1751021" y="3406949"/>
              <a:ext cx="1110343" cy="276997"/>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lang="zh-HK" altLang="en-US"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sp>
          <p:nvSpPr>
            <p:cNvPr id="30" name="文本框 34"/>
            <p:cNvSpPr txBox="1"/>
            <p:nvPr/>
          </p:nvSpPr>
          <p:spPr>
            <a:xfrm>
              <a:off x="1751036" y="3731293"/>
              <a:ext cx="2144503"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单击此处添加文本单击此处添加文本</a:t>
              </a:r>
              <a:endParaRPr lang="zh-HK"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grpSp>
        <p:nvGrpSpPr>
          <p:cNvPr id="4" name="组合 3"/>
          <p:cNvGrpSpPr/>
          <p:nvPr/>
        </p:nvGrpSpPr>
        <p:grpSpPr>
          <a:xfrm>
            <a:off x="5023558" y="1297644"/>
            <a:ext cx="2772727" cy="951665"/>
            <a:chOff x="5096129" y="1529872"/>
            <a:chExt cx="2772727" cy="951665"/>
          </a:xfrm>
        </p:grpSpPr>
        <p:sp>
          <p:nvSpPr>
            <p:cNvPr id="31" name="八角星 30"/>
            <p:cNvSpPr/>
            <p:nvPr/>
          </p:nvSpPr>
          <p:spPr>
            <a:xfrm>
              <a:off x="5096129" y="1529888"/>
              <a:ext cx="951649" cy="951649"/>
            </a:xfrm>
            <a:prstGeom prst="star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32" name="矩形 31"/>
            <p:cNvSpPr/>
            <p:nvPr/>
          </p:nvSpPr>
          <p:spPr>
            <a:xfrm>
              <a:off x="5571953" y="1529872"/>
              <a:ext cx="2296903" cy="95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a typeface="微软雅黑 Light" panose="020B0502040204020203" pitchFamily="34" charset="-122"/>
              </a:endParaRPr>
            </a:p>
          </p:txBody>
        </p:sp>
        <p:sp>
          <p:nvSpPr>
            <p:cNvPr id="33" name="文本框 37"/>
            <p:cNvSpPr txBox="1"/>
            <p:nvPr/>
          </p:nvSpPr>
          <p:spPr>
            <a:xfrm>
              <a:off x="5169152" y="1740320"/>
              <a:ext cx="359211"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en-US" altLang="zh-HK" sz="3000" dirty="0">
                  <a:solidFill>
                    <a:prstClr val="white"/>
                  </a:solidFill>
                  <a:latin typeface="微软雅黑 Light" panose="020B0502040204020203" pitchFamily="34" charset="-122"/>
                  <a:ea typeface="微软雅黑 Light" panose="020B0502040204020203" pitchFamily="34" charset="-122"/>
                </a:rPr>
                <a:t>3</a:t>
              </a:r>
              <a:endParaRPr lang="zh-HK" altLang="en-US" sz="3000" dirty="0">
                <a:solidFill>
                  <a:prstClr val="white"/>
                </a:solidFill>
                <a:latin typeface="微软雅黑 Light" panose="020B0502040204020203" pitchFamily="34" charset="-122"/>
                <a:ea typeface="微软雅黑 Light" panose="020B0502040204020203" pitchFamily="34" charset="-122"/>
              </a:endParaRPr>
            </a:p>
          </p:txBody>
        </p:sp>
        <p:sp>
          <p:nvSpPr>
            <p:cNvPr id="34" name="文本框 38"/>
            <p:cNvSpPr txBox="1"/>
            <p:nvPr/>
          </p:nvSpPr>
          <p:spPr>
            <a:xfrm>
              <a:off x="5571929" y="1578149"/>
              <a:ext cx="1110343" cy="276997"/>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lang="zh-HK" altLang="en-US"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sp>
          <p:nvSpPr>
            <p:cNvPr id="35" name="文本框 39"/>
            <p:cNvSpPr txBox="1"/>
            <p:nvPr/>
          </p:nvSpPr>
          <p:spPr>
            <a:xfrm>
              <a:off x="5571950" y="1902493"/>
              <a:ext cx="2144503"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单击此处添加文本单击此处添加文本</a:t>
              </a:r>
              <a:endParaRPr lang="zh-HK"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grpSp>
        <p:nvGrpSpPr>
          <p:cNvPr id="5" name="组合 4"/>
          <p:cNvGrpSpPr/>
          <p:nvPr/>
        </p:nvGrpSpPr>
        <p:grpSpPr>
          <a:xfrm>
            <a:off x="5023558" y="3126444"/>
            <a:ext cx="2772727" cy="951731"/>
            <a:chOff x="5096129" y="3358672"/>
            <a:chExt cx="2772727" cy="951731"/>
          </a:xfrm>
        </p:grpSpPr>
        <p:sp>
          <p:nvSpPr>
            <p:cNvPr id="36" name="八角星 35"/>
            <p:cNvSpPr/>
            <p:nvPr/>
          </p:nvSpPr>
          <p:spPr>
            <a:xfrm>
              <a:off x="5096129" y="3358754"/>
              <a:ext cx="951649" cy="951649"/>
            </a:xfrm>
            <a:prstGeom prst="star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37" name="矩形 36"/>
            <p:cNvSpPr/>
            <p:nvPr/>
          </p:nvSpPr>
          <p:spPr>
            <a:xfrm>
              <a:off x="5571953" y="3358672"/>
              <a:ext cx="2296903" cy="95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a typeface="微软雅黑 Light" panose="020B0502040204020203" pitchFamily="34" charset="-122"/>
              </a:endParaRPr>
            </a:p>
          </p:txBody>
        </p:sp>
        <p:sp>
          <p:nvSpPr>
            <p:cNvPr id="38" name="文本框 42"/>
            <p:cNvSpPr txBox="1"/>
            <p:nvPr/>
          </p:nvSpPr>
          <p:spPr>
            <a:xfrm>
              <a:off x="5169152" y="3569120"/>
              <a:ext cx="359211"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en-US" altLang="zh-HK" sz="3000" dirty="0">
                  <a:solidFill>
                    <a:prstClr val="white"/>
                  </a:solidFill>
                  <a:latin typeface="微软雅黑 Light" panose="020B0502040204020203" pitchFamily="34" charset="-122"/>
                  <a:ea typeface="微软雅黑 Light" panose="020B0502040204020203" pitchFamily="34" charset="-122"/>
                </a:rPr>
                <a:t>4</a:t>
              </a:r>
              <a:endParaRPr lang="zh-HK" altLang="en-US" sz="3000" dirty="0">
                <a:solidFill>
                  <a:prstClr val="white"/>
                </a:solidFill>
                <a:latin typeface="微软雅黑 Light" panose="020B0502040204020203" pitchFamily="34" charset="-122"/>
                <a:ea typeface="微软雅黑 Light" panose="020B0502040204020203" pitchFamily="34" charset="-122"/>
              </a:endParaRPr>
            </a:p>
          </p:txBody>
        </p:sp>
        <p:sp>
          <p:nvSpPr>
            <p:cNvPr id="39" name="文本框 43"/>
            <p:cNvSpPr txBox="1"/>
            <p:nvPr/>
          </p:nvSpPr>
          <p:spPr>
            <a:xfrm>
              <a:off x="5571929" y="3406949"/>
              <a:ext cx="1110343" cy="276997"/>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lang="zh-HK" altLang="en-US"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sp>
          <p:nvSpPr>
            <p:cNvPr id="40" name="文本框 44"/>
            <p:cNvSpPr txBox="1"/>
            <p:nvPr/>
          </p:nvSpPr>
          <p:spPr>
            <a:xfrm>
              <a:off x="5571950" y="3731293"/>
              <a:ext cx="2144503"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单击此处添加文本单击此处添加文本</a:t>
              </a:r>
              <a:endParaRPr lang="zh-HK"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8084" y="1196616"/>
            <a:ext cx="1850186" cy="3427916"/>
            <a:chOff x="778084" y="1196616"/>
            <a:chExt cx="1850186" cy="3427916"/>
          </a:xfrm>
        </p:grpSpPr>
        <p:sp>
          <p:nvSpPr>
            <p:cNvPr id="31" name="圆角矩形 30"/>
            <p:cNvSpPr/>
            <p:nvPr/>
          </p:nvSpPr>
          <p:spPr>
            <a:xfrm>
              <a:off x="887052" y="1196616"/>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32" name="任意多边形 31"/>
            <p:cNvSpPr/>
            <p:nvPr/>
          </p:nvSpPr>
          <p:spPr>
            <a:xfrm>
              <a:off x="778084"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a typeface="微软雅黑 Light" panose="020B0502040204020203" pitchFamily="34" charset="-122"/>
              </a:endParaRPr>
            </a:p>
          </p:txBody>
        </p:sp>
        <p:sp>
          <p:nvSpPr>
            <p:cNvPr id="33" name="七角星 32"/>
            <p:cNvSpPr/>
            <p:nvPr/>
          </p:nvSpPr>
          <p:spPr>
            <a:xfrm>
              <a:off x="1403141" y="1805504"/>
              <a:ext cx="600075" cy="600075"/>
            </a:xfrm>
            <a:prstGeom prst="star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34" name="文本框 11"/>
            <p:cNvSpPr txBox="1"/>
            <p:nvPr/>
          </p:nvSpPr>
          <p:spPr>
            <a:xfrm>
              <a:off x="1304926" y="1380582"/>
              <a:ext cx="839367"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微软雅黑 Light" panose="020B0502040204020203" pitchFamily="34" charset="-122"/>
                  <a:ea typeface="微软雅黑 Light" panose="020B0502040204020203" pitchFamily="34" charset="-122"/>
                </a:rPr>
                <a:t>01</a:t>
              </a:r>
              <a:endParaRPr lang="zh-HK" altLang="en-US" sz="3600" dirty="0">
                <a:solidFill>
                  <a:prstClr val="white"/>
                </a:solidFill>
                <a:latin typeface="微软雅黑 Light" panose="020B0502040204020203" pitchFamily="34" charset="-122"/>
                <a:ea typeface="微软雅黑 Light" panose="020B0502040204020203" pitchFamily="34" charset="-122"/>
              </a:endParaRPr>
            </a:p>
          </p:txBody>
        </p:sp>
        <p:sp>
          <p:nvSpPr>
            <p:cNvPr id="47" name="文本框 64"/>
            <p:cNvSpPr txBox="1"/>
            <p:nvPr/>
          </p:nvSpPr>
          <p:spPr>
            <a:xfrm>
              <a:off x="1148090" y="2592209"/>
              <a:ext cx="1110343" cy="276997"/>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lang="zh-HK" altLang="en-US"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sp>
          <p:nvSpPr>
            <p:cNvPr id="48" name="文本框 65"/>
            <p:cNvSpPr txBox="1"/>
            <p:nvPr/>
          </p:nvSpPr>
          <p:spPr>
            <a:xfrm>
              <a:off x="1139706" y="2946075"/>
              <a:ext cx="1127111"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endParaRPr lang="zh-HK"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grpSp>
        <p:nvGrpSpPr>
          <p:cNvPr id="3" name="组合 2"/>
          <p:cNvGrpSpPr/>
          <p:nvPr/>
        </p:nvGrpSpPr>
        <p:grpSpPr>
          <a:xfrm>
            <a:off x="2690635" y="1196616"/>
            <a:ext cx="1850186" cy="3427916"/>
            <a:chOff x="2690635" y="1196616"/>
            <a:chExt cx="1850186" cy="3427916"/>
          </a:xfrm>
        </p:grpSpPr>
        <p:sp>
          <p:nvSpPr>
            <p:cNvPr id="35" name="圆角矩形 34"/>
            <p:cNvSpPr/>
            <p:nvPr/>
          </p:nvSpPr>
          <p:spPr>
            <a:xfrm>
              <a:off x="2799601" y="1196616"/>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36" name="任意多边形 35"/>
            <p:cNvSpPr/>
            <p:nvPr/>
          </p:nvSpPr>
          <p:spPr>
            <a:xfrm>
              <a:off x="2690635"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a typeface="微软雅黑 Light" panose="020B0502040204020203" pitchFamily="34" charset="-122"/>
              </a:endParaRPr>
            </a:p>
          </p:txBody>
        </p:sp>
        <p:sp>
          <p:nvSpPr>
            <p:cNvPr id="37" name="七角星 36"/>
            <p:cNvSpPr/>
            <p:nvPr/>
          </p:nvSpPr>
          <p:spPr>
            <a:xfrm>
              <a:off x="3315689" y="1805504"/>
              <a:ext cx="600075" cy="600075"/>
            </a:xfrm>
            <a:prstGeom prst="star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38" name="文本框 48"/>
            <p:cNvSpPr txBox="1"/>
            <p:nvPr/>
          </p:nvSpPr>
          <p:spPr>
            <a:xfrm>
              <a:off x="3185326" y="1380582"/>
              <a:ext cx="894944"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微软雅黑 Light" panose="020B0502040204020203" pitchFamily="34" charset="-122"/>
                  <a:ea typeface="微软雅黑 Light" panose="020B0502040204020203" pitchFamily="34" charset="-122"/>
                </a:rPr>
                <a:t>02</a:t>
              </a:r>
              <a:endParaRPr lang="zh-HK" altLang="en-US" sz="3600" dirty="0">
                <a:solidFill>
                  <a:prstClr val="white"/>
                </a:solidFill>
                <a:latin typeface="微软雅黑 Light" panose="020B0502040204020203" pitchFamily="34" charset="-122"/>
                <a:ea typeface="微软雅黑 Light" panose="020B0502040204020203" pitchFamily="34" charset="-122"/>
              </a:endParaRPr>
            </a:p>
          </p:txBody>
        </p:sp>
        <p:sp>
          <p:nvSpPr>
            <p:cNvPr id="49" name="文本框 66"/>
            <p:cNvSpPr txBox="1"/>
            <p:nvPr/>
          </p:nvSpPr>
          <p:spPr>
            <a:xfrm>
              <a:off x="3060590" y="2592209"/>
              <a:ext cx="1110343" cy="276997"/>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lang="zh-HK" altLang="en-US"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sp>
          <p:nvSpPr>
            <p:cNvPr id="50" name="文本框 67"/>
            <p:cNvSpPr txBox="1"/>
            <p:nvPr/>
          </p:nvSpPr>
          <p:spPr>
            <a:xfrm>
              <a:off x="2955048" y="2946075"/>
              <a:ext cx="1321356"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endParaRPr lang="en-US" altLang="zh-CN" sz="15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grpSp>
        <p:nvGrpSpPr>
          <p:cNvPr id="4" name="组合 3"/>
          <p:cNvGrpSpPr/>
          <p:nvPr/>
        </p:nvGrpSpPr>
        <p:grpSpPr>
          <a:xfrm>
            <a:off x="4603183" y="1196616"/>
            <a:ext cx="1850186" cy="3427916"/>
            <a:chOff x="4603183" y="1196616"/>
            <a:chExt cx="1850186" cy="3427916"/>
          </a:xfrm>
        </p:grpSpPr>
        <p:sp>
          <p:nvSpPr>
            <p:cNvPr id="39" name="圆角矩形 38"/>
            <p:cNvSpPr/>
            <p:nvPr/>
          </p:nvSpPr>
          <p:spPr>
            <a:xfrm>
              <a:off x="4712149" y="1196616"/>
              <a:ext cx="1632254" cy="1502651"/>
            </a:xfrm>
            <a:prstGeom prst="roundRect">
              <a:avLst>
                <a:gd name="adj" fmla="val 93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40" name="任意多边形 39"/>
            <p:cNvSpPr/>
            <p:nvPr/>
          </p:nvSpPr>
          <p:spPr>
            <a:xfrm>
              <a:off x="4603183"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a typeface="微软雅黑 Light" panose="020B0502040204020203" pitchFamily="34" charset="-122"/>
              </a:endParaRPr>
            </a:p>
          </p:txBody>
        </p:sp>
        <p:sp>
          <p:nvSpPr>
            <p:cNvPr id="41" name="七角星 40"/>
            <p:cNvSpPr/>
            <p:nvPr/>
          </p:nvSpPr>
          <p:spPr>
            <a:xfrm>
              <a:off x="5228240" y="1805504"/>
              <a:ext cx="600075" cy="600075"/>
            </a:xfrm>
            <a:prstGeom prst="star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42" name="文本框 54"/>
            <p:cNvSpPr txBox="1"/>
            <p:nvPr/>
          </p:nvSpPr>
          <p:spPr>
            <a:xfrm>
              <a:off x="5044295" y="1380582"/>
              <a:ext cx="978584"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微软雅黑 Light" panose="020B0502040204020203" pitchFamily="34" charset="-122"/>
                  <a:ea typeface="微软雅黑 Light" panose="020B0502040204020203" pitchFamily="34" charset="-122"/>
                </a:rPr>
                <a:t>03</a:t>
              </a:r>
              <a:endParaRPr lang="zh-HK" altLang="en-US" sz="3600" dirty="0">
                <a:solidFill>
                  <a:prstClr val="white"/>
                </a:solidFill>
                <a:latin typeface="微软雅黑 Light" panose="020B0502040204020203" pitchFamily="34" charset="-122"/>
                <a:ea typeface="微软雅黑 Light" panose="020B0502040204020203" pitchFamily="34" charset="-122"/>
              </a:endParaRPr>
            </a:p>
          </p:txBody>
        </p:sp>
        <p:sp>
          <p:nvSpPr>
            <p:cNvPr id="51" name="文本框 68"/>
            <p:cNvSpPr txBox="1"/>
            <p:nvPr/>
          </p:nvSpPr>
          <p:spPr>
            <a:xfrm>
              <a:off x="4973108" y="2592209"/>
              <a:ext cx="1110343" cy="276997"/>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lang="zh-HK" altLang="en-US"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sp>
          <p:nvSpPr>
            <p:cNvPr id="52" name="文本框 69"/>
            <p:cNvSpPr txBox="1"/>
            <p:nvPr/>
          </p:nvSpPr>
          <p:spPr>
            <a:xfrm>
              <a:off x="4833165" y="2946045"/>
              <a:ext cx="1390229"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endParaRPr lang="en-US" altLang="zh-CN" sz="15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grpSp>
        <p:nvGrpSpPr>
          <p:cNvPr id="5" name="组合 4"/>
          <p:cNvGrpSpPr/>
          <p:nvPr/>
        </p:nvGrpSpPr>
        <p:grpSpPr>
          <a:xfrm>
            <a:off x="6515731" y="1196616"/>
            <a:ext cx="1850186" cy="3427916"/>
            <a:chOff x="6515731" y="1196616"/>
            <a:chExt cx="1850186" cy="3427916"/>
          </a:xfrm>
        </p:grpSpPr>
        <p:sp>
          <p:nvSpPr>
            <p:cNvPr id="43" name="圆角矩形 42"/>
            <p:cNvSpPr/>
            <p:nvPr/>
          </p:nvSpPr>
          <p:spPr>
            <a:xfrm>
              <a:off x="6624700" y="1196616"/>
              <a:ext cx="1632254" cy="1502651"/>
            </a:xfrm>
            <a:prstGeom prst="roundRect">
              <a:avLst>
                <a:gd name="adj" fmla="val 9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44" name="任意多边形 43"/>
            <p:cNvSpPr/>
            <p:nvPr/>
          </p:nvSpPr>
          <p:spPr>
            <a:xfrm>
              <a:off x="6515731"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a typeface="微软雅黑 Light" panose="020B0502040204020203" pitchFamily="34" charset="-122"/>
              </a:endParaRPr>
            </a:p>
          </p:txBody>
        </p:sp>
        <p:sp>
          <p:nvSpPr>
            <p:cNvPr id="45" name="七角星 44"/>
            <p:cNvSpPr/>
            <p:nvPr/>
          </p:nvSpPr>
          <p:spPr>
            <a:xfrm>
              <a:off x="7140788" y="1805504"/>
              <a:ext cx="600075" cy="600075"/>
            </a:xfrm>
            <a:prstGeom prst="star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a typeface="微软雅黑 Light" panose="020B0502040204020203" pitchFamily="34" charset="-122"/>
              </a:endParaRPr>
            </a:p>
          </p:txBody>
        </p:sp>
        <p:sp>
          <p:nvSpPr>
            <p:cNvPr id="46" name="文本框 60"/>
            <p:cNvSpPr txBox="1"/>
            <p:nvPr/>
          </p:nvSpPr>
          <p:spPr>
            <a:xfrm>
              <a:off x="6989075" y="1380582"/>
              <a:ext cx="876275"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微软雅黑 Light" panose="020B0502040204020203" pitchFamily="34" charset="-122"/>
                  <a:ea typeface="微软雅黑 Light" panose="020B0502040204020203" pitchFamily="34" charset="-122"/>
                </a:rPr>
                <a:t>04</a:t>
              </a:r>
              <a:endParaRPr lang="zh-HK" altLang="en-US" sz="3600" dirty="0">
                <a:solidFill>
                  <a:prstClr val="white"/>
                </a:solidFill>
                <a:latin typeface="微软雅黑 Light" panose="020B0502040204020203" pitchFamily="34" charset="-122"/>
                <a:ea typeface="微软雅黑 Light" panose="020B0502040204020203" pitchFamily="34" charset="-122"/>
              </a:endParaRPr>
            </a:p>
          </p:txBody>
        </p:sp>
        <p:sp>
          <p:nvSpPr>
            <p:cNvPr id="53" name="文本框 70"/>
            <p:cNvSpPr txBox="1"/>
            <p:nvPr/>
          </p:nvSpPr>
          <p:spPr>
            <a:xfrm>
              <a:off x="6885736" y="2592209"/>
              <a:ext cx="1110343" cy="276997"/>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lang="zh-HK" altLang="en-US"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sp>
          <p:nvSpPr>
            <p:cNvPr id="54" name="文本框 71"/>
            <p:cNvSpPr txBox="1"/>
            <p:nvPr/>
          </p:nvSpPr>
          <p:spPr>
            <a:xfrm>
              <a:off x="6770753" y="2946075"/>
              <a:ext cx="1340145"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a:t>
              </a:r>
              <a:endParaRPr lang="zh-HK" altLang="en-US" sz="15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17974"/>
          <p:cNvSpPr/>
          <p:nvPr/>
        </p:nvSpPr>
        <p:spPr>
          <a:xfrm>
            <a:off x="6350" y="1790627"/>
            <a:ext cx="9163050" cy="800836"/>
          </a:xfrm>
          <a:custGeom>
            <a:avLst/>
            <a:gdLst/>
            <a:ahLst/>
            <a:cxnLst>
              <a:cxn ang="0">
                <a:pos x="wd2" y="hd2"/>
              </a:cxn>
              <a:cxn ang="5400000">
                <a:pos x="wd2" y="hd2"/>
              </a:cxn>
              <a:cxn ang="10800000">
                <a:pos x="wd2" y="hd2"/>
              </a:cxn>
              <a:cxn ang="16200000">
                <a:pos x="wd2" y="hd2"/>
              </a:cxn>
            </a:cxnLst>
            <a:rect l="0" t="0" r="r" b="b"/>
            <a:pathLst>
              <a:path w="21600" h="18874" extrusionOk="0">
                <a:moveTo>
                  <a:pt x="0" y="6287"/>
                </a:moveTo>
                <a:cubicBezTo>
                  <a:pt x="560" y="2595"/>
                  <a:pt x="1120" y="-1096"/>
                  <a:pt x="1931" y="750"/>
                </a:cubicBezTo>
                <a:cubicBezTo>
                  <a:pt x="2742" y="2595"/>
                  <a:pt x="3301" y="17486"/>
                  <a:pt x="4865" y="17361"/>
                </a:cubicBezTo>
                <a:cubicBezTo>
                  <a:pt x="6429" y="17237"/>
                  <a:pt x="9360" y="-198"/>
                  <a:pt x="11316" y="1"/>
                </a:cubicBezTo>
                <a:cubicBezTo>
                  <a:pt x="13272" y="201"/>
                  <a:pt x="14886" y="16613"/>
                  <a:pt x="16600" y="18559"/>
                </a:cubicBezTo>
                <a:cubicBezTo>
                  <a:pt x="18314" y="20504"/>
                  <a:pt x="20779" y="12847"/>
                  <a:pt x="21600" y="11674"/>
                </a:cubicBezTo>
              </a:path>
            </a:pathLst>
          </a:custGeom>
          <a:ln w="12700">
            <a:solidFill>
              <a:schemeClr val="bg1">
                <a:lumMod val="65000"/>
              </a:schemeClr>
            </a:solidFill>
            <a:prstDash val="dash"/>
            <a:round/>
          </a:ln>
        </p:spPr>
        <p:txBody>
          <a:bodyPr lIns="0" tIns="0" rIns="0" bIns="0" anchor="ctr"/>
          <a:lstStyle/>
          <a:p>
            <a:pPr algn="ctr" fontAlgn="base">
              <a:spcBef>
                <a:spcPct val="0"/>
              </a:spcBef>
              <a:spcAft>
                <a:spcPct val="0"/>
              </a:spcAft>
            </a:pPr>
            <a:endParaRPr>
              <a:solidFill>
                <a:prstClr val="black">
                  <a:lumMod val="75000"/>
                  <a:lumOff val="25000"/>
                </a:prstClr>
              </a:solidFill>
              <a:ea typeface="微软雅黑 Light" panose="020B0502040204020203" pitchFamily="34" charset="-122"/>
            </a:endParaRPr>
          </a:p>
        </p:txBody>
      </p:sp>
      <p:sp>
        <p:nvSpPr>
          <p:cNvPr id="39" name="Shape 17975"/>
          <p:cNvSpPr/>
          <p:nvPr/>
        </p:nvSpPr>
        <p:spPr>
          <a:xfrm>
            <a:off x="4932353" y="2097949"/>
            <a:ext cx="1156102" cy="369330"/>
          </a:xfrm>
          <a:prstGeom prst="rect">
            <a:avLst/>
          </a:prstGeom>
          <a:noFill/>
          <a:ln w="12700" cap="flat">
            <a:noFill/>
            <a:miter lim="400000"/>
          </a:ln>
          <a:effectLst/>
        </p:spPr>
        <p:txBody>
          <a:bodyPr wrap="square" lIns="45719" tIns="45719" rIns="45719" bIns="45719"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fontAlgn="base">
              <a:spcBef>
                <a:spcPct val="0"/>
              </a:spcBef>
              <a:spcAft>
                <a:spcPct val="0"/>
              </a:spcAft>
              <a:defRPr sz="1800">
                <a:solidFill>
                  <a:srgbClr val="000000"/>
                </a:solidFill>
                <a:uFillTx/>
              </a:defRPr>
            </a:pPr>
            <a:r>
              <a:rPr lang="zh-CN" altLang="en-US" dirty="0" smtClean="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dirty="0">
              <a:solidFill>
                <a:prstClr val="black">
                  <a:lumMod val="75000"/>
                  <a:lumOff val="25000"/>
                </a:prstClr>
              </a:solidFill>
              <a:ea typeface="微软雅黑 Light" panose="020B0502040204020203" pitchFamily="34" charset="-122"/>
            </a:endParaRPr>
          </a:p>
        </p:txBody>
      </p:sp>
      <p:sp>
        <p:nvSpPr>
          <p:cNvPr id="40" name="Shape 17976"/>
          <p:cNvSpPr/>
          <p:nvPr/>
        </p:nvSpPr>
        <p:spPr>
          <a:xfrm>
            <a:off x="4932352" y="2649112"/>
            <a:ext cx="1262932" cy="923822"/>
          </a:xfrm>
          <a:prstGeom prst="rect">
            <a:avLst/>
          </a:prstGeom>
          <a:noFill/>
          <a:ln w="12700" cap="flat">
            <a:noFill/>
            <a:miter lim="400000"/>
          </a:ln>
          <a:effectLst/>
        </p:spPr>
        <p:txBody>
          <a:bodyPr wrap="square" lIns="0" tIns="0" rIns="0" bIns="0" numCol="1" anchor="t">
            <a:normAutofit fontScale="55000" lnSpcReduction="20000"/>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800" dirty="0">
                <a:solidFill>
                  <a:prstClr val="black">
                    <a:lumMod val="75000"/>
                    <a:lumOff val="25000"/>
                  </a:prstClr>
                </a:solidFill>
                <a:uFillTx/>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a:t>
            </a:r>
            <a:endParaRPr dirty="0">
              <a:solidFill>
                <a:prstClr val="black">
                  <a:lumMod val="75000"/>
                  <a:lumOff val="25000"/>
                </a:prstClr>
              </a:solidFill>
              <a:ea typeface="微软雅黑 Light" panose="020B0502040204020203" pitchFamily="34" charset="-122"/>
            </a:endParaRPr>
          </a:p>
        </p:txBody>
      </p:sp>
      <p:sp>
        <p:nvSpPr>
          <p:cNvPr id="41" name="Shape 17978"/>
          <p:cNvSpPr/>
          <p:nvPr/>
        </p:nvSpPr>
        <p:spPr>
          <a:xfrm>
            <a:off x="3027271" y="2477772"/>
            <a:ext cx="1156103" cy="369330"/>
          </a:xfrm>
          <a:prstGeom prst="rect">
            <a:avLst/>
          </a:prstGeom>
          <a:noFill/>
          <a:ln w="12700" cap="flat">
            <a:noFill/>
            <a:miter lim="400000"/>
          </a:ln>
          <a:effectLst/>
        </p:spPr>
        <p:txBody>
          <a:bodyPr wrap="square" lIns="45719" tIns="45719" rIns="45719" bIns="45719"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fontAlgn="base">
              <a:spcBef>
                <a:spcPct val="0"/>
              </a:spcBef>
              <a:spcAft>
                <a:spcPct val="0"/>
              </a:spcAft>
              <a:defRPr sz="1800">
                <a:solidFill>
                  <a:srgbClr val="000000"/>
                </a:solidFill>
                <a:uFillTx/>
              </a:defRPr>
            </a:pPr>
            <a:r>
              <a:rPr lang="zh-CN" altLang="en-US" dirty="0" smtClean="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dirty="0">
              <a:solidFill>
                <a:prstClr val="black">
                  <a:lumMod val="75000"/>
                  <a:lumOff val="25000"/>
                </a:prstClr>
              </a:solidFill>
              <a:ea typeface="微软雅黑 Light" panose="020B0502040204020203" pitchFamily="34" charset="-122"/>
            </a:endParaRPr>
          </a:p>
        </p:txBody>
      </p:sp>
      <p:sp>
        <p:nvSpPr>
          <p:cNvPr id="42" name="Shape 17979"/>
          <p:cNvSpPr/>
          <p:nvPr/>
        </p:nvSpPr>
        <p:spPr>
          <a:xfrm>
            <a:off x="3027270" y="3028935"/>
            <a:ext cx="1262933" cy="923821"/>
          </a:xfrm>
          <a:prstGeom prst="rect">
            <a:avLst/>
          </a:prstGeom>
          <a:noFill/>
          <a:ln w="12700" cap="flat">
            <a:noFill/>
            <a:miter lim="400000"/>
          </a:ln>
          <a:effectLst/>
        </p:spPr>
        <p:txBody>
          <a:bodyPr wrap="square" lIns="0" tIns="0" rIns="0" bIns="0" numCol="1" anchor="t">
            <a:normAutofit fontScale="55000" lnSpcReduction="20000"/>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800" dirty="0">
                <a:solidFill>
                  <a:prstClr val="black">
                    <a:lumMod val="75000"/>
                    <a:lumOff val="25000"/>
                  </a:prstClr>
                </a:solidFill>
                <a:uFillTx/>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a:t>
            </a:r>
            <a:endParaRPr dirty="0">
              <a:solidFill>
                <a:prstClr val="black">
                  <a:lumMod val="75000"/>
                  <a:lumOff val="25000"/>
                </a:prstClr>
              </a:solidFill>
              <a:ea typeface="微软雅黑 Light" panose="020B0502040204020203" pitchFamily="34" charset="-122"/>
            </a:endParaRPr>
          </a:p>
        </p:txBody>
      </p:sp>
      <p:sp>
        <p:nvSpPr>
          <p:cNvPr id="43" name="Shape 17981"/>
          <p:cNvSpPr/>
          <p:nvPr/>
        </p:nvSpPr>
        <p:spPr>
          <a:xfrm>
            <a:off x="6759974" y="2865396"/>
            <a:ext cx="1156102" cy="369330"/>
          </a:xfrm>
          <a:prstGeom prst="rect">
            <a:avLst/>
          </a:prstGeom>
          <a:noFill/>
          <a:ln w="12700" cap="flat">
            <a:noFill/>
            <a:miter lim="400000"/>
          </a:ln>
          <a:effectLst/>
        </p:spPr>
        <p:txBody>
          <a:bodyPr wrap="square" lIns="45719" tIns="45719" rIns="45719" bIns="45719"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fontAlgn="base">
              <a:spcBef>
                <a:spcPct val="0"/>
              </a:spcBef>
              <a:spcAft>
                <a:spcPct val="0"/>
              </a:spcAft>
              <a:defRPr sz="1800">
                <a:solidFill>
                  <a:srgbClr val="000000"/>
                </a:solidFill>
                <a:uFillTx/>
              </a:defRPr>
            </a:pPr>
            <a:r>
              <a:rPr lang="zh-CN" altLang="en-US" dirty="0" smtClean="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dirty="0">
              <a:solidFill>
                <a:prstClr val="black">
                  <a:lumMod val="75000"/>
                  <a:lumOff val="25000"/>
                </a:prstClr>
              </a:solidFill>
              <a:ea typeface="微软雅黑 Light" panose="020B0502040204020203" pitchFamily="34" charset="-122"/>
            </a:endParaRPr>
          </a:p>
        </p:txBody>
      </p:sp>
      <p:sp>
        <p:nvSpPr>
          <p:cNvPr id="44" name="Shape 17982"/>
          <p:cNvSpPr/>
          <p:nvPr/>
        </p:nvSpPr>
        <p:spPr>
          <a:xfrm>
            <a:off x="6759973" y="3416559"/>
            <a:ext cx="1262932" cy="923821"/>
          </a:xfrm>
          <a:prstGeom prst="rect">
            <a:avLst/>
          </a:prstGeom>
          <a:noFill/>
          <a:ln w="12700" cap="flat">
            <a:noFill/>
            <a:miter lim="400000"/>
          </a:ln>
          <a:effectLst/>
        </p:spPr>
        <p:txBody>
          <a:bodyPr wrap="square" lIns="0" tIns="0" rIns="0" bIns="0" numCol="1" anchor="t">
            <a:normAutofit fontScale="55000" lnSpcReduction="20000"/>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800" dirty="0">
                <a:solidFill>
                  <a:prstClr val="black">
                    <a:lumMod val="75000"/>
                    <a:lumOff val="25000"/>
                  </a:prstClr>
                </a:solidFill>
                <a:uFillTx/>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a:t>
            </a:r>
            <a:endParaRPr dirty="0">
              <a:solidFill>
                <a:prstClr val="black">
                  <a:lumMod val="75000"/>
                  <a:lumOff val="25000"/>
                </a:prstClr>
              </a:solidFill>
              <a:ea typeface="微软雅黑 Light" panose="020B0502040204020203" pitchFamily="34" charset="-122"/>
            </a:endParaRPr>
          </a:p>
        </p:txBody>
      </p:sp>
      <p:sp>
        <p:nvSpPr>
          <p:cNvPr id="45" name="Shape 17984"/>
          <p:cNvSpPr/>
          <p:nvPr/>
        </p:nvSpPr>
        <p:spPr>
          <a:xfrm>
            <a:off x="1106119" y="2577918"/>
            <a:ext cx="1156102" cy="369330"/>
          </a:xfrm>
          <a:prstGeom prst="rect">
            <a:avLst/>
          </a:prstGeom>
          <a:noFill/>
          <a:ln w="12700" cap="flat">
            <a:noFill/>
            <a:miter lim="400000"/>
          </a:ln>
          <a:effectLst/>
        </p:spPr>
        <p:txBody>
          <a:bodyPr wrap="square" lIns="45719" tIns="45719" rIns="45719" bIns="45719"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fontAlgn="base">
              <a:spcBef>
                <a:spcPct val="0"/>
              </a:spcBef>
              <a:spcAft>
                <a:spcPct val="0"/>
              </a:spcAft>
              <a:defRPr sz="1800">
                <a:solidFill>
                  <a:srgbClr val="000000"/>
                </a:solidFill>
                <a:uFillTx/>
              </a:defRPr>
            </a:pPr>
            <a:r>
              <a:rPr lang="zh-CN" altLang="en-US" dirty="0" smtClean="0">
                <a:solidFill>
                  <a:prstClr val="black">
                    <a:lumMod val="75000"/>
                    <a:lumOff val="25000"/>
                  </a:prstClr>
                </a:solidFill>
                <a:latin typeface="微软雅黑 Light" panose="020B0502040204020203" pitchFamily="34" charset="-122"/>
                <a:ea typeface="微软雅黑 Light" panose="020B0502040204020203" pitchFamily="34" charset="-122"/>
              </a:rPr>
              <a:t>添加标题</a:t>
            </a:r>
            <a:endParaRPr dirty="0">
              <a:solidFill>
                <a:prstClr val="black">
                  <a:lumMod val="75000"/>
                  <a:lumOff val="25000"/>
                </a:prstClr>
              </a:solidFill>
              <a:ea typeface="微软雅黑 Light" panose="020B0502040204020203" pitchFamily="34" charset="-122"/>
            </a:endParaRPr>
          </a:p>
        </p:txBody>
      </p:sp>
      <p:sp>
        <p:nvSpPr>
          <p:cNvPr id="46" name="Shape 17985"/>
          <p:cNvSpPr/>
          <p:nvPr/>
        </p:nvSpPr>
        <p:spPr>
          <a:xfrm>
            <a:off x="1106118" y="3129081"/>
            <a:ext cx="1262932" cy="923821"/>
          </a:xfrm>
          <a:prstGeom prst="rect">
            <a:avLst/>
          </a:prstGeom>
          <a:noFill/>
          <a:ln w="12700" cap="flat">
            <a:noFill/>
            <a:miter lim="400000"/>
          </a:ln>
          <a:effectLst/>
        </p:spPr>
        <p:txBody>
          <a:bodyPr wrap="square" lIns="0" tIns="0" rIns="0" bIns="0" numCol="1" anchor="t">
            <a:normAutofit fontScale="55000" lnSpcReduction="20000"/>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800" dirty="0">
                <a:solidFill>
                  <a:prstClr val="black">
                    <a:lumMod val="75000"/>
                    <a:lumOff val="25000"/>
                  </a:prstClr>
                </a:solidFill>
                <a:uFillTx/>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a:t>
            </a:r>
            <a:endParaRPr dirty="0">
              <a:solidFill>
                <a:prstClr val="black">
                  <a:lumMod val="75000"/>
                  <a:lumOff val="25000"/>
                </a:prstClr>
              </a:solidFill>
              <a:ea typeface="微软雅黑 Light" panose="020B0502040204020203" pitchFamily="34" charset="-122"/>
            </a:endParaRPr>
          </a:p>
        </p:txBody>
      </p:sp>
      <p:grpSp>
        <p:nvGrpSpPr>
          <p:cNvPr id="2" name="组合 1"/>
          <p:cNvGrpSpPr/>
          <p:nvPr/>
        </p:nvGrpSpPr>
        <p:grpSpPr>
          <a:xfrm>
            <a:off x="1146530" y="2034310"/>
            <a:ext cx="485604" cy="539340"/>
            <a:chOff x="1146530" y="2034310"/>
            <a:chExt cx="485604" cy="539340"/>
          </a:xfrm>
        </p:grpSpPr>
        <p:sp>
          <p:nvSpPr>
            <p:cNvPr id="55" name="Shape 17999"/>
            <p:cNvSpPr/>
            <p:nvPr/>
          </p:nvSpPr>
          <p:spPr>
            <a:xfrm>
              <a:off x="1146530" y="2034310"/>
              <a:ext cx="485604" cy="4856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a:noFill/>
              <a:miter lim="400000"/>
            </a:ln>
            <a:effectLst/>
          </p:spPr>
          <p:txBody>
            <a:bodyPr wrap="square" lIns="0" tIns="0" rIns="0" bIns="0" numCol="1" anchor="ctr">
              <a:noAutofit/>
            </a:bodyPr>
            <a:lstStyle/>
            <a:p>
              <a:pPr algn="ctr" fontAlgn="base">
                <a:spcBef>
                  <a:spcPct val="0"/>
                </a:spcBef>
                <a:spcAft>
                  <a:spcPct val="0"/>
                </a:spcAft>
                <a:defRPr>
                  <a:solidFill>
                    <a:srgbClr val="FFFFFF"/>
                  </a:solidFill>
                  <a:uFill>
                    <a:solidFill>
                      <a:srgbClr val="FFFFFF"/>
                    </a:solidFill>
                  </a:uFill>
                </a:defRPr>
              </a:pPr>
              <a:endParaRPr>
                <a:solidFill>
                  <a:prstClr val="white"/>
                </a:solidFill>
                <a:uFill>
                  <a:solidFill>
                    <a:srgbClr val="FFFFFF"/>
                  </a:solidFill>
                </a:uFill>
                <a:ea typeface="微软雅黑 Light" panose="020B0502040204020203" pitchFamily="34" charset="-122"/>
              </a:endParaRPr>
            </a:p>
          </p:txBody>
        </p:sp>
        <p:sp>
          <p:nvSpPr>
            <p:cNvPr id="3" name="TextBox 2"/>
            <p:cNvSpPr txBox="1"/>
            <p:nvPr/>
          </p:nvSpPr>
          <p:spPr>
            <a:xfrm>
              <a:off x="1238489" y="2111985"/>
              <a:ext cx="340158" cy="461665"/>
            </a:xfrm>
            <a:prstGeom prst="rect">
              <a:avLst/>
            </a:prstGeom>
            <a:noFill/>
          </p:spPr>
          <p:txBody>
            <a:bodyPr wrap="none" rtlCol="0">
              <a:spAutoFit/>
            </a:bodyPr>
            <a:lstStyle/>
            <a:p>
              <a:pPr fontAlgn="base">
                <a:spcBef>
                  <a:spcPct val="0"/>
                </a:spcBef>
                <a:spcAft>
                  <a:spcPct val="0"/>
                </a:spcAft>
              </a:pPr>
              <a:r>
                <a:rPr lang="en-US" altLang="zh-CN" sz="2400" b="1" dirty="0" smtClean="0">
                  <a:solidFill>
                    <a:prstClr val="white"/>
                  </a:solidFill>
                  <a:ea typeface="微软雅黑 Light" panose="020B0502040204020203" pitchFamily="34" charset="-122"/>
                </a:rPr>
                <a:t>1</a:t>
              </a:r>
              <a:endParaRPr lang="zh-CN" altLang="en-US" sz="2400" b="1" dirty="0">
                <a:solidFill>
                  <a:prstClr val="white"/>
                </a:solidFill>
                <a:ea typeface="微软雅黑 Light" panose="020B0502040204020203" pitchFamily="34" charset="-122"/>
              </a:endParaRPr>
            </a:p>
          </p:txBody>
        </p:sp>
      </p:grpSp>
      <p:grpSp>
        <p:nvGrpSpPr>
          <p:cNvPr id="4" name="组合 3"/>
          <p:cNvGrpSpPr/>
          <p:nvPr/>
        </p:nvGrpSpPr>
        <p:grpSpPr>
          <a:xfrm>
            <a:off x="3076930" y="1942664"/>
            <a:ext cx="485604" cy="519801"/>
            <a:chOff x="3076930" y="1942664"/>
            <a:chExt cx="485604" cy="519801"/>
          </a:xfrm>
        </p:grpSpPr>
        <p:sp>
          <p:nvSpPr>
            <p:cNvPr id="51" name="Shape 17993"/>
            <p:cNvSpPr/>
            <p:nvPr/>
          </p:nvSpPr>
          <p:spPr>
            <a:xfrm>
              <a:off x="3076930" y="1942664"/>
              <a:ext cx="485604" cy="4856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p:spPr>
          <p:txBody>
            <a:bodyPr wrap="square" lIns="0" tIns="0" rIns="0" bIns="0" numCol="1" anchor="ctr">
              <a:noAutofit/>
            </a:bodyPr>
            <a:lstStyle/>
            <a:p>
              <a:pPr algn="ctr" fontAlgn="base">
                <a:spcBef>
                  <a:spcPct val="0"/>
                </a:spcBef>
                <a:spcAft>
                  <a:spcPct val="0"/>
                </a:spcAft>
                <a:defRPr>
                  <a:solidFill>
                    <a:srgbClr val="FFFFFF"/>
                  </a:solidFill>
                  <a:uFill>
                    <a:solidFill>
                      <a:srgbClr val="FFFFFF"/>
                    </a:solidFill>
                  </a:uFill>
                </a:defRPr>
              </a:pPr>
              <a:endParaRPr sz="2400" b="1">
                <a:solidFill>
                  <a:prstClr val="white"/>
                </a:solidFill>
                <a:uFill>
                  <a:solidFill>
                    <a:srgbClr val="FFFFFF"/>
                  </a:solidFill>
                </a:uFill>
                <a:ea typeface="微软雅黑 Light" panose="020B0502040204020203" pitchFamily="34" charset="-122"/>
              </a:endParaRPr>
            </a:p>
          </p:txBody>
        </p:sp>
        <p:sp>
          <p:nvSpPr>
            <p:cNvPr id="62" name="TextBox 61"/>
            <p:cNvSpPr txBox="1"/>
            <p:nvPr/>
          </p:nvSpPr>
          <p:spPr>
            <a:xfrm>
              <a:off x="3168889" y="2000800"/>
              <a:ext cx="340158" cy="461665"/>
            </a:xfrm>
            <a:prstGeom prst="rect">
              <a:avLst/>
            </a:prstGeom>
            <a:noFill/>
          </p:spPr>
          <p:txBody>
            <a:bodyPr wrap="none" rtlCol="0">
              <a:spAutoFit/>
            </a:bodyPr>
            <a:lstStyle/>
            <a:p>
              <a:pPr fontAlgn="base">
                <a:spcBef>
                  <a:spcPct val="0"/>
                </a:spcBef>
                <a:spcAft>
                  <a:spcPct val="0"/>
                </a:spcAft>
              </a:pPr>
              <a:r>
                <a:rPr lang="en-US" altLang="zh-CN" sz="2400" b="1" dirty="0" smtClean="0">
                  <a:solidFill>
                    <a:prstClr val="white"/>
                  </a:solidFill>
                  <a:ea typeface="微软雅黑 Light" panose="020B0502040204020203" pitchFamily="34" charset="-122"/>
                </a:rPr>
                <a:t>2</a:t>
              </a:r>
              <a:endParaRPr lang="zh-CN" altLang="en-US" sz="2400" b="1" dirty="0">
                <a:solidFill>
                  <a:prstClr val="white"/>
                </a:solidFill>
                <a:ea typeface="微软雅黑 Light" panose="020B0502040204020203" pitchFamily="34" charset="-122"/>
              </a:endParaRPr>
            </a:p>
          </p:txBody>
        </p:sp>
      </p:grpSp>
      <p:grpSp>
        <p:nvGrpSpPr>
          <p:cNvPr id="5" name="组合 4"/>
          <p:cNvGrpSpPr/>
          <p:nvPr/>
        </p:nvGrpSpPr>
        <p:grpSpPr>
          <a:xfrm>
            <a:off x="4979115" y="1603065"/>
            <a:ext cx="485604" cy="523578"/>
            <a:chOff x="4979115" y="1603065"/>
            <a:chExt cx="485604" cy="523578"/>
          </a:xfrm>
        </p:grpSpPr>
        <p:sp>
          <p:nvSpPr>
            <p:cNvPr id="59" name="Shape 18005"/>
            <p:cNvSpPr/>
            <p:nvPr/>
          </p:nvSpPr>
          <p:spPr>
            <a:xfrm>
              <a:off x="4979115" y="1603065"/>
              <a:ext cx="485604" cy="4856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cap="flat">
              <a:noFill/>
              <a:miter lim="400000"/>
            </a:ln>
            <a:effectLst/>
          </p:spPr>
          <p:txBody>
            <a:bodyPr wrap="square" lIns="0" tIns="0" rIns="0" bIns="0" numCol="1" anchor="ctr">
              <a:noAutofit/>
            </a:bodyPr>
            <a:lstStyle/>
            <a:p>
              <a:pPr algn="ctr" fontAlgn="base">
                <a:spcBef>
                  <a:spcPct val="0"/>
                </a:spcBef>
                <a:spcAft>
                  <a:spcPct val="0"/>
                </a:spcAft>
                <a:defRPr>
                  <a:solidFill>
                    <a:srgbClr val="FFFFFF"/>
                  </a:solidFill>
                  <a:uFill>
                    <a:solidFill>
                      <a:srgbClr val="FFFFFF"/>
                    </a:solidFill>
                  </a:uFill>
                </a:defRPr>
              </a:pPr>
              <a:endParaRPr sz="2400" b="1">
                <a:solidFill>
                  <a:prstClr val="white"/>
                </a:solidFill>
                <a:uFill>
                  <a:solidFill>
                    <a:srgbClr val="FFFFFF"/>
                  </a:solidFill>
                </a:uFill>
                <a:ea typeface="微软雅黑 Light" panose="020B0502040204020203" pitchFamily="34" charset="-122"/>
              </a:endParaRPr>
            </a:p>
          </p:txBody>
        </p:sp>
        <p:sp>
          <p:nvSpPr>
            <p:cNvPr id="63" name="TextBox 62"/>
            <p:cNvSpPr txBox="1"/>
            <p:nvPr/>
          </p:nvSpPr>
          <p:spPr>
            <a:xfrm>
              <a:off x="5071074" y="1664978"/>
              <a:ext cx="340158" cy="461665"/>
            </a:xfrm>
            <a:prstGeom prst="rect">
              <a:avLst/>
            </a:prstGeom>
            <a:noFill/>
          </p:spPr>
          <p:txBody>
            <a:bodyPr wrap="none" rtlCol="0">
              <a:spAutoFit/>
            </a:bodyPr>
            <a:lstStyle/>
            <a:p>
              <a:pPr fontAlgn="base">
                <a:spcBef>
                  <a:spcPct val="0"/>
                </a:spcBef>
                <a:spcAft>
                  <a:spcPct val="0"/>
                </a:spcAft>
              </a:pPr>
              <a:r>
                <a:rPr lang="en-US" altLang="zh-CN" sz="2400" b="1" dirty="0" smtClean="0">
                  <a:solidFill>
                    <a:prstClr val="white"/>
                  </a:solidFill>
                  <a:ea typeface="微软雅黑 Light" panose="020B0502040204020203" pitchFamily="34" charset="-122"/>
                </a:rPr>
                <a:t>3</a:t>
              </a:r>
              <a:endParaRPr lang="zh-CN" altLang="en-US" sz="2400" b="1" dirty="0">
                <a:solidFill>
                  <a:prstClr val="white"/>
                </a:solidFill>
                <a:ea typeface="微软雅黑 Light" panose="020B0502040204020203" pitchFamily="34" charset="-122"/>
              </a:endParaRPr>
            </a:p>
          </p:txBody>
        </p:sp>
      </p:grpSp>
      <p:grpSp>
        <p:nvGrpSpPr>
          <p:cNvPr id="6" name="组合 5"/>
          <p:cNvGrpSpPr/>
          <p:nvPr/>
        </p:nvGrpSpPr>
        <p:grpSpPr>
          <a:xfrm>
            <a:off x="6809633" y="2335119"/>
            <a:ext cx="485604" cy="519798"/>
            <a:chOff x="6809633" y="2335119"/>
            <a:chExt cx="485604" cy="519798"/>
          </a:xfrm>
        </p:grpSpPr>
        <p:sp>
          <p:nvSpPr>
            <p:cNvPr id="47" name="Shape 17987"/>
            <p:cNvSpPr/>
            <p:nvPr/>
          </p:nvSpPr>
          <p:spPr>
            <a:xfrm>
              <a:off x="6809633" y="2335119"/>
              <a:ext cx="485604" cy="4856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w="12700" cap="flat">
              <a:noFill/>
              <a:miter lim="400000"/>
            </a:ln>
            <a:effectLst/>
          </p:spPr>
          <p:txBody>
            <a:bodyPr wrap="square" lIns="0" tIns="0" rIns="0" bIns="0" numCol="1" anchor="ctr">
              <a:noAutofit/>
            </a:bodyPr>
            <a:lstStyle/>
            <a:p>
              <a:pPr algn="ctr" fontAlgn="base">
                <a:spcBef>
                  <a:spcPct val="0"/>
                </a:spcBef>
                <a:spcAft>
                  <a:spcPct val="0"/>
                </a:spcAft>
                <a:defRPr>
                  <a:solidFill>
                    <a:srgbClr val="FFFFFF"/>
                  </a:solidFill>
                  <a:uFill>
                    <a:solidFill>
                      <a:srgbClr val="FFFFFF"/>
                    </a:solidFill>
                  </a:uFill>
                </a:defRPr>
              </a:pPr>
              <a:endParaRPr sz="2400" b="1">
                <a:solidFill>
                  <a:prstClr val="white"/>
                </a:solidFill>
                <a:uFill>
                  <a:solidFill>
                    <a:srgbClr val="FFFFFF"/>
                  </a:solidFill>
                </a:uFill>
                <a:ea typeface="微软雅黑 Light" panose="020B0502040204020203" pitchFamily="34" charset="-122"/>
              </a:endParaRPr>
            </a:p>
          </p:txBody>
        </p:sp>
        <p:sp>
          <p:nvSpPr>
            <p:cNvPr id="64" name="TextBox 63"/>
            <p:cNvSpPr txBox="1"/>
            <p:nvPr/>
          </p:nvSpPr>
          <p:spPr>
            <a:xfrm>
              <a:off x="6901592" y="2393252"/>
              <a:ext cx="340158" cy="461665"/>
            </a:xfrm>
            <a:prstGeom prst="rect">
              <a:avLst/>
            </a:prstGeom>
            <a:noFill/>
          </p:spPr>
          <p:txBody>
            <a:bodyPr wrap="none" rtlCol="0">
              <a:spAutoFit/>
            </a:bodyPr>
            <a:lstStyle/>
            <a:p>
              <a:pPr fontAlgn="base">
                <a:spcBef>
                  <a:spcPct val="0"/>
                </a:spcBef>
                <a:spcAft>
                  <a:spcPct val="0"/>
                </a:spcAft>
              </a:pPr>
              <a:r>
                <a:rPr lang="en-US" altLang="zh-CN" sz="2400" b="1" dirty="0" smtClean="0">
                  <a:solidFill>
                    <a:prstClr val="white"/>
                  </a:solidFill>
                  <a:ea typeface="微软雅黑 Light" panose="020B0502040204020203" pitchFamily="34" charset="-122"/>
                </a:rPr>
                <a:t>4</a:t>
              </a:r>
              <a:endParaRPr lang="zh-CN" altLang="en-US" sz="2400" b="1" dirty="0">
                <a:solidFill>
                  <a:prstClr val="white"/>
                </a:solidFill>
                <a:ea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500"/>
                                        <p:tgtEl>
                                          <p:spTgt spid="4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anim calcmode="lin" valueType="num">
                                      <p:cBhvr>
                                        <p:cTn id="40" dur="1000" fill="hold"/>
                                        <p:tgtEl>
                                          <p:spTgt spid="46"/>
                                        </p:tgtEl>
                                        <p:attrNameLst>
                                          <p:attrName>ppt_x</p:attrName>
                                        </p:attrNameLst>
                                      </p:cBhvr>
                                      <p:tavLst>
                                        <p:tav tm="0">
                                          <p:val>
                                            <p:strVal val="#ppt_x"/>
                                          </p:val>
                                        </p:tav>
                                        <p:tav tm="100000">
                                          <p:val>
                                            <p:strVal val="#ppt_x"/>
                                          </p:val>
                                        </p:tav>
                                      </p:tavLst>
                                    </p:anim>
                                    <p:anim calcmode="lin" valueType="num">
                                      <p:cBhvr>
                                        <p:cTn id="41" dur="1000" fill="hold"/>
                                        <p:tgtEl>
                                          <p:spTgt spid="4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1000"/>
                                        <p:tgtEl>
                                          <p:spTgt spid="40"/>
                                        </p:tgtEl>
                                      </p:cBhvr>
                                    </p:animEffect>
                                    <p:anim calcmode="lin" valueType="num">
                                      <p:cBhvr>
                                        <p:cTn id="60" dur="1000" fill="hold"/>
                                        <p:tgtEl>
                                          <p:spTgt spid="40"/>
                                        </p:tgtEl>
                                        <p:attrNameLst>
                                          <p:attrName>ppt_x</p:attrName>
                                        </p:attrNameLst>
                                      </p:cBhvr>
                                      <p:tavLst>
                                        <p:tav tm="0">
                                          <p:val>
                                            <p:strVal val="#ppt_x"/>
                                          </p:val>
                                        </p:tav>
                                        <p:tav tm="100000">
                                          <p:val>
                                            <p:strVal val="#ppt_x"/>
                                          </p:val>
                                        </p:tav>
                                      </p:tavLst>
                                    </p:anim>
                                    <p:anim calcmode="lin" valueType="num">
                                      <p:cBhvr>
                                        <p:cTn id="61" dur="1000" fill="hold"/>
                                        <p:tgtEl>
                                          <p:spTgt spid="40"/>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22" presetClass="entr" presetSubtype="8"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1000"/>
                                        <p:tgtEl>
                                          <p:spTgt spid="44"/>
                                        </p:tgtEl>
                                      </p:cBhvr>
                                    </p:animEffect>
                                    <p:anim calcmode="lin" valueType="num">
                                      <p:cBhvr>
                                        <p:cTn id="70" dur="1000" fill="hold"/>
                                        <p:tgtEl>
                                          <p:spTgt spid="44"/>
                                        </p:tgtEl>
                                        <p:attrNameLst>
                                          <p:attrName>ppt_x</p:attrName>
                                        </p:attrNameLst>
                                      </p:cBhvr>
                                      <p:tavLst>
                                        <p:tav tm="0">
                                          <p:val>
                                            <p:strVal val="#ppt_x"/>
                                          </p:val>
                                        </p:tav>
                                        <p:tav tm="100000">
                                          <p:val>
                                            <p:strVal val="#ppt_x"/>
                                          </p:val>
                                        </p:tav>
                                      </p:tavLst>
                                    </p:anim>
                                    <p:anim calcmode="lin" valueType="num">
                                      <p:cBhvr>
                                        <p:cTn id="7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1" grpId="0"/>
      <p:bldP spid="42" grpId="0"/>
      <p:bldP spid="43" grpId="0"/>
      <p:bldP spid="44"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66525" y="1256090"/>
            <a:ext cx="6191425" cy="3259876"/>
            <a:chOff x="2566525" y="1256090"/>
            <a:chExt cx="6191425" cy="3259876"/>
          </a:xfrm>
        </p:grpSpPr>
        <p:sp>
          <p:nvSpPr>
            <p:cNvPr id="62471" name="Freeform 6"/>
            <p:cNvSpPr/>
            <p:nvPr/>
          </p:nvSpPr>
          <p:spPr bwMode="auto">
            <a:xfrm>
              <a:off x="3270831" y="2133392"/>
              <a:ext cx="5050699" cy="1966184"/>
            </a:xfrm>
            <a:custGeom>
              <a:avLst/>
              <a:gdLst>
                <a:gd name="T0" fmla="*/ 0 w 2913"/>
                <a:gd name="T1" fmla="*/ 1125 h 1355"/>
                <a:gd name="T2" fmla="*/ 543 w 2913"/>
                <a:gd name="T3" fmla="*/ 895 h 1355"/>
                <a:gd name="T4" fmla="*/ 1131 w 2913"/>
                <a:gd name="T5" fmla="*/ 450 h 1355"/>
                <a:gd name="T6" fmla="*/ 1427 w 2913"/>
                <a:gd name="T7" fmla="*/ 671 h 1355"/>
                <a:gd name="T8" fmla="*/ 1722 w 2913"/>
                <a:gd name="T9" fmla="*/ 221 h 1355"/>
                <a:gd name="T10" fmla="*/ 2018 w 2913"/>
                <a:gd name="T11" fmla="*/ 444 h 1355"/>
                <a:gd name="T12" fmla="*/ 2340 w 2913"/>
                <a:gd name="T13" fmla="*/ 221 h 1355"/>
                <a:gd name="T14" fmla="*/ 2662 w 2913"/>
                <a:gd name="T15" fmla="*/ 0 h 1355"/>
                <a:gd name="T16" fmla="*/ 2913 w 2913"/>
                <a:gd name="T17" fmla="*/ 224 h 1355"/>
                <a:gd name="T18" fmla="*/ 2913 w 2913"/>
                <a:gd name="T19" fmla="*/ 1355 h 1355"/>
                <a:gd name="T20" fmla="*/ 9 w 2913"/>
                <a:gd name="T21" fmla="*/ 1355 h 1355"/>
                <a:gd name="T22" fmla="*/ 0 w 2913"/>
                <a:gd name="T23" fmla="*/ 1125 h 1355"/>
                <a:gd name="T24" fmla="*/ 0 w 2913"/>
                <a:gd name="T25" fmla="*/ 1125 h 13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connsiteX0" fmla="*/ 0 w 10000"/>
                <a:gd name="connsiteY0" fmla="*/ 8303 h 10000"/>
                <a:gd name="connsiteX1" fmla="*/ 1864 w 10000"/>
                <a:gd name="connsiteY1" fmla="*/ 6605 h 10000"/>
                <a:gd name="connsiteX2" fmla="*/ 3883 w 10000"/>
                <a:gd name="connsiteY2" fmla="*/ 3321 h 10000"/>
                <a:gd name="connsiteX3" fmla="*/ 4899 w 10000"/>
                <a:gd name="connsiteY3" fmla="*/ 4952 h 10000"/>
                <a:gd name="connsiteX4" fmla="*/ 5952 w 10000"/>
                <a:gd name="connsiteY4" fmla="*/ 2398 h 10000"/>
                <a:gd name="connsiteX5" fmla="*/ 6928 w 10000"/>
                <a:gd name="connsiteY5" fmla="*/ 3277 h 10000"/>
                <a:gd name="connsiteX6" fmla="*/ 8033 w 10000"/>
                <a:gd name="connsiteY6" fmla="*/ 1631 h 10000"/>
                <a:gd name="connsiteX7" fmla="*/ 9138 w 10000"/>
                <a:gd name="connsiteY7" fmla="*/ 0 h 10000"/>
                <a:gd name="connsiteX8" fmla="*/ 10000 w 10000"/>
                <a:gd name="connsiteY8" fmla="*/ 1653 h 10000"/>
                <a:gd name="connsiteX9" fmla="*/ 10000 w 10000"/>
                <a:gd name="connsiteY9" fmla="*/ 10000 h 10000"/>
                <a:gd name="connsiteX10" fmla="*/ 31 w 10000"/>
                <a:gd name="connsiteY10" fmla="*/ 10000 h 10000"/>
                <a:gd name="connsiteX11" fmla="*/ 0 w 10000"/>
                <a:gd name="connsiteY11" fmla="*/ 8303 h 10000"/>
                <a:gd name="connsiteX0-1" fmla="*/ 0 w 10000"/>
                <a:gd name="connsiteY0-2" fmla="*/ 6672 h 8369"/>
                <a:gd name="connsiteX1-3" fmla="*/ 1864 w 10000"/>
                <a:gd name="connsiteY1-4" fmla="*/ 4974 h 8369"/>
                <a:gd name="connsiteX2-5" fmla="*/ 3883 w 10000"/>
                <a:gd name="connsiteY2-6" fmla="*/ 1690 h 8369"/>
                <a:gd name="connsiteX3-7" fmla="*/ 4899 w 10000"/>
                <a:gd name="connsiteY3-8" fmla="*/ 3321 h 8369"/>
                <a:gd name="connsiteX4-9" fmla="*/ 5952 w 10000"/>
                <a:gd name="connsiteY4-10" fmla="*/ 767 h 8369"/>
                <a:gd name="connsiteX5-11" fmla="*/ 6928 w 10000"/>
                <a:gd name="connsiteY5-12" fmla="*/ 1646 h 8369"/>
                <a:gd name="connsiteX6-13" fmla="*/ 8033 w 10000"/>
                <a:gd name="connsiteY6-14" fmla="*/ 0 h 8369"/>
                <a:gd name="connsiteX7-15" fmla="*/ 9124 w 10000"/>
                <a:gd name="connsiteY7-16" fmla="*/ 1288 h 8369"/>
                <a:gd name="connsiteX8-17" fmla="*/ 10000 w 10000"/>
                <a:gd name="connsiteY8-18" fmla="*/ 22 h 8369"/>
                <a:gd name="connsiteX9-19" fmla="*/ 10000 w 10000"/>
                <a:gd name="connsiteY9-20" fmla="*/ 8369 h 8369"/>
                <a:gd name="connsiteX10-21" fmla="*/ 31 w 10000"/>
                <a:gd name="connsiteY10-22" fmla="*/ 8369 h 8369"/>
                <a:gd name="connsiteX11-23" fmla="*/ 0 w 10000"/>
                <a:gd name="connsiteY11-24" fmla="*/ 6672 h 8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000" h="8369">
                  <a:moveTo>
                    <a:pt x="0" y="6672"/>
                  </a:moveTo>
                  <a:lnTo>
                    <a:pt x="1864" y="4974"/>
                  </a:lnTo>
                  <a:lnTo>
                    <a:pt x="3883" y="1690"/>
                  </a:lnTo>
                  <a:lnTo>
                    <a:pt x="4899" y="3321"/>
                  </a:lnTo>
                  <a:lnTo>
                    <a:pt x="5952" y="767"/>
                  </a:lnTo>
                  <a:lnTo>
                    <a:pt x="6928" y="1646"/>
                  </a:lnTo>
                  <a:lnTo>
                    <a:pt x="8033" y="0"/>
                  </a:lnTo>
                  <a:lnTo>
                    <a:pt x="9124" y="1288"/>
                  </a:lnTo>
                  <a:lnTo>
                    <a:pt x="10000" y="22"/>
                  </a:lnTo>
                  <a:lnTo>
                    <a:pt x="10000" y="8369"/>
                  </a:lnTo>
                  <a:lnTo>
                    <a:pt x="31" y="8369"/>
                  </a:lnTo>
                  <a:cubicBezTo>
                    <a:pt x="21" y="7803"/>
                    <a:pt x="10" y="7238"/>
                    <a:pt x="0" y="6672"/>
                  </a:cubicBez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62472" name="Freeform 7"/>
            <p:cNvSpPr/>
            <p:nvPr/>
          </p:nvSpPr>
          <p:spPr bwMode="auto">
            <a:xfrm>
              <a:off x="3286437" y="2138608"/>
              <a:ext cx="5042144" cy="1960967"/>
            </a:xfrm>
            <a:custGeom>
              <a:avLst/>
              <a:gdLst>
                <a:gd name="T0" fmla="*/ 0 w 2904"/>
                <a:gd name="T1" fmla="*/ 1349 h 1361"/>
                <a:gd name="T2" fmla="*/ 239 w 2904"/>
                <a:gd name="T3" fmla="*/ 904 h 1361"/>
                <a:gd name="T4" fmla="*/ 537 w 2904"/>
                <a:gd name="T5" fmla="*/ 680 h 1361"/>
                <a:gd name="T6" fmla="*/ 827 w 2904"/>
                <a:gd name="T7" fmla="*/ 904 h 1361"/>
                <a:gd name="T8" fmla="*/ 1122 w 2904"/>
                <a:gd name="T9" fmla="*/ 1125 h 1361"/>
                <a:gd name="T10" fmla="*/ 1418 w 2904"/>
                <a:gd name="T11" fmla="*/ 904 h 1361"/>
                <a:gd name="T12" fmla="*/ 1707 w 2904"/>
                <a:gd name="T13" fmla="*/ 450 h 1361"/>
                <a:gd name="T14" fmla="*/ 2006 w 2904"/>
                <a:gd name="T15" fmla="*/ 677 h 1361"/>
                <a:gd name="T16" fmla="*/ 2650 w 2904"/>
                <a:gd name="T17" fmla="*/ 230 h 1361"/>
                <a:gd name="T18" fmla="*/ 2904 w 2904"/>
                <a:gd name="T19" fmla="*/ 0 h 1361"/>
                <a:gd name="T20" fmla="*/ 2904 w 2904"/>
                <a:gd name="T21" fmla="*/ 1361 h 1361"/>
                <a:gd name="T22" fmla="*/ 0 w 2904"/>
                <a:gd name="T23" fmla="*/ 1349 h 1361"/>
                <a:gd name="T24" fmla="*/ 0 w 2904"/>
                <a:gd name="T25" fmla="*/ 1349 h 13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connsiteX0" fmla="*/ 0 w 10014"/>
                <a:gd name="connsiteY0" fmla="*/ 8222 h 8310"/>
                <a:gd name="connsiteX1" fmla="*/ 823 w 10014"/>
                <a:gd name="connsiteY1" fmla="*/ 4952 h 8310"/>
                <a:gd name="connsiteX2" fmla="*/ 1849 w 10014"/>
                <a:gd name="connsiteY2" fmla="*/ 3306 h 8310"/>
                <a:gd name="connsiteX3" fmla="*/ 2848 w 10014"/>
                <a:gd name="connsiteY3" fmla="*/ 4952 h 8310"/>
                <a:gd name="connsiteX4" fmla="*/ 3864 w 10014"/>
                <a:gd name="connsiteY4" fmla="*/ 6576 h 8310"/>
                <a:gd name="connsiteX5" fmla="*/ 4883 w 10014"/>
                <a:gd name="connsiteY5" fmla="*/ 4952 h 8310"/>
                <a:gd name="connsiteX6" fmla="*/ 5878 w 10014"/>
                <a:gd name="connsiteY6" fmla="*/ 1616 h 8310"/>
                <a:gd name="connsiteX7" fmla="*/ 6908 w 10014"/>
                <a:gd name="connsiteY7" fmla="*/ 3284 h 8310"/>
                <a:gd name="connsiteX8" fmla="*/ 9125 w 10014"/>
                <a:gd name="connsiteY8" fmla="*/ 0 h 8310"/>
                <a:gd name="connsiteX9" fmla="*/ 10014 w 10014"/>
                <a:gd name="connsiteY9" fmla="*/ 1950 h 8310"/>
                <a:gd name="connsiteX10" fmla="*/ 10000 w 10014"/>
                <a:gd name="connsiteY10" fmla="*/ 8310 h 8310"/>
                <a:gd name="connsiteX11" fmla="*/ 0 w 10014"/>
                <a:gd name="connsiteY11" fmla="*/ 8222 h 8310"/>
                <a:gd name="connsiteX0-1" fmla="*/ 0 w 10000"/>
                <a:gd name="connsiteY0-2" fmla="*/ 9894 h 10000"/>
                <a:gd name="connsiteX1-3" fmla="*/ 451 w 10000"/>
                <a:gd name="connsiteY1-4" fmla="*/ 2921 h 10000"/>
                <a:gd name="connsiteX2-5" fmla="*/ 1846 w 10000"/>
                <a:gd name="connsiteY2-6" fmla="*/ 3978 h 10000"/>
                <a:gd name="connsiteX3-7" fmla="*/ 2844 w 10000"/>
                <a:gd name="connsiteY3-8" fmla="*/ 5959 h 10000"/>
                <a:gd name="connsiteX4-9" fmla="*/ 3859 w 10000"/>
                <a:gd name="connsiteY4-10" fmla="*/ 7913 h 10000"/>
                <a:gd name="connsiteX5-11" fmla="*/ 4876 w 10000"/>
                <a:gd name="connsiteY5-12" fmla="*/ 5959 h 10000"/>
                <a:gd name="connsiteX6-13" fmla="*/ 5870 w 10000"/>
                <a:gd name="connsiteY6-14" fmla="*/ 1945 h 10000"/>
                <a:gd name="connsiteX7-15" fmla="*/ 6898 w 10000"/>
                <a:gd name="connsiteY7-16" fmla="*/ 3952 h 10000"/>
                <a:gd name="connsiteX8-17" fmla="*/ 9112 w 10000"/>
                <a:gd name="connsiteY8-18" fmla="*/ 0 h 10000"/>
                <a:gd name="connsiteX9-19" fmla="*/ 10000 w 10000"/>
                <a:gd name="connsiteY9-20" fmla="*/ 2347 h 10000"/>
                <a:gd name="connsiteX10-21" fmla="*/ 9986 w 10000"/>
                <a:gd name="connsiteY10-22" fmla="*/ 10000 h 10000"/>
                <a:gd name="connsiteX11-23" fmla="*/ 0 w 10000"/>
                <a:gd name="connsiteY11-24" fmla="*/ 9894 h 10000"/>
                <a:gd name="connsiteX0-25" fmla="*/ 0 w 10000"/>
                <a:gd name="connsiteY0-26" fmla="*/ 9894 h 10000"/>
                <a:gd name="connsiteX1-27" fmla="*/ 451 w 10000"/>
                <a:gd name="connsiteY1-28" fmla="*/ 2921 h 10000"/>
                <a:gd name="connsiteX2-29" fmla="*/ 1434 w 10000"/>
                <a:gd name="connsiteY2-30" fmla="*/ 6274 h 10000"/>
                <a:gd name="connsiteX3-31" fmla="*/ 2844 w 10000"/>
                <a:gd name="connsiteY3-32" fmla="*/ 5959 h 10000"/>
                <a:gd name="connsiteX4-33" fmla="*/ 3859 w 10000"/>
                <a:gd name="connsiteY4-34" fmla="*/ 7913 h 10000"/>
                <a:gd name="connsiteX5-35" fmla="*/ 4876 w 10000"/>
                <a:gd name="connsiteY5-36" fmla="*/ 5959 h 10000"/>
                <a:gd name="connsiteX6-37" fmla="*/ 5870 w 10000"/>
                <a:gd name="connsiteY6-38" fmla="*/ 1945 h 10000"/>
                <a:gd name="connsiteX7-39" fmla="*/ 6898 w 10000"/>
                <a:gd name="connsiteY7-40" fmla="*/ 3952 h 10000"/>
                <a:gd name="connsiteX8-41" fmla="*/ 9112 w 10000"/>
                <a:gd name="connsiteY8-42" fmla="*/ 0 h 10000"/>
                <a:gd name="connsiteX9-43" fmla="*/ 10000 w 10000"/>
                <a:gd name="connsiteY9-44" fmla="*/ 2347 h 10000"/>
                <a:gd name="connsiteX10-45" fmla="*/ 9986 w 10000"/>
                <a:gd name="connsiteY10-46" fmla="*/ 10000 h 10000"/>
                <a:gd name="connsiteX11-47" fmla="*/ 0 w 10000"/>
                <a:gd name="connsiteY11-48" fmla="*/ 9894 h 10000"/>
                <a:gd name="connsiteX0-49" fmla="*/ 0 w 10000"/>
                <a:gd name="connsiteY0-50" fmla="*/ 9894 h 10000"/>
                <a:gd name="connsiteX1-51" fmla="*/ 451 w 10000"/>
                <a:gd name="connsiteY1-52" fmla="*/ 2921 h 10000"/>
                <a:gd name="connsiteX2-53" fmla="*/ 2190 w 10000"/>
                <a:gd name="connsiteY2-54" fmla="*/ 7864 h 10000"/>
                <a:gd name="connsiteX3-55" fmla="*/ 2844 w 10000"/>
                <a:gd name="connsiteY3-56" fmla="*/ 5959 h 10000"/>
                <a:gd name="connsiteX4-57" fmla="*/ 3859 w 10000"/>
                <a:gd name="connsiteY4-58" fmla="*/ 7913 h 10000"/>
                <a:gd name="connsiteX5-59" fmla="*/ 4876 w 10000"/>
                <a:gd name="connsiteY5-60" fmla="*/ 5959 h 10000"/>
                <a:gd name="connsiteX6-61" fmla="*/ 5870 w 10000"/>
                <a:gd name="connsiteY6-62" fmla="*/ 1945 h 10000"/>
                <a:gd name="connsiteX7-63" fmla="*/ 6898 w 10000"/>
                <a:gd name="connsiteY7-64" fmla="*/ 3952 h 10000"/>
                <a:gd name="connsiteX8-65" fmla="*/ 9112 w 10000"/>
                <a:gd name="connsiteY8-66" fmla="*/ 0 h 10000"/>
                <a:gd name="connsiteX9-67" fmla="*/ 10000 w 10000"/>
                <a:gd name="connsiteY9-68" fmla="*/ 2347 h 10000"/>
                <a:gd name="connsiteX10-69" fmla="*/ 9986 w 10000"/>
                <a:gd name="connsiteY10-70" fmla="*/ 10000 h 10000"/>
                <a:gd name="connsiteX11-71" fmla="*/ 0 w 10000"/>
                <a:gd name="connsiteY11-72" fmla="*/ 9894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000" h="10000">
                  <a:moveTo>
                    <a:pt x="0" y="9894"/>
                  </a:moveTo>
                  <a:cubicBezTo>
                    <a:pt x="150" y="7570"/>
                    <a:pt x="301" y="5245"/>
                    <a:pt x="451" y="2921"/>
                  </a:cubicBezTo>
                  <a:lnTo>
                    <a:pt x="2190" y="7864"/>
                  </a:lnTo>
                  <a:lnTo>
                    <a:pt x="2844" y="5959"/>
                  </a:lnTo>
                  <a:lnTo>
                    <a:pt x="3859" y="7913"/>
                  </a:lnTo>
                  <a:lnTo>
                    <a:pt x="4876" y="5959"/>
                  </a:lnTo>
                  <a:lnTo>
                    <a:pt x="5870" y="1945"/>
                  </a:lnTo>
                  <a:lnTo>
                    <a:pt x="6898" y="3952"/>
                  </a:lnTo>
                  <a:lnTo>
                    <a:pt x="9112" y="0"/>
                  </a:lnTo>
                  <a:lnTo>
                    <a:pt x="10000" y="2347"/>
                  </a:lnTo>
                  <a:cubicBezTo>
                    <a:pt x="9995" y="4898"/>
                    <a:pt x="9991" y="7449"/>
                    <a:pt x="9986" y="10000"/>
                  </a:cubicBezTo>
                  <a:lnTo>
                    <a:pt x="0" y="9894"/>
                  </a:lnTo>
                  <a:close/>
                </a:path>
              </a:pathLst>
            </a:custGeom>
            <a:solidFill>
              <a:schemeClr val="accent2"/>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2473" name="Freeform 8"/>
            <p:cNvSpPr/>
            <p:nvPr/>
          </p:nvSpPr>
          <p:spPr bwMode="auto">
            <a:xfrm>
              <a:off x="3270831" y="1927833"/>
              <a:ext cx="5050699" cy="2150936"/>
            </a:xfrm>
            <a:custGeom>
              <a:avLst/>
              <a:gdLst>
                <a:gd name="T0" fmla="*/ 0 w 2913"/>
                <a:gd name="T1" fmla="*/ 893 h 893"/>
                <a:gd name="T2" fmla="*/ 543 w 2913"/>
                <a:gd name="T3" fmla="*/ 448 h 893"/>
                <a:gd name="T4" fmla="*/ 842 w 2913"/>
                <a:gd name="T5" fmla="*/ 669 h 893"/>
                <a:gd name="T6" fmla="*/ 1131 w 2913"/>
                <a:gd name="T7" fmla="*/ 448 h 893"/>
                <a:gd name="T8" fmla="*/ 1719 w 2913"/>
                <a:gd name="T9" fmla="*/ 224 h 893"/>
                <a:gd name="T10" fmla="*/ 2018 w 2913"/>
                <a:gd name="T11" fmla="*/ 448 h 893"/>
                <a:gd name="T12" fmla="*/ 2662 w 2913"/>
                <a:gd name="T13" fmla="*/ 0 h 893"/>
                <a:gd name="T14" fmla="*/ 2913 w 2913"/>
                <a:gd name="T15" fmla="*/ 224 h 893"/>
                <a:gd name="T16" fmla="*/ 2913 w 2913"/>
                <a:gd name="T17" fmla="*/ 893 h 893"/>
                <a:gd name="T18" fmla="*/ 0 w 2913"/>
                <a:gd name="T19" fmla="*/ 893 h 893"/>
                <a:gd name="T20" fmla="*/ 0 w 2913"/>
                <a:gd name="T21" fmla="*/ 893 h 8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connsiteX0" fmla="*/ 0 w 10000"/>
                <a:gd name="connsiteY0" fmla="*/ 13892 h 13892"/>
                <a:gd name="connsiteX1" fmla="*/ 1864 w 10000"/>
                <a:gd name="connsiteY1" fmla="*/ 8909 h 13892"/>
                <a:gd name="connsiteX2" fmla="*/ 2890 w 10000"/>
                <a:gd name="connsiteY2" fmla="*/ 11384 h 13892"/>
                <a:gd name="connsiteX3" fmla="*/ 3883 w 10000"/>
                <a:gd name="connsiteY3" fmla="*/ 8909 h 13892"/>
                <a:gd name="connsiteX4" fmla="*/ 5901 w 10000"/>
                <a:gd name="connsiteY4" fmla="*/ 6400 h 13892"/>
                <a:gd name="connsiteX5" fmla="*/ 6928 w 10000"/>
                <a:gd name="connsiteY5" fmla="*/ 8909 h 13892"/>
                <a:gd name="connsiteX6" fmla="*/ 8425 w 10000"/>
                <a:gd name="connsiteY6" fmla="*/ 0 h 13892"/>
                <a:gd name="connsiteX7" fmla="*/ 10000 w 10000"/>
                <a:gd name="connsiteY7" fmla="*/ 6400 h 13892"/>
                <a:gd name="connsiteX8" fmla="*/ 10000 w 10000"/>
                <a:gd name="connsiteY8" fmla="*/ 13892 h 13892"/>
                <a:gd name="connsiteX9" fmla="*/ 0 w 10000"/>
                <a:gd name="connsiteY9" fmla="*/ 13892 h 13892"/>
                <a:gd name="connsiteX0-1" fmla="*/ 0 w 10000"/>
                <a:gd name="connsiteY0-2" fmla="*/ 13892 h 13892"/>
                <a:gd name="connsiteX1-3" fmla="*/ 1864 w 10000"/>
                <a:gd name="connsiteY1-4" fmla="*/ 8909 h 13892"/>
                <a:gd name="connsiteX2-5" fmla="*/ 2890 w 10000"/>
                <a:gd name="connsiteY2-6" fmla="*/ 11384 h 13892"/>
                <a:gd name="connsiteX3-7" fmla="*/ 4665 w 10000"/>
                <a:gd name="connsiteY3-8" fmla="*/ 3809 h 13892"/>
                <a:gd name="connsiteX4-9" fmla="*/ 5901 w 10000"/>
                <a:gd name="connsiteY4-10" fmla="*/ 6400 h 13892"/>
                <a:gd name="connsiteX5-11" fmla="*/ 6928 w 10000"/>
                <a:gd name="connsiteY5-12" fmla="*/ 8909 h 13892"/>
                <a:gd name="connsiteX6-13" fmla="*/ 8425 w 10000"/>
                <a:gd name="connsiteY6-14" fmla="*/ 0 h 13892"/>
                <a:gd name="connsiteX7-15" fmla="*/ 10000 w 10000"/>
                <a:gd name="connsiteY7-16" fmla="*/ 6400 h 13892"/>
                <a:gd name="connsiteX8-17" fmla="*/ 10000 w 10000"/>
                <a:gd name="connsiteY8-18" fmla="*/ 13892 h 13892"/>
                <a:gd name="connsiteX9-19" fmla="*/ 0 w 10000"/>
                <a:gd name="connsiteY9-20" fmla="*/ 13892 h 138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0" h="13892">
                  <a:moveTo>
                    <a:pt x="0" y="13892"/>
                  </a:moveTo>
                  <a:lnTo>
                    <a:pt x="1864" y="8909"/>
                  </a:lnTo>
                  <a:lnTo>
                    <a:pt x="2890" y="11384"/>
                  </a:lnTo>
                  <a:lnTo>
                    <a:pt x="4665" y="3809"/>
                  </a:lnTo>
                  <a:lnTo>
                    <a:pt x="5901" y="6400"/>
                  </a:lnTo>
                  <a:lnTo>
                    <a:pt x="6928" y="8909"/>
                  </a:lnTo>
                  <a:lnTo>
                    <a:pt x="8425" y="0"/>
                  </a:lnTo>
                  <a:lnTo>
                    <a:pt x="10000" y="6400"/>
                  </a:lnTo>
                  <a:lnTo>
                    <a:pt x="10000" y="13892"/>
                  </a:lnTo>
                  <a:lnTo>
                    <a:pt x="0" y="13892"/>
                  </a:lnTo>
                  <a:close/>
                </a:path>
              </a:pathLst>
            </a:custGeom>
            <a:solidFill>
              <a:schemeClr val="accent1"/>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cxnSp>
          <p:nvCxnSpPr>
            <p:cNvPr id="62" name="直接连接符 61"/>
            <p:cNvCxnSpPr/>
            <p:nvPr/>
          </p:nvCxnSpPr>
          <p:spPr>
            <a:xfrm>
              <a:off x="3270831" y="4089357"/>
              <a:ext cx="5487119" cy="0"/>
            </a:xfrm>
            <a:prstGeom prst="line">
              <a:avLst/>
            </a:prstGeom>
            <a:solidFill>
              <a:srgbClr val="9C9C9C"/>
            </a:solidFill>
            <a:ln w="22225">
              <a:solidFill>
                <a:schemeClr val="bg1">
                  <a:lumMod val="65000"/>
                </a:schemeClr>
              </a:solidFill>
              <a:miter lim="800000"/>
            </a:ln>
          </p:spPr>
        </p:cxnSp>
        <p:grpSp>
          <p:nvGrpSpPr>
            <p:cNvPr id="77" name="组合 76"/>
            <p:cNvGrpSpPr/>
            <p:nvPr/>
          </p:nvGrpSpPr>
          <p:grpSpPr>
            <a:xfrm>
              <a:off x="3166040" y="1256090"/>
              <a:ext cx="108000" cy="2880000"/>
              <a:chOff x="1146924" y="1203598"/>
              <a:chExt cx="108000" cy="2880000"/>
            </a:xfrm>
          </p:grpSpPr>
          <p:cxnSp>
            <p:nvCxnSpPr>
              <p:cNvPr id="78" name="直接连接符 77"/>
              <p:cNvCxnSpPr/>
              <p:nvPr/>
            </p:nvCxnSpPr>
            <p:spPr>
              <a:xfrm>
                <a:off x="1254924" y="1203598"/>
                <a:ext cx="0" cy="2880000"/>
              </a:xfrm>
              <a:prstGeom prst="line">
                <a:avLst/>
              </a:prstGeom>
              <a:solidFill>
                <a:srgbClr val="9C9C9C"/>
              </a:solidFill>
              <a:ln w="22225">
                <a:solidFill>
                  <a:schemeClr val="bg1">
                    <a:lumMod val="65000"/>
                  </a:schemeClr>
                </a:solidFill>
                <a:miter lim="800000"/>
              </a:ln>
            </p:spPr>
          </p:cxnSp>
          <p:cxnSp>
            <p:nvCxnSpPr>
              <p:cNvPr id="79" name="直接连接符 78"/>
              <p:cNvCxnSpPr/>
              <p:nvPr/>
            </p:nvCxnSpPr>
            <p:spPr>
              <a:xfrm>
                <a:off x="1146924" y="4036219"/>
                <a:ext cx="108000" cy="0"/>
              </a:xfrm>
              <a:prstGeom prst="line">
                <a:avLst/>
              </a:prstGeom>
              <a:solidFill>
                <a:srgbClr val="9C9C9C"/>
              </a:solidFill>
              <a:ln w="9525">
                <a:solidFill>
                  <a:schemeClr val="bg1">
                    <a:lumMod val="65000"/>
                  </a:schemeClr>
                </a:solidFill>
                <a:miter lim="800000"/>
              </a:ln>
            </p:spPr>
          </p:cxnSp>
          <p:cxnSp>
            <p:nvCxnSpPr>
              <p:cNvPr id="80" name="直接连接符 79"/>
              <p:cNvCxnSpPr/>
              <p:nvPr/>
            </p:nvCxnSpPr>
            <p:spPr>
              <a:xfrm>
                <a:off x="1146924" y="3700663"/>
                <a:ext cx="108000" cy="0"/>
              </a:xfrm>
              <a:prstGeom prst="line">
                <a:avLst/>
              </a:prstGeom>
              <a:solidFill>
                <a:srgbClr val="9C9C9C"/>
              </a:solidFill>
              <a:ln w="9525">
                <a:solidFill>
                  <a:schemeClr val="bg1">
                    <a:lumMod val="65000"/>
                  </a:schemeClr>
                </a:solidFill>
                <a:miter lim="800000"/>
              </a:ln>
            </p:spPr>
          </p:cxnSp>
          <p:cxnSp>
            <p:nvCxnSpPr>
              <p:cNvPr id="81" name="直接连接符 80"/>
              <p:cNvCxnSpPr/>
              <p:nvPr/>
            </p:nvCxnSpPr>
            <p:spPr>
              <a:xfrm>
                <a:off x="1146924" y="3365105"/>
                <a:ext cx="108000" cy="0"/>
              </a:xfrm>
              <a:prstGeom prst="line">
                <a:avLst/>
              </a:prstGeom>
              <a:solidFill>
                <a:srgbClr val="9C9C9C"/>
              </a:solidFill>
              <a:ln w="9525">
                <a:solidFill>
                  <a:schemeClr val="bg1">
                    <a:lumMod val="65000"/>
                  </a:schemeClr>
                </a:solidFill>
                <a:miter lim="800000"/>
              </a:ln>
            </p:spPr>
          </p:cxnSp>
          <p:cxnSp>
            <p:nvCxnSpPr>
              <p:cNvPr id="82" name="直接连接符 81"/>
              <p:cNvCxnSpPr/>
              <p:nvPr/>
            </p:nvCxnSpPr>
            <p:spPr>
              <a:xfrm>
                <a:off x="1146924" y="3029547"/>
                <a:ext cx="108000" cy="0"/>
              </a:xfrm>
              <a:prstGeom prst="line">
                <a:avLst/>
              </a:prstGeom>
              <a:solidFill>
                <a:srgbClr val="9C9C9C"/>
              </a:solidFill>
              <a:ln w="9525">
                <a:solidFill>
                  <a:schemeClr val="bg1">
                    <a:lumMod val="65000"/>
                  </a:schemeClr>
                </a:solidFill>
                <a:miter lim="800000"/>
              </a:ln>
            </p:spPr>
          </p:cxnSp>
          <p:cxnSp>
            <p:nvCxnSpPr>
              <p:cNvPr id="83" name="直接连接符 82"/>
              <p:cNvCxnSpPr/>
              <p:nvPr/>
            </p:nvCxnSpPr>
            <p:spPr>
              <a:xfrm>
                <a:off x="1146924" y="2693989"/>
                <a:ext cx="108000" cy="0"/>
              </a:xfrm>
              <a:prstGeom prst="line">
                <a:avLst/>
              </a:prstGeom>
              <a:solidFill>
                <a:srgbClr val="9C9C9C"/>
              </a:solidFill>
              <a:ln w="9525">
                <a:solidFill>
                  <a:schemeClr val="bg1">
                    <a:lumMod val="65000"/>
                  </a:schemeClr>
                </a:solidFill>
                <a:miter lim="800000"/>
              </a:ln>
            </p:spPr>
          </p:cxnSp>
          <p:cxnSp>
            <p:nvCxnSpPr>
              <p:cNvPr id="84" name="直接连接符 83"/>
              <p:cNvCxnSpPr/>
              <p:nvPr/>
            </p:nvCxnSpPr>
            <p:spPr>
              <a:xfrm>
                <a:off x="1146924" y="2358431"/>
                <a:ext cx="108000" cy="0"/>
              </a:xfrm>
              <a:prstGeom prst="line">
                <a:avLst/>
              </a:prstGeom>
              <a:solidFill>
                <a:srgbClr val="9C9C9C"/>
              </a:solidFill>
              <a:ln w="9525">
                <a:solidFill>
                  <a:schemeClr val="bg1">
                    <a:lumMod val="65000"/>
                  </a:schemeClr>
                </a:solidFill>
                <a:miter lim="800000"/>
              </a:ln>
            </p:spPr>
          </p:cxnSp>
          <p:cxnSp>
            <p:nvCxnSpPr>
              <p:cNvPr id="85" name="直接连接符 84"/>
              <p:cNvCxnSpPr/>
              <p:nvPr/>
            </p:nvCxnSpPr>
            <p:spPr>
              <a:xfrm>
                <a:off x="1146924" y="2022873"/>
                <a:ext cx="108000" cy="0"/>
              </a:xfrm>
              <a:prstGeom prst="line">
                <a:avLst/>
              </a:prstGeom>
              <a:solidFill>
                <a:srgbClr val="9C9C9C"/>
              </a:solidFill>
              <a:ln w="9525">
                <a:solidFill>
                  <a:schemeClr val="bg1">
                    <a:lumMod val="65000"/>
                  </a:schemeClr>
                </a:solidFill>
                <a:miter lim="800000"/>
              </a:ln>
            </p:spPr>
          </p:cxnSp>
          <p:cxnSp>
            <p:nvCxnSpPr>
              <p:cNvPr id="86" name="直接连接符 85"/>
              <p:cNvCxnSpPr/>
              <p:nvPr/>
            </p:nvCxnSpPr>
            <p:spPr>
              <a:xfrm>
                <a:off x="1146924" y="1687315"/>
                <a:ext cx="108000" cy="0"/>
              </a:xfrm>
              <a:prstGeom prst="line">
                <a:avLst/>
              </a:prstGeom>
              <a:solidFill>
                <a:srgbClr val="9C9C9C"/>
              </a:solidFill>
              <a:ln w="9525">
                <a:solidFill>
                  <a:schemeClr val="bg1">
                    <a:lumMod val="65000"/>
                  </a:schemeClr>
                </a:solidFill>
                <a:miter lim="800000"/>
              </a:ln>
            </p:spPr>
          </p:cxnSp>
          <p:cxnSp>
            <p:nvCxnSpPr>
              <p:cNvPr id="87" name="直接连接符 86"/>
              <p:cNvCxnSpPr/>
              <p:nvPr/>
            </p:nvCxnSpPr>
            <p:spPr>
              <a:xfrm>
                <a:off x="1146924" y="1351757"/>
                <a:ext cx="108000" cy="0"/>
              </a:xfrm>
              <a:prstGeom prst="line">
                <a:avLst/>
              </a:prstGeom>
              <a:solidFill>
                <a:srgbClr val="9C9C9C"/>
              </a:solidFill>
              <a:ln w="9525">
                <a:solidFill>
                  <a:schemeClr val="bg1">
                    <a:lumMod val="65000"/>
                  </a:schemeClr>
                </a:solidFill>
                <a:miter lim="800000"/>
              </a:ln>
            </p:spPr>
          </p:cxnSp>
        </p:grpSp>
        <p:sp>
          <p:nvSpPr>
            <p:cNvPr id="88" name="TextBox 87"/>
            <p:cNvSpPr txBox="1"/>
            <p:nvPr/>
          </p:nvSpPr>
          <p:spPr bwMode="auto">
            <a:xfrm>
              <a:off x="2680339" y="3943622"/>
              <a:ext cx="450764" cy="246221"/>
            </a:xfrm>
            <a:prstGeom prst="rect">
              <a:avLst/>
            </a:prstGeom>
            <a:noFill/>
          </p:spPr>
          <p:txBody>
            <a:bodyPr wrap="none">
              <a:spAutoFit/>
            </a:bodyPr>
            <a:lstStyle/>
            <a:p>
              <a:pPr algn="r">
                <a:defRPr/>
              </a:pPr>
              <a:r>
                <a:rPr lang="en-US" altLang="zh-CN" sz="1000" spc="300" dirty="0" smtClean="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0%</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89" name="TextBox 88"/>
            <p:cNvSpPr txBox="1"/>
            <p:nvPr/>
          </p:nvSpPr>
          <p:spPr bwMode="auto">
            <a:xfrm>
              <a:off x="2566526" y="3281255"/>
              <a:ext cx="564577" cy="246221"/>
            </a:xfrm>
            <a:prstGeom prst="rect">
              <a:avLst/>
            </a:prstGeom>
            <a:noFill/>
          </p:spPr>
          <p:txBody>
            <a:bodyPr wrap="none">
              <a:spAutoFit/>
            </a:bodyPr>
            <a:lstStyle/>
            <a:p>
              <a:pPr algn="r">
                <a:defRPr/>
              </a:pPr>
              <a:r>
                <a:rPr lang="en-US" altLang="zh-CN" sz="1000" spc="300" dirty="0" smtClean="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20%</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90" name="TextBox 89"/>
            <p:cNvSpPr txBox="1"/>
            <p:nvPr/>
          </p:nvSpPr>
          <p:spPr bwMode="auto">
            <a:xfrm>
              <a:off x="2566526" y="2950070"/>
              <a:ext cx="564577" cy="246221"/>
            </a:xfrm>
            <a:prstGeom prst="rect">
              <a:avLst/>
            </a:prstGeom>
            <a:noFill/>
          </p:spPr>
          <p:txBody>
            <a:bodyPr wrap="none">
              <a:spAutoFit/>
            </a:bodyPr>
            <a:lstStyle/>
            <a:p>
              <a:pPr algn="r">
                <a:defRPr/>
              </a:pPr>
              <a:r>
                <a:rPr lang="en-US" altLang="zh-CN" sz="1000" spc="300" dirty="0" smtClean="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30%</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91" name="TextBox 90"/>
            <p:cNvSpPr txBox="1"/>
            <p:nvPr/>
          </p:nvSpPr>
          <p:spPr bwMode="auto">
            <a:xfrm>
              <a:off x="2566526" y="2618885"/>
              <a:ext cx="564577" cy="246221"/>
            </a:xfrm>
            <a:prstGeom prst="rect">
              <a:avLst/>
            </a:prstGeom>
            <a:noFill/>
          </p:spPr>
          <p:txBody>
            <a:bodyPr wrap="none">
              <a:spAutoFit/>
            </a:bodyPr>
            <a:lstStyle/>
            <a:p>
              <a:pPr algn="r">
                <a:defRPr/>
              </a:pPr>
              <a:r>
                <a:rPr lang="en-US" altLang="zh-CN" sz="1000" spc="300" dirty="0" smtClean="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40%</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92" name="TextBox 91"/>
            <p:cNvSpPr txBox="1"/>
            <p:nvPr/>
          </p:nvSpPr>
          <p:spPr bwMode="auto">
            <a:xfrm>
              <a:off x="2566526" y="2287700"/>
              <a:ext cx="564577" cy="246221"/>
            </a:xfrm>
            <a:prstGeom prst="rect">
              <a:avLst/>
            </a:prstGeom>
            <a:noFill/>
          </p:spPr>
          <p:txBody>
            <a:bodyPr wrap="none">
              <a:spAutoFit/>
            </a:bodyPr>
            <a:lstStyle/>
            <a:p>
              <a:pPr algn="r">
                <a:defRPr/>
              </a:pPr>
              <a:r>
                <a:rPr lang="en-US" altLang="zh-CN" sz="1000" spc="300" dirty="0" smtClean="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50%</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93" name="TextBox 92"/>
            <p:cNvSpPr txBox="1"/>
            <p:nvPr/>
          </p:nvSpPr>
          <p:spPr bwMode="auto">
            <a:xfrm>
              <a:off x="2566526" y="1956515"/>
              <a:ext cx="564577" cy="246221"/>
            </a:xfrm>
            <a:prstGeom prst="rect">
              <a:avLst/>
            </a:prstGeom>
            <a:noFill/>
          </p:spPr>
          <p:txBody>
            <a:bodyPr wrap="none">
              <a:spAutoFit/>
            </a:bodyPr>
            <a:lstStyle/>
            <a:p>
              <a:pPr algn="r">
                <a:defRPr/>
              </a:pPr>
              <a:r>
                <a:rPr lang="en-US" altLang="zh-CN" sz="1000" spc="300" dirty="0" smtClean="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60%</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94" name="TextBox 93"/>
            <p:cNvSpPr txBox="1"/>
            <p:nvPr/>
          </p:nvSpPr>
          <p:spPr bwMode="auto">
            <a:xfrm>
              <a:off x="2601792" y="3612440"/>
              <a:ext cx="529311" cy="246221"/>
            </a:xfrm>
            <a:prstGeom prst="rect">
              <a:avLst/>
            </a:prstGeom>
            <a:noFill/>
          </p:spPr>
          <p:txBody>
            <a:bodyPr wrap="none">
              <a:spAutoFit/>
            </a:bodyPr>
            <a:lstStyle/>
            <a:p>
              <a:pPr algn="r">
                <a:defRPr/>
              </a:pPr>
              <a:r>
                <a:rPr lang="en-US" altLang="zh-CN" sz="1000" spc="300" dirty="0" smtClean="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10%</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95" name="TextBox 94"/>
            <p:cNvSpPr txBox="1"/>
            <p:nvPr/>
          </p:nvSpPr>
          <p:spPr bwMode="auto">
            <a:xfrm>
              <a:off x="2566525" y="1625330"/>
              <a:ext cx="564578"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7</a:t>
              </a:r>
              <a:r>
                <a:rPr lang="en-US" altLang="zh-CN" sz="1000" spc="300" dirty="0" smtClean="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0%</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96" name="TextBox 95"/>
            <p:cNvSpPr txBox="1"/>
            <p:nvPr/>
          </p:nvSpPr>
          <p:spPr bwMode="auto">
            <a:xfrm>
              <a:off x="2566525" y="1294145"/>
              <a:ext cx="564578"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8</a:t>
              </a:r>
              <a:r>
                <a:rPr lang="en-US" altLang="zh-CN" sz="1000" spc="300" dirty="0" smtClean="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0%</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97" name="TextBox 96"/>
            <p:cNvSpPr txBox="1"/>
            <p:nvPr/>
          </p:nvSpPr>
          <p:spPr bwMode="auto">
            <a:xfrm>
              <a:off x="551719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98" name="TextBox 97"/>
            <p:cNvSpPr txBox="1"/>
            <p:nvPr/>
          </p:nvSpPr>
          <p:spPr bwMode="auto">
            <a:xfrm>
              <a:off x="517925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99" name="TextBox 98"/>
            <p:cNvSpPr txBox="1"/>
            <p:nvPr/>
          </p:nvSpPr>
          <p:spPr bwMode="auto">
            <a:xfrm>
              <a:off x="484131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0" name="TextBox 99"/>
            <p:cNvSpPr txBox="1"/>
            <p:nvPr/>
          </p:nvSpPr>
          <p:spPr bwMode="auto">
            <a:xfrm>
              <a:off x="450337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1" name="TextBox 100"/>
            <p:cNvSpPr txBox="1"/>
            <p:nvPr/>
          </p:nvSpPr>
          <p:spPr bwMode="auto">
            <a:xfrm>
              <a:off x="416543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2" name="TextBox 101"/>
            <p:cNvSpPr txBox="1"/>
            <p:nvPr/>
          </p:nvSpPr>
          <p:spPr bwMode="auto">
            <a:xfrm>
              <a:off x="585513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3" name="TextBox 102"/>
            <p:cNvSpPr txBox="1"/>
            <p:nvPr/>
          </p:nvSpPr>
          <p:spPr bwMode="auto">
            <a:xfrm>
              <a:off x="382749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4" name="TextBox 103"/>
            <p:cNvSpPr txBox="1"/>
            <p:nvPr/>
          </p:nvSpPr>
          <p:spPr bwMode="auto">
            <a:xfrm>
              <a:off x="348955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5" name="TextBox 104"/>
            <p:cNvSpPr txBox="1"/>
            <p:nvPr/>
          </p:nvSpPr>
          <p:spPr bwMode="auto">
            <a:xfrm>
              <a:off x="7882773"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6" name="TextBox 105"/>
            <p:cNvSpPr txBox="1"/>
            <p:nvPr/>
          </p:nvSpPr>
          <p:spPr bwMode="auto">
            <a:xfrm>
              <a:off x="7544839"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7" name="TextBox 106"/>
            <p:cNvSpPr txBox="1"/>
            <p:nvPr/>
          </p:nvSpPr>
          <p:spPr bwMode="auto">
            <a:xfrm>
              <a:off x="7206899"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8" name="TextBox 107"/>
            <p:cNvSpPr txBox="1"/>
            <p:nvPr/>
          </p:nvSpPr>
          <p:spPr bwMode="auto">
            <a:xfrm>
              <a:off x="6868959"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09" name="TextBox 108"/>
            <p:cNvSpPr txBox="1"/>
            <p:nvPr/>
          </p:nvSpPr>
          <p:spPr bwMode="auto">
            <a:xfrm>
              <a:off x="6531019"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10" name="TextBox 109"/>
            <p:cNvSpPr txBox="1"/>
            <p:nvPr/>
          </p:nvSpPr>
          <p:spPr bwMode="auto">
            <a:xfrm>
              <a:off x="6193079"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grpSp>
          <p:nvGrpSpPr>
            <p:cNvPr id="3" name="组合 2"/>
            <p:cNvGrpSpPr/>
            <p:nvPr/>
          </p:nvGrpSpPr>
          <p:grpSpPr>
            <a:xfrm>
              <a:off x="3634611" y="3986117"/>
              <a:ext cx="4688469" cy="108002"/>
              <a:chOff x="1838738" y="3789609"/>
              <a:chExt cx="4688469" cy="108002"/>
            </a:xfrm>
          </p:grpSpPr>
          <p:cxnSp>
            <p:nvCxnSpPr>
              <p:cNvPr id="63" name="直接连接符 62"/>
              <p:cNvCxnSpPr/>
              <p:nvPr/>
            </p:nvCxnSpPr>
            <p:spPr>
              <a:xfrm rot="5400000" flipV="1">
                <a:off x="4485882" y="3843611"/>
                <a:ext cx="108000" cy="0"/>
              </a:xfrm>
              <a:prstGeom prst="line">
                <a:avLst/>
              </a:prstGeom>
              <a:solidFill>
                <a:srgbClr val="9C9C9C"/>
              </a:solidFill>
              <a:ln w="9525">
                <a:solidFill>
                  <a:schemeClr val="bg1">
                    <a:lumMod val="65000"/>
                  </a:schemeClr>
                </a:solidFill>
                <a:miter lim="800000"/>
              </a:ln>
            </p:spPr>
          </p:cxnSp>
          <p:cxnSp>
            <p:nvCxnSpPr>
              <p:cNvPr id="64" name="直接连接符 63"/>
              <p:cNvCxnSpPr/>
              <p:nvPr/>
            </p:nvCxnSpPr>
            <p:spPr>
              <a:xfrm rot="5400000" flipV="1">
                <a:off x="4148239" y="3843610"/>
                <a:ext cx="108000" cy="0"/>
              </a:xfrm>
              <a:prstGeom prst="line">
                <a:avLst/>
              </a:prstGeom>
              <a:solidFill>
                <a:srgbClr val="9C9C9C"/>
              </a:solidFill>
              <a:ln w="9525">
                <a:solidFill>
                  <a:schemeClr val="bg1">
                    <a:lumMod val="65000"/>
                  </a:schemeClr>
                </a:solidFill>
                <a:miter lim="800000"/>
              </a:ln>
            </p:spPr>
          </p:cxnSp>
          <p:cxnSp>
            <p:nvCxnSpPr>
              <p:cNvPr id="65" name="直接连接符 64"/>
              <p:cNvCxnSpPr/>
              <p:nvPr/>
            </p:nvCxnSpPr>
            <p:spPr>
              <a:xfrm rot="5400000" flipV="1">
                <a:off x="3810596" y="3843610"/>
                <a:ext cx="108000" cy="0"/>
              </a:xfrm>
              <a:prstGeom prst="line">
                <a:avLst/>
              </a:prstGeom>
              <a:solidFill>
                <a:srgbClr val="9C9C9C"/>
              </a:solidFill>
              <a:ln w="9525">
                <a:solidFill>
                  <a:schemeClr val="bg1">
                    <a:lumMod val="65000"/>
                  </a:schemeClr>
                </a:solidFill>
                <a:miter lim="800000"/>
              </a:ln>
            </p:spPr>
          </p:cxnSp>
          <p:cxnSp>
            <p:nvCxnSpPr>
              <p:cNvPr id="66" name="直接连接符 65"/>
              <p:cNvCxnSpPr/>
              <p:nvPr/>
            </p:nvCxnSpPr>
            <p:spPr>
              <a:xfrm rot="5400000" flipV="1">
                <a:off x="3472953" y="3843610"/>
                <a:ext cx="108000" cy="0"/>
              </a:xfrm>
              <a:prstGeom prst="line">
                <a:avLst/>
              </a:prstGeom>
              <a:solidFill>
                <a:srgbClr val="9C9C9C"/>
              </a:solidFill>
              <a:ln w="9525">
                <a:solidFill>
                  <a:schemeClr val="bg1">
                    <a:lumMod val="65000"/>
                  </a:schemeClr>
                </a:solidFill>
                <a:miter lim="800000"/>
              </a:ln>
            </p:spPr>
          </p:cxnSp>
          <p:cxnSp>
            <p:nvCxnSpPr>
              <p:cNvPr id="67" name="直接连接符 66"/>
              <p:cNvCxnSpPr/>
              <p:nvPr/>
            </p:nvCxnSpPr>
            <p:spPr>
              <a:xfrm rot="5400000" flipV="1">
                <a:off x="3135310" y="3843610"/>
                <a:ext cx="108000" cy="0"/>
              </a:xfrm>
              <a:prstGeom prst="line">
                <a:avLst/>
              </a:prstGeom>
              <a:solidFill>
                <a:srgbClr val="9C9C9C"/>
              </a:solidFill>
              <a:ln w="9525">
                <a:solidFill>
                  <a:schemeClr val="bg1">
                    <a:lumMod val="65000"/>
                  </a:schemeClr>
                </a:solidFill>
                <a:miter lim="800000"/>
              </a:ln>
            </p:spPr>
          </p:cxnSp>
          <p:cxnSp>
            <p:nvCxnSpPr>
              <p:cNvPr id="68" name="直接连接符 67"/>
              <p:cNvCxnSpPr/>
              <p:nvPr/>
            </p:nvCxnSpPr>
            <p:spPr>
              <a:xfrm rot="5400000" flipV="1">
                <a:off x="2797667" y="3843610"/>
                <a:ext cx="108000" cy="0"/>
              </a:xfrm>
              <a:prstGeom prst="line">
                <a:avLst/>
              </a:prstGeom>
              <a:solidFill>
                <a:srgbClr val="9C9C9C"/>
              </a:solidFill>
              <a:ln w="9525">
                <a:solidFill>
                  <a:schemeClr val="bg1">
                    <a:lumMod val="65000"/>
                  </a:schemeClr>
                </a:solidFill>
                <a:miter lim="800000"/>
              </a:ln>
            </p:spPr>
          </p:cxnSp>
          <p:cxnSp>
            <p:nvCxnSpPr>
              <p:cNvPr id="69" name="直接连接符 68"/>
              <p:cNvCxnSpPr/>
              <p:nvPr/>
            </p:nvCxnSpPr>
            <p:spPr>
              <a:xfrm rot="5400000" flipV="1">
                <a:off x="2460024" y="3843610"/>
                <a:ext cx="108000" cy="0"/>
              </a:xfrm>
              <a:prstGeom prst="line">
                <a:avLst/>
              </a:prstGeom>
              <a:solidFill>
                <a:srgbClr val="9C9C9C"/>
              </a:solidFill>
              <a:ln w="9525">
                <a:solidFill>
                  <a:schemeClr val="bg1">
                    <a:lumMod val="65000"/>
                  </a:schemeClr>
                </a:solidFill>
                <a:miter lim="800000"/>
              </a:ln>
            </p:spPr>
          </p:cxnSp>
          <p:cxnSp>
            <p:nvCxnSpPr>
              <p:cNvPr id="70" name="直接连接符 69"/>
              <p:cNvCxnSpPr/>
              <p:nvPr/>
            </p:nvCxnSpPr>
            <p:spPr>
              <a:xfrm rot="5400000" flipV="1">
                <a:off x="2122381" y="3843610"/>
                <a:ext cx="108000" cy="0"/>
              </a:xfrm>
              <a:prstGeom prst="line">
                <a:avLst/>
              </a:prstGeom>
              <a:solidFill>
                <a:srgbClr val="9C9C9C"/>
              </a:solidFill>
              <a:ln w="9525">
                <a:solidFill>
                  <a:schemeClr val="bg1">
                    <a:lumMod val="65000"/>
                  </a:schemeClr>
                </a:solidFill>
                <a:miter lim="800000"/>
              </a:ln>
            </p:spPr>
          </p:cxnSp>
          <p:cxnSp>
            <p:nvCxnSpPr>
              <p:cNvPr id="71" name="直接连接符 70"/>
              <p:cNvCxnSpPr/>
              <p:nvPr/>
            </p:nvCxnSpPr>
            <p:spPr>
              <a:xfrm rot="5400000" flipV="1">
                <a:off x="1784738" y="3843610"/>
                <a:ext cx="108000" cy="0"/>
              </a:xfrm>
              <a:prstGeom prst="line">
                <a:avLst/>
              </a:prstGeom>
              <a:solidFill>
                <a:srgbClr val="9C9C9C"/>
              </a:solidFill>
              <a:ln w="9525">
                <a:solidFill>
                  <a:schemeClr val="bg1">
                    <a:lumMod val="65000"/>
                  </a:schemeClr>
                </a:solidFill>
                <a:miter lim="800000"/>
              </a:ln>
            </p:spPr>
          </p:cxnSp>
          <p:cxnSp>
            <p:nvCxnSpPr>
              <p:cNvPr id="72" name="直接连接符 71"/>
              <p:cNvCxnSpPr/>
              <p:nvPr/>
            </p:nvCxnSpPr>
            <p:spPr>
              <a:xfrm rot="5400000" flipV="1">
                <a:off x="6174094" y="3843609"/>
                <a:ext cx="108000" cy="0"/>
              </a:xfrm>
              <a:prstGeom prst="line">
                <a:avLst/>
              </a:prstGeom>
              <a:solidFill>
                <a:srgbClr val="9C9C9C"/>
              </a:solidFill>
              <a:ln w="9525">
                <a:solidFill>
                  <a:schemeClr val="bg1">
                    <a:lumMod val="65000"/>
                  </a:schemeClr>
                </a:solidFill>
                <a:miter lim="800000"/>
              </a:ln>
            </p:spPr>
          </p:cxnSp>
          <p:cxnSp>
            <p:nvCxnSpPr>
              <p:cNvPr id="73" name="直接连接符 72"/>
              <p:cNvCxnSpPr/>
              <p:nvPr/>
            </p:nvCxnSpPr>
            <p:spPr>
              <a:xfrm rot="5400000" flipV="1">
                <a:off x="5836454" y="3843609"/>
                <a:ext cx="108000" cy="0"/>
              </a:xfrm>
              <a:prstGeom prst="line">
                <a:avLst/>
              </a:prstGeom>
              <a:solidFill>
                <a:srgbClr val="9C9C9C"/>
              </a:solidFill>
              <a:ln w="9525">
                <a:solidFill>
                  <a:schemeClr val="bg1">
                    <a:lumMod val="65000"/>
                  </a:schemeClr>
                </a:solidFill>
                <a:miter lim="800000"/>
              </a:ln>
            </p:spPr>
          </p:cxnSp>
          <p:cxnSp>
            <p:nvCxnSpPr>
              <p:cNvPr id="74" name="直接连接符 73"/>
              <p:cNvCxnSpPr/>
              <p:nvPr/>
            </p:nvCxnSpPr>
            <p:spPr>
              <a:xfrm rot="5400000" flipV="1">
                <a:off x="5498811" y="3843609"/>
                <a:ext cx="108000" cy="0"/>
              </a:xfrm>
              <a:prstGeom prst="line">
                <a:avLst/>
              </a:prstGeom>
              <a:solidFill>
                <a:srgbClr val="9C9C9C"/>
              </a:solidFill>
              <a:ln w="9525">
                <a:solidFill>
                  <a:schemeClr val="bg1">
                    <a:lumMod val="65000"/>
                  </a:schemeClr>
                </a:solidFill>
                <a:miter lim="800000"/>
              </a:ln>
            </p:spPr>
          </p:cxnSp>
          <p:cxnSp>
            <p:nvCxnSpPr>
              <p:cNvPr id="75" name="直接连接符 74"/>
              <p:cNvCxnSpPr/>
              <p:nvPr/>
            </p:nvCxnSpPr>
            <p:spPr>
              <a:xfrm rot="5400000" flipV="1">
                <a:off x="5161168" y="3843609"/>
                <a:ext cx="108000" cy="0"/>
              </a:xfrm>
              <a:prstGeom prst="line">
                <a:avLst/>
              </a:prstGeom>
              <a:solidFill>
                <a:srgbClr val="9C9C9C"/>
              </a:solidFill>
              <a:ln w="9525">
                <a:solidFill>
                  <a:schemeClr val="bg1">
                    <a:lumMod val="65000"/>
                  </a:schemeClr>
                </a:solidFill>
                <a:miter lim="800000"/>
              </a:ln>
            </p:spPr>
          </p:cxnSp>
          <p:cxnSp>
            <p:nvCxnSpPr>
              <p:cNvPr id="76" name="直接连接符 75"/>
              <p:cNvCxnSpPr/>
              <p:nvPr/>
            </p:nvCxnSpPr>
            <p:spPr>
              <a:xfrm rot="5400000" flipV="1">
                <a:off x="4823525" y="3843609"/>
                <a:ext cx="108000" cy="0"/>
              </a:xfrm>
              <a:prstGeom prst="line">
                <a:avLst/>
              </a:prstGeom>
              <a:solidFill>
                <a:srgbClr val="9C9C9C"/>
              </a:solidFill>
              <a:ln w="9525">
                <a:solidFill>
                  <a:schemeClr val="bg1">
                    <a:lumMod val="65000"/>
                  </a:schemeClr>
                </a:solidFill>
                <a:miter lim="800000"/>
              </a:ln>
            </p:spPr>
          </p:cxnSp>
          <p:cxnSp>
            <p:nvCxnSpPr>
              <p:cNvPr id="111" name="直接连接符 110"/>
              <p:cNvCxnSpPr/>
              <p:nvPr/>
            </p:nvCxnSpPr>
            <p:spPr>
              <a:xfrm rot="5400000" flipV="1">
                <a:off x="6473207" y="3843609"/>
                <a:ext cx="108000" cy="0"/>
              </a:xfrm>
              <a:prstGeom prst="line">
                <a:avLst/>
              </a:prstGeom>
              <a:solidFill>
                <a:srgbClr val="9C9C9C"/>
              </a:solidFill>
              <a:ln w="9525">
                <a:solidFill>
                  <a:schemeClr val="bg1">
                    <a:lumMod val="65000"/>
                  </a:schemeClr>
                </a:solidFill>
                <a:miter lim="800000"/>
              </a:ln>
            </p:spPr>
          </p:cxnSp>
        </p:grpSp>
        <p:sp>
          <p:nvSpPr>
            <p:cNvPr id="112" name="TextBox 111"/>
            <p:cNvSpPr txBox="1"/>
            <p:nvPr/>
          </p:nvSpPr>
          <p:spPr bwMode="auto">
            <a:xfrm>
              <a:off x="8181886"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标题</a:t>
              </a:r>
            </a:p>
          </p:txBody>
        </p:sp>
        <p:sp>
          <p:nvSpPr>
            <p:cNvPr id="115" name="TextBox 114"/>
            <p:cNvSpPr txBox="1"/>
            <p:nvPr/>
          </p:nvSpPr>
          <p:spPr bwMode="auto">
            <a:xfrm>
              <a:off x="3698828" y="2480385"/>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sp>
          <p:nvSpPr>
            <p:cNvPr id="116" name="TextBox 115"/>
            <p:cNvSpPr txBox="1"/>
            <p:nvPr/>
          </p:nvSpPr>
          <p:spPr bwMode="auto">
            <a:xfrm>
              <a:off x="5795144" y="1651671"/>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sp>
          <p:nvSpPr>
            <p:cNvPr id="117" name="TextBox 116"/>
            <p:cNvSpPr txBox="1"/>
            <p:nvPr/>
          </p:nvSpPr>
          <p:spPr bwMode="auto">
            <a:xfrm>
              <a:off x="7467912" y="1290740"/>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grpSp>
      <p:grpSp>
        <p:nvGrpSpPr>
          <p:cNvPr id="4" name="组合 3"/>
          <p:cNvGrpSpPr/>
          <p:nvPr/>
        </p:nvGrpSpPr>
        <p:grpSpPr>
          <a:xfrm>
            <a:off x="683568" y="3195659"/>
            <a:ext cx="1045051" cy="261610"/>
            <a:chOff x="683568" y="3195659"/>
            <a:chExt cx="1045051" cy="261610"/>
          </a:xfrm>
        </p:grpSpPr>
        <p:sp>
          <p:nvSpPr>
            <p:cNvPr id="123" name="矩形 122"/>
            <p:cNvSpPr/>
            <p:nvPr/>
          </p:nvSpPr>
          <p:spPr>
            <a:xfrm>
              <a:off x="683568" y="3263039"/>
              <a:ext cx="142240" cy="142240"/>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lumMod val="75000"/>
                    <a:lumOff val="25000"/>
                  </a:prstClr>
                </a:solidFill>
                <a:ea typeface="微软雅黑 Light" panose="020B0502040204020203" pitchFamily="34" charset="-122"/>
              </a:endParaRPr>
            </a:p>
          </p:txBody>
        </p:sp>
        <p:sp>
          <p:nvSpPr>
            <p:cNvPr id="124" name="TextBox 692"/>
            <p:cNvSpPr txBox="1"/>
            <p:nvPr/>
          </p:nvSpPr>
          <p:spPr bwMode="auto">
            <a:xfrm>
              <a:off x="825808" y="3195659"/>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100" spc="300" dirty="0" smtClean="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添加标题</a:t>
              </a:r>
              <a:endParaRPr lang="zh-CN" altLang="en-US" sz="11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grpSp>
      <p:grpSp>
        <p:nvGrpSpPr>
          <p:cNvPr id="5" name="组合 4"/>
          <p:cNvGrpSpPr/>
          <p:nvPr/>
        </p:nvGrpSpPr>
        <p:grpSpPr>
          <a:xfrm>
            <a:off x="683568" y="3500459"/>
            <a:ext cx="1045051" cy="261610"/>
            <a:chOff x="683568" y="3500459"/>
            <a:chExt cx="1045051" cy="261610"/>
          </a:xfrm>
        </p:grpSpPr>
        <p:sp>
          <p:nvSpPr>
            <p:cNvPr id="122" name="矩形 121"/>
            <p:cNvSpPr/>
            <p:nvPr/>
          </p:nvSpPr>
          <p:spPr>
            <a:xfrm>
              <a:off x="683568" y="3560484"/>
              <a:ext cx="142240" cy="142240"/>
            </a:xfrm>
            <a:prstGeom prst="rect">
              <a:avLst/>
            </a:prstGeom>
            <a:solidFill>
              <a:srgbClr val="A2B9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1600">
                <a:solidFill>
                  <a:prstClr val="black">
                    <a:lumMod val="75000"/>
                    <a:lumOff val="25000"/>
                  </a:prstClr>
                </a:solidFill>
                <a:ea typeface="微软雅黑 Light" panose="020B0502040204020203" pitchFamily="34" charset="-122"/>
              </a:endParaRPr>
            </a:p>
          </p:txBody>
        </p:sp>
        <p:sp>
          <p:nvSpPr>
            <p:cNvPr id="125" name="TextBox 692"/>
            <p:cNvSpPr txBox="1"/>
            <p:nvPr/>
          </p:nvSpPr>
          <p:spPr bwMode="auto">
            <a:xfrm>
              <a:off x="825808" y="3500459"/>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100" spc="300" dirty="0" smtClean="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添加标题</a:t>
              </a:r>
              <a:endParaRPr lang="zh-CN" altLang="en-US" sz="11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grpSp>
      <p:grpSp>
        <p:nvGrpSpPr>
          <p:cNvPr id="6" name="组合 5"/>
          <p:cNvGrpSpPr/>
          <p:nvPr/>
        </p:nvGrpSpPr>
        <p:grpSpPr>
          <a:xfrm>
            <a:off x="683568" y="3805259"/>
            <a:ext cx="1045051" cy="261610"/>
            <a:chOff x="683568" y="3805259"/>
            <a:chExt cx="1045051" cy="261610"/>
          </a:xfrm>
        </p:grpSpPr>
        <p:sp>
          <p:nvSpPr>
            <p:cNvPr id="121" name="矩形 120"/>
            <p:cNvSpPr/>
            <p:nvPr/>
          </p:nvSpPr>
          <p:spPr>
            <a:xfrm>
              <a:off x="683568" y="3857929"/>
              <a:ext cx="142240" cy="142240"/>
            </a:xfrm>
            <a:prstGeom prst="rect">
              <a:avLst/>
            </a:prstGeom>
            <a:solidFill>
              <a:schemeClr val="accent1"/>
            </a:solidFill>
            <a:ln>
              <a:noFill/>
            </a:ln>
          </p:spPr>
          <p:txBody>
            <a:bodyPr/>
            <a:lstStyle/>
            <a:p>
              <a:pPr fontAlgn="base">
                <a:spcBef>
                  <a:spcPct val="0"/>
                </a:spcBef>
                <a:spcAft>
                  <a:spcPct val="0"/>
                </a:spcAft>
              </a:pPr>
              <a:endParaRPr lang="zh-CN" altLang="en-US" sz="1600">
                <a:solidFill>
                  <a:prstClr val="black">
                    <a:lumMod val="75000"/>
                    <a:lumOff val="25000"/>
                  </a:prstClr>
                </a:solidFill>
                <a:ea typeface="微软雅黑 Light" panose="020B0502040204020203" pitchFamily="34" charset="-122"/>
              </a:endParaRPr>
            </a:p>
          </p:txBody>
        </p:sp>
        <p:sp>
          <p:nvSpPr>
            <p:cNvPr id="126" name="TextBox 692"/>
            <p:cNvSpPr txBox="1"/>
            <p:nvPr/>
          </p:nvSpPr>
          <p:spPr bwMode="auto">
            <a:xfrm>
              <a:off x="825808" y="3805259"/>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100" spc="300" dirty="0" smtClean="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添加标题</a:t>
              </a:r>
              <a:endParaRPr lang="zh-CN" altLang="en-US" sz="11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stretch>
            <a:fillRect/>
          </a:stretch>
        </p:blipFill>
        <p:spPr>
          <a:xfrm>
            <a:off x="-397" y="-985"/>
            <a:ext cx="9144793" cy="5145470"/>
          </a:xfrm>
          <a:prstGeom prst="rect">
            <a:avLst/>
          </a:prstGeom>
        </p:spPr>
      </p:pic>
      <p:grpSp>
        <p:nvGrpSpPr>
          <p:cNvPr id="29" name="组合 28"/>
          <p:cNvGrpSpPr/>
          <p:nvPr/>
        </p:nvGrpSpPr>
        <p:grpSpPr>
          <a:xfrm>
            <a:off x="3427244" y="306869"/>
            <a:ext cx="988728" cy="4506431"/>
            <a:chOff x="3427244" y="306869"/>
            <a:chExt cx="988728" cy="4506431"/>
          </a:xfrm>
        </p:grpSpPr>
        <p:sp>
          <p:nvSpPr>
            <p:cNvPr id="10" name="MH_Others_1"/>
            <p:cNvSpPr/>
            <p:nvPr>
              <p:custDataLst>
                <p:tags r:id="rId3"/>
              </p:custDataLst>
            </p:nvPr>
          </p:nvSpPr>
          <p:spPr>
            <a:xfrm>
              <a:off x="3894608" y="385195"/>
              <a:ext cx="54000" cy="4428105"/>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FFFFFF"/>
                </a:solidFill>
                <a:latin typeface="微软雅黑 Light" panose="020B0502040204020203" pitchFamily="34" charset="-122"/>
                <a:ea typeface="微软雅黑 Light" panose="020B0502040204020203" pitchFamily="34" charset="-122"/>
              </a:endParaRPr>
            </a:p>
          </p:txBody>
        </p:sp>
        <p:sp>
          <p:nvSpPr>
            <p:cNvPr id="11" name="MH_Others_2"/>
            <p:cNvSpPr/>
            <p:nvPr>
              <p:custDataLst>
                <p:tags r:id="rId4"/>
              </p:custDataLst>
            </p:nvPr>
          </p:nvSpPr>
          <p:spPr>
            <a:xfrm>
              <a:off x="3427244" y="306869"/>
              <a:ext cx="988728" cy="988728"/>
            </a:xfrm>
            <a:prstGeom prst="ellipse">
              <a:avLst/>
            </a:prstGeom>
            <a:solidFill>
              <a:schemeClr val="accent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700" b="1">
                  <a:solidFill>
                    <a:srgbClr val="FFFFFF"/>
                  </a:solidFill>
                  <a:latin typeface="微软雅黑 Light" panose="020B0502040204020203" pitchFamily="34" charset="-122"/>
                  <a:ea typeface="微软雅黑 Light" panose="020B0502040204020203" pitchFamily="34" charset="-122"/>
                  <a:cs typeface="Arial" panose="020B0604020202020204" pitchFamily="34" charset="0"/>
                </a:rPr>
                <a:t>目录</a:t>
              </a:r>
            </a:p>
          </p:txBody>
        </p:sp>
      </p:grpSp>
      <p:grpSp>
        <p:nvGrpSpPr>
          <p:cNvPr id="21" name="组合 20"/>
          <p:cNvGrpSpPr/>
          <p:nvPr/>
        </p:nvGrpSpPr>
        <p:grpSpPr>
          <a:xfrm>
            <a:off x="3582068" y="1899182"/>
            <a:ext cx="989931" cy="710648"/>
            <a:chOff x="3746456" y="948067"/>
            <a:chExt cx="520743" cy="373829"/>
          </a:xfrm>
        </p:grpSpPr>
        <p:sp>
          <p:nvSpPr>
            <p:cNvPr id="12" name="MH_Number_1">
              <a:hlinkClick r:id="rId7" action="ppaction://hlinksldjump"/>
            </p:cNvPr>
            <p:cNvSpPr/>
            <p:nvPr>
              <p:custDataLst>
                <p:tags r:id="rId1"/>
              </p:custDataLst>
            </p:nvPr>
          </p:nvSpPr>
          <p:spPr>
            <a:xfrm>
              <a:off x="3746456" y="948067"/>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4800" dirty="0" smtClean="0">
                  <a:solidFill>
                    <a:srgbClr val="FFFFFF"/>
                  </a:solidFill>
                  <a:latin typeface="Arial" panose="020B0604020202020204" pitchFamily="34" charset="0"/>
                  <a:ea typeface="微软雅黑 Light" panose="020B0502040204020203" pitchFamily="34" charset="-122"/>
                  <a:cs typeface="Arial" panose="020B0604020202020204" pitchFamily="34" charset="0"/>
                </a:rPr>
                <a:t>3</a:t>
              </a:r>
              <a:endParaRPr lang="zh-CN" altLang="en-US" sz="4800" dirty="0">
                <a:solidFill>
                  <a:srgbClr val="FFFFFF"/>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16" name="MH_Others_3"/>
            <p:cNvSpPr/>
            <p:nvPr>
              <p:custDataLst>
                <p:tags r:id="rId2"/>
              </p:custDataLst>
            </p:nvPr>
          </p:nvSpPr>
          <p:spPr>
            <a:xfrm rot="5400000">
              <a:off x="4151662" y="1081327"/>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6600">
                <a:solidFill>
                  <a:srgbClr val="FFFFFF"/>
                </a:solidFill>
                <a:latin typeface="微软雅黑 Light" panose="020B0502040204020203" pitchFamily="34" charset="-122"/>
                <a:ea typeface="微软雅黑 Light" panose="020B0502040204020203" pitchFamily="34" charset="-122"/>
              </a:endParaRPr>
            </a:p>
          </p:txBody>
        </p:sp>
      </p:grpSp>
      <p:sp>
        <p:nvSpPr>
          <p:cNvPr id="25" name="文本框 24"/>
          <p:cNvSpPr txBox="1"/>
          <p:nvPr/>
        </p:nvSpPr>
        <p:spPr>
          <a:xfrm>
            <a:off x="4647276" y="1754238"/>
            <a:ext cx="3262432" cy="830997"/>
          </a:xfrm>
          <a:prstGeom prst="rect">
            <a:avLst/>
          </a:prstGeom>
          <a:noFill/>
        </p:spPr>
        <p:txBody>
          <a:bodyPr wrap="none" rtlCol="0">
            <a:spAutoFit/>
          </a:bodyPr>
          <a:lstStyle/>
          <a:p>
            <a:pPr algn="ctr"/>
            <a:r>
              <a:rPr lang="zh-CN" altLang="en-US" sz="2400" b="1" dirty="0" smtClean="0">
                <a:solidFill>
                  <a:srgbClr val="689C10"/>
                </a:solidFill>
                <a:latin typeface="微软雅黑 Light" panose="020B0502040204020203" pitchFamily="34" charset="-122"/>
                <a:ea typeface="微软雅黑 Light" panose="020B0502040204020203" pitchFamily="34" charset="-122"/>
              </a:rPr>
              <a:t>第三部分</a:t>
            </a:r>
            <a:endParaRPr lang="en-US" altLang="zh-CN" sz="2400" b="1" dirty="0" smtClean="0">
              <a:solidFill>
                <a:srgbClr val="689C10"/>
              </a:solidFill>
              <a:latin typeface="微软雅黑 Light" panose="020B0502040204020203" pitchFamily="34" charset="-122"/>
              <a:ea typeface="微软雅黑 Light" panose="020B0502040204020203" pitchFamily="34" charset="-122"/>
            </a:endParaRPr>
          </a:p>
          <a:p>
            <a:pPr algn="ctr"/>
            <a:r>
              <a:rPr lang="zh-CN" altLang="en-US" sz="2400" b="1" dirty="0" smtClean="0">
                <a:solidFill>
                  <a:srgbClr val="689C10"/>
                </a:solidFill>
                <a:latin typeface="微软雅黑 Light" panose="020B0502040204020203" pitchFamily="34" charset="-122"/>
                <a:ea typeface="微软雅黑 Light" panose="020B0502040204020203" pitchFamily="34" charset="-122"/>
              </a:rPr>
              <a:t>单击此处添加文字标题</a:t>
            </a:r>
            <a:endParaRPr lang="zh-CN" altLang="en-US" sz="2400" b="1" dirty="0">
              <a:solidFill>
                <a:srgbClr val="689C10"/>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by="(-#ppt_w*2)" calcmode="lin" valueType="num">
                                      <p:cBhvr rctx="PPT">
                                        <p:cTn id="17" dur="500" autoRev="1" fill="hold">
                                          <p:stCondLst>
                                            <p:cond delay="0"/>
                                          </p:stCondLst>
                                        </p:cTn>
                                        <p:tgtEl>
                                          <p:spTgt spid="25"/>
                                        </p:tgtEl>
                                        <p:attrNameLst>
                                          <p:attrName>ppt_w</p:attrName>
                                        </p:attrNameLst>
                                      </p:cBhvr>
                                    </p:anim>
                                    <p:anim by="(#ppt_w*0.50)" calcmode="lin" valueType="num">
                                      <p:cBhvr>
                                        <p:cTn id="18" dur="500" decel="50000" autoRev="1" fill="hold">
                                          <p:stCondLst>
                                            <p:cond delay="0"/>
                                          </p:stCondLst>
                                        </p:cTn>
                                        <p:tgtEl>
                                          <p:spTgt spid="25"/>
                                        </p:tgtEl>
                                        <p:attrNameLst>
                                          <p:attrName>ppt_x</p:attrName>
                                        </p:attrNameLst>
                                      </p:cBhvr>
                                    </p:anim>
                                    <p:anim from="(-#ppt_h/2)" to="(#ppt_y)" calcmode="lin" valueType="num">
                                      <p:cBhvr>
                                        <p:cTn id="19" dur="1000" fill="hold">
                                          <p:stCondLst>
                                            <p:cond delay="0"/>
                                          </p:stCondLst>
                                        </p:cTn>
                                        <p:tgtEl>
                                          <p:spTgt spid="25"/>
                                        </p:tgtEl>
                                        <p:attrNameLst>
                                          <p:attrName>ppt_y</p:attrName>
                                        </p:attrNameLst>
                                      </p:cBhvr>
                                    </p:anim>
                                    <p:animRot by="21600000">
                                      <p:cBhvr>
                                        <p:cTn id="20"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3" name="Oval 748"/>
          <p:cNvSpPr>
            <a:spLocks noChangeArrowheads="1"/>
          </p:cNvSpPr>
          <p:nvPr/>
        </p:nvSpPr>
        <p:spPr bwMode="auto">
          <a:xfrm>
            <a:off x="2996076" y="3321091"/>
            <a:ext cx="107025" cy="109164"/>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7674" name="Freeform 749"/>
          <p:cNvSpPr/>
          <p:nvPr/>
        </p:nvSpPr>
        <p:spPr bwMode="auto">
          <a:xfrm>
            <a:off x="2880313" y="3456455"/>
            <a:ext cx="336368" cy="591670"/>
          </a:xfrm>
          <a:custGeom>
            <a:avLst/>
            <a:gdLst>
              <a:gd name="T0" fmla="*/ 2147483647 w 50"/>
              <a:gd name="T1" fmla="*/ 2147483647 h 88"/>
              <a:gd name="T2" fmla="*/ 2147483647 w 50"/>
              <a:gd name="T3" fmla="*/ 2147483647 h 88"/>
              <a:gd name="T4" fmla="*/ 2147483647 w 50"/>
              <a:gd name="T5" fmla="*/ 0 h 88"/>
              <a:gd name="T6" fmla="*/ 2147483647 w 50"/>
              <a:gd name="T7" fmla="*/ 0 h 88"/>
              <a:gd name="T8" fmla="*/ 2147483647 w 50"/>
              <a:gd name="T9" fmla="*/ 2147483647 h 88"/>
              <a:gd name="T10" fmla="*/ 2147483647 w 50"/>
              <a:gd name="T11" fmla="*/ 2147483647 h 88"/>
              <a:gd name="T12" fmla="*/ 2147483647 w 50"/>
              <a:gd name="T13" fmla="*/ 2147483647 h 88"/>
              <a:gd name="T14" fmla="*/ 2147483647 w 50"/>
              <a:gd name="T15" fmla="*/ 2147483647 h 88"/>
              <a:gd name="T16" fmla="*/ 2147483647 w 50"/>
              <a:gd name="T17" fmla="*/ 2147483647 h 88"/>
              <a:gd name="T18" fmla="*/ 2147483647 w 50"/>
              <a:gd name="T19" fmla="*/ 2147483647 h 88"/>
              <a:gd name="T20" fmla="*/ 2147483647 w 50"/>
              <a:gd name="T21" fmla="*/ 2147483647 h 88"/>
              <a:gd name="T22" fmla="*/ 2147483647 w 50"/>
              <a:gd name="T23" fmla="*/ 2147483647 h 88"/>
              <a:gd name="T24" fmla="*/ 2147483647 w 50"/>
              <a:gd name="T25" fmla="*/ 2147483647 h 88"/>
              <a:gd name="T26" fmla="*/ 2147483647 w 50"/>
              <a:gd name="T27" fmla="*/ 2147483647 h 88"/>
              <a:gd name="T28" fmla="*/ 2147483647 w 50"/>
              <a:gd name="T29" fmla="*/ 2147483647 h 88"/>
              <a:gd name="T30" fmla="*/ 2147483647 w 50"/>
              <a:gd name="T31" fmla="*/ 2147483647 h 88"/>
              <a:gd name="T32" fmla="*/ 2147483647 w 50"/>
              <a:gd name="T33" fmla="*/ 2147483647 h 88"/>
              <a:gd name="T34" fmla="*/ 2147483647 w 50"/>
              <a:gd name="T35" fmla="*/ 2147483647 h 88"/>
              <a:gd name="T36" fmla="*/ 2147483647 w 50"/>
              <a:gd name="T37" fmla="*/ 2147483647 h 88"/>
              <a:gd name="T38" fmla="*/ 2147483647 w 50"/>
              <a:gd name="T39" fmla="*/ 2147483647 h 88"/>
              <a:gd name="T40" fmla="*/ 2147483647 w 50"/>
              <a:gd name="T41" fmla="*/ 2147483647 h 88"/>
              <a:gd name="T42" fmla="*/ 2147483647 w 50"/>
              <a:gd name="T43" fmla="*/ 2147483647 h 88"/>
              <a:gd name="T44" fmla="*/ 2147483647 w 50"/>
              <a:gd name="T45" fmla="*/ 2147483647 h 88"/>
              <a:gd name="T46" fmla="*/ 2147483647 w 50"/>
              <a:gd name="T47" fmla="*/ 2147483647 h 88"/>
              <a:gd name="T48" fmla="*/ 2147483647 w 50"/>
              <a:gd name="T49" fmla="*/ 2147483647 h 88"/>
              <a:gd name="T50" fmla="*/ 2147483647 w 50"/>
              <a:gd name="T51" fmla="*/ 2147483647 h 88"/>
              <a:gd name="T52" fmla="*/ 2147483647 w 50"/>
              <a:gd name="T53" fmla="*/ 2147483647 h 88"/>
              <a:gd name="T54" fmla="*/ 2147483647 w 50"/>
              <a:gd name="T55" fmla="*/ 2147483647 h 88"/>
              <a:gd name="T56" fmla="*/ 2147483647 w 50"/>
              <a:gd name="T57" fmla="*/ 2147483647 h 88"/>
              <a:gd name="T58" fmla="*/ 2147483647 w 50"/>
              <a:gd name="T59" fmla="*/ 2147483647 h 88"/>
              <a:gd name="T60" fmla="*/ 2147483647 w 50"/>
              <a:gd name="T61" fmla="*/ 2147483647 h 88"/>
              <a:gd name="T62" fmla="*/ 2147483647 w 50"/>
              <a:gd name="T63" fmla="*/ 2147483647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88">
                <a:moveTo>
                  <a:pt x="50" y="32"/>
                </a:moveTo>
                <a:cubicBezTo>
                  <a:pt x="41" y="5"/>
                  <a:pt x="41" y="5"/>
                  <a:pt x="41" y="5"/>
                </a:cubicBezTo>
                <a:cubicBezTo>
                  <a:pt x="40" y="2"/>
                  <a:pt x="38" y="0"/>
                  <a:pt x="35" y="0"/>
                </a:cubicBezTo>
                <a:cubicBezTo>
                  <a:pt x="15" y="0"/>
                  <a:pt x="15" y="0"/>
                  <a:pt x="15" y="0"/>
                </a:cubicBezTo>
                <a:cubicBezTo>
                  <a:pt x="13" y="0"/>
                  <a:pt x="11" y="1"/>
                  <a:pt x="10" y="2"/>
                </a:cubicBezTo>
                <a:cubicBezTo>
                  <a:pt x="10" y="3"/>
                  <a:pt x="10" y="3"/>
                  <a:pt x="10" y="3"/>
                </a:cubicBezTo>
                <a:cubicBezTo>
                  <a:pt x="10" y="3"/>
                  <a:pt x="10" y="3"/>
                  <a:pt x="10" y="3"/>
                </a:cubicBezTo>
                <a:cubicBezTo>
                  <a:pt x="10" y="4"/>
                  <a:pt x="10" y="4"/>
                  <a:pt x="10" y="4"/>
                </a:cubicBezTo>
                <a:cubicBezTo>
                  <a:pt x="1" y="32"/>
                  <a:pt x="1" y="32"/>
                  <a:pt x="1" y="32"/>
                </a:cubicBezTo>
                <a:cubicBezTo>
                  <a:pt x="0" y="34"/>
                  <a:pt x="1" y="36"/>
                  <a:pt x="3" y="37"/>
                </a:cubicBezTo>
                <a:cubicBezTo>
                  <a:pt x="5" y="37"/>
                  <a:pt x="7" y="36"/>
                  <a:pt x="8" y="34"/>
                </a:cubicBezTo>
                <a:cubicBezTo>
                  <a:pt x="15" y="12"/>
                  <a:pt x="15" y="12"/>
                  <a:pt x="15" y="12"/>
                </a:cubicBezTo>
                <a:cubicBezTo>
                  <a:pt x="15" y="12"/>
                  <a:pt x="15" y="12"/>
                  <a:pt x="15" y="12"/>
                </a:cubicBezTo>
                <a:cubicBezTo>
                  <a:pt x="16" y="12"/>
                  <a:pt x="16" y="12"/>
                  <a:pt x="16" y="12"/>
                </a:cubicBezTo>
                <a:cubicBezTo>
                  <a:pt x="5" y="52"/>
                  <a:pt x="5" y="52"/>
                  <a:pt x="5" y="52"/>
                </a:cubicBezTo>
                <a:cubicBezTo>
                  <a:pt x="16" y="52"/>
                  <a:pt x="16" y="52"/>
                  <a:pt x="16" y="52"/>
                </a:cubicBezTo>
                <a:cubicBezTo>
                  <a:pt x="16" y="83"/>
                  <a:pt x="16" y="83"/>
                  <a:pt x="16" y="83"/>
                </a:cubicBezTo>
                <a:cubicBezTo>
                  <a:pt x="16" y="86"/>
                  <a:pt x="18" y="88"/>
                  <a:pt x="20" y="88"/>
                </a:cubicBezTo>
                <a:cubicBezTo>
                  <a:pt x="22" y="88"/>
                  <a:pt x="24" y="86"/>
                  <a:pt x="24" y="83"/>
                </a:cubicBezTo>
                <a:cubicBezTo>
                  <a:pt x="24" y="52"/>
                  <a:pt x="24" y="52"/>
                  <a:pt x="24" y="52"/>
                </a:cubicBezTo>
                <a:cubicBezTo>
                  <a:pt x="27" y="52"/>
                  <a:pt x="27" y="52"/>
                  <a:pt x="27" y="52"/>
                </a:cubicBezTo>
                <a:cubicBezTo>
                  <a:pt x="27" y="83"/>
                  <a:pt x="27" y="83"/>
                  <a:pt x="27" y="83"/>
                </a:cubicBezTo>
                <a:cubicBezTo>
                  <a:pt x="27" y="86"/>
                  <a:pt x="28" y="88"/>
                  <a:pt x="31" y="88"/>
                </a:cubicBezTo>
                <a:cubicBezTo>
                  <a:pt x="33" y="88"/>
                  <a:pt x="35" y="86"/>
                  <a:pt x="35" y="83"/>
                </a:cubicBezTo>
                <a:cubicBezTo>
                  <a:pt x="35" y="52"/>
                  <a:pt x="35" y="52"/>
                  <a:pt x="35" y="52"/>
                </a:cubicBezTo>
                <a:cubicBezTo>
                  <a:pt x="45" y="52"/>
                  <a:pt x="45" y="52"/>
                  <a:pt x="45" y="52"/>
                </a:cubicBezTo>
                <a:cubicBezTo>
                  <a:pt x="34" y="12"/>
                  <a:pt x="34" y="12"/>
                  <a:pt x="34" y="12"/>
                </a:cubicBezTo>
                <a:cubicBezTo>
                  <a:pt x="35" y="12"/>
                  <a:pt x="35" y="12"/>
                  <a:pt x="35" y="12"/>
                </a:cubicBezTo>
                <a:cubicBezTo>
                  <a:pt x="35" y="12"/>
                  <a:pt x="35" y="12"/>
                  <a:pt x="36" y="12"/>
                </a:cubicBezTo>
                <a:cubicBezTo>
                  <a:pt x="43" y="34"/>
                  <a:pt x="43" y="34"/>
                  <a:pt x="43" y="34"/>
                </a:cubicBezTo>
                <a:cubicBezTo>
                  <a:pt x="44" y="36"/>
                  <a:pt x="46" y="37"/>
                  <a:pt x="48" y="36"/>
                </a:cubicBezTo>
                <a:cubicBezTo>
                  <a:pt x="49" y="36"/>
                  <a:pt x="50" y="34"/>
                  <a:pt x="50" y="32"/>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7675" name="Rectangle 750"/>
          <p:cNvSpPr>
            <a:spLocks noChangeArrowheads="1"/>
          </p:cNvSpPr>
          <p:nvPr/>
        </p:nvSpPr>
        <p:spPr bwMode="auto">
          <a:xfrm>
            <a:off x="3319338" y="3430255"/>
            <a:ext cx="1175102" cy="556738"/>
          </a:xfrm>
          <a:prstGeom prst="rect">
            <a:avLst/>
          </a:prstGeom>
          <a:solidFill>
            <a:schemeClr val="accent2"/>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7676" name="Freeform 751"/>
          <p:cNvSpPr/>
          <p:nvPr/>
        </p:nvSpPr>
        <p:spPr bwMode="auto">
          <a:xfrm>
            <a:off x="1213765" y="3417156"/>
            <a:ext cx="281762" cy="598220"/>
          </a:xfrm>
          <a:custGeom>
            <a:avLst/>
            <a:gdLst>
              <a:gd name="T0" fmla="*/ 2147483647 w 42"/>
              <a:gd name="T1" fmla="*/ 0 h 89"/>
              <a:gd name="T2" fmla="*/ 2147483647 w 42"/>
              <a:gd name="T3" fmla="*/ 0 h 89"/>
              <a:gd name="T4" fmla="*/ 0 w 42"/>
              <a:gd name="T5" fmla="*/ 2147483647 h 89"/>
              <a:gd name="T6" fmla="*/ 0 w 42"/>
              <a:gd name="T7" fmla="*/ 2147483647 h 89"/>
              <a:gd name="T8" fmla="*/ 0 w 42"/>
              <a:gd name="T9" fmla="*/ 2147483647 h 89"/>
              <a:gd name="T10" fmla="*/ 0 w 42"/>
              <a:gd name="T11" fmla="*/ 2147483647 h 89"/>
              <a:gd name="T12" fmla="*/ 2147483647 w 42"/>
              <a:gd name="T13" fmla="*/ 2147483647 h 89"/>
              <a:gd name="T14" fmla="*/ 2147483647 w 42"/>
              <a:gd name="T15" fmla="*/ 2147483647 h 89"/>
              <a:gd name="T16" fmla="*/ 2147483647 w 42"/>
              <a:gd name="T17" fmla="*/ 2147483647 h 89"/>
              <a:gd name="T18" fmla="*/ 2147483647 w 42"/>
              <a:gd name="T19" fmla="*/ 2147483647 h 89"/>
              <a:gd name="T20" fmla="*/ 2147483647 w 42"/>
              <a:gd name="T21" fmla="*/ 2147483647 h 89"/>
              <a:gd name="T22" fmla="*/ 2147483647 w 42"/>
              <a:gd name="T23" fmla="*/ 2147483647 h 89"/>
              <a:gd name="T24" fmla="*/ 2147483647 w 42"/>
              <a:gd name="T25" fmla="*/ 2147483647 h 89"/>
              <a:gd name="T26" fmla="*/ 2147483647 w 42"/>
              <a:gd name="T27" fmla="*/ 2147483647 h 89"/>
              <a:gd name="T28" fmla="*/ 2147483647 w 42"/>
              <a:gd name="T29" fmla="*/ 2147483647 h 89"/>
              <a:gd name="T30" fmla="*/ 2147483647 w 42"/>
              <a:gd name="T31" fmla="*/ 2147483647 h 89"/>
              <a:gd name="T32" fmla="*/ 2147483647 w 42"/>
              <a:gd name="T33" fmla="*/ 2147483647 h 89"/>
              <a:gd name="T34" fmla="*/ 2147483647 w 42"/>
              <a:gd name="T35" fmla="*/ 2147483647 h 89"/>
              <a:gd name="T36" fmla="*/ 2147483647 w 42"/>
              <a:gd name="T37" fmla="*/ 2147483647 h 89"/>
              <a:gd name="T38" fmla="*/ 2147483647 w 42"/>
              <a:gd name="T39" fmla="*/ 2147483647 h 89"/>
              <a:gd name="T40" fmla="*/ 2147483647 w 42"/>
              <a:gd name="T41" fmla="*/ 2147483647 h 89"/>
              <a:gd name="T42" fmla="*/ 2147483647 w 42"/>
              <a:gd name="T43" fmla="*/ 2147483647 h 89"/>
              <a:gd name="T44" fmla="*/ 2147483647 w 42"/>
              <a:gd name="T45" fmla="*/ 2147483647 h 89"/>
              <a:gd name="T46" fmla="*/ 2147483647 w 42"/>
              <a:gd name="T47" fmla="*/ 2147483647 h 89"/>
              <a:gd name="T48" fmla="*/ 2147483647 w 42"/>
              <a:gd name="T49" fmla="*/ 2147483647 h 89"/>
              <a:gd name="T50" fmla="*/ 2147483647 w 42"/>
              <a:gd name="T51" fmla="*/ 2147483647 h 89"/>
              <a:gd name="T52" fmla="*/ 2147483647 w 42"/>
              <a:gd name="T53" fmla="*/ 2147483647 h 89"/>
              <a:gd name="T54" fmla="*/ 2147483647 w 42"/>
              <a:gd name="T55" fmla="*/ 2147483647 h 89"/>
              <a:gd name="T56" fmla="*/ 2147483647 w 42"/>
              <a:gd name="T57" fmla="*/ 2147483647 h 89"/>
              <a:gd name="T58" fmla="*/ 2147483647 w 42"/>
              <a:gd name="T59" fmla="*/ 2147483647 h 89"/>
              <a:gd name="T60" fmla="*/ 2147483647 w 42"/>
              <a:gd name="T61" fmla="*/ 0 h 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2" h="89">
                <a:moveTo>
                  <a:pt x="32" y="0"/>
                </a:moveTo>
                <a:cubicBezTo>
                  <a:pt x="10" y="0"/>
                  <a:pt x="10" y="0"/>
                  <a:pt x="10" y="0"/>
                </a:cubicBezTo>
                <a:cubicBezTo>
                  <a:pt x="3" y="0"/>
                  <a:pt x="0" y="7"/>
                  <a:pt x="0" y="9"/>
                </a:cubicBezTo>
                <a:cubicBezTo>
                  <a:pt x="0" y="9"/>
                  <a:pt x="0" y="9"/>
                  <a:pt x="0" y="9"/>
                </a:cubicBezTo>
                <a:cubicBezTo>
                  <a:pt x="0" y="10"/>
                  <a:pt x="0" y="10"/>
                  <a:pt x="0" y="10"/>
                </a:cubicBezTo>
                <a:cubicBezTo>
                  <a:pt x="0" y="40"/>
                  <a:pt x="0" y="40"/>
                  <a:pt x="0" y="40"/>
                </a:cubicBezTo>
                <a:cubicBezTo>
                  <a:pt x="0" y="42"/>
                  <a:pt x="1" y="44"/>
                  <a:pt x="3" y="44"/>
                </a:cubicBezTo>
                <a:cubicBezTo>
                  <a:pt x="5" y="44"/>
                  <a:pt x="7" y="42"/>
                  <a:pt x="7" y="40"/>
                </a:cubicBezTo>
                <a:cubicBezTo>
                  <a:pt x="7" y="14"/>
                  <a:pt x="7" y="14"/>
                  <a:pt x="7" y="14"/>
                </a:cubicBezTo>
                <a:cubicBezTo>
                  <a:pt x="10" y="14"/>
                  <a:pt x="10" y="14"/>
                  <a:pt x="10" y="14"/>
                </a:cubicBezTo>
                <a:cubicBezTo>
                  <a:pt x="10" y="39"/>
                  <a:pt x="10" y="39"/>
                  <a:pt x="10" y="39"/>
                </a:cubicBezTo>
                <a:cubicBezTo>
                  <a:pt x="10" y="39"/>
                  <a:pt x="10" y="40"/>
                  <a:pt x="10" y="40"/>
                </a:cubicBezTo>
                <a:cubicBezTo>
                  <a:pt x="10" y="84"/>
                  <a:pt x="10" y="84"/>
                  <a:pt x="10" y="84"/>
                </a:cubicBezTo>
                <a:cubicBezTo>
                  <a:pt x="10" y="87"/>
                  <a:pt x="12" y="89"/>
                  <a:pt x="15" y="89"/>
                </a:cubicBezTo>
                <a:cubicBezTo>
                  <a:pt x="17" y="89"/>
                  <a:pt x="20" y="87"/>
                  <a:pt x="20" y="84"/>
                </a:cubicBezTo>
                <a:cubicBezTo>
                  <a:pt x="20" y="45"/>
                  <a:pt x="20" y="45"/>
                  <a:pt x="20" y="45"/>
                </a:cubicBezTo>
                <a:cubicBezTo>
                  <a:pt x="22" y="45"/>
                  <a:pt x="22" y="45"/>
                  <a:pt x="22" y="45"/>
                </a:cubicBezTo>
                <a:cubicBezTo>
                  <a:pt x="22" y="84"/>
                  <a:pt x="22" y="84"/>
                  <a:pt x="22" y="84"/>
                </a:cubicBezTo>
                <a:cubicBezTo>
                  <a:pt x="22" y="87"/>
                  <a:pt x="24" y="89"/>
                  <a:pt x="27" y="89"/>
                </a:cubicBezTo>
                <a:cubicBezTo>
                  <a:pt x="30" y="89"/>
                  <a:pt x="32" y="87"/>
                  <a:pt x="32" y="84"/>
                </a:cubicBezTo>
                <a:cubicBezTo>
                  <a:pt x="32" y="39"/>
                  <a:pt x="32" y="39"/>
                  <a:pt x="32" y="39"/>
                </a:cubicBezTo>
                <a:cubicBezTo>
                  <a:pt x="32" y="39"/>
                  <a:pt x="32" y="39"/>
                  <a:pt x="32" y="39"/>
                </a:cubicBezTo>
                <a:cubicBezTo>
                  <a:pt x="32" y="14"/>
                  <a:pt x="32" y="14"/>
                  <a:pt x="32" y="14"/>
                </a:cubicBezTo>
                <a:cubicBezTo>
                  <a:pt x="34" y="14"/>
                  <a:pt x="34" y="14"/>
                  <a:pt x="34" y="14"/>
                </a:cubicBezTo>
                <a:cubicBezTo>
                  <a:pt x="34" y="40"/>
                  <a:pt x="34" y="40"/>
                  <a:pt x="34" y="40"/>
                </a:cubicBezTo>
                <a:cubicBezTo>
                  <a:pt x="34" y="42"/>
                  <a:pt x="36" y="44"/>
                  <a:pt x="38" y="44"/>
                </a:cubicBezTo>
                <a:cubicBezTo>
                  <a:pt x="40" y="44"/>
                  <a:pt x="42" y="42"/>
                  <a:pt x="42" y="40"/>
                </a:cubicBezTo>
                <a:cubicBezTo>
                  <a:pt x="42" y="10"/>
                  <a:pt x="42" y="10"/>
                  <a:pt x="42" y="10"/>
                </a:cubicBezTo>
                <a:cubicBezTo>
                  <a:pt x="42" y="9"/>
                  <a:pt x="42" y="9"/>
                  <a:pt x="42" y="9"/>
                </a:cubicBezTo>
                <a:cubicBezTo>
                  <a:pt x="42" y="8"/>
                  <a:pt x="42" y="8"/>
                  <a:pt x="42" y="8"/>
                </a:cubicBezTo>
                <a:cubicBezTo>
                  <a:pt x="42" y="6"/>
                  <a:pt x="38" y="0"/>
                  <a:pt x="32"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7677" name="Oval 752"/>
          <p:cNvSpPr>
            <a:spLocks noChangeArrowheads="1"/>
          </p:cNvSpPr>
          <p:nvPr/>
        </p:nvSpPr>
        <p:spPr bwMode="auto">
          <a:xfrm>
            <a:off x="1294580" y="3294892"/>
            <a:ext cx="113579" cy="115715"/>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7678" name="Rectangle 753"/>
          <p:cNvSpPr>
            <a:spLocks noChangeArrowheads="1"/>
          </p:cNvSpPr>
          <p:nvPr/>
        </p:nvSpPr>
        <p:spPr bwMode="auto">
          <a:xfrm>
            <a:off x="1624396" y="3417156"/>
            <a:ext cx="1006918" cy="563287"/>
          </a:xfrm>
          <a:prstGeom prst="rect">
            <a:avLst/>
          </a:prstGeom>
          <a:solidFill>
            <a:schemeClr val="accent1"/>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291" name="矩形 1"/>
          <p:cNvSpPr>
            <a:spLocks noChangeArrowheads="1"/>
          </p:cNvSpPr>
          <p:nvPr/>
        </p:nvSpPr>
        <p:spPr bwMode="auto">
          <a:xfrm>
            <a:off x="4888474" y="1186713"/>
            <a:ext cx="34929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0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0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nvGrpSpPr>
          <p:cNvPr id="2" name="组合 1"/>
          <p:cNvGrpSpPr/>
          <p:nvPr/>
        </p:nvGrpSpPr>
        <p:grpSpPr>
          <a:xfrm>
            <a:off x="5079806" y="2515459"/>
            <a:ext cx="3305435" cy="1532666"/>
            <a:chOff x="5079806" y="2515459"/>
            <a:chExt cx="3305435" cy="1532666"/>
          </a:xfrm>
        </p:grpSpPr>
        <p:sp>
          <p:nvSpPr>
            <p:cNvPr id="17603" name="Freeform 678"/>
            <p:cNvSpPr/>
            <p:nvPr/>
          </p:nvSpPr>
          <p:spPr bwMode="auto">
            <a:xfrm>
              <a:off x="6923275"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04" name="Oval 679"/>
            <p:cNvSpPr>
              <a:spLocks noChangeArrowheads="1"/>
            </p:cNvSpPr>
            <p:nvPr/>
          </p:nvSpPr>
          <p:spPr bwMode="auto">
            <a:xfrm>
              <a:off x="6971327"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05" name="Freeform 680"/>
            <p:cNvSpPr/>
            <p:nvPr/>
          </p:nvSpPr>
          <p:spPr bwMode="auto">
            <a:xfrm>
              <a:off x="6755092"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06" name="Oval 681"/>
            <p:cNvSpPr>
              <a:spLocks noChangeArrowheads="1"/>
            </p:cNvSpPr>
            <p:nvPr/>
          </p:nvSpPr>
          <p:spPr bwMode="auto">
            <a:xfrm>
              <a:off x="6803144"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07" name="Freeform 682"/>
            <p:cNvSpPr/>
            <p:nvPr/>
          </p:nvSpPr>
          <p:spPr bwMode="auto">
            <a:xfrm>
              <a:off x="6586907"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08" name="Oval 683"/>
            <p:cNvSpPr>
              <a:spLocks noChangeArrowheads="1"/>
            </p:cNvSpPr>
            <p:nvPr/>
          </p:nvSpPr>
          <p:spPr bwMode="auto">
            <a:xfrm>
              <a:off x="6634960"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09" name="Freeform 684"/>
            <p:cNvSpPr/>
            <p:nvPr/>
          </p:nvSpPr>
          <p:spPr bwMode="auto">
            <a:xfrm>
              <a:off x="7266195"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0" name="Oval 685"/>
            <p:cNvSpPr>
              <a:spLocks noChangeArrowheads="1"/>
            </p:cNvSpPr>
            <p:nvPr/>
          </p:nvSpPr>
          <p:spPr bwMode="auto">
            <a:xfrm>
              <a:off x="7307695" y="2515459"/>
              <a:ext cx="58973"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1" name="Freeform 686"/>
            <p:cNvSpPr/>
            <p:nvPr/>
          </p:nvSpPr>
          <p:spPr bwMode="auto">
            <a:xfrm>
              <a:off x="7098011"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2" name="Oval 687"/>
            <p:cNvSpPr>
              <a:spLocks noChangeArrowheads="1"/>
            </p:cNvSpPr>
            <p:nvPr/>
          </p:nvSpPr>
          <p:spPr bwMode="auto">
            <a:xfrm>
              <a:off x="7139512"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3" name="Freeform 688"/>
            <p:cNvSpPr/>
            <p:nvPr/>
          </p:nvSpPr>
          <p:spPr bwMode="auto">
            <a:xfrm>
              <a:off x="6088908"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8" y="45"/>
                    <a:pt x="7" y="45"/>
                  </a:cubicBezTo>
                  <a:cubicBezTo>
                    <a:pt x="6" y="45"/>
                    <a:pt x="5" y="44"/>
                    <a:pt x="5" y="42"/>
                  </a:cubicBezTo>
                  <a:cubicBezTo>
                    <a:pt x="5" y="20"/>
                    <a:pt x="5" y="20"/>
                    <a:pt x="5" y="20"/>
                  </a:cubicBezTo>
                  <a:cubicBezTo>
                    <a:pt x="5" y="20"/>
                    <a:pt x="5" y="20"/>
                    <a:pt x="5" y="20"/>
                  </a:cubicBezTo>
                  <a:cubicBezTo>
                    <a:pt x="5" y="7"/>
                    <a:pt x="5" y="7"/>
                    <a:pt x="5" y="7"/>
                  </a:cubicBezTo>
                  <a:cubicBezTo>
                    <a:pt x="3" y="7"/>
                    <a:pt x="3" y="7"/>
                    <a:pt x="3" y="7"/>
                  </a:cubicBezTo>
                  <a:cubicBezTo>
                    <a:pt x="3" y="20"/>
                    <a:pt x="3" y="20"/>
                    <a:pt x="3" y="20"/>
                  </a:cubicBezTo>
                  <a:cubicBezTo>
                    <a:pt x="3" y="21"/>
                    <a:pt x="3" y="22"/>
                    <a:pt x="2"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4" name="Oval 689"/>
            <p:cNvSpPr>
              <a:spLocks noChangeArrowheads="1"/>
            </p:cNvSpPr>
            <p:nvPr/>
          </p:nvSpPr>
          <p:spPr bwMode="auto">
            <a:xfrm>
              <a:off x="6130409"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5" name="Freeform 690"/>
            <p:cNvSpPr/>
            <p:nvPr/>
          </p:nvSpPr>
          <p:spPr bwMode="auto">
            <a:xfrm>
              <a:off x="5920725"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8" y="45"/>
                    <a:pt x="7" y="45"/>
                  </a:cubicBezTo>
                  <a:cubicBezTo>
                    <a:pt x="6" y="45"/>
                    <a:pt x="5" y="44"/>
                    <a:pt x="5" y="42"/>
                  </a:cubicBezTo>
                  <a:cubicBezTo>
                    <a:pt x="5" y="20"/>
                    <a:pt x="5" y="20"/>
                    <a:pt x="5" y="20"/>
                  </a:cubicBezTo>
                  <a:cubicBezTo>
                    <a:pt x="5" y="20"/>
                    <a:pt x="5" y="20"/>
                    <a:pt x="5" y="20"/>
                  </a:cubicBezTo>
                  <a:cubicBezTo>
                    <a:pt x="5" y="7"/>
                    <a:pt x="5" y="7"/>
                    <a:pt x="5" y="7"/>
                  </a:cubicBezTo>
                  <a:cubicBezTo>
                    <a:pt x="3" y="7"/>
                    <a:pt x="3" y="7"/>
                    <a:pt x="3" y="7"/>
                  </a:cubicBezTo>
                  <a:cubicBezTo>
                    <a:pt x="3" y="20"/>
                    <a:pt x="3" y="20"/>
                    <a:pt x="3" y="20"/>
                  </a:cubicBezTo>
                  <a:cubicBezTo>
                    <a:pt x="3" y="21"/>
                    <a:pt x="3"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6" name="Oval 691"/>
            <p:cNvSpPr>
              <a:spLocks noChangeArrowheads="1"/>
            </p:cNvSpPr>
            <p:nvPr/>
          </p:nvSpPr>
          <p:spPr bwMode="auto">
            <a:xfrm>
              <a:off x="5962225"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7" name="Freeform 692"/>
            <p:cNvSpPr/>
            <p:nvPr/>
          </p:nvSpPr>
          <p:spPr bwMode="auto">
            <a:xfrm>
              <a:off x="5752541"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8" y="45"/>
                    <a:pt x="7" y="45"/>
                  </a:cubicBezTo>
                  <a:cubicBezTo>
                    <a:pt x="6" y="45"/>
                    <a:pt x="5" y="44"/>
                    <a:pt x="5" y="42"/>
                  </a:cubicBezTo>
                  <a:cubicBezTo>
                    <a:pt x="5" y="20"/>
                    <a:pt x="5" y="20"/>
                    <a:pt x="5" y="20"/>
                  </a:cubicBezTo>
                  <a:cubicBezTo>
                    <a:pt x="5" y="20"/>
                    <a:pt x="5" y="20"/>
                    <a:pt x="5" y="20"/>
                  </a:cubicBezTo>
                  <a:cubicBezTo>
                    <a:pt x="5" y="7"/>
                    <a:pt x="5" y="7"/>
                    <a:pt x="5" y="7"/>
                  </a:cubicBezTo>
                  <a:cubicBezTo>
                    <a:pt x="3" y="7"/>
                    <a:pt x="3" y="7"/>
                    <a:pt x="3" y="7"/>
                  </a:cubicBezTo>
                  <a:cubicBezTo>
                    <a:pt x="3" y="20"/>
                    <a:pt x="3" y="20"/>
                    <a:pt x="3" y="20"/>
                  </a:cubicBezTo>
                  <a:cubicBezTo>
                    <a:pt x="3" y="21"/>
                    <a:pt x="2"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8" name="Oval 693"/>
            <p:cNvSpPr>
              <a:spLocks noChangeArrowheads="1"/>
            </p:cNvSpPr>
            <p:nvPr/>
          </p:nvSpPr>
          <p:spPr bwMode="auto">
            <a:xfrm>
              <a:off x="5794042" y="2515459"/>
              <a:ext cx="54604"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19" name="Freeform 694"/>
            <p:cNvSpPr/>
            <p:nvPr/>
          </p:nvSpPr>
          <p:spPr bwMode="auto">
            <a:xfrm>
              <a:off x="6425276"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0" name="Oval 695"/>
            <p:cNvSpPr>
              <a:spLocks noChangeArrowheads="1"/>
            </p:cNvSpPr>
            <p:nvPr/>
          </p:nvSpPr>
          <p:spPr bwMode="auto">
            <a:xfrm>
              <a:off x="6466777"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1" name="Freeform 696"/>
            <p:cNvSpPr/>
            <p:nvPr/>
          </p:nvSpPr>
          <p:spPr bwMode="auto">
            <a:xfrm>
              <a:off x="6257093"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2" name="Oval 697"/>
            <p:cNvSpPr>
              <a:spLocks noChangeArrowheads="1"/>
            </p:cNvSpPr>
            <p:nvPr/>
          </p:nvSpPr>
          <p:spPr bwMode="auto">
            <a:xfrm>
              <a:off x="6298592"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3" name="Freeform 698"/>
            <p:cNvSpPr/>
            <p:nvPr/>
          </p:nvSpPr>
          <p:spPr bwMode="auto">
            <a:xfrm>
              <a:off x="5247990"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4" name="Oval 699"/>
            <p:cNvSpPr>
              <a:spLocks noChangeArrowheads="1"/>
            </p:cNvSpPr>
            <p:nvPr/>
          </p:nvSpPr>
          <p:spPr bwMode="auto">
            <a:xfrm>
              <a:off x="5289490"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5" name="Freeform 700"/>
            <p:cNvSpPr/>
            <p:nvPr/>
          </p:nvSpPr>
          <p:spPr bwMode="auto">
            <a:xfrm>
              <a:off x="5079806"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6" name="Oval 701"/>
            <p:cNvSpPr>
              <a:spLocks noChangeArrowheads="1"/>
            </p:cNvSpPr>
            <p:nvPr/>
          </p:nvSpPr>
          <p:spPr bwMode="auto">
            <a:xfrm>
              <a:off x="5121307"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7" name="Freeform 702"/>
            <p:cNvSpPr/>
            <p:nvPr/>
          </p:nvSpPr>
          <p:spPr bwMode="auto">
            <a:xfrm>
              <a:off x="5584358"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8" name="Oval 703"/>
            <p:cNvSpPr>
              <a:spLocks noChangeArrowheads="1"/>
            </p:cNvSpPr>
            <p:nvPr/>
          </p:nvSpPr>
          <p:spPr bwMode="auto">
            <a:xfrm>
              <a:off x="5632410" y="2515459"/>
              <a:ext cx="54604"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29" name="Freeform 704"/>
            <p:cNvSpPr/>
            <p:nvPr/>
          </p:nvSpPr>
          <p:spPr bwMode="auto">
            <a:xfrm>
              <a:off x="5416173"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0" name="Oval 705"/>
            <p:cNvSpPr>
              <a:spLocks noChangeArrowheads="1"/>
            </p:cNvSpPr>
            <p:nvPr/>
          </p:nvSpPr>
          <p:spPr bwMode="auto">
            <a:xfrm>
              <a:off x="5464226" y="2515459"/>
              <a:ext cx="54604"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1" name="Freeform 706"/>
            <p:cNvSpPr/>
            <p:nvPr/>
          </p:nvSpPr>
          <p:spPr bwMode="auto">
            <a:xfrm>
              <a:off x="6923275"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4"/>
                    <a:pt x="21" y="4"/>
                    <a:pt x="21" y="4"/>
                  </a:cubicBezTo>
                  <a:cubicBezTo>
                    <a:pt x="21" y="5"/>
                    <a:pt x="21" y="5"/>
                    <a:pt x="21" y="5"/>
                  </a:cubicBezTo>
                  <a:cubicBezTo>
                    <a:pt x="21" y="20"/>
                    <a:pt x="21" y="20"/>
                    <a:pt x="21" y="20"/>
                  </a:cubicBezTo>
                  <a:cubicBezTo>
                    <a:pt x="21" y="21"/>
                    <a:pt x="21" y="21"/>
                    <a:pt x="20" y="21"/>
                  </a:cubicBezTo>
                  <a:cubicBezTo>
                    <a:pt x="19" y="21"/>
                    <a:pt x="18" y="21"/>
                    <a:pt x="18" y="20"/>
                  </a:cubicBezTo>
                  <a:cubicBezTo>
                    <a:pt x="18" y="7"/>
                    <a:pt x="18" y="7"/>
                    <a:pt x="18"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4" y="44"/>
                  </a:cubicBezTo>
                  <a:cubicBezTo>
                    <a:pt x="13" y="44"/>
                    <a:pt x="12" y="43"/>
                    <a:pt x="12" y="42"/>
                  </a:cubicBezTo>
                  <a:cubicBezTo>
                    <a:pt x="12" y="22"/>
                    <a:pt x="12" y="22"/>
                    <a:pt x="12" y="22"/>
                  </a:cubicBezTo>
                  <a:cubicBezTo>
                    <a:pt x="10" y="22"/>
                    <a:pt x="10" y="22"/>
                    <a:pt x="10" y="22"/>
                  </a:cubicBezTo>
                  <a:cubicBezTo>
                    <a:pt x="10" y="42"/>
                    <a:pt x="10" y="42"/>
                    <a:pt x="10" y="42"/>
                  </a:cubicBezTo>
                  <a:cubicBezTo>
                    <a:pt x="10" y="43"/>
                    <a:pt x="9" y="44"/>
                    <a:pt x="8" y="44"/>
                  </a:cubicBezTo>
                  <a:cubicBezTo>
                    <a:pt x="7"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2" name="Oval 707"/>
            <p:cNvSpPr>
              <a:spLocks noChangeArrowheads="1"/>
            </p:cNvSpPr>
            <p:nvPr/>
          </p:nvSpPr>
          <p:spPr bwMode="auto">
            <a:xfrm>
              <a:off x="6971327" y="2912817"/>
              <a:ext cx="52421"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3" name="Freeform 708"/>
            <p:cNvSpPr/>
            <p:nvPr/>
          </p:nvSpPr>
          <p:spPr bwMode="auto">
            <a:xfrm>
              <a:off x="6755092"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4"/>
                    <a:pt x="21" y="4"/>
                    <a:pt x="21" y="4"/>
                  </a:cubicBezTo>
                  <a:cubicBezTo>
                    <a:pt x="21" y="5"/>
                    <a:pt x="21" y="5"/>
                    <a:pt x="21" y="5"/>
                  </a:cubicBezTo>
                  <a:cubicBezTo>
                    <a:pt x="21" y="20"/>
                    <a:pt x="21" y="20"/>
                    <a:pt x="21" y="20"/>
                  </a:cubicBezTo>
                  <a:cubicBezTo>
                    <a:pt x="21" y="21"/>
                    <a:pt x="21" y="21"/>
                    <a:pt x="20" y="21"/>
                  </a:cubicBezTo>
                  <a:cubicBezTo>
                    <a:pt x="19" y="21"/>
                    <a:pt x="18" y="21"/>
                    <a:pt x="18" y="20"/>
                  </a:cubicBezTo>
                  <a:cubicBezTo>
                    <a:pt x="18" y="7"/>
                    <a:pt x="18" y="7"/>
                    <a:pt x="18"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4" y="44"/>
                  </a:cubicBezTo>
                  <a:cubicBezTo>
                    <a:pt x="13" y="44"/>
                    <a:pt x="12" y="43"/>
                    <a:pt x="12" y="42"/>
                  </a:cubicBezTo>
                  <a:cubicBezTo>
                    <a:pt x="12" y="22"/>
                    <a:pt x="12" y="22"/>
                    <a:pt x="12" y="22"/>
                  </a:cubicBezTo>
                  <a:cubicBezTo>
                    <a:pt x="10" y="22"/>
                    <a:pt x="10" y="22"/>
                    <a:pt x="10" y="22"/>
                  </a:cubicBezTo>
                  <a:cubicBezTo>
                    <a:pt x="10" y="42"/>
                    <a:pt x="10" y="42"/>
                    <a:pt x="10" y="42"/>
                  </a:cubicBezTo>
                  <a:cubicBezTo>
                    <a:pt x="10" y="43"/>
                    <a:pt x="9" y="44"/>
                    <a:pt x="8" y="44"/>
                  </a:cubicBezTo>
                  <a:cubicBezTo>
                    <a:pt x="7"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4" name="Oval 709"/>
            <p:cNvSpPr>
              <a:spLocks noChangeArrowheads="1"/>
            </p:cNvSpPr>
            <p:nvPr/>
          </p:nvSpPr>
          <p:spPr bwMode="auto">
            <a:xfrm>
              <a:off x="6803144" y="2912817"/>
              <a:ext cx="52421"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5" name="Freeform 710"/>
            <p:cNvSpPr/>
            <p:nvPr/>
          </p:nvSpPr>
          <p:spPr bwMode="auto">
            <a:xfrm>
              <a:off x="6586907"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4"/>
                    <a:pt x="21" y="4"/>
                    <a:pt x="21" y="4"/>
                  </a:cubicBezTo>
                  <a:cubicBezTo>
                    <a:pt x="21" y="5"/>
                    <a:pt x="21" y="5"/>
                    <a:pt x="21" y="5"/>
                  </a:cubicBezTo>
                  <a:cubicBezTo>
                    <a:pt x="21" y="20"/>
                    <a:pt x="21" y="20"/>
                    <a:pt x="21" y="20"/>
                  </a:cubicBezTo>
                  <a:cubicBezTo>
                    <a:pt x="21" y="21"/>
                    <a:pt x="21" y="21"/>
                    <a:pt x="20" y="21"/>
                  </a:cubicBezTo>
                  <a:cubicBezTo>
                    <a:pt x="19" y="21"/>
                    <a:pt x="18" y="21"/>
                    <a:pt x="18" y="20"/>
                  </a:cubicBezTo>
                  <a:cubicBezTo>
                    <a:pt x="18" y="7"/>
                    <a:pt x="18" y="7"/>
                    <a:pt x="18"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4" y="44"/>
                  </a:cubicBezTo>
                  <a:cubicBezTo>
                    <a:pt x="13" y="44"/>
                    <a:pt x="11" y="43"/>
                    <a:pt x="11" y="42"/>
                  </a:cubicBezTo>
                  <a:cubicBezTo>
                    <a:pt x="11" y="22"/>
                    <a:pt x="11" y="22"/>
                    <a:pt x="11" y="22"/>
                  </a:cubicBezTo>
                  <a:cubicBezTo>
                    <a:pt x="10" y="22"/>
                    <a:pt x="10" y="22"/>
                    <a:pt x="10" y="22"/>
                  </a:cubicBezTo>
                  <a:cubicBezTo>
                    <a:pt x="10" y="42"/>
                    <a:pt x="10" y="42"/>
                    <a:pt x="10" y="42"/>
                  </a:cubicBezTo>
                  <a:cubicBezTo>
                    <a:pt x="10" y="43"/>
                    <a:pt x="9" y="44"/>
                    <a:pt x="8" y="44"/>
                  </a:cubicBezTo>
                  <a:cubicBezTo>
                    <a:pt x="7"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6" name="Oval 711"/>
            <p:cNvSpPr>
              <a:spLocks noChangeArrowheads="1"/>
            </p:cNvSpPr>
            <p:nvPr/>
          </p:nvSpPr>
          <p:spPr bwMode="auto">
            <a:xfrm>
              <a:off x="6634960" y="2912817"/>
              <a:ext cx="52421"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7" name="Freeform 712"/>
            <p:cNvSpPr/>
            <p:nvPr/>
          </p:nvSpPr>
          <p:spPr bwMode="auto">
            <a:xfrm>
              <a:off x="7266195"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19" y="0"/>
                    <a:pt x="21" y="3"/>
                    <a:pt x="21" y="4"/>
                  </a:cubicBezTo>
                  <a:cubicBezTo>
                    <a:pt x="21" y="4"/>
                    <a:pt x="21" y="4"/>
                    <a:pt x="21" y="4"/>
                  </a:cubicBezTo>
                  <a:cubicBezTo>
                    <a:pt x="21" y="5"/>
                    <a:pt x="21" y="5"/>
                    <a:pt x="21" y="5"/>
                  </a:cubicBezTo>
                  <a:cubicBezTo>
                    <a:pt x="21" y="20"/>
                    <a:pt x="21" y="20"/>
                    <a:pt x="21" y="20"/>
                  </a:cubicBezTo>
                  <a:cubicBezTo>
                    <a:pt x="21" y="21"/>
                    <a:pt x="20" y="21"/>
                    <a:pt x="19" y="21"/>
                  </a:cubicBezTo>
                  <a:cubicBezTo>
                    <a:pt x="18" y="21"/>
                    <a:pt x="17" y="21"/>
                    <a:pt x="17" y="20"/>
                  </a:cubicBezTo>
                  <a:cubicBezTo>
                    <a:pt x="17" y="7"/>
                    <a:pt x="17" y="7"/>
                    <a:pt x="17"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3" y="44"/>
                  </a:cubicBezTo>
                  <a:cubicBezTo>
                    <a:pt x="12" y="44"/>
                    <a:pt x="11" y="43"/>
                    <a:pt x="11" y="42"/>
                  </a:cubicBezTo>
                  <a:cubicBezTo>
                    <a:pt x="11" y="22"/>
                    <a:pt x="11" y="22"/>
                    <a:pt x="11" y="22"/>
                  </a:cubicBezTo>
                  <a:cubicBezTo>
                    <a:pt x="10" y="22"/>
                    <a:pt x="10" y="22"/>
                    <a:pt x="10" y="22"/>
                  </a:cubicBezTo>
                  <a:cubicBezTo>
                    <a:pt x="10" y="42"/>
                    <a:pt x="10" y="42"/>
                    <a:pt x="10" y="42"/>
                  </a:cubicBezTo>
                  <a:cubicBezTo>
                    <a:pt x="10" y="43"/>
                    <a:pt x="9" y="44"/>
                    <a:pt x="7" y="44"/>
                  </a:cubicBezTo>
                  <a:cubicBezTo>
                    <a:pt x="6"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8" name="Oval 713"/>
            <p:cNvSpPr>
              <a:spLocks noChangeArrowheads="1"/>
            </p:cNvSpPr>
            <p:nvPr/>
          </p:nvSpPr>
          <p:spPr bwMode="auto">
            <a:xfrm>
              <a:off x="7307695" y="2912817"/>
              <a:ext cx="58973"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39" name="Freeform 714"/>
            <p:cNvSpPr/>
            <p:nvPr/>
          </p:nvSpPr>
          <p:spPr bwMode="auto">
            <a:xfrm>
              <a:off x="7098011"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4"/>
                    <a:pt x="21" y="4"/>
                    <a:pt x="21" y="4"/>
                  </a:cubicBezTo>
                  <a:cubicBezTo>
                    <a:pt x="21" y="5"/>
                    <a:pt x="21" y="5"/>
                    <a:pt x="21" y="5"/>
                  </a:cubicBezTo>
                  <a:cubicBezTo>
                    <a:pt x="21" y="20"/>
                    <a:pt x="21" y="20"/>
                    <a:pt x="21" y="20"/>
                  </a:cubicBezTo>
                  <a:cubicBezTo>
                    <a:pt x="21" y="21"/>
                    <a:pt x="20" y="21"/>
                    <a:pt x="19" y="21"/>
                  </a:cubicBezTo>
                  <a:cubicBezTo>
                    <a:pt x="18" y="21"/>
                    <a:pt x="17" y="21"/>
                    <a:pt x="17" y="20"/>
                  </a:cubicBezTo>
                  <a:cubicBezTo>
                    <a:pt x="17" y="7"/>
                    <a:pt x="17" y="7"/>
                    <a:pt x="17"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3" y="44"/>
                  </a:cubicBezTo>
                  <a:cubicBezTo>
                    <a:pt x="12" y="44"/>
                    <a:pt x="11" y="43"/>
                    <a:pt x="11" y="42"/>
                  </a:cubicBezTo>
                  <a:cubicBezTo>
                    <a:pt x="11" y="22"/>
                    <a:pt x="11" y="22"/>
                    <a:pt x="11" y="22"/>
                  </a:cubicBezTo>
                  <a:cubicBezTo>
                    <a:pt x="10" y="22"/>
                    <a:pt x="10" y="22"/>
                    <a:pt x="10" y="22"/>
                  </a:cubicBezTo>
                  <a:cubicBezTo>
                    <a:pt x="10" y="42"/>
                    <a:pt x="10" y="42"/>
                    <a:pt x="10" y="42"/>
                  </a:cubicBezTo>
                  <a:cubicBezTo>
                    <a:pt x="10" y="43"/>
                    <a:pt x="9" y="44"/>
                    <a:pt x="7" y="44"/>
                  </a:cubicBezTo>
                  <a:cubicBezTo>
                    <a:pt x="6"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0" name="Oval 715"/>
            <p:cNvSpPr>
              <a:spLocks noChangeArrowheads="1"/>
            </p:cNvSpPr>
            <p:nvPr/>
          </p:nvSpPr>
          <p:spPr bwMode="auto">
            <a:xfrm>
              <a:off x="7139512" y="2912817"/>
              <a:ext cx="61158"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1" name="Freeform 716"/>
            <p:cNvSpPr/>
            <p:nvPr/>
          </p:nvSpPr>
          <p:spPr bwMode="auto">
            <a:xfrm>
              <a:off x="6923275"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3" y="44"/>
                    <a:pt x="12" y="43"/>
                    <a:pt x="12" y="42"/>
                  </a:cubicBezTo>
                  <a:cubicBezTo>
                    <a:pt x="12" y="23"/>
                    <a:pt x="12" y="23"/>
                    <a:pt x="12" y="23"/>
                  </a:cubicBezTo>
                  <a:cubicBezTo>
                    <a:pt x="10" y="23"/>
                    <a:pt x="10" y="23"/>
                    <a:pt x="10" y="23"/>
                  </a:cubicBezTo>
                  <a:cubicBezTo>
                    <a:pt x="10" y="42"/>
                    <a:pt x="10" y="42"/>
                    <a:pt x="10" y="42"/>
                  </a:cubicBezTo>
                  <a:cubicBezTo>
                    <a:pt x="10" y="43"/>
                    <a:pt x="9" y="44"/>
                    <a:pt x="8" y="44"/>
                  </a:cubicBezTo>
                  <a:cubicBezTo>
                    <a:pt x="7"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2" name="Oval 717"/>
            <p:cNvSpPr>
              <a:spLocks noChangeArrowheads="1"/>
            </p:cNvSpPr>
            <p:nvPr/>
          </p:nvSpPr>
          <p:spPr bwMode="auto">
            <a:xfrm>
              <a:off x="6971327"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3" name="Freeform 718"/>
            <p:cNvSpPr/>
            <p:nvPr/>
          </p:nvSpPr>
          <p:spPr bwMode="auto">
            <a:xfrm>
              <a:off x="6755092"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3" y="44"/>
                    <a:pt x="12" y="43"/>
                    <a:pt x="12" y="42"/>
                  </a:cubicBezTo>
                  <a:cubicBezTo>
                    <a:pt x="12" y="23"/>
                    <a:pt x="12" y="23"/>
                    <a:pt x="12" y="23"/>
                  </a:cubicBezTo>
                  <a:cubicBezTo>
                    <a:pt x="10" y="23"/>
                    <a:pt x="10" y="23"/>
                    <a:pt x="10" y="23"/>
                  </a:cubicBezTo>
                  <a:cubicBezTo>
                    <a:pt x="10" y="42"/>
                    <a:pt x="10" y="42"/>
                    <a:pt x="10" y="42"/>
                  </a:cubicBezTo>
                  <a:cubicBezTo>
                    <a:pt x="10" y="43"/>
                    <a:pt x="9" y="44"/>
                    <a:pt x="8" y="44"/>
                  </a:cubicBezTo>
                  <a:cubicBezTo>
                    <a:pt x="7"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4" name="Oval 719"/>
            <p:cNvSpPr>
              <a:spLocks noChangeArrowheads="1"/>
            </p:cNvSpPr>
            <p:nvPr/>
          </p:nvSpPr>
          <p:spPr bwMode="auto">
            <a:xfrm>
              <a:off x="6803144"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5" name="Freeform 720"/>
            <p:cNvSpPr/>
            <p:nvPr/>
          </p:nvSpPr>
          <p:spPr bwMode="auto">
            <a:xfrm>
              <a:off x="6586907"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3" y="44"/>
                    <a:pt x="11" y="43"/>
                    <a:pt x="11" y="42"/>
                  </a:cubicBezTo>
                  <a:cubicBezTo>
                    <a:pt x="11" y="23"/>
                    <a:pt x="11" y="23"/>
                    <a:pt x="11" y="23"/>
                  </a:cubicBezTo>
                  <a:cubicBezTo>
                    <a:pt x="10" y="23"/>
                    <a:pt x="10" y="23"/>
                    <a:pt x="10" y="23"/>
                  </a:cubicBezTo>
                  <a:cubicBezTo>
                    <a:pt x="10" y="42"/>
                    <a:pt x="10" y="42"/>
                    <a:pt x="10" y="42"/>
                  </a:cubicBezTo>
                  <a:cubicBezTo>
                    <a:pt x="10" y="43"/>
                    <a:pt x="9" y="44"/>
                    <a:pt x="8" y="44"/>
                  </a:cubicBezTo>
                  <a:cubicBezTo>
                    <a:pt x="7"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6" name="Oval 721"/>
            <p:cNvSpPr>
              <a:spLocks noChangeArrowheads="1"/>
            </p:cNvSpPr>
            <p:nvPr/>
          </p:nvSpPr>
          <p:spPr bwMode="auto">
            <a:xfrm>
              <a:off x="6634960"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7" name="Freeform 722"/>
            <p:cNvSpPr/>
            <p:nvPr/>
          </p:nvSpPr>
          <p:spPr bwMode="auto">
            <a:xfrm>
              <a:off x="7266195"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7"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8" name="Oval 723"/>
            <p:cNvSpPr>
              <a:spLocks noChangeArrowheads="1"/>
            </p:cNvSpPr>
            <p:nvPr/>
          </p:nvSpPr>
          <p:spPr bwMode="auto">
            <a:xfrm>
              <a:off x="7307695" y="3301441"/>
              <a:ext cx="58973"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49" name="Freeform 724"/>
            <p:cNvSpPr/>
            <p:nvPr/>
          </p:nvSpPr>
          <p:spPr bwMode="auto">
            <a:xfrm>
              <a:off x="7098011"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7"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0" name="Oval 725"/>
            <p:cNvSpPr>
              <a:spLocks noChangeArrowheads="1"/>
            </p:cNvSpPr>
            <p:nvPr/>
          </p:nvSpPr>
          <p:spPr bwMode="auto">
            <a:xfrm>
              <a:off x="7139512" y="3301441"/>
              <a:ext cx="61158"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1" name="Freeform 726"/>
            <p:cNvSpPr/>
            <p:nvPr/>
          </p:nvSpPr>
          <p:spPr bwMode="auto">
            <a:xfrm>
              <a:off x="6088908"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8" y="44"/>
                    <a:pt x="7" y="44"/>
                  </a:cubicBezTo>
                  <a:cubicBezTo>
                    <a:pt x="6" y="44"/>
                    <a:pt x="5" y="43"/>
                    <a:pt x="5" y="42"/>
                  </a:cubicBezTo>
                  <a:cubicBezTo>
                    <a:pt x="5" y="20"/>
                    <a:pt x="5" y="20"/>
                    <a:pt x="5" y="20"/>
                  </a:cubicBezTo>
                  <a:cubicBezTo>
                    <a:pt x="5" y="19"/>
                    <a:pt x="5" y="19"/>
                    <a:pt x="5" y="19"/>
                  </a:cubicBezTo>
                  <a:cubicBezTo>
                    <a:pt x="5" y="7"/>
                    <a:pt x="5" y="7"/>
                    <a:pt x="5" y="7"/>
                  </a:cubicBezTo>
                  <a:cubicBezTo>
                    <a:pt x="3" y="7"/>
                    <a:pt x="3" y="7"/>
                    <a:pt x="3" y="7"/>
                  </a:cubicBezTo>
                  <a:cubicBezTo>
                    <a:pt x="3" y="20"/>
                    <a:pt x="3" y="20"/>
                    <a:pt x="3" y="20"/>
                  </a:cubicBezTo>
                  <a:cubicBezTo>
                    <a:pt x="3" y="21"/>
                    <a:pt x="3" y="22"/>
                    <a:pt x="2"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2" name="Oval 727"/>
            <p:cNvSpPr>
              <a:spLocks noChangeArrowheads="1"/>
            </p:cNvSpPr>
            <p:nvPr/>
          </p:nvSpPr>
          <p:spPr bwMode="auto">
            <a:xfrm>
              <a:off x="6130409"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3" name="Freeform 728"/>
            <p:cNvSpPr/>
            <p:nvPr/>
          </p:nvSpPr>
          <p:spPr bwMode="auto">
            <a:xfrm>
              <a:off x="5920725"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8" y="44"/>
                    <a:pt x="7" y="44"/>
                  </a:cubicBezTo>
                  <a:cubicBezTo>
                    <a:pt x="6" y="44"/>
                    <a:pt x="5" y="43"/>
                    <a:pt x="5" y="42"/>
                  </a:cubicBezTo>
                  <a:cubicBezTo>
                    <a:pt x="5" y="20"/>
                    <a:pt x="5" y="20"/>
                    <a:pt x="5" y="20"/>
                  </a:cubicBezTo>
                  <a:cubicBezTo>
                    <a:pt x="5" y="19"/>
                    <a:pt x="5" y="19"/>
                    <a:pt x="5" y="19"/>
                  </a:cubicBezTo>
                  <a:cubicBezTo>
                    <a:pt x="5" y="7"/>
                    <a:pt x="5" y="7"/>
                    <a:pt x="5" y="7"/>
                  </a:cubicBezTo>
                  <a:cubicBezTo>
                    <a:pt x="3" y="7"/>
                    <a:pt x="3" y="7"/>
                    <a:pt x="3" y="7"/>
                  </a:cubicBezTo>
                  <a:cubicBezTo>
                    <a:pt x="3" y="20"/>
                    <a:pt x="3" y="20"/>
                    <a:pt x="3" y="20"/>
                  </a:cubicBezTo>
                  <a:cubicBezTo>
                    <a:pt x="3" y="21"/>
                    <a:pt x="3"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4" name="Oval 729"/>
            <p:cNvSpPr>
              <a:spLocks noChangeArrowheads="1"/>
            </p:cNvSpPr>
            <p:nvPr/>
          </p:nvSpPr>
          <p:spPr bwMode="auto">
            <a:xfrm>
              <a:off x="5962225"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5" name="Freeform 730"/>
            <p:cNvSpPr/>
            <p:nvPr/>
          </p:nvSpPr>
          <p:spPr bwMode="auto">
            <a:xfrm>
              <a:off x="5752541"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8" y="44"/>
                    <a:pt x="7" y="44"/>
                  </a:cubicBezTo>
                  <a:cubicBezTo>
                    <a:pt x="6" y="44"/>
                    <a:pt x="5" y="43"/>
                    <a:pt x="5" y="42"/>
                  </a:cubicBezTo>
                  <a:cubicBezTo>
                    <a:pt x="5" y="20"/>
                    <a:pt x="5" y="20"/>
                    <a:pt x="5" y="20"/>
                  </a:cubicBezTo>
                  <a:cubicBezTo>
                    <a:pt x="5" y="19"/>
                    <a:pt x="5" y="19"/>
                    <a:pt x="5" y="19"/>
                  </a:cubicBezTo>
                  <a:cubicBezTo>
                    <a:pt x="5" y="7"/>
                    <a:pt x="5" y="7"/>
                    <a:pt x="5" y="7"/>
                  </a:cubicBezTo>
                  <a:cubicBezTo>
                    <a:pt x="3" y="7"/>
                    <a:pt x="3" y="7"/>
                    <a:pt x="3" y="7"/>
                  </a:cubicBezTo>
                  <a:cubicBezTo>
                    <a:pt x="3" y="20"/>
                    <a:pt x="3" y="20"/>
                    <a:pt x="3" y="20"/>
                  </a:cubicBezTo>
                  <a:cubicBezTo>
                    <a:pt x="3" y="21"/>
                    <a:pt x="2"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6" name="Oval 731"/>
            <p:cNvSpPr>
              <a:spLocks noChangeArrowheads="1"/>
            </p:cNvSpPr>
            <p:nvPr/>
          </p:nvSpPr>
          <p:spPr bwMode="auto">
            <a:xfrm>
              <a:off x="5794042" y="3301441"/>
              <a:ext cx="54604"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7" name="Freeform 732"/>
            <p:cNvSpPr/>
            <p:nvPr/>
          </p:nvSpPr>
          <p:spPr bwMode="auto">
            <a:xfrm>
              <a:off x="6425276"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8"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8" name="Oval 733"/>
            <p:cNvSpPr>
              <a:spLocks noChangeArrowheads="1"/>
            </p:cNvSpPr>
            <p:nvPr/>
          </p:nvSpPr>
          <p:spPr bwMode="auto">
            <a:xfrm>
              <a:off x="6466777" y="3301441"/>
              <a:ext cx="61158"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59" name="Freeform 734"/>
            <p:cNvSpPr/>
            <p:nvPr/>
          </p:nvSpPr>
          <p:spPr bwMode="auto">
            <a:xfrm>
              <a:off x="6257093"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8"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0" name="Oval 735"/>
            <p:cNvSpPr>
              <a:spLocks noChangeArrowheads="1"/>
            </p:cNvSpPr>
            <p:nvPr/>
          </p:nvSpPr>
          <p:spPr bwMode="auto">
            <a:xfrm>
              <a:off x="6298592" y="3301441"/>
              <a:ext cx="61158"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1" name="Freeform 736"/>
            <p:cNvSpPr/>
            <p:nvPr/>
          </p:nvSpPr>
          <p:spPr bwMode="auto">
            <a:xfrm>
              <a:off x="6923275"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1" y="22"/>
                    <a:pt x="20" y="22"/>
                  </a:cubicBezTo>
                  <a:cubicBezTo>
                    <a:pt x="19"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2" name="Oval 737"/>
            <p:cNvSpPr>
              <a:spLocks noChangeArrowheads="1"/>
            </p:cNvSpPr>
            <p:nvPr/>
          </p:nvSpPr>
          <p:spPr bwMode="auto">
            <a:xfrm>
              <a:off x="6971327" y="3685699"/>
              <a:ext cx="52421"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3" name="Freeform 738"/>
            <p:cNvSpPr/>
            <p:nvPr/>
          </p:nvSpPr>
          <p:spPr bwMode="auto">
            <a:xfrm>
              <a:off x="6755092"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1" y="22"/>
                    <a:pt x="20" y="22"/>
                  </a:cubicBezTo>
                  <a:cubicBezTo>
                    <a:pt x="19"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4" name="Oval 739"/>
            <p:cNvSpPr>
              <a:spLocks noChangeArrowheads="1"/>
            </p:cNvSpPr>
            <p:nvPr/>
          </p:nvSpPr>
          <p:spPr bwMode="auto">
            <a:xfrm>
              <a:off x="6803144" y="3685699"/>
              <a:ext cx="52421"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5" name="Freeform 740"/>
            <p:cNvSpPr/>
            <p:nvPr/>
          </p:nvSpPr>
          <p:spPr bwMode="auto">
            <a:xfrm>
              <a:off x="6586907"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1" y="22"/>
                    <a:pt x="20" y="22"/>
                  </a:cubicBezTo>
                  <a:cubicBezTo>
                    <a:pt x="19"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6" name="Oval 741"/>
            <p:cNvSpPr>
              <a:spLocks noChangeArrowheads="1"/>
            </p:cNvSpPr>
            <p:nvPr/>
          </p:nvSpPr>
          <p:spPr bwMode="auto">
            <a:xfrm>
              <a:off x="6634960" y="3685699"/>
              <a:ext cx="52421"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7" name="Freeform 742"/>
            <p:cNvSpPr/>
            <p:nvPr/>
          </p:nvSpPr>
          <p:spPr bwMode="auto">
            <a:xfrm>
              <a:off x="7266195"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1"/>
                    <a:pt x="21" y="4"/>
                    <a:pt x="21" y="5"/>
                  </a:cubicBezTo>
                  <a:cubicBezTo>
                    <a:pt x="21" y="5"/>
                    <a:pt x="21" y="5"/>
                    <a:pt x="21" y="5"/>
                  </a:cubicBezTo>
                  <a:cubicBezTo>
                    <a:pt x="21" y="6"/>
                    <a:pt x="21" y="6"/>
                    <a:pt x="21" y="6"/>
                  </a:cubicBezTo>
                  <a:cubicBezTo>
                    <a:pt x="21" y="20"/>
                    <a:pt x="21" y="20"/>
                    <a:pt x="21" y="20"/>
                  </a:cubicBezTo>
                  <a:cubicBezTo>
                    <a:pt x="21" y="21"/>
                    <a:pt x="20" y="22"/>
                    <a:pt x="19" y="22"/>
                  </a:cubicBezTo>
                  <a:cubicBezTo>
                    <a:pt x="18" y="22"/>
                    <a:pt x="17" y="21"/>
                    <a:pt x="17" y="20"/>
                  </a:cubicBezTo>
                  <a:cubicBezTo>
                    <a:pt x="17" y="8"/>
                    <a:pt x="17" y="8"/>
                    <a:pt x="17"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8" name="Oval 743"/>
            <p:cNvSpPr>
              <a:spLocks noChangeArrowheads="1"/>
            </p:cNvSpPr>
            <p:nvPr/>
          </p:nvSpPr>
          <p:spPr bwMode="auto">
            <a:xfrm>
              <a:off x="7307695" y="3685699"/>
              <a:ext cx="58973"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69" name="Freeform 744"/>
            <p:cNvSpPr/>
            <p:nvPr/>
          </p:nvSpPr>
          <p:spPr bwMode="auto">
            <a:xfrm>
              <a:off x="7098011"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1"/>
                    <a:pt x="21" y="4"/>
                    <a:pt x="21" y="5"/>
                  </a:cubicBezTo>
                  <a:cubicBezTo>
                    <a:pt x="21" y="5"/>
                    <a:pt x="21" y="5"/>
                    <a:pt x="21" y="5"/>
                  </a:cubicBezTo>
                  <a:cubicBezTo>
                    <a:pt x="21" y="6"/>
                    <a:pt x="21" y="6"/>
                    <a:pt x="21" y="6"/>
                  </a:cubicBezTo>
                  <a:cubicBezTo>
                    <a:pt x="21" y="20"/>
                    <a:pt x="21" y="20"/>
                    <a:pt x="21" y="20"/>
                  </a:cubicBezTo>
                  <a:cubicBezTo>
                    <a:pt x="21" y="21"/>
                    <a:pt x="20" y="22"/>
                    <a:pt x="19" y="22"/>
                  </a:cubicBezTo>
                  <a:cubicBezTo>
                    <a:pt x="18" y="22"/>
                    <a:pt x="17" y="21"/>
                    <a:pt x="17" y="20"/>
                  </a:cubicBezTo>
                  <a:cubicBezTo>
                    <a:pt x="17" y="8"/>
                    <a:pt x="17" y="8"/>
                    <a:pt x="17"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70" name="Oval 745"/>
            <p:cNvSpPr>
              <a:spLocks noChangeArrowheads="1"/>
            </p:cNvSpPr>
            <p:nvPr/>
          </p:nvSpPr>
          <p:spPr bwMode="auto">
            <a:xfrm>
              <a:off x="7139512" y="3685699"/>
              <a:ext cx="61158"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71" name="Freeform 746"/>
            <p:cNvSpPr/>
            <p:nvPr/>
          </p:nvSpPr>
          <p:spPr bwMode="auto">
            <a:xfrm>
              <a:off x="6425276"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0" y="22"/>
                    <a:pt x="19" y="22"/>
                  </a:cubicBezTo>
                  <a:cubicBezTo>
                    <a:pt x="18"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17672" name="Oval 747"/>
            <p:cNvSpPr>
              <a:spLocks noChangeArrowheads="1"/>
            </p:cNvSpPr>
            <p:nvPr/>
          </p:nvSpPr>
          <p:spPr bwMode="auto">
            <a:xfrm>
              <a:off x="6466777" y="3685699"/>
              <a:ext cx="61158"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a typeface="微软雅黑 Light" panose="020B0502040204020203" pitchFamily="34" charset="-122"/>
              </a:endParaRPr>
            </a:p>
          </p:txBody>
        </p:sp>
        <p:sp>
          <p:nvSpPr>
            <p:cNvPr id="292" name="TextBox 291"/>
            <p:cNvSpPr txBox="1"/>
            <p:nvPr/>
          </p:nvSpPr>
          <p:spPr bwMode="auto">
            <a:xfrm>
              <a:off x="7533726" y="2564716"/>
              <a:ext cx="851515" cy="246221"/>
            </a:xfrm>
            <a:prstGeom prst="rect">
              <a:avLst/>
            </a:prstGeom>
            <a:noFill/>
          </p:spPr>
          <p:txBody>
            <a:bodyPr wrap="none">
              <a:spAutoFit/>
            </a:bodyPr>
            <a:lstStyle/>
            <a:p>
              <a:pPr>
                <a:defRPr/>
              </a:pPr>
              <a:r>
                <a:rPr lang="zh-CN" altLang="en-US" sz="1000" spc="300" dirty="0" smtClean="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添加标题</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293" name="TextBox 292"/>
            <p:cNvSpPr txBox="1"/>
            <p:nvPr/>
          </p:nvSpPr>
          <p:spPr bwMode="auto">
            <a:xfrm>
              <a:off x="7533726" y="2968477"/>
              <a:ext cx="851515" cy="246221"/>
            </a:xfrm>
            <a:prstGeom prst="rect">
              <a:avLst/>
            </a:prstGeom>
            <a:noFill/>
          </p:spPr>
          <p:txBody>
            <a:bodyPr wrap="none">
              <a:spAutoFit/>
            </a:bodyPr>
            <a:lstStyle/>
            <a:p>
              <a:pPr>
                <a:defRPr/>
              </a:pPr>
              <a:r>
                <a:rPr lang="zh-CN" altLang="en-US" sz="1000" spc="300" dirty="0" smtClean="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添加标题</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294" name="TextBox 293"/>
            <p:cNvSpPr txBox="1"/>
            <p:nvPr/>
          </p:nvSpPr>
          <p:spPr bwMode="auto">
            <a:xfrm>
              <a:off x="7533726" y="3360363"/>
              <a:ext cx="851515" cy="246221"/>
            </a:xfrm>
            <a:prstGeom prst="rect">
              <a:avLst/>
            </a:prstGeom>
            <a:noFill/>
          </p:spPr>
          <p:txBody>
            <a:bodyPr wrap="none">
              <a:spAutoFit/>
            </a:bodyPr>
            <a:lstStyle/>
            <a:p>
              <a:pPr>
                <a:defRPr/>
              </a:pPr>
              <a:r>
                <a:rPr lang="zh-CN" altLang="en-US" sz="1000" spc="300" dirty="0" smtClean="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添加标题</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295" name="TextBox 294"/>
            <p:cNvSpPr txBox="1"/>
            <p:nvPr/>
          </p:nvSpPr>
          <p:spPr bwMode="auto">
            <a:xfrm>
              <a:off x="7533726" y="3764124"/>
              <a:ext cx="851515" cy="246221"/>
            </a:xfrm>
            <a:prstGeom prst="rect">
              <a:avLst/>
            </a:prstGeom>
            <a:noFill/>
          </p:spPr>
          <p:txBody>
            <a:bodyPr wrap="none">
              <a:spAutoFit/>
            </a:bodyPr>
            <a:lstStyle/>
            <a:p>
              <a:pPr>
                <a:defRPr/>
              </a:pPr>
              <a:r>
                <a:rPr lang="zh-CN" altLang="en-US" sz="1000" spc="300" dirty="0" smtClean="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添加标题</a:t>
              </a:r>
              <a:endParaRPr lang="zh-CN" altLang="en-US" sz="1000"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grpSp>
      <p:sp>
        <p:nvSpPr>
          <p:cNvPr id="303" name="TextBox 302"/>
          <p:cNvSpPr txBox="1"/>
          <p:nvPr/>
        </p:nvSpPr>
        <p:spPr>
          <a:xfrm>
            <a:off x="1722497" y="3501033"/>
            <a:ext cx="829074"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prstClr val="white"/>
                </a:solidFill>
                <a:ea typeface="微软雅黑 Light" panose="020B0502040204020203" pitchFamily="34" charset="-122"/>
              </a:rPr>
              <a:t>65%</a:t>
            </a:r>
            <a:endParaRPr lang="zh-CN" altLang="en-US" sz="2000" dirty="0">
              <a:solidFill>
                <a:prstClr val="white"/>
              </a:solidFill>
              <a:ea typeface="微软雅黑 Light" panose="020B0502040204020203" pitchFamily="34" charset="-122"/>
            </a:endParaRPr>
          </a:p>
        </p:txBody>
      </p:sp>
      <p:sp>
        <p:nvSpPr>
          <p:cNvPr id="305" name="TextBox 304"/>
          <p:cNvSpPr txBox="1"/>
          <p:nvPr/>
        </p:nvSpPr>
        <p:spPr>
          <a:xfrm>
            <a:off x="3491920" y="3501033"/>
            <a:ext cx="829074"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prstClr val="white"/>
                </a:solidFill>
                <a:ea typeface="微软雅黑 Light" panose="020B0502040204020203" pitchFamily="34" charset="-122"/>
              </a:rPr>
              <a:t>35%</a:t>
            </a:r>
            <a:endParaRPr lang="zh-CN" altLang="en-US" sz="2000" dirty="0">
              <a:solidFill>
                <a:prstClr val="white"/>
              </a:solidFill>
              <a:ea typeface="微软雅黑 Light" panose="020B0502040204020203" pitchFamily="34" charset="-122"/>
            </a:endParaRPr>
          </a:p>
        </p:txBody>
      </p:sp>
      <p:graphicFrame>
        <p:nvGraphicFramePr>
          <p:cNvPr id="116" name="Chart 4"/>
          <p:cNvGraphicFramePr/>
          <p:nvPr/>
        </p:nvGraphicFramePr>
        <p:xfrm>
          <a:off x="1037877" y="1057231"/>
          <a:ext cx="3684872" cy="223044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673"/>
                                        </p:tgtEl>
                                        <p:attrNameLst>
                                          <p:attrName>style.visibility</p:attrName>
                                        </p:attrNameLst>
                                      </p:cBhvr>
                                      <p:to>
                                        <p:strVal val="visible"/>
                                      </p:to>
                                    </p:set>
                                    <p:animEffect transition="in" filter="fade">
                                      <p:cBhvr>
                                        <p:cTn id="13" dur="1000"/>
                                        <p:tgtEl>
                                          <p:spTgt spid="17673"/>
                                        </p:tgtEl>
                                      </p:cBhvr>
                                    </p:animEffect>
                                    <p:anim calcmode="lin" valueType="num">
                                      <p:cBhvr>
                                        <p:cTn id="14" dur="1000" fill="hold"/>
                                        <p:tgtEl>
                                          <p:spTgt spid="17673"/>
                                        </p:tgtEl>
                                        <p:attrNameLst>
                                          <p:attrName>ppt_x</p:attrName>
                                        </p:attrNameLst>
                                      </p:cBhvr>
                                      <p:tavLst>
                                        <p:tav tm="0">
                                          <p:val>
                                            <p:strVal val="#ppt_x"/>
                                          </p:val>
                                        </p:tav>
                                        <p:tav tm="100000">
                                          <p:val>
                                            <p:strVal val="#ppt_x"/>
                                          </p:val>
                                        </p:tav>
                                      </p:tavLst>
                                    </p:anim>
                                    <p:anim calcmode="lin" valueType="num">
                                      <p:cBhvr>
                                        <p:cTn id="15" dur="1000" fill="hold"/>
                                        <p:tgtEl>
                                          <p:spTgt spid="1767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7674"/>
                                        </p:tgtEl>
                                        <p:attrNameLst>
                                          <p:attrName>style.visibility</p:attrName>
                                        </p:attrNameLst>
                                      </p:cBhvr>
                                      <p:to>
                                        <p:strVal val="visible"/>
                                      </p:to>
                                    </p:set>
                                    <p:animEffect transition="in" filter="fade">
                                      <p:cBhvr>
                                        <p:cTn id="18" dur="1000"/>
                                        <p:tgtEl>
                                          <p:spTgt spid="17674"/>
                                        </p:tgtEl>
                                      </p:cBhvr>
                                    </p:animEffect>
                                    <p:anim calcmode="lin" valueType="num">
                                      <p:cBhvr>
                                        <p:cTn id="19" dur="1000" fill="hold"/>
                                        <p:tgtEl>
                                          <p:spTgt spid="17674"/>
                                        </p:tgtEl>
                                        <p:attrNameLst>
                                          <p:attrName>ppt_x</p:attrName>
                                        </p:attrNameLst>
                                      </p:cBhvr>
                                      <p:tavLst>
                                        <p:tav tm="0">
                                          <p:val>
                                            <p:strVal val="#ppt_x"/>
                                          </p:val>
                                        </p:tav>
                                        <p:tav tm="100000">
                                          <p:val>
                                            <p:strVal val="#ppt_x"/>
                                          </p:val>
                                        </p:tav>
                                      </p:tavLst>
                                    </p:anim>
                                    <p:anim calcmode="lin" valueType="num">
                                      <p:cBhvr>
                                        <p:cTn id="20" dur="1000" fill="hold"/>
                                        <p:tgtEl>
                                          <p:spTgt spid="1767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675"/>
                                        </p:tgtEl>
                                        <p:attrNameLst>
                                          <p:attrName>style.visibility</p:attrName>
                                        </p:attrNameLst>
                                      </p:cBhvr>
                                      <p:to>
                                        <p:strVal val="visible"/>
                                      </p:to>
                                    </p:set>
                                    <p:animEffect transition="in" filter="fade">
                                      <p:cBhvr>
                                        <p:cTn id="23" dur="1000"/>
                                        <p:tgtEl>
                                          <p:spTgt spid="17675"/>
                                        </p:tgtEl>
                                      </p:cBhvr>
                                    </p:animEffect>
                                    <p:anim calcmode="lin" valueType="num">
                                      <p:cBhvr>
                                        <p:cTn id="24" dur="1000" fill="hold"/>
                                        <p:tgtEl>
                                          <p:spTgt spid="17675"/>
                                        </p:tgtEl>
                                        <p:attrNameLst>
                                          <p:attrName>ppt_x</p:attrName>
                                        </p:attrNameLst>
                                      </p:cBhvr>
                                      <p:tavLst>
                                        <p:tav tm="0">
                                          <p:val>
                                            <p:strVal val="#ppt_x"/>
                                          </p:val>
                                        </p:tav>
                                        <p:tav tm="100000">
                                          <p:val>
                                            <p:strVal val="#ppt_x"/>
                                          </p:val>
                                        </p:tav>
                                      </p:tavLst>
                                    </p:anim>
                                    <p:anim calcmode="lin" valueType="num">
                                      <p:cBhvr>
                                        <p:cTn id="25" dur="1000" fill="hold"/>
                                        <p:tgtEl>
                                          <p:spTgt spid="1767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7676"/>
                                        </p:tgtEl>
                                        <p:attrNameLst>
                                          <p:attrName>style.visibility</p:attrName>
                                        </p:attrNameLst>
                                      </p:cBhvr>
                                      <p:to>
                                        <p:strVal val="visible"/>
                                      </p:to>
                                    </p:set>
                                    <p:animEffect transition="in" filter="fade">
                                      <p:cBhvr>
                                        <p:cTn id="28" dur="1000"/>
                                        <p:tgtEl>
                                          <p:spTgt spid="17676"/>
                                        </p:tgtEl>
                                      </p:cBhvr>
                                    </p:animEffect>
                                    <p:anim calcmode="lin" valueType="num">
                                      <p:cBhvr>
                                        <p:cTn id="29" dur="1000" fill="hold"/>
                                        <p:tgtEl>
                                          <p:spTgt spid="17676"/>
                                        </p:tgtEl>
                                        <p:attrNameLst>
                                          <p:attrName>ppt_x</p:attrName>
                                        </p:attrNameLst>
                                      </p:cBhvr>
                                      <p:tavLst>
                                        <p:tav tm="0">
                                          <p:val>
                                            <p:strVal val="#ppt_x"/>
                                          </p:val>
                                        </p:tav>
                                        <p:tav tm="100000">
                                          <p:val>
                                            <p:strVal val="#ppt_x"/>
                                          </p:val>
                                        </p:tav>
                                      </p:tavLst>
                                    </p:anim>
                                    <p:anim calcmode="lin" valueType="num">
                                      <p:cBhvr>
                                        <p:cTn id="30" dur="1000" fill="hold"/>
                                        <p:tgtEl>
                                          <p:spTgt spid="1767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7677"/>
                                        </p:tgtEl>
                                        <p:attrNameLst>
                                          <p:attrName>style.visibility</p:attrName>
                                        </p:attrNameLst>
                                      </p:cBhvr>
                                      <p:to>
                                        <p:strVal val="visible"/>
                                      </p:to>
                                    </p:set>
                                    <p:animEffect transition="in" filter="fade">
                                      <p:cBhvr>
                                        <p:cTn id="33" dur="1000"/>
                                        <p:tgtEl>
                                          <p:spTgt spid="17677"/>
                                        </p:tgtEl>
                                      </p:cBhvr>
                                    </p:animEffect>
                                    <p:anim calcmode="lin" valueType="num">
                                      <p:cBhvr>
                                        <p:cTn id="34" dur="1000" fill="hold"/>
                                        <p:tgtEl>
                                          <p:spTgt spid="17677"/>
                                        </p:tgtEl>
                                        <p:attrNameLst>
                                          <p:attrName>ppt_x</p:attrName>
                                        </p:attrNameLst>
                                      </p:cBhvr>
                                      <p:tavLst>
                                        <p:tav tm="0">
                                          <p:val>
                                            <p:strVal val="#ppt_x"/>
                                          </p:val>
                                        </p:tav>
                                        <p:tav tm="100000">
                                          <p:val>
                                            <p:strVal val="#ppt_x"/>
                                          </p:val>
                                        </p:tav>
                                      </p:tavLst>
                                    </p:anim>
                                    <p:anim calcmode="lin" valueType="num">
                                      <p:cBhvr>
                                        <p:cTn id="35" dur="1000" fill="hold"/>
                                        <p:tgtEl>
                                          <p:spTgt spid="1767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7678"/>
                                        </p:tgtEl>
                                        <p:attrNameLst>
                                          <p:attrName>style.visibility</p:attrName>
                                        </p:attrNameLst>
                                      </p:cBhvr>
                                      <p:to>
                                        <p:strVal val="visible"/>
                                      </p:to>
                                    </p:set>
                                    <p:animEffect transition="in" filter="fade">
                                      <p:cBhvr>
                                        <p:cTn id="38" dur="1000"/>
                                        <p:tgtEl>
                                          <p:spTgt spid="17678"/>
                                        </p:tgtEl>
                                      </p:cBhvr>
                                    </p:animEffect>
                                    <p:anim calcmode="lin" valueType="num">
                                      <p:cBhvr>
                                        <p:cTn id="39" dur="1000" fill="hold"/>
                                        <p:tgtEl>
                                          <p:spTgt spid="17678"/>
                                        </p:tgtEl>
                                        <p:attrNameLst>
                                          <p:attrName>ppt_x</p:attrName>
                                        </p:attrNameLst>
                                      </p:cBhvr>
                                      <p:tavLst>
                                        <p:tav tm="0">
                                          <p:val>
                                            <p:strVal val="#ppt_x"/>
                                          </p:val>
                                        </p:tav>
                                        <p:tav tm="100000">
                                          <p:val>
                                            <p:strVal val="#ppt_x"/>
                                          </p:val>
                                        </p:tav>
                                      </p:tavLst>
                                    </p:anim>
                                    <p:anim calcmode="lin" valueType="num">
                                      <p:cBhvr>
                                        <p:cTn id="40" dur="1000" fill="hold"/>
                                        <p:tgtEl>
                                          <p:spTgt spid="1767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03"/>
                                        </p:tgtEl>
                                        <p:attrNameLst>
                                          <p:attrName>style.visibility</p:attrName>
                                        </p:attrNameLst>
                                      </p:cBhvr>
                                      <p:to>
                                        <p:strVal val="visible"/>
                                      </p:to>
                                    </p:set>
                                    <p:animEffect transition="in" filter="fade">
                                      <p:cBhvr>
                                        <p:cTn id="43" dur="1000"/>
                                        <p:tgtEl>
                                          <p:spTgt spid="303"/>
                                        </p:tgtEl>
                                      </p:cBhvr>
                                    </p:animEffect>
                                    <p:anim calcmode="lin" valueType="num">
                                      <p:cBhvr>
                                        <p:cTn id="44" dur="1000" fill="hold"/>
                                        <p:tgtEl>
                                          <p:spTgt spid="303"/>
                                        </p:tgtEl>
                                        <p:attrNameLst>
                                          <p:attrName>ppt_x</p:attrName>
                                        </p:attrNameLst>
                                      </p:cBhvr>
                                      <p:tavLst>
                                        <p:tav tm="0">
                                          <p:val>
                                            <p:strVal val="#ppt_x"/>
                                          </p:val>
                                        </p:tav>
                                        <p:tav tm="100000">
                                          <p:val>
                                            <p:strVal val="#ppt_x"/>
                                          </p:val>
                                        </p:tav>
                                      </p:tavLst>
                                    </p:anim>
                                    <p:anim calcmode="lin" valueType="num">
                                      <p:cBhvr>
                                        <p:cTn id="45" dur="1000" fill="hold"/>
                                        <p:tgtEl>
                                          <p:spTgt spid="30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05"/>
                                        </p:tgtEl>
                                        <p:attrNameLst>
                                          <p:attrName>style.visibility</p:attrName>
                                        </p:attrNameLst>
                                      </p:cBhvr>
                                      <p:to>
                                        <p:strVal val="visible"/>
                                      </p:to>
                                    </p:set>
                                    <p:animEffect transition="in" filter="fade">
                                      <p:cBhvr>
                                        <p:cTn id="48" dur="1000"/>
                                        <p:tgtEl>
                                          <p:spTgt spid="305"/>
                                        </p:tgtEl>
                                      </p:cBhvr>
                                    </p:animEffect>
                                    <p:anim calcmode="lin" valueType="num">
                                      <p:cBhvr>
                                        <p:cTn id="49" dur="1000" fill="hold"/>
                                        <p:tgtEl>
                                          <p:spTgt spid="305"/>
                                        </p:tgtEl>
                                        <p:attrNameLst>
                                          <p:attrName>ppt_x</p:attrName>
                                        </p:attrNameLst>
                                      </p:cBhvr>
                                      <p:tavLst>
                                        <p:tav tm="0">
                                          <p:val>
                                            <p:strVal val="#ppt_x"/>
                                          </p:val>
                                        </p:tav>
                                        <p:tav tm="100000">
                                          <p:val>
                                            <p:strVal val="#ppt_x"/>
                                          </p:val>
                                        </p:tav>
                                      </p:tavLst>
                                    </p:anim>
                                    <p:anim calcmode="lin" valueType="num">
                                      <p:cBhvr>
                                        <p:cTn id="50" dur="1000" fill="hold"/>
                                        <p:tgtEl>
                                          <p:spTgt spid="305"/>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291"/>
                                        </p:tgtEl>
                                        <p:attrNameLst>
                                          <p:attrName>style.visibility</p:attrName>
                                        </p:attrNameLst>
                                      </p:cBhvr>
                                      <p:to>
                                        <p:strVal val="visible"/>
                                      </p:to>
                                    </p:set>
                                    <p:animEffect transition="in" filter="fade">
                                      <p:cBhvr>
                                        <p:cTn id="54" dur="1000"/>
                                        <p:tgtEl>
                                          <p:spTgt spid="291"/>
                                        </p:tgtEl>
                                      </p:cBhvr>
                                    </p:animEffect>
                                    <p:anim calcmode="lin" valueType="num">
                                      <p:cBhvr>
                                        <p:cTn id="55" dur="1000" fill="hold"/>
                                        <p:tgtEl>
                                          <p:spTgt spid="291"/>
                                        </p:tgtEl>
                                        <p:attrNameLst>
                                          <p:attrName>ppt_x</p:attrName>
                                        </p:attrNameLst>
                                      </p:cBhvr>
                                      <p:tavLst>
                                        <p:tav tm="0">
                                          <p:val>
                                            <p:strVal val="#ppt_x"/>
                                          </p:val>
                                        </p:tav>
                                        <p:tav tm="100000">
                                          <p:val>
                                            <p:strVal val="#ppt_x"/>
                                          </p:val>
                                        </p:tav>
                                      </p:tavLst>
                                    </p:anim>
                                    <p:anim calcmode="lin" valueType="num">
                                      <p:cBhvr>
                                        <p:cTn id="56" dur="1000" fill="hold"/>
                                        <p:tgtEl>
                                          <p:spTgt spid="291"/>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2" presetClass="entr" presetSubtype="2"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additive="base">
                                        <p:cTn id="60" dur="500" fill="hold"/>
                                        <p:tgtEl>
                                          <p:spTgt spid="2"/>
                                        </p:tgtEl>
                                        <p:attrNameLst>
                                          <p:attrName>ppt_x</p:attrName>
                                        </p:attrNameLst>
                                      </p:cBhvr>
                                      <p:tavLst>
                                        <p:tav tm="0">
                                          <p:val>
                                            <p:strVal val="1+#ppt_w/2"/>
                                          </p:val>
                                        </p:tav>
                                        <p:tav tm="100000">
                                          <p:val>
                                            <p:strVal val="#ppt_x"/>
                                          </p:val>
                                        </p:tav>
                                      </p:tavLst>
                                    </p:anim>
                                    <p:anim calcmode="lin" valueType="num">
                                      <p:cBhvr additive="base">
                                        <p:cTn id="6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73" grpId="0" animBg="1"/>
      <p:bldP spid="17674" grpId="0" animBg="1"/>
      <p:bldP spid="17675" grpId="0" animBg="1"/>
      <p:bldP spid="17676" grpId="0" animBg="1"/>
      <p:bldP spid="17677" grpId="0" animBg="1"/>
      <p:bldP spid="17678" grpId="0" animBg="1"/>
      <p:bldP spid="291" grpId="0"/>
      <p:bldP spid="303" grpId="0"/>
      <p:bldP spid="305" grpId="0"/>
      <p:bldGraphic spid="11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900113" y="1431925"/>
            <a:ext cx="73437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grpSp>
        <p:nvGrpSpPr>
          <p:cNvPr id="4" name="组合 3"/>
          <p:cNvGrpSpPr/>
          <p:nvPr/>
        </p:nvGrpSpPr>
        <p:grpSpPr>
          <a:xfrm>
            <a:off x="3738563" y="1733550"/>
            <a:ext cx="1258887" cy="1085850"/>
            <a:chOff x="3738563" y="1733550"/>
            <a:chExt cx="1258887" cy="1085850"/>
          </a:xfrm>
        </p:grpSpPr>
        <p:sp>
          <p:nvSpPr>
            <p:cNvPr id="26" name="六边形 2"/>
            <p:cNvSpPr>
              <a:spLocks noChangeArrowheads="1"/>
            </p:cNvSpPr>
            <p:nvPr/>
          </p:nvSpPr>
          <p:spPr bwMode="auto">
            <a:xfrm>
              <a:off x="3738563" y="1733550"/>
              <a:ext cx="1258887" cy="1085850"/>
            </a:xfrm>
            <a:prstGeom prst="hexagon">
              <a:avLst>
                <a:gd name="adj" fmla="val 24991"/>
                <a:gd name="vf" fmla="val 115470"/>
              </a:avLst>
            </a:prstGeom>
            <a:solidFill>
              <a:schemeClr val="accent2"/>
            </a:solidFill>
            <a:ln>
              <a:noFill/>
            </a:ln>
          </p:spPr>
          <p:txBody>
            <a:bodyPr lIns="91274" tIns="45637" rIns="91274" bIns="45637"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endParaRPr lang="zh-CN" altLang="en-US" sz="1800">
                <a:solidFill>
                  <a:prstClr val="white"/>
                </a:solidFill>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30" name="矩形 6"/>
            <p:cNvSpPr>
              <a:spLocks noChangeArrowheads="1"/>
            </p:cNvSpPr>
            <p:nvPr/>
          </p:nvSpPr>
          <p:spPr bwMode="auto">
            <a:xfrm>
              <a:off x="4043488" y="2057400"/>
              <a:ext cx="649202" cy="36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Tx/>
                <a:buNone/>
              </a:pPr>
              <a:r>
                <a:rPr lang="zh-CN" altLang="en-US" sz="1800" b="1" dirty="0">
                  <a:solidFill>
                    <a:prstClr val="white"/>
                  </a:solidFill>
                  <a:ea typeface="微软雅黑 Light" panose="020B0502040204020203" pitchFamily="34" charset="-122"/>
                </a:rPr>
                <a:t>标题</a:t>
              </a:r>
              <a:endParaRPr lang="zh-CN" altLang="en-US" sz="1800" b="1" dirty="0">
                <a:solidFill>
                  <a:prstClr val="white"/>
                </a:solidFill>
                <a:ea typeface="微软雅黑 Light" panose="020B0502040204020203" pitchFamily="34" charset="-122"/>
                <a:sym typeface="宋体" panose="02010600030101010101" pitchFamily="2" charset="-122"/>
              </a:endParaRPr>
            </a:p>
          </p:txBody>
        </p:sp>
      </p:grpSp>
      <p:grpSp>
        <p:nvGrpSpPr>
          <p:cNvPr id="2" name="组合 1"/>
          <p:cNvGrpSpPr/>
          <p:nvPr/>
        </p:nvGrpSpPr>
        <p:grpSpPr>
          <a:xfrm>
            <a:off x="3738563" y="2857500"/>
            <a:ext cx="1258887" cy="1085850"/>
            <a:chOff x="3738563" y="2857500"/>
            <a:chExt cx="1258887" cy="1085850"/>
          </a:xfrm>
        </p:grpSpPr>
        <p:sp>
          <p:nvSpPr>
            <p:cNvPr id="28" name="六边形 4"/>
            <p:cNvSpPr>
              <a:spLocks noChangeArrowheads="1"/>
            </p:cNvSpPr>
            <p:nvPr/>
          </p:nvSpPr>
          <p:spPr bwMode="auto">
            <a:xfrm>
              <a:off x="3738563" y="2857500"/>
              <a:ext cx="1258887" cy="1085850"/>
            </a:xfrm>
            <a:prstGeom prst="hexagon">
              <a:avLst>
                <a:gd name="adj" fmla="val 24991"/>
                <a:gd name="vf" fmla="val 115470"/>
              </a:avLst>
            </a:prstGeom>
            <a:solidFill>
              <a:schemeClr val="accent4"/>
            </a:solidFill>
            <a:ln>
              <a:noFill/>
            </a:ln>
          </p:spPr>
          <p:txBody>
            <a:bodyPr lIns="91274" tIns="45637" rIns="91274" bIns="45637"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endParaRPr lang="zh-CN" altLang="en-US" sz="1800">
                <a:solidFill>
                  <a:prstClr val="white"/>
                </a:solidFill>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31" name="矩形 7"/>
            <p:cNvSpPr>
              <a:spLocks noChangeArrowheads="1"/>
            </p:cNvSpPr>
            <p:nvPr/>
          </p:nvSpPr>
          <p:spPr bwMode="auto">
            <a:xfrm>
              <a:off x="4043488" y="3181350"/>
              <a:ext cx="649202" cy="36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Tx/>
                <a:buNone/>
              </a:pPr>
              <a:r>
                <a:rPr lang="zh-CN" altLang="en-US" sz="1800" b="1" dirty="0">
                  <a:solidFill>
                    <a:prstClr val="white"/>
                  </a:solidFill>
                  <a:ea typeface="微软雅黑 Light" panose="020B0502040204020203" pitchFamily="34" charset="-122"/>
                </a:rPr>
                <a:t>标题</a:t>
              </a:r>
              <a:endParaRPr lang="zh-CN" altLang="en-US" sz="1800" b="1" dirty="0">
                <a:solidFill>
                  <a:prstClr val="white"/>
                </a:solidFill>
                <a:ea typeface="微软雅黑 Light" panose="020B0502040204020203" pitchFamily="34" charset="-122"/>
                <a:sym typeface="宋体" panose="02010600030101010101" pitchFamily="2" charset="-122"/>
              </a:endParaRPr>
            </a:p>
          </p:txBody>
        </p:sp>
      </p:grpSp>
      <p:grpSp>
        <p:nvGrpSpPr>
          <p:cNvPr id="5" name="组合 4"/>
          <p:cNvGrpSpPr/>
          <p:nvPr/>
        </p:nvGrpSpPr>
        <p:grpSpPr>
          <a:xfrm>
            <a:off x="2700338" y="2276475"/>
            <a:ext cx="1258887" cy="1085850"/>
            <a:chOff x="2700338" y="2276475"/>
            <a:chExt cx="1258887" cy="1085850"/>
          </a:xfrm>
        </p:grpSpPr>
        <p:sp>
          <p:nvSpPr>
            <p:cNvPr id="27" name="六边形 3"/>
            <p:cNvSpPr>
              <a:spLocks noChangeArrowheads="1"/>
            </p:cNvSpPr>
            <p:nvPr/>
          </p:nvSpPr>
          <p:spPr bwMode="auto">
            <a:xfrm>
              <a:off x="2700338" y="2276475"/>
              <a:ext cx="1258887" cy="1085850"/>
            </a:xfrm>
            <a:prstGeom prst="hexagon">
              <a:avLst>
                <a:gd name="adj" fmla="val 24991"/>
                <a:gd name="vf" fmla="val 115470"/>
              </a:avLst>
            </a:prstGeom>
            <a:solidFill>
              <a:schemeClr val="accent1"/>
            </a:solidFill>
            <a:ln>
              <a:noFill/>
            </a:ln>
          </p:spPr>
          <p:txBody>
            <a:bodyPr lIns="91274" tIns="45637" rIns="91274" bIns="45637"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endParaRPr lang="zh-CN" altLang="en-US" sz="1800">
                <a:solidFill>
                  <a:prstClr val="white"/>
                </a:solidFill>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32" name="矩形 8"/>
            <p:cNvSpPr>
              <a:spLocks noChangeArrowheads="1"/>
            </p:cNvSpPr>
            <p:nvPr/>
          </p:nvSpPr>
          <p:spPr bwMode="auto">
            <a:xfrm>
              <a:off x="2892080" y="2527354"/>
              <a:ext cx="900874" cy="58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r>
                <a:rPr lang="en-US" altLang="zh-CN" b="1" smtClean="0">
                  <a:solidFill>
                    <a:prstClr val="white"/>
                  </a:solidFill>
                  <a:ea typeface="微软雅黑 Light" panose="020B0502040204020203" pitchFamily="34" charset="-122"/>
                </a:rPr>
                <a:t>60%</a:t>
              </a:r>
              <a:endParaRPr lang="zh-CN" altLang="en-US" b="1" smtClean="0">
                <a:solidFill>
                  <a:prstClr val="white"/>
                </a:solidFill>
                <a:ea typeface="微软雅黑 Light" panose="020B0502040204020203" pitchFamily="34" charset="-122"/>
                <a:sym typeface="宋体" panose="02010600030101010101" pitchFamily="2" charset="-122"/>
              </a:endParaRPr>
            </a:p>
          </p:txBody>
        </p:sp>
      </p:grpSp>
      <p:grpSp>
        <p:nvGrpSpPr>
          <p:cNvPr id="6" name="组合 5"/>
          <p:cNvGrpSpPr/>
          <p:nvPr/>
        </p:nvGrpSpPr>
        <p:grpSpPr>
          <a:xfrm>
            <a:off x="4779965" y="2276475"/>
            <a:ext cx="1258887" cy="1085850"/>
            <a:chOff x="4779965" y="2276475"/>
            <a:chExt cx="1258887" cy="1085850"/>
          </a:xfrm>
        </p:grpSpPr>
        <p:sp>
          <p:nvSpPr>
            <p:cNvPr id="29" name="六边形 5"/>
            <p:cNvSpPr>
              <a:spLocks noChangeArrowheads="1"/>
            </p:cNvSpPr>
            <p:nvPr/>
          </p:nvSpPr>
          <p:spPr bwMode="auto">
            <a:xfrm>
              <a:off x="4779965" y="2276475"/>
              <a:ext cx="1258887" cy="1085850"/>
            </a:xfrm>
            <a:prstGeom prst="hexagon">
              <a:avLst>
                <a:gd name="adj" fmla="val 24991"/>
                <a:gd name="vf" fmla="val 115470"/>
              </a:avLst>
            </a:prstGeom>
            <a:solidFill>
              <a:schemeClr val="accent3"/>
            </a:solidFill>
            <a:ln>
              <a:noFill/>
            </a:ln>
          </p:spPr>
          <p:txBody>
            <a:bodyPr lIns="91274" tIns="45637" rIns="91274" bIns="45637"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endParaRPr lang="zh-CN" altLang="en-US" sz="1800">
                <a:solidFill>
                  <a:prstClr val="white"/>
                </a:solidFill>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33" name="矩形 9"/>
            <p:cNvSpPr>
              <a:spLocks noChangeArrowheads="1"/>
            </p:cNvSpPr>
            <p:nvPr/>
          </p:nvSpPr>
          <p:spPr bwMode="auto">
            <a:xfrm>
              <a:off x="4971698" y="2527354"/>
              <a:ext cx="900874" cy="58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r>
                <a:rPr lang="en-US" altLang="zh-CN" b="1" smtClean="0">
                  <a:solidFill>
                    <a:prstClr val="white"/>
                  </a:solidFill>
                  <a:ea typeface="微软雅黑 Light" panose="020B0502040204020203" pitchFamily="34" charset="-122"/>
                </a:rPr>
                <a:t>40%</a:t>
              </a:r>
              <a:endParaRPr lang="zh-CN" altLang="en-US" b="1" smtClean="0">
                <a:solidFill>
                  <a:prstClr val="white"/>
                </a:solidFill>
                <a:ea typeface="微软雅黑 Light" panose="020B0502040204020203" pitchFamily="34" charset="-122"/>
                <a:sym typeface="宋体" panose="02010600030101010101" pitchFamily="2" charset="-122"/>
              </a:endParaRPr>
            </a:p>
          </p:txBody>
        </p:sp>
      </p:grpSp>
      <p:sp>
        <p:nvSpPr>
          <p:cNvPr id="34" name="TextBox 10"/>
          <p:cNvSpPr>
            <a:spLocks noChangeArrowheads="1"/>
          </p:cNvSpPr>
          <p:nvPr/>
        </p:nvSpPr>
        <p:spPr bwMode="auto">
          <a:xfrm>
            <a:off x="1212850" y="1431925"/>
            <a:ext cx="2267404"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fontAlgn="base" hangingPunct="1">
              <a:spcBef>
                <a:spcPct val="0"/>
              </a:spcBef>
              <a:spcAft>
                <a:spcPct val="0"/>
              </a:spcAft>
              <a:buFontTx/>
              <a:buNone/>
            </a:pPr>
            <a:r>
              <a:rPr lang="zh-CN" altLang="en-US" sz="1400" dirty="0">
                <a:solidFill>
                  <a:prstClr val="black">
                    <a:lumMod val="75000"/>
                    <a:lumOff val="25000"/>
                  </a:prstClr>
                </a:solidFill>
                <a:ea typeface="微软雅黑 Light" panose="020B0502040204020203" pitchFamily="34" charset="-122"/>
              </a:rPr>
              <a:t>单击此处添加文本单击此处添加文本单击此处添加文本单击此处添加</a:t>
            </a:r>
            <a:r>
              <a:rPr lang="zh-CN" altLang="en-US" sz="1400" dirty="0" smtClean="0">
                <a:solidFill>
                  <a:prstClr val="black">
                    <a:lumMod val="75000"/>
                    <a:lumOff val="25000"/>
                  </a:prstClr>
                </a:solidFill>
                <a:ea typeface="微软雅黑 Light" panose="020B0502040204020203" pitchFamily="34" charset="-122"/>
              </a:rPr>
              <a:t>文本</a:t>
            </a:r>
            <a:endParaRPr lang="zh-CN" altLang="en-US" sz="1400" dirty="0">
              <a:solidFill>
                <a:prstClr val="black">
                  <a:lumMod val="75000"/>
                  <a:lumOff val="25000"/>
                </a:prstClr>
              </a:solidFill>
              <a:ea typeface="微软雅黑 Light" panose="020B0502040204020203" pitchFamily="34" charset="-122"/>
              <a:sym typeface="宋体" panose="02010600030101010101" pitchFamily="2" charset="-122"/>
            </a:endParaRPr>
          </a:p>
        </p:txBody>
      </p:sp>
      <p:sp>
        <p:nvSpPr>
          <p:cNvPr id="35" name="TextBox 11"/>
          <p:cNvSpPr>
            <a:spLocks noChangeArrowheads="1"/>
          </p:cNvSpPr>
          <p:nvPr/>
        </p:nvSpPr>
        <p:spPr bwMode="auto">
          <a:xfrm>
            <a:off x="1212850" y="3500437"/>
            <a:ext cx="2267404"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fontAlgn="base" hangingPunct="1">
              <a:spcBef>
                <a:spcPct val="0"/>
              </a:spcBef>
              <a:spcAft>
                <a:spcPct val="0"/>
              </a:spcAft>
              <a:buFontTx/>
              <a:buNone/>
            </a:pPr>
            <a:r>
              <a:rPr lang="zh-CN" altLang="en-US" sz="1400" dirty="0">
                <a:solidFill>
                  <a:prstClr val="black">
                    <a:lumMod val="75000"/>
                    <a:lumOff val="25000"/>
                  </a:prstClr>
                </a:solidFill>
                <a:ea typeface="微软雅黑 Light" panose="020B0502040204020203" pitchFamily="34" charset="-122"/>
              </a:rPr>
              <a:t>单击此处添加文本单击此处添加文本单击此处添加文本单击此处添加文本</a:t>
            </a:r>
            <a:endParaRPr lang="zh-CN" altLang="en-US" sz="1400" dirty="0">
              <a:solidFill>
                <a:prstClr val="black">
                  <a:lumMod val="75000"/>
                  <a:lumOff val="25000"/>
                </a:prstClr>
              </a:solidFill>
              <a:ea typeface="微软雅黑 Light" panose="020B0502040204020203" pitchFamily="34" charset="-122"/>
              <a:sym typeface="宋体" panose="02010600030101010101" pitchFamily="2" charset="-122"/>
            </a:endParaRPr>
          </a:p>
        </p:txBody>
      </p:sp>
      <p:sp>
        <p:nvSpPr>
          <p:cNvPr id="36" name="TextBox 12"/>
          <p:cNvSpPr>
            <a:spLocks noChangeArrowheads="1"/>
          </p:cNvSpPr>
          <p:nvPr/>
        </p:nvSpPr>
        <p:spPr bwMode="auto">
          <a:xfrm>
            <a:off x="5584825" y="1433512"/>
            <a:ext cx="2267404"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fontAlgn="base" hangingPunct="1">
              <a:spcBef>
                <a:spcPct val="0"/>
              </a:spcBef>
              <a:spcAft>
                <a:spcPct val="0"/>
              </a:spcAft>
              <a:buFontTx/>
              <a:buNone/>
            </a:pPr>
            <a:r>
              <a:rPr lang="zh-CN" altLang="en-US" sz="1400" dirty="0">
                <a:solidFill>
                  <a:prstClr val="black">
                    <a:lumMod val="75000"/>
                    <a:lumOff val="25000"/>
                  </a:prstClr>
                </a:solidFill>
                <a:ea typeface="微软雅黑 Light" panose="020B0502040204020203" pitchFamily="34" charset="-122"/>
              </a:rPr>
              <a:t>单击此处添加文本单击此处添加文本单击此处添加文本单击此处添加文本</a:t>
            </a:r>
            <a:endParaRPr lang="zh-CN" altLang="en-US" sz="1400" dirty="0">
              <a:solidFill>
                <a:prstClr val="black">
                  <a:lumMod val="75000"/>
                  <a:lumOff val="25000"/>
                </a:prstClr>
              </a:solidFill>
              <a:ea typeface="微软雅黑 Light" panose="020B0502040204020203" pitchFamily="34" charset="-122"/>
              <a:sym typeface="宋体" panose="02010600030101010101" pitchFamily="2" charset="-122"/>
            </a:endParaRPr>
          </a:p>
        </p:txBody>
      </p:sp>
      <p:sp>
        <p:nvSpPr>
          <p:cNvPr id="37" name="TextBox 13"/>
          <p:cNvSpPr>
            <a:spLocks noChangeArrowheads="1"/>
          </p:cNvSpPr>
          <p:nvPr/>
        </p:nvSpPr>
        <p:spPr bwMode="auto">
          <a:xfrm>
            <a:off x="5584825" y="3500437"/>
            <a:ext cx="2267404"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fontAlgn="base" hangingPunct="1">
              <a:spcBef>
                <a:spcPct val="0"/>
              </a:spcBef>
              <a:spcAft>
                <a:spcPct val="0"/>
              </a:spcAft>
              <a:buFontTx/>
              <a:buNone/>
            </a:pPr>
            <a:r>
              <a:rPr lang="zh-CN" altLang="en-US" sz="1400" dirty="0">
                <a:solidFill>
                  <a:prstClr val="black">
                    <a:lumMod val="75000"/>
                    <a:lumOff val="25000"/>
                  </a:prstClr>
                </a:solidFill>
                <a:ea typeface="微软雅黑 Light" panose="020B0502040204020203" pitchFamily="34" charset="-122"/>
              </a:rPr>
              <a:t>单击此处添加文本单击此处添加文本单击此处添加文本单击此处添加文本</a:t>
            </a:r>
            <a:endParaRPr lang="zh-CN" altLang="en-US" sz="1400" dirty="0">
              <a:solidFill>
                <a:prstClr val="black">
                  <a:lumMod val="75000"/>
                  <a:lumOff val="25000"/>
                </a:prstClr>
              </a:solidFill>
              <a:ea typeface="微软雅黑 Light" panose="020B0502040204020203"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0.7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par>
                          <p:cTn id="28" fill="hold">
                            <p:stCondLst>
                              <p:cond delay="4000"/>
                            </p:stCondLst>
                            <p:childTnLst>
                              <p:par>
                                <p:cTn id="29" presetID="37"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900" decel="100000" fill="hold"/>
                                        <p:tgtEl>
                                          <p:spTgt spid="3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900" decel="100000" fill="hold"/>
                                        <p:tgtEl>
                                          <p:spTgt spid="3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900" decel="100000" fill="hold"/>
                                        <p:tgtEl>
                                          <p:spTgt spid="37"/>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900" decel="100000" fill="hold"/>
                                        <p:tgtEl>
                                          <p:spTgt spid="3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矩形 1"/>
          <p:cNvSpPr>
            <a:spLocks noChangeArrowheads="1"/>
          </p:cNvSpPr>
          <p:nvPr/>
        </p:nvSpPr>
        <p:spPr bwMode="auto">
          <a:xfrm>
            <a:off x="377825" y="1774116"/>
            <a:ext cx="31140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1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a:t>
            </a:r>
            <a:r>
              <a:rPr lang="zh-CN" altLang="en-US" sz="1100" dirty="0" smtClean="0">
                <a:solidFill>
                  <a:prstClr val="black">
                    <a:lumMod val="75000"/>
                    <a:lumOff val="25000"/>
                  </a:prstClr>
                </a:solidFill>
                <a:latin typeface="微软雅黑 Light" panose="020B0502040204020203" pitchFamily="34" charset="-122"/>
                <a:ea typeface="微软雅黑 Light" panose="020B0502040204020203" pitchFamily="34" charset="-122"/>
              </a:rPr>
              <a:t>文本</a:t>
            </a:r>
            <a:endParaRPr lang="zh-CN" altLang="zh-CN" sz="11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nvGrpSpPr>
          <p:cNvPr id="2" name="组合 1"/>
          <p:cNvGrpSpPr/>
          <p:nvPr/>
        </p:nvGrpSpPr>
        <p:grpSpPr>
          <a:xfrm>
            <a:off x="3711738" y="1606376"/>
            <a:ext cx="5263175" cy="530747"/>
            <a:chOff x="3711738" y="1606376"/>
            <a:chExt cx="5263175" cy="530747"/>
          </a:xfrm>
        </p:grpSpPr>
        <p:sp>
          <p:nvSpPr>
            <p:cNvPr id="18511" name="Rectangle 552"/>
            <p:cNvSpPr>
              <a:spLocks noChangeArrowheads="1"/>
            </p:cNvSpPr>
            <p:nvPr/>
          </p:nvSpPr>
          <p:spPr bwMode="auto">
            <a:xfrm>
              <a:off x="3711738" y="1782199"/>
              <a:ext cx="1384715" cy="354924"/>
            </a:xfrm>
            <a:prstGeom prst="rect">
              <a:avLst/>
            </a:prstGeom>
            <a:solidFill>
              <a:schemeClr val="accent1">
                <a:lumMod val="75000"/>
              </a:schemeClr>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8512" name="Rectangle 553"/>
            <p:cNvSpPr>
              <a:spLocks noChangeArrowheads="1"/>
            </p:cNvSpPr>
            <p:nvPr/>
          </p:nvSpPr>
          <p:spPr bwMode="auto">
            <a:xfrm>
              <a:off x="4878816" y="1650745"/>
              <a:ext cx="3223750" cy="354924"/>
            </a:xfrm>
            <a:prstGeom prst="rect">
              <a:avLst/>
            </a:prstGeom>
            <a:solidFill>
              <a:schemeClr val="accent1"/>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8513" name="Freeform 554"/>
            <p:cNvSpPr/>
            <p:nvPr/>
          </p:nvSpPr>
          <p:spPr bwMode="auto">
            <a:xfrm>
              <a:off x="4878816" y="2005669"/>
              <a:ext cx="217637" cy="131454"/>
            </a:xfrm>
            <a:custGeom>
              <a:avLst/>
              <a:gdLst>
                <a:gd name="T0" fmla="*/ 2147483647 w 80"/>
                <a:gd name="T1" fmla="*/ 2147483647 h 40"/>
                <a:gd name="T2" fmla="*/ 2147483647 w 80"/>
                <a:gd name="T3" fmla="*/ 0 h 40"/>
                <a:gd name="T4" fmla="*/ 0 w 80"/>
                <a:gd name="T5" fmla="*/ 0 h 40"/>
                <a:gd name="T6" fmla="*/ 2147483647 w 80"/>
                <a:gd name="T7" fmla="*/ 2147483647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40">
                  <a:moveTo>
                    <a:pt x="80" y="40"/>
                  </a:moveTo>
                  <a:lnTo>
                    <a:pt x="80" y="0"/>
                  </a:lnTo>
                  <a:lnTo>
                    <a:pt x="0" y="0"/>
                  </a:lnTo>
                  <a:lnTo>
                    <a:pt x="80" y="40"/>
                  </a:lnTo>
                  <a:close/>
                </a:path>
              </a:pathLst>
            </a:custGeom>
            <a:solidFill>
              <a:schemeClr val="accent1">
                <a:lumMod val="50000"/>
              </a:schemeClr>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2" name="TextBox 101"/>
            <p:cNvSpPr txBox="1"/>
            <p:nvPr/>
          </p:nvSpPr>
          <p:spPr bwMode="auto">
            <a:xfrm>
              <a:off x="3718060" y="1790779"/>
              <a:ext cx="1056700" cy="307777"/>
            </a:xfrm>
            <a:prstGeom prst="rect">
              <a:avLst/>
            </a:prstGeom>
            <a:noFill/>
          </p:spPr>
          <p:txBody>
            <a:bodyPr wrap="none" anchor="ctr">
              <a:spAutoFit/>
            </a:bodyPr>
            <a:lstStyle/>
            <a:p>
              <a:pPr algn="ctr">
                <a:defRPr/>
              </a:pPr>
              <a:r>
                <a:rPr lang="zh-CN" altLang="en-US" sz="1400" spc="300" dirty="0" smtClean="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添加标题</a:t>
              </a:r>
              <a:endParaRPr lang="zh-CN" altLang="en-US" sz="1400" spc="300" dirty="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06" name="TextBox 105"/>
            <p:cNvSpPr txBox="1"/>
            <p:nvPr/>
          </p:nvSpPr>
          <p:spPr>
            <a:xfrm>
              <a:off x="8145840" y="1606376"/>
              <a:ext cx="829073" cy="400110"/>
            </a:xfrm>
            <a:prstGeom prst="rect">
              <a:avLst/>
            </a:prstGeom>
            <a:noFill/>
          </p:spPr>
          <p:txBody>
            <a:bodyPr wrap="none">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schemeClr val="tx1"/>
                  </a:solidFill>
                  <a:ea typeface="微软雅黑 Light" panose="020B0502040204020203" pitchFamily="34" charset="-122"/>
                </a:rPr>
                <a:t>75</a:t>
              </a:r>
              <a:r>
                <a:rPr lang="en-US" altLang="zh-CN" sz="2000" dirty="0">
                  <a:solidFill>
                    <a:schemeClr val="tx1"/>
                  </a:solidFill>
                  <a:ea typeface="微软雅黑 Light" panose="020B0502040204020203" pitchFamily="34" charset="-122"/>
                </a:rPr>
                <a:t>%</a:t>
              </a:r>
              <a:endParaRPr lang="zh-CN" altLang="en-US" sz="2000" dirty="0">
                <a:solidFill>
                  <a:schemeClr val="tx1"/>
                </a:solidFill>
                <a:ea typeface="微软雅黑 Light" panose="020B0502040204020203" pitchFamily="34" charset="-122"/>
              </a:endParaRPr>
            </a:p>
          </p:txBody>
        </p:sp>
      </p:grpSp>
      <p:grpSp>
        <p:nvGrpSpPr>
          <p:cNvPr id="3" name="组合 2"/>
          <p:cNvGrpSpPr/>
          <p:nvPr/>
        </p:nvGrpSpPr>
        <p:grpSpPr>
          <a:xfrm>
            <a:off x="3711738" y="2180665"/>
            <a:ext cx="4805367" cy="521710"/>
            <a:chOff x="3711738" y="2180665"/>
            <a:chExt cx="4805367" cy="521710"/>
          </a:xfrm>
        </p:grpSpPr>
        <p:sp>
          <p:nvSpPr>
            <p:cNvPr id="18514" name="Rectangle 555"/>
            <p:cNvSpPr>
              <a:spLocks noChangeArrowheads="1"/>
            </p:cNvSpPr>
            <p:nvPr/>
          </p:nvSpPr>
          <p:spPr bwMode="auto">
            <a:xfrm>
              <a:off x="3711738" y="2357308"/>
              <a:ext cx="1384715" cy="345066"/>
            </a:xfrm>
            <a:prstGeom prst="rect">
              <a:avLst/>
            </a:prstGeom>
            <a:solidFill>
              <a:schemeClr val="accent2">
                <a:lumMod val="75000"/>
              </a:schemeClr>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8515" name="Rectangle 556"/>
            <p:cNvSpPr>
              <a:spLocks noChangeArrowheads="1"/>
            </p:cNvSpPr>
            <p:nvPr/>
          </p:nvSpPr>
          <p:spPr bwMode="auto">
            <a:xfrm>
              <a:off x="4878816" y="2225854"/>
              <a:ext cx="2663334" cy="354924"/>
            </a:xfrm>
            <a:prstGeom prst="rect">
              <a:avLst/>
            </a:prstGeom>
            <a:solidFill>
              <a:schemeClr val="accent2"/>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8516" name="Freeform 557"/>
            <p:cNvSpPr/>
            <p:nvPr/>
          </p:nvSpPr>
          <p:spPr bwMode="auto">
            <a:xfrm>
              <a:off x="4878816" y="2580780"/>
              <a:ext cx="217637" cy="121595"/>
            </a:xfrm>
            <a:custGeom>
              <a:avLst/>
              <a:gdLst>
                <a:gd name="T0" fmla="*/ 2147483647 w 80"/>
                <a:gd name="T1" fmla="*/ 2147483647 h 37"/>
                <a:gd name="T2" fmla="*/ 2147483647 w 80"/>
                <a:gd name="T3" fmla="*/ 0 h 37"/>
                <a:gd name="T4" fmla="*/ 0 w 80"/>
                <a:gd name="T5" fmla="*/ 0 h 37"/>
                <a:gd name="T6" fmla="*/ 2147483647 w 80"/>
                <a:gd name="T7" fmla="*/ 2147483647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37">
                  <a:moveTo>
                    <a:pt x="80" y="37"/>
                  </a:moveTo>
                  <a:lnTo>
                    <a:pt x="80" y="0"/>
                  </a:lnTo>
                  <a:lnTo>
                    <a:pt x="0" y="0"/>
                  </a:lnTo>
                  <a:lnTo>
                    <a:pt x="80" y="37"/>
                  </a:lnTo>
                  <a:close/>
                </a:path>
              </a:pathLst>
            </a:custGeom>
            <a:solidFill>
              <a:schemeClr val="accent2">
                <a:lumMod val="50000"/>
              </a:schemeClr>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3" name="TextBox 102"/>
            <p:cNvSpPr txBox="1"/>
            <p:nvPr/>
          </p:nvSpPr>
          <p:spPr bwMode="auto">
            <a:xfrm>
              <a:off x="3718060" y="2361439"/>
              <a:ext cx="1056700" cy="307777"/>
            </a:xfrm>
            <a:prstGeom prst="rect">
              <a:avLst/>
            </a:prstGeom>
            <a:noFill/>
          </p:spPr>
          <p:txBody>
            <a:bodyPr wrap="none" anchor="ctr">
              <a:spAutoFit/>
            </a:bodyPr>
            <a:lstStyle/>
            <a:p>
              <a:pPr algn="ctr">
                <a:defRPr/>
              </a:pPr>
              <a:r>
                <a:rPr lang="zh-CN" altLang="en-US" sz="1400" spc="300" dirty="0" smtClean="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添加标题</a:t>
              </a:r>
              <a:endParaRPr lang="zh-CN" altLang="en-US" sz="1400" spc="300" dirty="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07" name="TextBox 106"/>
            <p:cNvSpPr txBox="1"/>
            <p:nvPr/>
          </p:nvSpPr>
          <p:spPr>
            <a:xfrm>
              <a:off x="7688032" y="2180665"/>
              <a:ext cx="829073" cy="400110"/>
            </a:xfrm>
            <a:prstGeom prst="rect">
              <a:avLst/>
            </a:prstGeom>
            <a:noFill/>
          </p:spPr>
          <p:txBody>
            <a:bodyPr wrap="none">
              <a:spAutoFit/>
            </a:bodyPr>
            <a:lstStyle>
              <a:defPPr>
                <a:defRPr lang="zh-CN"/>
              </a:defPPr>
              <a:lvl1pPr algn="ctr" fontAlgn="auto">
                <a:spcBef>
                  <a:spcPts val="0"/>
                </a:spcBef>
                <a:spcAft>
                  <a:spcPts val="0"/>
                </a:spcAft>
                <a:defRPr sz="9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schemeClr val="tx1"/>
                  </a:solidFill>
                  <a:ea typeface="微软雅黑 Light" panose="020B0502040204020203" pitchFamily="34" charset="-122"/>
                </a:rPr>
                <a:t>65</a:t>
              </a:r>
              <a:r>
                <a:rPr lang="en-US" altLang="zh-CN" sz="2000" dirty="0">
                  <a:solidFill>
                    <a:schemeClr val="tx1"/>
                  </a:solidFill>
                  <a:ea typeface="微软雅黑 Light" panose="020B0502040204020203" pitchFamily="34" charset="-122"/>
                </a:rPr>
                <a:t>%</a:t>
              </a:r>
              <a:endParaRPr lang="zh-CN" altLang="en-US" sz="2000" dirty="0">
                <a:solidFill>
                  <a:schemeClr val="tx1"/>
                </a:solidFill>
                <a:ea typeface="微软雅黑 Light" panose="020B0502040204020203" pitchFamily="34" charset="-122"/>
              </a:endParaRPr>
            </a:p>
          </p:txBody>
        </p:sp>
      </p:grpSp>
      <p:grpSp>
        <p:nvGrpSpPr>
          <p:cNvPr id="4" name="组合 3"/>
          <p:cNvGrpSpPr/>
          <p:nvPr/>
        </p:nvGrpSpPr>
        <p:grpSpPr>
          <a:xfrm>
            <a:off x="3711738" y="2771712"/>
            <a:ext cx="4244950" cy="509058"/>
            <a:chOff x="3711738" y="2771712"/>
            <a:chExt cx="4244950" cy="509058"/>
          </a:xfrm>
        </p:grpSpPr>
        <p:sp>
          <p:nvSpPr>
            <p:cNvPr id="18517" name="Rectangle 558"/>
            <p:cNvSpPr>
              <a:spLocks noChangeArrowheads="1"/>
            </p:cNvSpPr>
            <p:nvPr/>
          </p:nvSpPr>
          <p:spPr bwMode="auto">
            <a:xfrm>
              <a:off x="3711738" y="2935704"/>
              <a:ext cx="1384715" cy="345066"/>
            </a:xfrm>
            <a:prstGeom prst="rect">
              <a:avLst/>
            </a:prstGeom>
            <a:solidFill>
              <a:schemeClr val="accent3">
                <a:lumMod val="75000"/>
              </a:schemeClr>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8518" name="Rectangle 559"/>
            <p:cNvSpPr>
              <a:spLocks noChangeArrowheads="1"/>
            </p:cNvSpPr>
            <p:nvPr/>
          </p:nvSpPr>
          <p:spPr bwMode="auto">
            <a:xfrm>
              <a:off x="4878816" y="2804250"/>
              <a:ext cx="2067553" cy="354924"/>
            </a:xfrm>
            <a:prstGeom prst="rect">
              <a:avLst/>
            </a:prstGeom>
            <a:solidFill>
              <a:schemeClr val="accent3"/>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8519" name="Freeform 560"/>
            <p:cNvSpPr/>
            <p:nvPr/>
          </p:nvSpPr>
          <p:spPr bwMode="auto">
            <a:xfrm>
              <a:off x="4878816" y="3159174"/>
              <a:ext cx="217637" cy="121595"/>
            </a:xfrm>
            <a:custGeom>
              <a:avLst/>
              <a:gdLst>
                <a:gd name="T0" fmla="*/ 2147483647 w 80"/>
                <a:gd name="T1" fmla="*/ 2147483647 h 37"/>
                <a:gd name="T2" fmla="*/ 2147483647 w 80"/>
                <a:gd name="T3" fmla="*/ 0 h 37"/>
                <a:gd name="T4" fmla="*/ 0 w 80"/>
                <a:gd name="T5" fmla="*/ 0 h 37"/>
                <a:gd name="T6" fmla="*/ 2147483647 w 80"/>
                <a:gd name="T7" fmla="*/ 2147483647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37">
                  <a:moveTo>
                    <a:pt x="80" y="37"/>
                  </a:moveTo>
                  <a:lnTo>
                    <a:pt x="80" y="0"/>
                  </a:lnTo>
                  <a:lnTo>
                    <a:pt x="0" y="0"/>
                  </a:lnTo>
                  <a:lnTo>
                    <a:pt x="80" y="37"/>
                  </a:lnTo>
                  <a:close/>
                </a:path>
              </a:pathLst>
            </a:custGeom>
            <a:solidFill>
              <a:schemeClr val="accent3">
                <a:lumMod val="50000"/>
              </a:schemeClr>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4" name="TextBox 103"/>
            <p:cNvSpPr txBox="1"/>
            <p:nvPr/>
          </p:nvSpPr>
          <p:spPr bwMode="auto">
            <a:xfrm>
              <a:off x="3718060" y="2917672"/>
              <a:ext cx="1056700" cy="307777"/>
            </a:xfrm>
            <a:prstGeom prst="rect">
              <a:avLst/>
            </a:prstGeom>
            <a:noFill/>
          </p:spPr>
          <p:txBody>
            <a:bodyPr wrap="none" anchor="ctr">
              <a:spAutoFit/>
            </a:bodyPr>
            <a:lstStyle/>
            <a:p>
              <a:pPr algn="ctr">
                <a:defRPr/>
              </a:pPr>
              <a:r>
                <a:rPr lang="zh-CN" altLang="en-US" sz="1400" spc="300" dirty="0" smtClean="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添加标题</a:t>
              </a:r>
              <a:endParaRPr lang="zh-CN" altLang="en-US" sz="1400" spc="300" dirty="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08" name="TextBox 107"/>
            <p:cNvSpPr txBox="1"/>
            <p:nvPr/>
          </p:nvSpPr>
          <p:spPr>
            <a:xfrm>
              <a:off x="7127615" y="2771712"/>
              <a:ext cx="829073" cy="400110"/>
            </a:xfrm>
            <a:prstGeom prst="rect">
              <a:avLst/>
            </a:prstGeom>
            <a:noFill/>
          </p:spPr>
          <p:txBody>
            <a:bodyPr wrap="none">
              <a:spAutoFit/>
            </a:bodyPr>
            <a:lstStyle>
              <a:defPPr>
                <a:defRPr lang="zh-CN"/>
              </a:defPPr>
              <a:lvl1pPr algn="ctr" fontAlgn="auto">
                <a:spcBef>
                  <a:spcPts val="0"/>
                </a:spcBef>
                <a:spcAft>
                  <a:spcPts val="0"/>
                </a:spcAft>
                <a:defRPr sz="9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schemeClr val="tx1"/>
                  </a:solidFill>
                  <a:ea typeface="微软雅黑 Light" panose="020B0502040204020203" pitchFamily="34" charset="-122"/>
                </a:rPr>
                <a:t>55</a:t>
              </a:r>
              <a:r>
                <a:rPr lang="en-US" altLang="zh-CN" sz="2000" dirty="0">
                  <a:solidFill>
                    <a:schemeClr val="tx1"/>
                  </a:solidFill>
                  <a:ea typeface="微软雅黑 Light" panose="020B0502040204020203" pitchFamily="34" charset="-122"/>
                </a:rPr>
                <a:t>%</a:t>
              </a:r>
              <a:endParaRPr lang="zh-CN" altLang="en-US" sz="2000" dirty="0">
                <a:solidFill>
                  <a:schemeClr val="tx1"/>
                </a:solidFill>
                <a:ea typeface="微软雅黑 Light" panose="020B0502040204020203" pitchFamily="34" charset="-122"/>
              </a:endParaRPr>
            </a:p>
          </p:txBody>
        </p:sp>
      </p:grpSp>
      <p:grpSp>
        <p:nvGrpSpPr>
          <p:cNvPr id="5" name="组合 4"/>
          <p:cNvGrpSpPr/>
          <p:nvPr/>
        </p:nvGrpSpPr>
        <p:grpSpPr>
          <a:xfrm>
            <a:off x="3711738" y="3321376"/>
            <a:ext cx="3646126" cy="534502"/>
            <a:chOff x="3711738" y="3321376"/>
            <a:chExt cx="3646126" cy="534502"/>
          </a:xfrm>
        </p:grpSpPr>
        <p:sp>
          <p:nvSpPr>
            <p:cNvPr id="18520" name="Rectangle 561"/>
            <p:cNvSpPr>
              <a:spLocks noChangeArrowheads="1"/>
            </p:cNvSpPr>
            <p:nvPr/>
          </p:nvSpPr>
          <p:spPr bwMode="auto">
            <a:xfrm>
              <a:off x="3711738" y="3500954"/>
              <a:ext cx="1384715" cy="354924"/>
            </a:xfrm>
            <a:prstGeom prst="rect">
              <a:avLst/>
            </a:prstGeom>
            <a:solidFill>
              <a:schemeClr val="accent4">
                <a:lumMod val="75000"/>
              </a:schemeClr>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8521" name="Rectangle 562"/>
            <p:cNvSpPr>
              <a:spLocks noChangeArrowheads="1"/>
            </p:cNvSpPr>
            <p:nvPr/>
          </p:nvSpPr>
          <p:spPr bwMode="auto">
            <a:xfrm>
              <a:off x="4878816" y="3379358"/>
              <a:ext cx="1507138" cy="345066"/>
            </a:xfrm>
            <a:prstGeom prst="rect">
              <a:avLst/>
            </a:prstGeom>
            <a:solidFill>
              <a:schemeClr val="accent4"/>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8522" name="Freeform 563"/>
            <p:cNvSpPr/>
            <p:nvPr/>
          </p:nvSpPr>
          <p:spPr bwMode="auto">
            <a:xfrm>
              <a:off x="4878816" y="3724424"/>
              <a:ext cx="217637" cy="131454"/>
            </a:xfrm>
            <a:custGeom>
              <a:avLst/>
              <a:gdLst>
                <a:gd name="T0" fmla="*/ 2147483647 w 80"/>
                <a:gd name="T1" fmla="*/ 2147483647 h 40"/>
                <a:gd name="T2" fmla="*/ 2147483647 w 80"/>
                <a:gd name="T3" fmla="*/ 0 h 40"/>
                <a:gd name="T4" fmla="*/ 0 w 80"/>
                <a:gd name="T5" fmla="*/ 0 h 40"/>
                <a:gd name="T6" fmla="*/ 2147483647 w 80"/>
                <a:gd name="T7" fmla="*/ 2147483647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40">
                  <a:moveTo>
                    <a:pt x="80" y="40"/>
                  </a:moveTo>
                  <a:lnTo>
                    <a:pt x="80" y="0"/>
                  </a:lnTo>
                  <a:lnTo>
                    <a:pt x="0" y="0"/>
                  </a:lnTo>
                  <a:lnTo>
                    <a:pt x="80" y="40"/>
                  </a:lnTo>
                  <a:close/>
                </a:path>
              </a:pathLst>
            </a:custGeom>
            <a:solidFill>
              <a:schemeClr val="accent4">
                <a:lumMod val="50000"/>
              </a:schemeClr>
            </a:solidFill>
            <a:ln>
              <a:noFill/>
            </a:ln>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5" name="TextBox 104"/>
            <p:cNvSpPr txBox="1"/>
            <p:nvPr/>
          </p:nvSpPr>
          <p:spPr bwMode="auto">
            <a:xfrm>
              <a:off x="3718060" y="3516882"/>
              <a:ext cx="1056700" cy="307777"/>
            </a:xfrm>
            <a:prstGeom prst="rect">
              <a:avLst/>
            </a:prstGeom>
            <a:noFill/>
          </p:spPr>
          <p:txBody>
            <a:bodyPr wrap="none" anchor="ctr">
              <a:spAutoFit/>
            </a:bodyPr>
            <a:lstStyle/>
            <a:p>
              <a:pPr algn="ctr">
                <a:defRPr/>
              </a:pPr>
              <a:r>
                <a:rPr lang="zh-CN" altLang="en-US" sz="1400" spc="300" dirty="0" smtClean="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添加标题</a:t>
              </a:r>
              <a:endParaRPr lang="zh-CN" altLang="en-US" sz="1400" spc="300" dirty="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09" name="TextBox 108"/>
            <p:cNvSpPr txBox="1"/>
            <p:nvPr/>
          </p:nvSpPr>
          <p:spPr>
            <a:xfrm>
              <a:off x="6528791" y="3321376"/>
              <a:ext cx="829073" cy="400110"/>
            </a:xfrm>
            <a:prstGeom prst="rect">
              <a:avLst/>
            </a:prstGeom>
            <a:noFill/>
          </p:spPr>
          <p:txBody>
            <a:bodyPr wrap="none">
              <a:spAutoFit/>
            </a:bodyPr>
            <a:lstStyle>
              <a:defPPr>
                <a:defRPr lang="zh-CN"/>
              </a:defPPr>
              <a:lvl1pPr algn="ctr" fontAlgn="auto">
                <a:spcBef>
                  <a:spcPts val="0"/>
                </a:spcBef>
                <a:spcAft>
                  <a:spcPts val="0"/>
                </a:spcAft>
                <a:defRPr sz="9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schemeClr val="tx1"/>
                  </a:solidFill>
                  <a:ea typeface="微软雅黑 Light" panose="020B0502040204020203" pitchFamily="34" charset="-122"/>
                </a:rPr>
                <a:t>45</a:t>
              </a:r>
              <a:r>
                <a:rPr lang="en-US" altLang="zh-CN" sz="2000" dirty="0">
                  <a:solidFill>
                    <a:schemeClr val="tx1"/>
                  </a:solidFill>
                  <a:ea typeface="微软雅黑 Light" panose="020B0502040204020203" pitchFamily="34" charset="-122"/>
                </a:rPr>
                <a:t>%</a:t>
              </a:r>
              <a:endParaRPr lang="zh-CN" altLang="en-US" sz="2000" dirty="0">
                <a:solidFill>
                  <a:schemeClr val="tx1"/>
                </a:solidFill>
                <a:ea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1000"/>
                                        <p:tgtEl>
                                          <p:spTgt spid="357"/>
                                        </p:tgtEl>
                                      </p:cBhvr>
                                    </p:animEffect>
                                    <p:anim calcmode="lin" valueType="num">
                                      <p:cBhvr>
                                        <p:cTn id="8" dur="1000" fill="hold"/>
                                        <p:tgtEl>
                                          <p:spTgt spid="357"/>
                                        </p:tgtEl>
                                        <p:attrNameLst>
                                          <p:attrName>ppt_x</p:attrName>
                                        </p:attrNameLst>
                                      </p:cBhvr>
                                      <p:tavLst>
                                        <p:tav tm="0">
                                          <p:val>
                                            <p:strVal val="#ppt_x"/>
                                          </p:val>
                                        </p:tav>
                                        <p:tav tm="100000">
                                          <p:val>
                                            <p:strVal val="#ppt_x"/>
                                          </p:val>
                                        </p:tav>
                                      </p:tavLst>
                                    </p:anim>
                                    <p:anim calcmode="lin" valueType="num">
                                      <p:cBhvr>
                                        <p:cTn id="9" dur="1000" fill="hold"/>
                                        <p:tgtEl>
                                          <p:spTgt spid="3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67697" y="2294853"/>
            <a:ext cx="174512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67697" y="3423771"/>
            <a:ext cx="174512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76206" y="1221912"/>
            <a:ext cx="1973731" cy="984529"/>
            <a:chOff x="8835092" y="1945063"/>
            <a:chExt cx="2483676" cy="1235726"/>
          </a:xfrm>
        </p:grpSpPr>
        <p:sp>
          <p:nvSpPr>
            <p:cNvPr id="5" name="文本框 11"/>
            <p:cNvSpPr txBox="1"/>
            <p:nvPr/>
          </p:nvSpPr>
          <p:spPr>
            <a:xfrm>
              <a:off x="8835092" y="1945063"/>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6" name="文本框 12"/>
            <p:cNvSpPr txBox="1"/>
            <p:nvPr/>
          </p:nvSpPr>
          <p:spPr>
            <a:xfrm>
              <a:off x="8872835" y="2273941"/>
              <a:ext cx="2445933" cy="906848"/>
            </a:xfrm>
            <a:prstGeom prst="rect">
              <a:avLst/>
            </a:prstGeom>
            <a:noFill/>
          </p:spPr>
          <p:txBody>
            <a:bodyPr wrap="square" rtlCol="0">
              <a:spAutoFit/>
            </a:bodyPr>
            <a:lstStyle/>
            <a:p>
              <a:pPr>
                <a:lnSpc>
                  <a:spcPct val="130000"/>
                </a:lnSpc>
              </a:pPr>
              <a:r>
                <a:rPr lang="zh-CN" altLang="en-US" sz="1050" dirty="0">
                  <a:solidFill>
                    <a:schemeClr val="tx1">
                      <a:lumMod val="75000"/>
                      <a:lumOff val="25000"/>
                    </a:schemeClr>
                  </a:solidFill>
                  <a:latin typeface="微软雅黑 Light" panose="020B0502040204020203" pitchFamily="34" charset="-122"/>
                  <a:ea typeface="微软雅黑 Light" panose="020B0502040204020203" pitchFamily="34" charset="-122"/>
                </a:rPr>
                <a:t>您的内容打在这里，或者通过复制您的文本后。您的内容打在这里，或者通过复制您的文</a:t>
              </a:r>
            </a:p>
          </p:txBody>
        </p:sp>
      </p:grpSp>
      <p:grpSp>
        <p:nvGrpSpPr>
          <p:cNvPr id="7" name="组合 6"/>
          <p:cNvGrpSpPr/>
          <p:nvPr/>
        </p:nvGrpSpPr>
        <p:grpSpPr>
          <a:xfrm>
            <a:off x="468494" y="2351593"/>
            <a:ext cx="1973731" cy="1004664"/>
            <a:chOff x="8835092" y="2033592"/>
            <a:chExt cx="2483676" cy="1260987"/>
          </a:xfrm>
        </p:grpSpPr>
        <p:sp>
          <p:nvSpPr>
            <p:cNvPr id="8" name="文本框 14"/>
            <p:cNvSpPr txBox="1"/>
            <p:nvPr/>
          </p:nvSpPr>
          <p:spPr>
            <a:xfrm>
              <a:off x="8835092" y="2033592"/>
              <a:ext cx="1248229" cy="376564"/>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9" name="文本框 15"/>
            <p:cNvSpPr txBox="1"/>
            <p:nvPr/>
          </p:nvSpPr>
          <p:spPr>
            <a:xfrm>
              <a:off x="8872835" y="2387739"/>
              <a:ext cx="2445933" cy="906840"/>
            </a:xfrm>
            <a:prstGeom prst="rect">
              <a:avLst/>
            </a:prstGeom>
            <a:noFill/>
          </p:spPr>
          <p:txBody>
            <a:bodyPr wrap="square" rtlCol="0">
              <a:spAutoFit/>
            </a:bodyPr>
            <a:lstStyle/>
            <a:p>
              <a:pPr>
                <a:lnSpc>
                  <a:spcPct val="130000"/>
                </a:lnSpc>
              </a:pPr>
              <a:r>
                <a:rPr lang="zh-CN" altLang="en-US" sz="1050" dirty="0">
                  <a:solidFill>
                    <a:schemeClr val="tx1">
                      <a:lumMod val="75000"/>
                      <a:lumOff val="25000"/>
                    </a:schemeClr>
                  </a:solidFill>
                  <a:latin typeface="微软雅黑 Light" panose="020B0502040204020203" pitchFamily="34" charset="-122"/>
                  <a:ea typeface="微软雅黑 Light" panose="020B0502040204020203" pitchFamily="34" charset="-122"/>
                </a:rPr>
                <a:t>您的内容打在这里，或者通过复制您的文本后。您的内容打在这里，或者通过复制您的文</a:t>
              </a:r>
            </a:p>
          </p:txBody>
        </p:sp>
      </p:grpSp>
      <p:grpSp>
        <p:nvGrpSpPr>
          <p:cNvPr id="10" name="组合 9"/>
          <p:cNvGrpSpPr/>
          <p:nvPr/>
        </p:nvGrpSpPr>
        <p:grpSpPr>
          <a:xfrm>
            <a:off x="476205" y="3471167"/>
            <a:ext cx="1983728" cy="994609"/>
            <a:chOff x="8835092" y="2046239"/>
            <a:chExt cx="2496257" cy="1248376"/>
          </a:xfrm>
        </p:grpSpPr>
        <p:sp>
          <p:nvSpPr>
            <p:cNvPr id="11" name="文本框 17"/>
            <p:cNvSpPr txBox="1"/>
            <p:nvPr/>
          </p:nvSpPr>
          <p:spPr>
            <a:xfrm>
              <a:off x="8835092" y="2046239"/>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12" name="文本框 18"/>
            <p:cNvSpPr txBox="1"/>
            <p:nvPr/>
          </p:nvSpPr>
          <p:spPr>
            <a:xfrm>
              <a:off x="8885417" y="2387768"/>
              <a:ext cx="2445932" cy="906847"/>
            </a:xfrm>
            <a:prstGeom prst="rect">
              <a:avLst/>
            </a:prstGeom>
            <a:noFill/>
          </p:spPr>
          <p:txBody>
            <a:bodyPr wrap="square" rtlCol="0">
              <a:spAutoFit/>
            </a:bodyPr>
            <a:lstStyle/>
            <a:p>
              <a:pPr>
                <a:lnSpc>
                  <a:spcPct val="130000"/>
                </a:lnSpc>
              </a:pPr>
              <a:r>
                <a:rPr lang="zh-CN" altLang="en-US" sz="1050" dirty="0">
                  <a:solidFill>
                    <a:schemeClr val="tx1">
                      <a:lumMod val="75000"/>
                      <a:lumOff val="25000"/>
                    </a:schemeClr>
                  </a:solidFill>
                  <a:latin typeface="微软雅黑 Light" panose="020B0502040204020203" pitchFamily="34" charset="-122"/>
                  <a:ea typeface="微软雅黑 Light" panose="020B0502040204020203" pitchFamily="34" charset="-122"/>
                </a:rPr>
                <a:t>您的内容打在这里，或者通过复制您的文本后。您的内容打在这里，或者通过复制您的文</a:t>
              </a:r>
            </a:p>
          </p:txBody>
        </p:sp>
      </p:grpSp>
      <p:grpSp>
        <p:nvGrpSpPr>
          <p:cNvPr id="13" name="组合 12"/>
          <p:cNvGrpSpPr/>
          <p:nvPr/>
        </p:nvGrpSpPr>
        <p:grpSpPr>
          <a:xfrm>
            <a:off x="2592662" y="2930862"/>
            <a:ext cx="1852974" cy="1396334"/>
            <a:chOff x="3474720" y="4038600"/>
            <a:chExt cx="2331720" cy="1752600"/>
          </a:xfrm>
        </p:grpSpPr>
        <p:sp>
          <p:nvSpPr>
            <p:cNvPr id="14" name="文本框 19"/>
            <p:cNvSpPr txBox="1"/>
            <p:nvPr/>
          </p:nvSpPr>
          <p:spPr>
            <a:xfrm>
              <a:off x="3987799" y="475822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15" name="文本框 20"/>
            <p:cNvSpPr txBox="1"/>
            <p:nvPr/>
          </p:nvSpPr>
          <p:spPr>
            <a:xfrm>
              <a:off x="3987799" y="529908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16" name="文本框 21"/>
            <p:cNvSpPr txBox="1"/>
            <p:nvPr/>
          </p:nvSpPr>
          <p:spPr>
            <a:xfrm>
              <a:off x="3987799" y="421736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b="1">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latin typeface="微软雅黑 Light" panose="020B0502040204020203" pitchFamily="34" charset="-122"/>
                <a:ea typeface="微软雅黑 Light" panose="020B0502040204020203"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4646028" y="2930862"/>
            <a:ext cx="1852974" cy="1396334"/>
            <a:chOff x="3474720" y="4038600"/>
            <a:chExt cx="2331720" cy="1752600"/>
          </a:xfrm>
        </p:grpSpPr>
        <p:sp>
          <p:nvSpPr>
            <p:cNvPr id="21" name="文本框 30"/>
            <p:cNvSpPr txBox="1"/>
            <p:nvPr/>
          </p:nvSpPr>
          <p:spPr>
            <a:xfrm>
              <a:off x="3987799" y="475822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22" name="文本框 31"/>
            <p:cNvSpPr txBox="1"/>
            <p:nvPr/>
          </p:nvSpPr>
          <p:spPr>
            <a:xfrm>
              <a:off x="3987799" y="529908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23" name="文本框 32"/>
            <p:cNvSpPr txBox="1"/>
            <p:nvPr/>
          </p:nvSpPr>
          <p:spPr>
            <a:xfrm>
              <a:off x="3987799" y="421736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690113" y="2930862"/>
            <a:ext cx="1852974" cy="1396334"/>
            <a:chOff x="3474720" y="4038600"/>
            <a:chExt cx="2331720" cy="1752600"/>
          </a:xfrm>
        </p:grpSpPr>
        <p:sp>
          <p:nvSpPr>
            <p:cNvPr id="28" name="文本框 37"/>
            <p:cNvSpPr txBox="1"/>
            <p:nvPr/>
          </p:nvSpPr>
          <p:spPr>
            <a:xfrm>
              <a:off x="3987799" y="475822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29" name="文本框 38"/>
            <p:cNvSpPr txBox="1"/>
            <p:nvPr/>
          </p:nvSpPr>
          <p:spPr>
            <a:xfrm>
              <a:off x="3987799" y="529908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30" name="文本框 39"/>
            <p:cNvSpPr txBox="1"/>
            <p:nvPr/>
          </p:nvSpPr>
          <p:spPr>
            <a:xfrm>
              <a:off x="3987799" y="421736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Light" panose="020B0502040204020203" pitchFamily="34" charset="-122"/>
                  <a:ea typeface="微软雅黑 Light" panose="020B0502040204020203" pitchFamily="34" charset="-122"/>
                </a:rPr>
                <a:t>添加标题</a:t>
              </a: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2592662" y="1400968"/>
            <a:ext cx="1852974" cy="1529897"/>
            <a:chOff x="3569970" y="1908810"/>
            <a:chExt cx="2331720" cy="1920240"/>
          </a:xfrm>
        </p:grpSpPr>
        <p:sp>
          <p:nvSpPr>
            <p:cNvPr id="35" name="矩形 34"/>
            <p:cNvSpPr/>
            <p:nvPr/>
          </p:nvSpPr>
          <p:spPr>
            <a:xfrm>
              <a:off x="356997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bg1"/>
                </a:solidFill>
                <a:latin typeface="微软雅黑 Light" panose="020B0502040204020203" pitchFamily="34" charset="-122"/>
                <a:ea typeface="微软雅黑 Light" panose="020B0502040204020203"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a:noFill/>
            </a:ln>
          </p:spPr>
          <p:txBody>
            <a:bodyPr vert="horz" wrap="square" lIns="68564" tIns="34282" rIns="68564" bIns="34282" numCol="1" anchor="t" anchorCtr="0" compatLnSpc="1"/>
            <a:lstStyle/>
            <a:p>
              <a:endParaRPr lang="zh-CN" altLang="en-US" sz="1575">
                <a:solidFill>
                  <a:schemeClr val="bg1"/>
                </a:solidFill>
                <a:latin typeface="微软雅黑 Light" panose="020B0502040204020203" pitchFamily="34" charset="-122"/>
                <a:ea typeface="微软雅黑 Light" panose="020B0502040204020203" pitchFamily="34" charset="-122"/>
              </a:endParaRPr>
            </a:p>
          </p:txBody>
        </p:sp>
        <p:sp>
          <p:nvSpPr>
            <p:cNvPr id="37" name="文本框 47"/>
            <p:cNvSpPr txBox="1"/>
            <p:nvPr/>
          </p:nvSpPr>
          <p:spPr>
            <a:xfrm>
              <a:off x="4111716" y="3381327"/>
              <a:ext cx="1248229" cy="376567"/>
            </a:xfrm>
            <a:prstGeom prst="rect">
              <a:avLst/>
            </a:prstGeom>
            <a:noFill/>
          </p:spPr>
          <p:txBody>
            <a:bodyPr wrap="square" rtlCol="0">
              <a:spAutoFit/>
            </a:bodyPr>
            <a:lstStyle/>
            <a:p>
              <a:pPr algn="ctr"/>
              <a:r>
                <a:rPr lang="zh-CN" altLang="en-US" sz="2025" baseline="-3000" dirty="0">
                  <a:solidFill>
                    <a:schemeClr val="bg1"/>
                  </a:solidFill>
                  <a:latin typeface="微软雅黑 Light" panose="020B0502040204020203" pitchFamily="34" charset="-122"/>
                  <a:ea typeface="微软雅黑 Light" panose="020B0502040204020203" pitchFamily="34" charset="-122"/>
                </a:rPr>
                <a:t>添加标题</a:t>
              </a:r>
            </a:p>
          </p:txBody>
        </p:sp>
      </p:grpSp>
      <p:grpSp>
        <p:nvGrpSpPr>
          <p:cNvPr id="38" name="组合 37"/>
          <p:cNvGrpSpPr/>
          <p:nvPr/>
        </p:nvGrpSpPr>
        <p:grpSpPr>
          <a:xfrm>
            <a:off x="4658139" y="1400968"/>
            <a:ext cx="1852974" cy="1529897"/>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tx1"/>
                </a:solidFill>
                <a:latin typeface="微软雅黑 Light" panose="020B0502040204020203" pitchFamily="34" charset="-122"/>
                <a:ea typeface="微软雅黑 Light" panose="020B0502040204020203"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68564" tIns="34282" rIns="68564" bIns="34282" numCol="1" anchor="t" anchorCtr="0" compatLnSpc="1"/>
            <a:lstStyle/>
            <a:p>
              <a:endParaRPr lang="zh-CN" altLang="en-US" sz="1575">
                <a:latin typeface="微软雅黑 Light" panose="020B0502040204020203" pitchFamily="34" charset="-122"/>
                <a:ea typeface="微软雅黑 Light" panose="020B0502040204020203" pitchFamily="34" charset="-122"/>
              </a:endParaRPr>
            </a:p>
          </p:txBody>
        </p:sp>
        <p:sp>
          <p:nvSpPr>
            <p:cNvPr id="41" name="文本框 48"/>
            <p:cNvSpPr txBox="1"/>
            <p:nvPr/>
          </p:nvSpPr>
          <p:spPr>
            <a:xfrm>
              <a:off x="6793956" y="3381327"/>
              <a:ext cx="1248229" cy="39113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425" dirty="0">
                  <a:solidFill>
                    <a:schemeClr val="bg1"/>
                  </a:solidFill>
                  <a:latin typeface="微软雅黑 Light" panose="020B0502040204020203" pitchFamily="34" charset="-122"/>
                  <a:ea typeface="微软雅黑 Light" panose="020B0502040204020203" pitchFamily="34" charset="-122"/>
                </a:rPr>
                <a:t>添加标题</a:t>
              </a:r>
            </a:p>
          </p:txBody>
        </p:sp>
      </p:grpSp>
      <p:grpSp>
        <p:nvGrpSpPr>
          <p:cNvPr id="42" name="组合 41"/>
          <p:cNvGrpSpPr/>
          <p:nvPr/>
        </p:nvGrpSpPr>
        <p:grpSpPr>
          <a:xfrm>
            <a:off x="6696168" y="1400968"/>
            <a:ext cx="1852974" cy="1529897"/>
            <a:chOff x="9025890" y="1908810"/>
            <a:chExt cx="2331720" cy="1920240"/>
          </a:xfrm>
        </p:grpSpPr>
        <p:sp>
          <p:nvSpPr>
            <p:cNvPr id="43" name="矩形 42"/>
            <p:cNvSpPr/>
            <p:nvPr/>
          </p:nvSpPr>
          <p:spPr>
            <a:xfrm>
              <a:off x="9025890" y="1908810"/>
              <a:ext cx="2331720" cy="1920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bg1"/>
                </a:solidFill>
                <a:latin typeface="微软雅黑 Light" panose="020B0502040204020203" pitchFamily="34" charset="-122"/>
                <a:ea typeface="微软雅黑 Light" panose="020B0502040204020203" pitchFamily="34" charset="-122"/>
              </a:endParaRPr>
            </a:p>
          </p:txBody>
        </p:sp>
        <p:sp>
          <p:nvSpPr>
            <p:cNvPr id="44" name="Freeform 145"/>
            <p:cNvSpPr>
              <a:spLocks noChangeAspect="1" noEditPoints="1"/>
            </p:cNvSpPr>
            <p:nvPr/>
          </p:nvSpPr>
          <p:spPr bwMode="auto">
            <a:xfrm>
              <a:off x="9740033" y="2282642"/>
              <a:ext cx="903435" cy="89999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68564" tIns="34282" rIns="68564" bIns="34282" numCol="1" anchor="t" anchorCtr="0" compatLnSpc="1"/>
            <a:lstStyle/>
            <a:p>
              <a:endParaRPr lang="zh-CN" altLang="en-US" sz="1575">
                <a:solidFill>
                  <a:schemeClr val="bg1"/>
                </a:solidFill>
                <a:latin typeface="微软雅黑 Light" panose="020B0502040204020203" pitchFamily="34" charset="-122"/>
                <a:ea typeface="微软雅黑 Light" panose="020B0502040204020203" pitchFamily="34" charset="-122"/>
              </a:endParaRPr>
            </a:p>
          </p:txBody>
        </p:sp>
        <p:sp>
          <p:nvSpPr>
            <p:cNvPr id="45" name="文本框 49"/>
            <p:cNvSpPr txBox="1"/>
            <p:nvPr/>
          </p:nvSpPr>
          <p:spPr>
            <a:xfrm>
              <a:off x="9567636" y="3381327"/>
              <a:ext cx="1248229" cy="39113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425" dirty="0">
                  <a:solidFill>
                    <a:schemeClr val="bg1"/>
                  </a:solidFill>
                  <a:latin typeface="微软雅黑 Light" panose="020B0502040204020203" pitchFamily="34" charset="-122"/>
                  <a:ea typeface="微软雅黑 Light" panose="020B0502040204020203"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2"/>
          <a:stretch>
            <a:fillRect/>
          </a:stretch>
        </p:blipFill>
        <p:spPr>
          <a:xfrm>
            <a:off x="-397" y="-985"/>
            <a:ext cx="9144793" cy="5145470"/>
          </a:xfrm>
          <a:prstGeom prst="rect">
            <a:avLst/>
          </a:prstGeom>
        </p:spPr>
      </p:pic>
      <p:grpSp>
        <p:nvGrpSpPr>
          <p:cNvPr id="29" name="组合 28"/>
          <p:cNvGrpSpPr/>
          <p:nvPr/>
        </p:nvGrpSpPr>
        <p:grpSpPr>
          <a:xfrm>
            <a:off x="3427244" y="306869"/>
            <a:ext cx="988728" cy="4506431"/>
            <a:chOff x="3427244" y="306869"/>
            <a:chExt cx="988728" cy="4506431"/>
          </a:xfrm>
        </p:grpSpPr>
        <p:sp>
          <p:nvSpPr>
            <p:cNvPr id="10" name="MH_Others_1"/>
            <p:cNvSpPr/>
            <p:nvPr>
              <p:custDataLst>
                <p:tags r:id="rId9"/>
              </p:custDataLst>
            </p:nvPr>
          </p:nvSpPr>
          <p:spPr>
            <a:xfrm>
              <a:off x="3894608" y="385195"/>
              <a:ext cx="54000" cy="4428105"/>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FFFFFF"/>
                </a:solidFill>
                <a:latin typeface="微软雅黑 Light" panose="020B0502040204020203" pitchFamily="34" charset="-122"/>
                <a:ea typeface="微软雅黑 Light" panose="020B0502040204020203" pitchFamily="34" charset="-122"/>
              </a:endParaRPr>
            </a:p>
          </p:txBody>
        </p:sp>
        <p:sp>
          <p:nvSpPr>
            <p:cNvPr id="11" name="MH_Others_2"/>
            <p:cNvSpPr/>
            <p:nvPr>
              <p:custDataLst>
                <p:tags r:id="rId10"/>
              </p:custDataLst>
            </p:nvPr>
          </p:nvSpPr>
          <p:spPr>
            <a:xfrm>
              <a:off x="3427244" y="306869"/>
              <a:ext cx="988728" cy="988728"/>
            </a:xfrm>
            <a:prstGeom prst="ellipse">
              <a:avLst/>
            </a:prstGeom>
            <a:solidFill>
              <a:schemeClr val="accent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700" b="1">
                  <a:solidFill>
                    <a:srgbClr val="FFFFFF"/>
                  </a:solidFill>
                  <a:latin typeface="微软雅黑 Light" panose="020B0502040204020203" pitchFamily="34" charset="-122"/>
                  <a:ea typeface="微软雅黑 Light" panose="020B0502040204020203" pitchFamily="34" charset="-122"/>
                  <a:cs typeface="Arial" panose="020B0604020202020204" pitchFamily="34" charset="0"/>
                </a:rPr>
                <a:t>目录</a:t>
              </a:r>
            </a:p>
          </p:txBody>
        </p:sp>
      </p:grpSp>
      <p:grpSp>
        <p:nvGrpSpPr>
          <p:cNvPr id="21" name="组合 20"/>
          <p:cNvGrpSpPr/>
          <p:nvPr/>
        </p:nvGrpSpPr>
        <p:grpSpPr>
          <a:xfrm>
            <a:off x="3746456" y="1591055"/>
            <a:ext cx="520743" cy="373829"/>
            <a:chOff x="3746456" y="948067"/>
            <a:chExt cx="520743" cy="373829"/>
          </a:xfrm>
        </p:grpSpPr>
        <p:sp>
          <p:nvSpPr>
            <p:cNvPr id="12" name="MH_Number_1">
              <a:hlinkClick r:id="rId13" action="ppaction://hlinksldjump"/>
            </p:cNvPr>
            <p:cNvSpPr/>
            <p:nvPr>
              <p:custDataLst>
                <p:tags r:id="rId7"/>
              </p:custDataLst>
            </p:nvPr>
          </p:nvSpPr>
          <p:spPr>
            <a:xfrm>
              <a:off x="3746456" y="948067"/>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400" dirty="0">
                  <a:solidFill>
                    <a:srgbClr val="FFFFFF"/>
                  </a:solidFill>
                  <a:latin typeface="Arial" panose="020B0604020202020204" pitchFamily="34" charset="0"/>
                  <a:ea typeface="微软雅黑 Light" panose="020B0502040204020203" pitchFamily="34" charset="-122"/>
                  <a:cs typeface="Arial" panose="020B0604020202020204" pitchFamily="34" charset="0"/>
                </a:rPr>
                <a:t>1</a:t>
              </a:r>
              <a:endParaRPr lang="zh-CN" altLang="en-US" sz="2400" dirty="0">
                <a:solidFill>
                  <a:srgbClr val="FFFFFF"/>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16" name="MH_Others_3"/>
            <p:cNvSpPr/>
            <p:nvPr>
              <p:custDataLst>
                <p:tags r:id="rId8"/>
              </p:custDataLst>
            </p:nvPr>
          </p:nvSpPr>
          <p:spPr>
            <a:xfrm rot="5400000">
              <a:off x="4151662" y="1081327"/>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600">
                <a:solidFill>
                  <a:srgbClr val="FFFFFF"/>
                </a:solidFill>
                <a:latin typeface="微软雅黑 Light" panose="020B0502040204020203" pitchFamily="34" charset="-122"/>
                <a:ea typeface="微软雅黑 Light" panose="020B0502040204020203" pitchFamily="34" charset="-122"/>
              </a:endParaRPr>
            </a:p>
          </p:txBody>
        </p:sp>
      </p:grpSp>
      <p:grpSp>
        <p:nvGrpSpPr>
          <p:cNvPr id="22" name="组合 21"/>
          <p:cNvGrpSpPr/>
          <p:nvPr/>
        </p:nvGrpSpPr>
        <p:grpSpPr>
          <a:xfrm>
            <a:off x="3746456" y="2082869"/>
            <a:ext cx="520743" cy="373829"/>
            <a:chOff x="3746456" y="1654211"/>
            <a:chExt cx="520743" cy="373829"/>
          </a:xfrm>
        </p:grpSpPr>
        <p:sp>
          <p:nvSpPr>
            <p:cNvPr id="13" name="MH_Number_2">
              <a:hlinkClick r:id="rId14" action="ppaction://hlinksldjump"/>
            </p:cNvPr>
            <p:cNvSpPr/>
            <p:nvPr>
              <p:custDataLst>
                <p:tags r:id="rId5"/>
              </p:custDataLst>
            </p:nvPr>
          </p:nvSpPr>
          <p:spPr>
            <a:xfrm>
              <a:off x="3746456" y="1654211"/>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400" dirty="0">
                  <a:solidFill>
                    <a:srgbClr val="FFFFFF"/>
                  </a:solidFill>
                  <a:latin typeface="Arial" panose="020B0604020202020204" pitchFamily="34" charset="0"/>
                  <a:ea typeface="微软雅黑 Light" panose="020B0502040204020203" pitchFamily="34" charset="-122"/>
                  <a:cs typeface="Arial" panose="020B0604020202020204" pitchFamily="34" charset="0"/>
                </a:rPr>
                <a:t>2</a:t>
              </a:r>
              <a:endParaRPr lang="zh-CN" altLang="en-US" sz="2400" dirty="0">
                <a:solidFill>
                  <a:srgbClr val="FFFFFF"/>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17" name="MH_Others_4"/>
            <p:cNvSpPr/>
            <p:nvPr>
              <p:custDataLst>
                <p:tags r:id="rId6"/>
              </p:custDataLst>
            </p:nvPr>
          </p:nvSpPr>
          <p:spPr>
            <a:xfrm rot="5400000">
              <a:off x="4151662" y="1787468"/>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600">
                <a:solidFill>
                  <a:srgbClr val="FFFFFF"/>
                </a:solidFill>
                <a:latin typeface="微软雅黑 Light" panose="020B0502040204020203" pitchFamily="34" charset="-122"/>
                <a:ea typeface="微软雅黑 Light" panose="020B0502040204020203" pitchFamily="34" charset="-122"/>
              </a:endParaRPr>
            </a:p>
          </p:txBody>
        </p:sp>
      </p:grpSp>
      <p:grpSp>
        <p:nvGrpSpPr>
          <p:cNvPr id="23" name="组合 22"/>
          <p:cNvGrpSpPr/>
          <p:nvPr/>
        </p:nvGrpSpPr>
        <p:grpSpPr>
          <a:xfrm>
            <a:off x="3746456" y="2574683"/>
            <a:ext cx="520743" cy="373829"/>
            <a:chOff x="3746456" y="2360353"/>
            <a:chExt cx="520743" cy="373829"/>
          </a:xfrm>
        </p:grpSpPr>
        <p:sp>
          <p:nvSpPr>
            <p:cNvPr id="14" name="MH_Number_3">
              <a:hlinkClick r:id="rId15" action="ppaction://hlinksldjump"/>
            </p:cNvPr>
            <p:cNvSpPr/>
            <p:nvPr>
              <p:custDataLst>
                <p:tags r:id="rId3"/>
              </p:custDataLst>
            </p:nvPr>
          </p:nvSpPr>
          <p:spPr>
            <a:xfrm>
              <a:off x="3746456" y="2360353"/>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400">
                  <a:solidFill>
                    <a:srgbClr val="FFFFFF"/>
                  </a:solidFill>
                  <a:latin typeface="Arial" panose="020B0604020202020204" pitchFamily="34" charset="0"/>
                  <a:ea typeface="微软雅黑 Light" panose="020B0502040204020203" pitchFamily="34" charset="-122"/>
                  <a:cs typeface="Arial" panose="020B0604020202020204" pitchFamily="34" charset="0"/>
                </a:rPr>
                <a:t>3</a:t>
              </a:r>
              <a:endParaRPr lang="zh-CN" altLang="en-US" sz="2400">
                <a:solidFill>
                  <a:srgbClr val="FFFFFF"/>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18" name="MH_Others_5"/>
            <p:cNvSpPr/>
            <p:nvPr>
              <p:custDataLst>
                <p:tags r:id="rId4"/>
              </p:custDataLst>
            </p:nvPr>
          </p:nvSpPr>
          <p:spPr>
            <a:xfrm rot="5400000">
              <a:off x="4151662" y="2493610"/>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600">
                <a:solidFill>
                  <a:srgbClr val="FFFFFF"/>
                </a:solidFill>
                <a:latin typeface="微软雅黑 Light" panose="020B0502040204020203" pitchFamily="34" charset="-122"/>
                <a:ea typeface="微软雅黑 Light" panose="020B0502040204020203" pitchFamily="34" charset="-122"/>
              </a:endParaRPr>
            </a:p>
          </p:txBody>
        </p:sp>
      </p:grpSp>
      <p:grpSp>
        <p:nvGrpSpPr>
          <p:cNvPr id="24" name="组合 23"/>
          <p:cNvGrpSpPr/>
          <p:nvPr/>
        </p:nvGrpSpPr>
        <p:grpSpPr>
          <a:xfrm>
            <a:off x="3746456" y="3066496"/>
            <a:ext cx="520743" cy="373829"/>
            <a:chOff x="3746456" y="3066496"/>
            <a:chExt cx="520743" cy="373829"/>
          </a:xfrm>
        </p:grpSpPr>
        <p:sp>
          <p:nvSpPr>
            <p:cNvPr id="15" name="MH_Number_4">
              <a:hlinkClick r:id="rId16" action="ppaction://hlinksldjump"/>
            </p:cNvPr>
            <p:cNvSpPr/>
            <p:nvPr>
              <p:custDataLst>
                <p:tags r:id="rId1"/>
              </p:custDataLst>
            </p:nvPr>
          </p:nvSpPr>
          <p:spPr>
            <a:xfrm>
              <a:off x="3746456" y="3066496"/>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400">
                  <a:solidFill>
                    <a:srgbClr val="FFFFFF"/>
                  </a:solidFill>
                  <a:latin typeface="Arial" panose="020B0604020202020204" pitchFamily="34" charset="0"/>
                  <a:ea typeface="微软雅黑 Light" panose="020B0502040204020203" pitchFamily="34" charset="-122"/>
                  <a:cs typeface="Arial" panose="020B0604020202020204" pitchFamily="34" charset="0"/>
                </a:rPr>
                <a:t>4</a:t>
              </a:r>
              <a:endParaRPr lang="zh-CN" altLang="en-US" sz="2400">
                <a:solidFill>
                  <a:srgbClr val="FFFFFF"/>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19" name="MH_Others_6"/>
            <p:cNvSpPr/>
            <p:nvPr>
              <p:custDataLst>
                <p:tags r:id="rId2"/>
              </p:custDataLst>
            </p:nvPr>
          </p:nvSpPr>
          <p:spPr>
            <a:xfrm rot="5400000">
              <a:off x="4151662" y="3199752"/>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600">
                <a:solidFill>
                  <a:srgbClr val="FFFFFF"/>
                </a:solidFill>
                <a:latin typeface="微软雅黑 Light" panose="020B0502040204020203" pitchFamily="34" charset="-122"/>
                <a:ea typeface="微软雅黑 Light" panose="020B0502040204020203" pitchFamily="34" charset="-122"/>
              </a:endParaRPr>
            </a:p>
          </p:txBody>
        </p:sp>
      </p:grpSp>
      <p:sp>
        <p:nvSpPr>
          <p:cNvPr id="25" name="文本框 24"/>
          <p:cNvSpPr txBox="1"/>
          <p:nvPr/>
        </p:nvSpPr>
        <p:spPr>
          <a:xfrm>
            <a:off x="4306798" y="1596586"/>
            <a:ext cx="3057247" cy="338554"/>
          </a:xfrm>
          <a:prstGeom prst="rect">
            <a:avLst/>
          </a:prstGeom>
          <a:noFill/>
        </p:spPr>
        <p:txBody>
          <a:bodyPr wrap="none" rtlCol="0">
            <a:spAutoFit/>
          </a:bodyPr>
          <a:lstStyle/>
          <a:p>
            <a:r>
              <a:rPr lang="zh-CN" altLang="en-US" sz="1600" b="1" dirty="0" smtClean="0">
                <a:solidFill>
                  <a:srgbClr val="689C10"/>
                </a:solidFill>
                <a:latin typeface="微软雅黑 Light" panose="020B0502040204020203" pitchFamily="34" charset="-122"/>
                <a:ea typeface="微软雅黑 Light" panose="020B0502040204020203" pitchFamily="34" charset="-122"/>
              </a:rPr>
              <a:t>单击此处添加第一部分文字标题</a:t>
            </a:r>
            <a:endParaRPr lang="zh-CN" altLang="en-US" sz="1600" b="1" dirty="0">
              <a:solidFill>
                <a:srgbClr val="689C10"/>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4306798" y="2115120"/>
            <a:ext cx="3057247" cy="338554"/>
          </a:xfrm>
          <a:prstGeom prst="rect">
            <a:avLst/>
          </a:prstGeom>
          <a:noFill/>
        </p:spPr>
        <p:txBody>
          <a:bodyPr wrap="none" rtlCol="0">
            <a:spAutoFit/>
          </a:bodyPr>
          <a:lstStyle/>
          <a:p>
            <a:r>
              <a:rPr lang="zh-CN" altLang="en-US" sz="1600" b="1" dirty="0" smtClean="0">
                <a:solidFill>
                  <a:srgbClr val="689C10"/>
                </a:solidFill>
                <a:latin typeface="微软雅黑 Light" panose="020B0502040204020203" pitchFamily="34" charset="-122"/>
                <a:ea typeface="微软雅黑 Light" panose="020B0502040204020203" pitchFamily="34" charset="-122"/>
              </a:rPr>
              <a:t>单击此处添加第二部分文字标题</a:t>
            </a:r>
            <a:endParaRPr lang="zh-CN" altLang="en-US" sz="1600" b="1" dirty="0">
              <a:solidFill>
                <a:srgbClr val="689C10"/>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4306798" y="2585173"/>
            <a:ext cx="3057247" cy="338554"/>
          </a:xfrm>
          <a:prstGeom prst="rect">
            <a:avLst/>
          </a:prstGeom>
          <a:noFill/>
        </p:spPr>
        <p:txBody>
          <a:bodyPr wrap="none" rtlCol="0">
            <a:spAutoFit/>
          </a:bodyPr>
          <a:lstStyle/>
          <a:p>
            <a:r>
              <a:rPr lang="zh-CN" altLang="en-US" sz="1600" b="1" dirty="0" smtClean="0">
                <a:solidFill>
                  <a:srgbClr val="689C10"/>
                </a:solidFill>
                <a:latin typeface="微软雅黑 Light" panose="020B0502040204020203" pitchFamily="34" charset="-122"/>
                <a:ea typeface="微软雅黑 Light" panose="020B0502040204020203" pitchFamily="34" charset="-122"/>
              </a:rPr>
              <a:t>单击此处添加第三部分文字标题</a:t>
            </a:r>
            <a:endParaRPr lang="zh-CN" altLang="en-US" sz="1600" b="1" dirty="0">
              <a:solidFill>
                <a:srgbClr val="689C10"/>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4306798" y="3066496"/>
            <a:ext cx="3057247" cy="338554"/>
          </a:xfrm>
          <a:prstGeom prst="rect">
            <a:avLst/>
          </a:prstGeom>
          <a:noFill/>
        </p:spPr>
        <p:txBody>
          <a:bodyPr wrap="none" rtlCol="0">
            <a:spAutoFit/>
          </a:bodyPr>
          <a:lstStyle/>
          <a:p>
            <a:r>
              <a:rPr lang="zh-CN" altLang="en-US" sz="1600" b="1" dirty="0" smtClean="0">
                <a:solidFill>
                  <a:srgbClr val="689C10"/>
                </a:solidFill>
                <a:latin typeface="微软雅黑 Light" panose="020B0502040204020203" pitchFamily="34" charset="-122"/>
                <a:ea typeface="微软雅黑 Light" panose="020B0502040204020203" pitchFamily="34" charset="-122"/>
              </a:rPr>
              <a:t>单击此处添加第四部分文字标题</a:t>
            </a:r>
            <a:endParaRPr lang="zh-CN" altLang="en-US" sz="1600" b="1" dirty="0">
              <a:solidFill>
                <a:srgbClr val="689C10"/>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332"/>
          <p:cNvSpPr/>
          <p:nvPr/>
        </p:nvSpPr>
        <p:spPr bwMode="auto">
          <a:xfrm>
            <a:off x="2537055" y="2767225"/>
            <a:ext cx="1095375" cy="1533525"/>
          </a:xfrm>
          <a:custGeom>
            <a:avLst/>
            <a:gdLst/>
            <a:ahLst/>
            <a:cxnLst>
              <a:cxn ang="0">
                <a:pos x="125" y="0"/>
              </a:cxn>
              <a:cxn ang="0">
                <a:pos x="188" y="175"/>
              </a:cxn>
              <a:cxn ang="0">
                <a:pos x="250" y="350"/>
              </a:cxn>
              <a:cxn ang="0">
                <a:pos x="125" y="350"/>
              </a:cxn>
              <a:cxn ang="0">
                <a:pos x="0" y="350"/>
              </a:cxn>
              <a:cxn ang="0">
                <a:pos x="63" y="175"/>
              </a:cxn>
              <a:cxn ang="0">
                <a:pos x="125" y="0"/>
              </a:cxn>
            </a:cxnLst>
            <a:rect l="0" t="0" r="r" b="b"/>
            <a:pathLst>
              <a:path w="250" h="350">
                <a:moveTo>
                  <a:pt x="125" y="0"/>
                </a:moveTo>
                <a:lnTo>
                  <a:pt x="188" y="175"/>
                </a:lnTo>
                <a:lnTo>
                  <a:pt x="250" y="350"/>
                </a:lnTo>
                <a:lnTo>
                  <a:pt x="125" y="350"/>
                </a:lnTo>
                <a:lnTo>
                  <a:pt x="0" y="350"/>
                </a:lnTo>
                <a:lnTo>
                  <a:pt x="63" y="175"/>
                </a:lnTo>
                <a:lnTo>
                  <a:pt x="125" y="0"/>
                </a:lnTo>
                <a:close/>
              </a:path>
            </a:pathLst>
          </a:custGeom>
          <a:solidFill>
            <a:schemeClr val="accent3"/>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ea typeface="微软雅黑 Light" panose="020B0502040204020203" pitchFamily="34" charset="-122"/>
              <a:cs typeface="+mn-ea"/>
              <a:sym typeface="+mn-lt"/>
            </a:endParaRPr>
          </a:p>
        </p:txBody>
      </p:sp>
      <p:sp>
        <p:nvSpPr>
          <p:cNvPr id="23" name="Freeform 335"/>
          <p:cNvSpPr/>
          <p:nvPr/>
        </p:nvSpPr>
        <p:spPr bwMode="auto">
          <a:xfrm>
            <a:off x="3465949" y="1877762"/>
            <a:ext cx="1086612" cy="2422971"/>
          </a:xfrm>
          <a:custGeom>
            <a:avLst/>
            <a:gdLst/>
            <a:ahLst/>
            <a:cxnLst>
              <a:cxn ang="0">
                <a:pos x="125" y="0"/>
              </a:cxn>
              <a:cxn ang="0">
                <a:pos x="187" y="277"/>
              </a:cxn>
              <a:cxn ang="0">
                <a:pos x="248" y="553"/>
              </a:cxn>
              <a:cxn ang="0">
                <a:pos x="125" y="553"/>
              </a:cxn>
              <a:cxn ang="0">
                <a:pos x="0" y="553"/>
              </a:cxn>
              <a:cxn ang="0">
                <a:pos x="62" y="277"/>
              </a:cxn>
              <a:cxn ang="0">
                <a:pos x="125" y="0"/>
              </a:cxn>
            </a:cxnLst>
            <a:rect l="0" t="0" r="r" b="b"/>
            <a:pathLst>
              <a:path w="248" h="553">
                <a:moveTo>
                  <a:pt x="125" y="0"/>
                </a:moveTo>
                <a:lnTo>
                  <a:pt x="187" y="277"/>
                </a:lnTo>
                <a:lnTo>
                  <a:pt x="248" y="553"/>
                </a:lnTo>
                <a:lnTo>
                  <a:pt x="125" y="553"/>
                </a:lnTo>
                <a:lnTo>
                  <a:pt x="0" y="553"/>
                </a:lnTo>
                <a:lnTo>
                  <a:pt x="62" y="277"/>
                </a:lnTo>
                <a:lnTo>
                  <a:pt x="125" y="0"/>
                </a:lnTo>
                <a:close/>
              </a:path>
            </a:pathLst>
          </a:custGeom>
          <a:solidFill>
            <a:schemeClr val="accent4"/>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ea typeface="微软雅黑 Light" panose="020B0502040204020203" pitchFamily="34" charset="-122"/>
              <a:cs typeface="+mn-ea"/>
              <a:sym typeface="+mn-lt"/>
            </a:endParaRPr>
          </a:p>
        </p:txBody>
      </p:sp>
      <p:sp>
        <p:nvSpPr>
          <p:cNvPr id="24" name="Freeform 336"/>
          <p:cNvSpPr/>
          <p:nvPr/>
        </p:nvSpPr>
        <p:spPr bwMode="auto">
          <a:xfrm>
            <a:off x="4386066" y="3183466"/>
            <a:ext cx="1099755" cy="1117284"/>
          </a:xfrm>
          <a:custGeom>
            <a:avLst/>
            <a:gdLst/>
            <a:ahLst/>
            <a:cxnLst>
              <a:cxn ang="0">
                <a:pos x="125" y="0"/>
              </a:cxn>
              <a:cxn ang="0">
                <a:pos x="187" y="128"/>
              </a:cxn>
              <a:cxn ang="0">
                <a:pos x="251" y="255"/>
              </a:cxn>
              <a:cxn ang="0">
                <a:pos x="125" y="255"/>
              </a:cxn>
              <a:cxn ang="0">
                <a:pos x="0" y="255"/>
              </a:cxn>
              <a:cxn ang="0">
                <a:pos x="62" y="128"/>
              </a:cxn>
              <a:cxn ang="0">
                <a:pos x="125" y="0"/>
              </a:cxn>
            </a:cxnLst>
            <a:rect l="0" t="0" r="r" b="b"/>
            <a:pathLst>
              <a:path w="251" h="255">
                <a:moveTo>
                  <a:pt x="125" y="0"/>
                </a:moveTo>
                <a:lnTo>
                  <a:pt x="187" y="128"/>
                </a:lnTo>
                <a:lnTo>
                  <a:pt x="251" y="255"/>
                </a:lnTo>
                <a:lnTo>
                  <a:pt x="125" y="255"/>
                </a:lnTo>
                <a:lnTo>
                  <a:pt x="0" y="255"/>
                </a:lnTo>
                <a:lnTo>
                  <a:pt x="62" y="128"/>
                </a:lnTo>
                <a:lnTo>
                  <a:pt x="125" y="0"/>
                </a:lnTo>
                <a:close/>
              </a:path>
            </a:pathLst>
          </a:custGeom>
          <a:solidFill>
            <a:schemeClr val="accent5"/>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ea typeface="微软雅黑 Light" panose="020B0502040204020203" pitchFamily="34" charset="-122"/>
              <a:cs typeface="+mn-ea"/>
              <a:sym typeface="+mn-lt"/>
            </a:endParaRPr>
          </a:p>
        </p:txBody>
      </p:sp>
      <p:sp>
        <p:nvSpPr>
          <p:cNvPr id="25" name="TextBox 24"/>
          <p:cNvSpPr txBox="1"/>
          <p:nvPr/>
        </p:nvSpPr>
        <p:spPr>
          <a:xfrm>
            <a:off x="4460624" y="2771611"/>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ea typeface="微软雅黑 Light" panose="020B0502040204020203" pitchFamily="34" charset="-122"/>
                <a:cs typeface="+mn-ea"/>
                <a:sym typeface="+mn-lt"/>
              </a:rPr>
              <a:t>49%</a:t>
            </a:r>
            <a:endParaRPr lang="zh-CN" altLang="en-US" sz="2100" b="1" i="1" dirty="0">
              <a:ea typeface="微软雅黑 Light" panose="020B0502040204020203" pitchFamily="34" charset="-122"/>
              <a:cs typeface="+mn-ea"/>
              <a:sym typeface="+mn-lt"/>
            </a:endParaRPr>
          </a:p>
        </p:txBody>
      </p:sp>
      <p:sp>
        <p:nvSpPr>
          <p:cNvPr id="26" name="TextBox 25"/>
          <p:cNvSpPr txBox="1"/>
          <p:nvPr/>
        </p:nvSpPr>
        <p:spPr>
          <a:xfrm>
            <a:off x="3474921" y="1391431"/>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ea typeface="微软雅黑 Light" panose="020B0502040204020203" pitchFamily="34" charset="-122"/>
                <a:cs typeface="+mn-ea"/>
                <a:sym typeface="+mn-lt"/>
              </a:rPr>
              <a:t>95%</a:t>
            </a:r>
            <a:endParaRPr lang="zh-CN" altLang="en-US" sz="2100" b="1" i="1" dirty="0">
              <a:ea typeface="微软雅黑 Light" panose="020B0502040204020203" pitchFamily="34" charset="-122"/>
              <a:cs typeface="+mn-ea"/>
              <a:sym typeface="+mn-lt"/>
            </a:endParaRPr>
          </a:p>
        </p:txBody>
      </p:sp>
      <p:sp>
        <p:nvSpPr>
          <p:cNvPr id="27" name="TextBox 26"/>
          <p:cNvSpPr txBox="1"/>
          <p:nvPr/>
        </p:nvSpPr>
        <p:spPr>
          <a:xfrm>
            <a:off x="2627502" y="2167719"/>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ea typeface="微软雅黑 Light" panose="020B0502040204020203" pitchFamily="34" charset="-122"/>
                <a:cs typeface="+mn-ea"/>
                <a:sym typeface="+mn-lt"/>
              </a:rPr>
              <a:t>69%</a:t>
            </a:r>
            <a:endParaRPr lang="zh-CN" altLang="en-US" sz="2100" b="1" i="1" dirty="0">
              <a:ea typeface="微软雅黑 Light" panose="020B0502040204020203" pitchFamily="34" charset="-122"/>
              <a:cs typeface="+mn-ea"/>
              <a:sym typeface="+mn-lt"/>
            </a:endParaRPr>
          </a:p>
        </p:txBody>
      </p:sp>
      <p:sp>
        <p:nvSpPr>
          <p:cNvPr id="28" name="Freeform 333"/>
          <p:cNvSpPr/>
          <p:nvPr/>
        </p:nvSpPr>
        <p:spPr bwMode="auto">
          <a:xfrm>
            <a:off x="1612557" y="3577804"/>
            <a:ext cx="1099755" cy="722949"/>
          </a:xfrm>
          <a:custGeom>
            <a:avLst/>
            <a:gdLst/>
            <a:ahLst/>
            <a:cxnLst>
              <a:cxn ang="0">
                <a:pos x="126" y="0"/>
              </a:cxn>
              <a:cxn ang="0">
                <a:pos x="187" y="82"/>
              </a:cxn>
              <a:cxn ang="0">
                <a:pos x="251" y="165"/>
              </a:cxn>
              <a:cxn ang="0">
                <a:pos x="126" y="165"/>
              </a:cxn>
              <a:cxn ang="0">
                <a:pos x="0" y="165"/>
              </a:cxn>
              <a:cxn ang="0">
                <a:pos x="62" y="82"/>
              </a:cxn>
              <a:cxn ang="0">
                <a:pos x="126" y="0"/>
              </a:cxn>
            </a:cxnLst>
            <a:rect l="0" t="0" r="r" b="b"/>
            <a:pathLst>
              <a:path w="251" h="165">
                <a:moveTo>
                  <a:pt x="126" y="0"/>
                </a:moveTo>
                <a:lnTo>
                  <a:pt x="187" y="82"/>
                </a:lnTo>
                <a:lnTo>
                  <a:pt x="251" y="165"/>
                </a:lnTo>
                <a:lnTo>
                  <a:pt x="126" y="165"/>
                </a:lnTo>
                <a:lnTo>
                  <a:pt x="0" y="165"/>
                </a:lnTo>
                <a:lnTo>
                  <a:pt x="62" y="82"/>
                </a:lnTo>
                <a:lnTo>
                  <a:pt x="126" y="0"/>
                </a:lnTo>
                <a:close/>
              </a:path>
            </a:pathLst>
          </a:custGeom>
          <a:solidFill>
            <a:schemeClr val="accent2"/>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ea typeface="微软雅黑 Light" panose="020B0502040204020203" pitchFamily="34" charset="-122"/>
              <a:cs typeface="+mn-ea"/>
              <a:sym typeface="+mn-lt"/>
            </a:endParaRPr>
          </a:p>
        </p:txBody>
      </p:sp>
      <p:sp>
        <p:nvSpPr>
          <p:cNvPr id="29" name="TextBox 10"/>
          <p:cNvSpPr txBox="1"/>
          <p:nvPr/>
        </p:nvSpPr>
        <p:spPr>
          <a:xfrm>
            <a:off x="1700282" y="3165949"/>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ea typeface="微软雅黑 Light" panose="020B0502040204020203" pitchFamily="34" charset="-122"/>
                <a:cs typeface="+mn-ea"/>
                <a:sym typeface="+mn-lt"/>
              </a:rPr>
              <a:t>31%</a:t>
            </a:r>
            <a:endParaRPr lang="zh-CN" altLang="en-US" sz="2100" b="1" i="1" dirty="0">
              <a:ea typeface="微软雅黑 Light" panose="020B0502040204020203" pitchFamily="34" charset="-122"/>
              <a:cs typeface="+mn-ea"/>
              <a:sym typeface="+mn-lt"/>
            </a:endParaRPr>
          </a:p>
        </p:txBody>
      </p:sp>
      <p:sp>
        <p:nvSpPr>
          <p:cNvPr id="30" name="Freeform 334"/>
          <p:cNvSpPr/>
          <p:nvPr/>
        </p:nvSpPr>
        <p:spPr bwMode="auto">
          <a:xfrm>
            <a:off x="723133" y="4103583"/>
            <a:ext cx="1099755" cy="197169"/>
          </a:xfrm>
          <a:custGeom>
            <a:avLst/>
            <a:gdLst/>
            <a:ahLst/>
            <a:cxnLst>
              <a:cxn ang="0">
                <a:pos x="126" y="0"/>
              </a:cxn>
              <a:cxn ang="0">
                <a:pos x="187" y="24"/>
              </a:cxn>
              <a:cxn ang="0">
                <a:pos x="251" y="45"/>
              </a:cxn>
              <a:cxn ang="0">
                <a:pos x="126" y="45"/>
              </a:cxn>
              <a:cxn ang="0">
                <a:pos x="0" y="45"/>
              </a:cxn>
              <a:cxn ang="0">
                <a:pos x="62" y="24"/>
              </a:cxn>
              <a:cxn ang="0">
                <a:pos x="126" y="0"/>
              </a:cxn>
            </a:cxnLst>
            <a:rect l="0" t="0" r="r" b="b"/>
            <a:pathLst>
              <a:path w="251" h="45">
                <a:moveTo>
                  <a:pt x="126" y="0"/>
                </a:moveTo>
                <a:lnTo>
                  <a:pt x="187" y="24"/>
                </a:lnTo>
                <a:lnTo>
                  <a:pt x="251" y="45"/>
                </a:lnTo>
                <a:lnTo>
                  <a:pt x="126" y="45"/>
                </a:lnTo>
                <a:lnTo>
                  <a:pt x="0" y="45"/>
                </a:lnTo>
                <a:lnTo>
                  <a:pt x="62" y="24"/>
                </a:lnTo>
                <a:lnTo>
                  <a:pt x="126" y="0"/>
                </a:lnTo>
                <a:close/>
              </a:path>
            </a:pathLst>
          </a:custGeom>
          <a:solidFill>
            <a:schemeClr val="accent1"/>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ea typeface="微软雅黑 Light" panose="020B0502040204020203" pitchFamily="34" charset="-122"/>
              <a:cs typeface="+mn-ea"/>
              <a:sym typeface="+mn-lt"/>
            </a:endParaRPr>
          </a:p>
        </p:txBody>
      </p:sp>
      <p:sp>
        <p:nvSpPr>
          <p:cNvPr id="31" name="TextBox 11"/>
          <p:cNvSpPr txBox="1"/>
          <p:nvPr/>
        </p:nvSpPr>
        <p:spPr>
          <a:xfrm>
            <a:off x="714380" y="3560268"/>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ea typeface="微软雅黑 Light" panose="020B0502040204020203" pitchFamily="34" charset="-122"/>
                <a:cs typeface="+mn-ea"/>
                <a:sym typeface="+mn-lt"/>
              </a:rPr>
              <a:t>15%</a:t>
            </a:r>
            <a:endParaRPr lang="zh-CN" altLang="en-US" sz="2100" b="1" i="1" dirty="0">
              <a:ea typeface="微软雅黑 Light" panose="020B0502040204020203" pitchFamily="34" charset="-122"/>
              <a:cs typeface="+mn-ea"/>
              <a:sym typeface="+mn-lt"/>
            </a:endParaRPr>
          </a:p>
        </p:txBody>
      </p:sp>
      <p:cxnSp>
        <p:nvCxnSpPr>
          <p:cNvPr id="32" name="直接连接符 31"/>
          <p:cNvCxnSpPr/>
          <p:nvPr/>
        </p:nvCxnSpPr>
        <p:spPr>
          <a:xfrm>
            <a:off x="5672205" y="2133920"/>
            <a:ext cx="2696372" cy="1588"/>
          </a:xfrm>
          <a:prstGeom prst="line">
            <a:avLst/>
          </a:prstGeom>
          <a:solidFill>
            <a:schemeClr val="tx1">
              <a:lumMod val="50000"/>
              <a:lumOff val="5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5643732" y="2104529"/>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990" fontAlgn="base">
              <a:spcBef>
                <a:spcPct val="0"/>
              </a:spcBef>
              <a:spcAft>
                <a:spcPct val="0"/>
              </a:spcAft>
            </a:pPr>
            <a:endParaRPr lang="zh-CN" altLang="en-US" sz="2700">
              <a:solidFill>
                <a:prstClr val="black">
                  <a:lumMod val="75000"/>
                  <a:lumOff val="25000"/>
                </a:prstClr>
              </a:solidFill>
              <a:ea typeface="微软雅黑 Light" panose="020B0502040204020203" pitchFamily="34" charset="-122"/>
              <a:cs typeface="+mn-ea"/>
              <a:sym typeface="+mn-lt"/>
            </a:endParaRPr>
          </a:p>
        </p:txBody>
      </p:sp>
      <p:sp>
        <p:nvSpPr>
          <p:cNvPr id="34" name="TextBox 14"/>
          <p:cNvSpPr txBox="1"/>
          <p:nvPr/>
        </p:nvSpPr>
        <p:spPr>
          <a:xfrm>
            <a:off x="5720212" y="1573477"/>
            <a:ext cx="2600074" cy="484748"/>
          </a:xfrm>
          <a:prstGeom prst="rect">
            <a:avLst/>
          </a:prstGeom>
          <a:noFill/>
        </p:spPr>
        <p:txBody>
          <a:bodyPr wrap="square" lIns="68286" tIns="34284" rIns="68286" bIns="34284" rtlCol="0">
            <a:spAutoFit/>
          </a:bodyPr>
          <a:lstStyle/>
          <a:p>
            <a:pPr algn="ctr" defTabSz="681990" fontAlgn="base">
              <a:spcBef>
                <a:spcPct val="0"/>
              </a:spcBef>
              <a:spcAft>
                <a:spcPct val="0"/>
              </a:spcAft>
            </a:pPr>
            <a:r>
              <a:rPr lang="zh-CN" altLang="en-US" sz="2700" b="1" dirty="0">
                <a:ea typeface="微软雅黑 Light" panose="020B0502040204020203" pitchFamily="34" charset="-122"/>
                <a:cs typeface="+mn-ea"/>
                <a:sym typeface="+mn-lt"/>
              </a:rPr>
              <a:t>请输入标题</a:t>
            </a:r>
          </a:p>
        </p:txBody>
      </p:sp>
      <p:sp>
        <p:nvSpPr>
          <p:cNvPr id="35" name="矩形 34"/>
          <p:cNvSpPr>
            <a:spLocks noChangeArrowheads="1"/>
          </p:cNvSpPr>
          <p:nvPr/>
        </p:nvSpPr>
        <p:spPr bwMode="auto">
          <a:xfrm>
            <a:off x="5816678" y="2288791"/>
            <a:ext cx="2407475" cy="214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86" tIns="34284" rIns="68286" bIns="34284">
            <a:spAutoFit/>
          </a:bodyPr>
          <a:lstStyle/>
          <a:p>
            <a:pPr algn="just" defTabSz="681990" fontAlgn="base">
              <a:spcBef>
                <a:spcPct val="0"/>
              </a:spcBef>
              <a:spcAft>
                <a:spcPct val="0"/>
              </a:spcAft>
            </a:pPr>
            <a:r>
              <a:rPr lang="zh-CN" altLang="en-US" sz="1500" dirty="0">
                <a:ea typeface="微软雅黑 Light" panose="020B0502040204020203" pitchFamily="34" charset="-122"/>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36" name="椭圆 35"/>
          <p:cNvSpPr/>
          <p:nvPr/>
        </p:nvSpPr>
        <p:spPr>
          <a:xfrm>
            <a:off x="8349105" y="2100725"/>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86" tIns="34284" rIns="68286" bIns="34284" rtlCol="0" anchor="ctr"/>
          <a:lstStyle/>
          <a:p>
            <a:pPr algn="ctr" defTabSz="681990" fontAlgn="base">
              <a:spcBef>
                <a:spcPct val="0"/>
              </a:spcBef>
              <a:spcAft>
                <a:spcPct val="0"/>
              </a:spcAft>
            </a:pPr>
            <a:endParaRPr lang="zh-CN" altLang="en-US" sz="2700">
              <a:solidFill>
                <a:prstClr val="black">
                  <a:lumMod val="75000"/>
                  <a:lumOff val="25000"/>
                </a:prstClr>
              </a:solidFill>
              <a:ea typeface="微软雅黑 Light" panose="020B0502040204020203"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500"/>
                            </p:stCondLst>
                            <p:childTnLst>
                              <p:par>
                                <p:cTn id="39" presetID="47"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16" presetClass="entr" presetSubtype="21"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arn(inVertical)">
                                      <p:cBhvr>
                                        <p:cTn id="47" dur="500"/>
                                        <p:tgtEl>
                                          <p:spTgt spid="32"/>
                                        </p:tgtEl>
                                      </p:cBhvr>
                                    </p:animEffect>
                                  </p:childTnLst>
                                </p:cTn>
                              </p:par>
                            </p:childTnLst>
                          </p:cTn>
                        </p:par>
                        <p:par>
                          <p:cTn id="48" fill="hold">
                            <p:stCondLst>
                              <p:cond delay="2000"/>
                            </p:stCondLst>
                            <p:childTnLst>
                              <p:par>
                                <p:cTn id="49" presetID="2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P spid="26" grpId="0"/>
      <p:bldP spid="27" grpId="0"/>
      <p:bldP spid="28" grpId="0" animBg="1"/>
      <p:bldP spid="29" grpId="0"/>
      <p:bldP spid="30" grpId="0" animBg="1"/>
      <p:bldP spid="31" grpId="0"/>
      <p:bldP spid="33" grpId="0" animBg="1"/>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stretch>
            <a:fillRect/>
          </a:stretch>
        </p:blipFill>
        <p:spPr>
          <a:xfrm>
            <a:off x="-397" y="-985"/>
            <a:ext cx="9144793" cy="5145470"/>
          </a:xfrm>
          <a:prstGeom prst="rect">
            <a:avLst/>
          </a:prstGeom>
        </p:spPr>
      </p:pic>
      <p:grpSp>
        <p:nvGrpSpPr>
          <p:cNvPr id="29" name="组合 28"/>
          <p:cNvGrpSpPr/>
          <p:nvPr/>
        </p:nvGrpSpPr>
        <p:grpSpPr>
          <a:xfrm>
            <a:off x="3427244" y="306869"/>
            <a:ext cx="988728" cy="4506431"/>
            <a:chOff x="3427244" y="306869"/>
            <a:chExt cx="988728" cy="4506431"/>
          </a:xfrm>
        </p:grpSpPr>
        <p:sp>
          <p:nvSpPr>
            <p:cNvPr id="10" name="MH_Others_1"/>
            <p:cNvSpPr/>
            <p:nvPr>
              <p:custDataLst>
                <p:tags r:id="rId3"/>
              </p:custDataLst>
            </p:nvPr>
          </p:nvSpPr>
          <p:spPr>
            <a:xfrm>
              <a:off x="3894608" y="385195"/>
              <a:ext cx="54000" cy="4428105"/>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FFFFFF"/>
                </a:solidFill>
                <a:latin typeface="微软雅黑 Light" panose="020B0502040204020203" pitchFamily="34" charset="-122"/>
                <a:ea typeface="微软雅黑 Light" panose="020B0502040204020203" pitchFamily="34" charset="-122"/>
              </a:endParaRPr>
            </a:p>
          </p:txBody>
        </p:sp>
        <p:sp>
          <p:nvSpPr>
            <p:cNvPr id="11" name="MH_Others_2"/>
            <p:cNvSpPr/>
            <p:nvPr>
              <p:custDataLst>
                <p:tags r:id="rId4"/>
              </p:custDataLst>
            </p:nvPr>
          </p:nvSpPr>
          <p:spPr>
            <a:xfrm>
              <a:off x="3427244" y="306869"/>
              <a:ext cx="988728" cy="988728"/>
            </a:xfrm>
            <a:prstGeom prst="ellipse">
              <a:avLst/>
            </a:prstGeom>
            <a:solidFill>
              <a:schemeClr val="accent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700" b="1">
                  <a:solidFill>
                    <a:srgbClr val="FFFFFF"/>
                  </a:solidFill>
                  <a:latin typeface="微软雅黑 Light" panose="020B0502040204020203" pitchFamily="34" charset="-122"/>
                  <a:ea typeface="微软雅黑 Light" panose="020B0502040204020203" pitchFamily="34" charset="-122"/>
                  <a:cs typeface="Arial" panose="020B0604020202020204" pitchFamily="34" charset="0"/>
                </a:rPr>
                <a:t>目录</a:t>
              </a:r>
            </a:p>
          </p:txBody>
        </p:sp>
      </p:grpSp>
      <p:grpSp>
        <p:nvGrpSpPr>
          <p:cNvPr id="21" name="组合 20"/>
          <p:cNvGrpSpPr/>
          <p:nvPr/>
        </p:nvGrpSpPr>
        <p:grpSpPr>
          <a:xfrm>
            <a:off x="3582068" y="1899182"/>
            <a:ext cx="989931" cy="710648"/>
            <a:chOff x="3746456" y="948067"/>
            <a:chExt cx="520743" cy="373829"/>
          </a:xfrm>
        </p:grpSpPr>
        <p:sp>
          <p:nvSpPr>
            <p:cNvPr id="12" name="MH_Number_1">
              <a:hlinkClick r:id="rId7" action="ppaction://hlinksldjump"/>
            </p:cNvPr>
            <p:cNvSpPr/>
            <p:nvPr>
              <p:custDataLst>
                <p:tags r:id="rId1"/>
              </p:custDataLst>
            </p:nvPr>
          </p:nvSpPr>
          <p:spPr>
            <a:xfrm>
              <a:off x="3746456" y="948067"/>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4800" dirty="0" smtClean="0">
                  <a:solidFill>
                    <a:srgbClr val="FFFFFF"/>
                  </a:solidFill>
                  <a:latin typeface="Arial" panose="020B0604020202020204" pitchFamily="34" charset="0"/>
                  <a:ea typeface="微软雅黑 Light" panose="020B0502040204020203" pitchFamily="34" charset="-122"/>
                  <a:cs typeface="Arial" panose="020B0604020202020204" pitchFamily="34" charset="0"/>
                </a:rPr>
                <a:t>4</a:t>
              </a:r>
              <a:endParaRPr lang="zh-CN" altLang="en-US" sz="4800" dirty="0">
                <a:solidFill>
                  <a:srgbClr val="FFFFFF"/>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16" name="MH_Others_3"/>
            <p:cNvSpPr/>
            <p:nvPr>
              <p:custDataLst>
                <p:tags r:id="rId2"/>
              </p:custDataLst>
            </p:nvPr>
          </p:nvSpPr>
          <p:spPr>
            <a:xfrm rot="5400000">
              <a:off x="4151662" y="1081327"/>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6600">
                <a:solidFill>
                  <a:srgbClr val="FFFFFF"/>
                </a:solidFill>
                <a:latin typeface="微软雅黑 Light" panose="020B0502040204020203" pitchFamily="34" charset="-122"/>
                <a:ea typeface="微软雅黑 Light" panose="020B0502040204020203" pitchFamily="34" charset="-122"/>
              </a:endParaRPr>
            </a:p>
          </p:txBody>
        </p:sp>
      </p:grpSp>
      <p:sp>
        <p:nvSpPr>
          <p:cNvPr id="25" name="文本框 24"/>
          <p:cNvSpPr txBox="1"/>
          <p:nvPr/>
        </p:nvSpPr>
        <p:spPr>
          <a:xfrm>
            <a:off x="4647276" y="1754238"/>
            <a:ext cx="3262432" cy="830997"/>
          </a:xfrm>
          <a:prstGeom prst="rect">
            <a:avLst/>
          </a:prstGeom>
          <a:noFill/>
        </p:spPr>
        <p:txBody>
          <a:bodyPr wrap="none" rtlCol="0">
            <a:spAutoFit/>
          </a:bodyPr>
          <a:lstStyle/>
          <a:p>
            <a:pPr algn="ctr"/>
            <a:r>
              <a:rPr lang="zh-CN" altLang="en-US" sz="2400" b="1" dirty="0" smtClean="0">
                <a:solidFill>
                  <a:srgbClr val="689C10"/>
                </a:solidFill>
                <a:latin typeface="微软雅黑 Light" panose="020B0502040204020203" pitchFamily="34" charset="-122"/>
                <a:ea typeface="微软雅黑 Light" panose="020B0502040204020203" pitchFamily="34" charset="-122"/>
              </a:rPr>
              <a:t>第四部分</a:t>
            </a:r>
            <a:endParaRPr lang="en-US" altLang="zh-CN" sz="2400" b="1" dirty="0" smtClean="0">
              <a:solidFill>
                <a:srgbClr val="689C10"/>
              </a:solidFill>
              <a:latin typeface="微软雅黑 Light" panose="020B0502040204020203" pitchFamily="34" charset="-122"/>
              <a:ea typeface="微软雅黑 Light" panose="020B0502040204020203" pitchFamily="34" charset="-122"/>
            </a:endParaRPr>
          </a:p>
          <a:p>
            <a:pPr algn="ctr"/>
            <a:r>
              <a:rPr lang="zh-CN" altLang="en-US" sz="2400" b="1" dirty="0" smtClean="0">
                <a:solidFill>
                  <a:srgbClr val="689C10"/>
                </a:solidFill>
                <a:latin typeface="微软雅黑 Light" panose="020B0502040204020203" pitchFamily="34" charset="-122"/>
                <a:ea typeface="微软雅黑 Light" panose="020B0502040204020203" pitchFamily="34" charset="-122"/>
              </a:rPr>
              <a:t>单击此处添加文字标题</a:t>
            </a:r>
            <a:endParaRPr lang="zh-CN" altLang="en-US" sz="2400" b="1" dirty="0">
              <a:solidFill>
                <a:srgbClr val="689C10"/>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by="(-#ppt_w*2)" calcmode="lin" valueType="num">
                                      <p:cBhvr rctx="PPT">
                                        <p:cTn id="17" dur="500" autoRev="1" fill="hold">
                                          <p:stCondLst>
                                            <p:cond delay="0"/>
                                          </p:stCondLst>
                                        </p:cTn>
                                        <p:tgtEl>
                                          <p:spTgt spid="25"/>
                                        </p:tgtEl>
                                        <p:attrNameLst>
                                          <p:attrName>ppt_w</p:attrName>
                                        </p:attrNameLst>
                                      </p:cBhvr>
                                    </p:anim>
                                    <p:anim by="(#ppt_w*0.50)" calcmode="lin" valueType="num">
                                      <p:cBhvr>
                                        <p:cTn id="18" dur="500" decel="50000" autoRev="1" fill="hold">
                                          <p:stCondLst>
                                            <p:cond delay="0"/>
                                          </p:stCondLst>
                                        </p:cTn>
                                        <p:tgtEl>
                                          <p:spTgt spid="25"/>
                                        </p:tgtEl>
                                        <p:attrNameLst>
                                          <p:attrName>ppt_x</p:attrName>
                                        </p:attrNameLst>
                                      </p:cBhvr>
                                    </p:anim>
                                    <p:anim from="(-#ppt_h/2)" to="(#ppt_y)" calcmode="lin" valueType="num">
                                      <p:cBhvr>
                                        <p:cTn id="19" dur="1000" fill="hold">
                                          <p:stCondLst>
                                            <p:cond delay="0"/>
                                          </p:stCondLst>
                                        </p:cTn>
                                        <p:tgtEl>
                                          <p:spTgt spid="25"/>
                                        </p:tgtEl>
                                        <p:attrNameLst>
                                          <p:attrName>ppt_y</p:attrName>
                                        </p:attrNameLst>
                                      </p:cBhvr>
                                    </p:anim>
                                    <p:animRot by="21600000">
                                      <p:cBhvr>
                                        <p:cTn id="20"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Box 232"/>
          <p:cNvSpPr txBox="1"/>
          <p:nvPr/>
        </p:nvSpPr>
        <p:spPr bwMode="auto">
          <a:xfrm>
            <a:off x="5821377" y="1371955"/>
            <a:ext cx="1364476" cy="400110"/>
          </a:xfrm>
          <a:prstGeom prst="rect">
            <a:avLst/>
          </a:prstGeom>
          <a:noFill/>
        </p:spPr>
        <p:txBody>
          <a:bodyPr wrap="none">
            <a:spAutoFit/>
          </a:bodyPr>
          <a:lstStyle/>
          <a:p>
            <a:pPr algn="ctr">
              <a:defRPr/>
            </a:pPr>
            <a:r>
              <a:rPr lang="zh-CN" altLang="en-US" sz="2000" b="1" spc="300" dirty="0" smtClean="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rPr>
              <a:t>添加标题</a:t>
            </a:r>
            <a:endParaRPr lang="zh-CN" altLang="en-US" sz="2000" b="1" spc="300" dirty="0">
              <a:solidFill>
                <a:prstClr val="black">
                  <a:lumMod val="75000"/>
                  <a:lumOff val="25000"/>
                </a:prst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234" name="矩形 1"/>
          <p:cNvSpPr>
            <a:spLocks noChangeArrowheads="1"/>
          </p:cNvSpPr>
          <p:nvPr/>
        </p:nvSpPr>
        <p:spPr bwMode="auto">
          <a:xfrm>
            <a:off x="5821377" y="1893214"/>
            <a:ext cx="278853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400" dirty="0">
                <a:solidFill>
                  <a:prstClr val="black">
                    <a:lumMod val="75000"/>
                    <a:lumOff val="25000"/>
                  </a:prstClr>
                </a:solidFill>
                <a:ea typeface="微软雅黑 Light" panose="020B0502040204020203"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400" dirty="0">
              <a:solidFill>
                <a:prstClr val="black">
                  <a:lumMod val="75000"/>
                  <a:lumOff val="25000"/>
                </a:prstClr>
              </a:solidFill>
              <a:ea typeface="微软雅黑 Light" panose="020B0502040204020203" pitchFamily="34" charset="-122"/>
              <a:sym typeface="宋体" panose="02010600030101010101" pitchFamily="2" charset="-122"/>
            </a:endParaRPr>
          </a:p>
        </p:txBody>
      </p:sp>
      <p:grpSp>
        <p:nvGrpSpPr>
          <p:cNvPr id="6" name="组合 5"/>
          <p:cNvGrpSpPr/>
          <p:nvPr/>
        </p:nvGrpSpPr>
        <p:grpSpPr>
          <a:xfrm>
            <a:off x="2137353" y="1752779"/>
            <a:ext cx="828675" cy="817563"/>
            <a:chOff x="1857953" y="1727379"/>
            <a:chExt cx="828675" cy="817563"/>
          </a:xfrm>
        </p:grpSpPr>
        <p:grpSp>
          <p:nvGrpSpPr>
            <p:cNvPr id="5" name="组合 4"/>
            <p:cNvGrpSpPr/>
            <p:nvPr/>
          </p:nvGrpSpPr>
          <p:grpSpPr>
            <a:xfrm>
              <a:off x="1857953" y="1727379"/>
              <a:ext cx="828675" cy="817563"/>
              <a:chOff x="1857953" y="1727379"/>
              <a:chExt cx="828675" cy="817563"/>
            </a:xfrm>
          </p:grpSpPr>
          <p:sp>
            <p:nvSpPr>
              <p:cNvPr id="12" name="Freeform 7"/>
              <p:cNvSpPr>
                <a:spLocks noChangeArrowheads="1"/>
              </p:cNvSpPr>
              <p:nvPr/>
            </p:nvSpPr>
            <p:spPr bwMode="auto">
              <a:xfrm>
                <a:off x="1857953" y="1727379"/>
                <a:ext cx="828675" cy="817563"/>
              </a:xfrm>
              <a:custGeom>
                <a:avLst/>
                <a:gdLst>
                  <a:gd name="T0" fmla="*/ 0 w 117"/>
                  <a:gd name="T1" fmla="*/ 412275 h 117"/>
                  <a:gd name="T2" fmla="*/ 120406 w 117"/>
                  <a:gd name="T3" fmla="*/ 118791 h 117"/>
                  <a:gd name="T4" fmla="*/ 410796 w 117"/>
                  <a:gd name="T5" fmla="*/ 0 h 117"/>
                  <a:gd name="T6" fmla="*/ 828675 w 117"/>
                  <a:gd name="T7" fmla="*/ 405288 h 117"/>
                  <a:gd name="T8" fmla="*/ 828675 w 117"/>
                  <a:gd name="T9" fmla="*/ 817563 h 117"/>
                  <a:gd name="T10" fmla="*/ 403713 w 117"/>
                  <a:gd name="T11" fmla="*/ 817563 h 117"/>
                  <a:gd name="T12" fmla="*/ 0 w 117"/>
                  <a:gd name="T13" fmla="*/ 412275 h 117"/>
                  <a:gd name="T14" fmla="*/ 0 60000 65536"/>
                  <a:gd name="T15" fmla="*/ 0 60000 65536"/>
                  <a:gd name="T16" fmla="*/ 0 60000 65536"/>
                  <a:gd name="T17" fmla="*/ 0 60000 65536"/>
                  <a:gd name="T18" fmla="*/ 0 60000 65536"/>
                  <a:gd name="T19" fmla="*/ 0 60000 65536"/>
                  <a:gd name="T20" fmla="*/ 0 60000 65536"/>
                  <a:gd name="T21" fmla="*/ 0 w 117"/>
                  <a:gd name="T22" fmla="*/ 0 h 117"/>
                  <a:gd name="T23" fmla="*/ 117 w 117"/>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117">
                    <a:moveTo>
                      <a:pt x="0" y="59"/>
                    </a:moveTo>
                    <a:cubicBezTo>
                      <a:pt x="0" y="43"/>
                      <a:pt x="6" y="28"/>
                      <a:pt x="17" y="17"/>
                    </a:cubicBezTo>
                    <a:cubicBezTo>
                      <a:pt x="27" y="7"/>
                      <a:pt x="43" y="0"/>
                      <a:pt x="58" y="0"/>
                    </a:cubicBezTo>
                    <a:cubicBezTo>
                      <a:pt x="90" y="0"/>
                      <a:pt x="117" y="26"/>
                      <a:pt x="117" y="58"/>
                    </a:cubicBezTo>
                    <a:cubicBezTo>
                      <a:pt x="117" y="117"/>
                      <a:pt x="117" y="117"/>
                      <a:pt x="117" y="117"/>
                    </a:cubicBezTo>
                    <a:cubicBezTo>
                      <a:pt x="57" y="117"/>
                      <a:pt x="57" y="117"/>
                      <a:pt x="57" y="117"/>
                    </a:cubicBezTo>
                    <a:cubicBezTo>
                      <a:pt x="26" y="117"/>
                      <a:pt x="0" y="90"/>
                      <a:pt x="0" y="59"/>
                    </a:cubicBezTo>
                    <a:close/>
                  </a:path>
                </a:pathLst>
              </a:custGeom>
              <a:solidFill>
                <a:schemeClr val="accent1"/>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sp>
            <p:nvSpPr>
              <p:cNvPr id="27" name="Freeform 22"/>
              <p:cNvSpPr>
                <a:spLocks noEditPoints="1" noChangeArrowheads="1"/>
              </p:cNvSpPr>
              <p:nvPr/>
            </p:nvSpPr>
            <p:spPr bwMode="auto">
              <a:xfrm>
                <a:off x="2389768" y="2286260"/>
                <a:ext cx="227012" cy="187325"/>
              </a:xfrm>
              <a:custGeom>
                <a:avLst/>
                <a:gdLst>
                  <a:gd name="T0" fmla="*/ 92224 w 32"/>
                  <a:gd name="T1" fmla="*/ 55504 h 27"/>
                  <a:gd name="T2" fmla="*/ 78035 w 32"/>
                  <a:gd name="T3" fmla="*/ 97131 h 27"/>
                  <a:gd name="T4" fmla="*/ 49659 w 32"/>
                  <a:gd name="T5" fmla="*/ 111007 h 27"/>
                  <a:gd name="T6" fmla="*/ 14188 w 32"/>
                  <a:gd name="T7" fmla="*/ 97131 h 27"/>
                  <a:gd name="T8" fmla="*/ 0 w 32"/>
                  <a:gd name="T9" fmla="*/ 55504 h 27"/>
                  <a:gd name="T10" fmla="*/ 14188 w 32"/>
                  <a:gd name="T11" fmla="*/ 13876 h 27"/>
                  <a:gd name="T12" fmla="*/ 49659 w 32"/>
                  <a:gd name="T13" fmla="*/ 0 h 27"/>
                  <a:gd name="T14" fmla="*/ 78035 w 32"/>
                  <a:gd name="T15" fmla="*/ 13876 h 27"/>
                  <a:gd name="T16" fmla="*/ 92224 w 32"/>
                  <a:gd name="T17" fmla="*/ 55504 h 27"/>
                  <a:gd name="T18" fmla="*/ 70941 w 32"/>
                  <a:gd name="T19" fmla="*/ 55504 h 27"/>
                  <a:gd name="T20" fmla="*/ 63847 w 32"/>
                  <a:gd name="T21" fmla="*/ 27752 h 27"/>
                  <a:gd name="T22" fmla="*/ 49659 w 32"/>
                  <a:gd name="T23" fmla="*/ 20814 h 27"/>
                  <a:gd name="T24" fmla="*/ 28377 w 32"/>
                  <a:gd name="T25" fmla="*/ 27752 h 27"/>
                  <a:gd name="T26" fmla="*/ 21282 w 32"/>
                  <a:gd name="T27" fmla="*/ 55504 h 27"/>
                  <a:gd name="T28" fmla="*/ 28377 w 32"/>
                  <a:gd name="T29" fmla="*/ 83256 h 27"/>
                  <a:gd name="T30" fmla="*/ 49659 w 32"/>
                  <a:gd name="T31" fmla="*/ 90194 h 27"/>
                  <a:gd name="T32" fmla="*/ 63847 w 32"/>
                  <a:gd name="T33" fmla="*/ 83256 h 27"/>
                  <a:gd name="T34" fmla="*/ 70941 w 32"/>
                  <a:gd name="T35" fmla="*/ 55504 h 27"/>
                  <a:gd name="T36" fmla="*/ 170259 w 32"/>
                  <a:gd name="T37" fmla="*/ 6938 h 27"/>
                  <a:gd name="T38" fmla="*/ 78035 w 32"/>
                  <a:gd name="T39" fmla="*/ 187325 h 27"/>
                  <a:gd name="T40" fmla="*/ 56753 w 32"/>
                  <a:gd name="T41" fmla="*/ 187325 h 27"/>
                  <a:gd name="T42" fmla="*/ 148977 w 32"/>
                  <a:gd name="T43" fmla="*/ 6938 h 27"/>
                  <a:gd name="T44" fmla="*/ 170259 w 32"/>
                  <a:gd name="T45" fmla="*/ 6938 h 27"/>
                  <a:gd name="T46" fmla="*/ 227012 w 32"/>
                  <a:gd name="T47" fmla="*/ 138759 h 27"/>
                  <a:gd name="T48" fmla="*/ 212824 w 32"/>
                  <a:gd name="T49" fmla="*/ 173449 h 27"/>
                  <a:gd name="T50" fmla="*/ 184447 w 32"/>
                  <a:gd name="T51" fmla="*/ 187325 h 27"/>
                  <a:gd name="T52" fmla="*/ 148977 w 32"/>
                  <a:gd name="T53" fmla="*/ 173449 h 27"/>
                  <a:gd name="T54" fmla="*/ 134788 w 32"/>
                  <a:gd name="T55" fmla="*/ 138759 h 27"/>
                  <a:gd name="T56" fmla="*/ 148977 w 32"/>
                  <a:gd name="T57" fmla="*/ 97131 h 27"/>
                  <a:gd name="T58" fmla="*/ 184447 w 32"/>
                  <a:gd name="T59" fmla="*/ 83256 h 27"/>
                  <a:gd name="T60" fmla="*/ 212824 w 32"/>
                  <a:gd name="T61" fmla="*/ 97131 h 27"/>
                  <a:gd name="T62" fmla="*/ 227012 w 32"/>
                  <a:gd name="T63" fmla="*/ 138759 h 27"/>
                  <a:gd name="T64" fmla="*/ 205730 w 32"/>
                  <a:gd name="T65" fmla="*/ 138759 h 27"/>
                  <a:gd name="T66" fmla="*/ 198636 w 32"/>
                  <a:gd name="T67" fmla="*/ 104069 h 27"/>
                  <a:gd name="T68" fmla="*/ 184447 w 32"/>
                  <a:gd name="T69" fmla="*/ 97131 h 27"/>
                  <a:gd name="T70" fmla="*/ 163165 w 32"/>
                  <a:gd name="T71" fmla="*/ 111007 h 27"/>
                  <a:gd name="T72" fmla="*/ 163165 w 32"/>
                  <a:gd name="T73" fmla="*/ 138759 h 27"/>
                  <a:gd name="T74" fmla="*/ 163165 w 32"/>
                  <a:gd name="T75" fmla="*/ 166511 h 27"/>
                  <a:gd name="T76" fmla="*/ 184447 w 32"/>
                  <a:gd name="T77" fmla="*/ 173449 h 27"/>
                  <a:gd name="T78" fmla="*/ 198636 w 32"/>
                  <a:gd name="T79" fmla="*/ 166511 h 27"/>
                  <a:gd name="T80" fmla="*/ 205730 w 32"/>
                  <a:gd name="T81" fmla="*/ 138759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7"/>
                  <a:gd name="T125" fmla="*/ 32 w 32"/>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7">
                    <a:moveTo>
                      <a:pt x="13" y="8"/>
                    </a:moveTo>
                    <a:cubicBezTo>
                      <a:pt x="13" y="11"/>
                      <a:pt x="12" y="12"/>
                      <a:pt x="11" y="14"/>
                    </a:cubicBezTo>
                    <a:cubicBezTo>
                      <a:pt x="10" y="15"/>
                      <a:pt x="9" y="16"/>
                      <a:pt x="7" y="16"/>
                    </a:cubicBezTo>
                    <a:cubicBezTo>
                      <a:pt x="5" y="16"/>
                      <a:pt x="3" y="15"/>
                      <a:pt x="2" y="14"/>
                    </a:cubicBezTo>
                    <a:cubicBezTo>
                      <a:pt x="1" y="12"/>
                      <a:pt x="0" y="11"/>
                      <a:pt x="0" y="8"/>
                    </a:cubicBezTo>
                    <a:cubicBezTo>
                      <a:pt x="0" y="5"/>
                      <a:pt x="1" y="3"/>
                      <a:pt x="2" y="2"/>
                    </a:cubicBezTo>
                    <a:cubicBezTo>
                      <a:pt x="3" y="1"/>
                      <a:pt x="5" y="0"/>
                      <a:pt x="7" y="0"/>
                    </a:cubicBezTo>
                    <a:cubicBezTo>
                      <a:pt x="9" y="0"/>
                      <a:pt x="10" y="1"/>
                      <a:pt x="11" y="2"/>
                    </a:cubicBezTo>
                    <a:cubicBezTo>
                      <a:pt x="12" y="3"/>
                      <a:pt x="13" y="5"/>
                      <a:pt x="13" y="8"/>
                    </a:cubicBezTo>
                    <a:close/>
                    <a:moveTo>
                      <a:pt x="10" y="8"/>
                    </a:moveTo>
                    <a:cubicBezTo>
                      <a:pt x="10" y="6"/>
                      <a:pt x="9" y="5"/>
                      <a:pt x="9" y="4"/>
                    </a:cubicBezTo>
                    <a:cubicBezTo>
                      <a:pt x="9" y="3"/>
                      <a:pt x="8" y="3"/>
                      <a:pt x="7" y="3"/>
                    </a:cubicBezTo>
                    <a:cubicBezTo>
                      <a:pt x="5" y="3"/>
                      <a:pt x="5" y="3"/>
                      <a:pt x="4" y="4"/>
                    </a:cubicBezTo>
                    <a:cubicBezTo>
                      <a:pt x="4" y="5"/>
                      <a:pt x="3" y="6"/>
                      <a:pt x="3" y="8"/>
                    </a:cubicBezTo>
                    <a:cubicBezTo>
                      <a:pt x="3" y="10"/>
                      <a:pt x="4" y="11"/>
                      <a:pt x="4" y="12"/>
                    </a:cubicBezTo>
                    <a:cubicBezTo>
                      <a:pt x="4" y="13"/>
                      <a:pt x="5" y="13"/>
                      <a:pt x="7" y="13"/>
                    </a:cubicBezTo>
                    <a:cubicBezTo>
                      <a:pt x="8" y="13"/>
                      <a:pt x="9" y="13"/>
                      <a:pt x="9" y="12"/>
                    </a:cubicBezTo>
                    <a:cubicBezTo>
                      <a:pt x="9" y="11"/>
                      <a:pt x="10" y="10"/>
                      <a:pt x="10" y="8"/>
                    </a:cubicBezTo>
                    <a:close/>
                    <a:moveTo>
                      <a:pt x="24" y="1"/>
                    </a:moveTo>
                    <a:cubicBezTo>
                      <a:pt x="11" y="27"/>
                      <a:pt x="11" y="27"/>
                      <a:pt x="11" y="27"/>
                    </a:cubicBezTo>
                    <a:cubicBezTo>
                      <a:pt x="8" y="27"/>
                      <a:pt x="8" y="27"/>
                      <a:pt x="8" y="27"/>
                    </a:cubicBezTo>
                    <a:cubicBezTo>
                      <a:pt x="21" y="1"/>
                      <a:pt x="21" y="1"/>
                      <a:pt x="21" y="1"/>
                    </a:cubicBezTo>
                    <a:lnTo>
                      <a:pt x="24" y="1"/>
                    </a:lnTo>
                    <a:close/>
                    <a:moveTo>
                      <a:pt x="32" y="20"/>
                    </a:moveTo>
                    <a:cubicBezTo>
                      <a:pt x="32" y="22"/>
                      <a:pt x="31" y="24"/>
                      <a:pt x="30" y="25"/>
                    </a:cubicBezTo>
                    <a:cubicBezTo>
                      <a:pt x="29" y="27"/>
                      <a:pt x="28" y="27"/>
                      <a:pt x="26" y="27"/>
                    </a:cubicBezTo>
                    <a:cubicBezTo>
                      <a:pt x="24" y="27"/>
                      <a:pt x="22" y="27"/>
                      <a:pt x="21" y="25"/>
                    </a:cubicBezTo>
                    <a:cubicBezTo>
                      <a:pt x="20" y="24"/>
                      <a:pt x="19" y="22"/>
                      <a:pt x="19" y="20"/>
                    </a:cubicBezTo>
                    <a:cubicBezTo>
                      <a:pt x="19" y="17"/>
                      <a:pt x="20" y="15"/>
                      <a:pt x="21" y="14"/>
                    </a:cubicBezTo>
                    <a:cubicBezTo>
                      <a:pt x="22" y="12"/>
                      <a:pt x="24" y="12"/>
                      <a:pt x="26" y="12"/>
                    </a:cubicBezTo>
                    <a:cubicBezTo>
                      <a:pt x="28" y="12"/>
                      <a:pt x="29" y="12"/>
                      <a:pt x="30" y="14"/>
                    </a:cubicBezTo>
                    <a:cubicBezTo>
                      <a:pt x="31" y="15"/>
                      <a:pt x="32" y="17"/>
                      <a:pt x="32" y="20"/>
                    </a:cubicBezTo>
                    <a:close/>
                    <a:moveTo>
                      <a:pt x="29" y="20"/>
                    </a:moveTo>
                    <a:cubicBezTo>
                      <a:pt x="29" y="18"/>
                      <a:pt x="28" y="16"/>
                      <a:pt x="28" y="15"/>
                    </a:cubicBezTo>
                    <a:cubicBezTo>
                      <a:pt x="28" y="15"/>
                      <a:pt x="27" y="14"/>
                      <a:pt x="26" y="14"/>
                    </a:cubicBezTo>
                    <a:cubicBezTo>
                      <a:pt x="24" y="14"/>
                      <a:pt x="24" y="15"/>
                      <a:pt x="23" y="16"/>
                    </a:cubicBezTo>
                    <a:cubicBezTo>
                      <a:pt x="23" y="16"/>
                      <a:pt x="23" y="18"/>
                      <a:pt x="23" y="20"/>
                    </a:cubicBezTo>
                    <a:cubicBezTo>
                      <a:pt x="23" y="21"/>
                      <a:pt x="23" y="23"/>
                      <a:pt x="23" y="24"/>
                    </a:cubicBezTo>
                    <a:cubicBezTo>
                      <a:pt x="24" y="24"/>
                      <a:pt x="24" y="25"/>
                      <a:pt x="26" y="25"/>
                    </a:cubicBezTo>
                    <a:cubicBezTo>
                      <a:pt x="27" y="25"/>
                      <a:pt x="28" y="24"/>
                      <a:pt x="28" y="24"/>
                    </a:cubicBezTo>
                    <a:cubicBezTo>
                      <a:pt x="28" y="23"/>
                      <a:pt x="29" y="21"/>
                      <a:pt x="29" y="20"/>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sp>
            <p:nvSpPr>
              <p:cNvPr id="31" name="矩形 124"/>
              <p:cNvSpPr>
                <a:spLocks noChangeArrowheads="1"/>
              </p:cNvSpPr>
              <p:nvPr/>
            </p:nvSpPr>
            <p:spPr bwMode="auto">
              <a:xfrm>
                <a:off x="1942093" y="1778179"/>
                <a:ext cx="591493" cy="52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Light" panose="020B0502040204020203" pitchFamily="34" charset="-122"/>
                    <a:ea typeface="微软雅黑 Light" panose="020B0502040204020203" pitchFamily="34" charset="-122"/>
                    <a:sym typeface="微软雅黑" panose="020B0503020204020204" pitchFamily="34" charset="-122"/>
                  </a:rPr>
                  <a:t>04</a:t>
                </a:r>
                <a:endParaRPr lang="zh-CN" altLang="en-US" sz="2800" dirty="0">
                  <a:solidFill>
                    <a:prstClr val="white"/>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sp>
          <p:nvSpPr>
            <p:cNvPr id="25" name="Freeform 20"/>
            <p:cNvSpPr>
              <a:spLocks noChangeArrowheads="1"/>
            </p:cNvSpPr>
            <p:nvPr/>
          </p:nvSpPr>
          <p:spPr bwMode="auto">
            <a:xfrm>
              <a:off x="2111953" y="2286260"/>
              <a:ext cx="122238" cy="187325"/>
            </a:xfrm>
            <a:custGeom>
              <a:avLst/>
              <a:gdLst>
                <a:gd name="T0" fmla="*/ 122238 w 17"/>
                <a:gd name="T1" fmla="*/ 187325 h 27"/>
                <a:gd name="T2" fmla="*/ 0 w 17"/>
                <a:gd name="T3" fmla="*/ 187325 h 27"/>
                <a:gd name="T4" fmla="*/ 0 w 17"/>
                <a:gd name="T5" fmla="*/ 159573 h 27"/>
                <a:gd name="T6" fmla="*/ 28762 w 17"/>
                <a:gd name="T7" fmla="*/ 138759 h 27"/>
                <a:gd name="T8" fmla="*/ 50333 w 17"/>
                <a:gd name="T9" fmla="*/ 117945 h 27"/>
                <a:gd name="T10" fmla="*/ 79095 w 17"/>
                <a:gd name="T11" fmla="*/ 83256 h 27"/>
                <a:gd name="T12" fmla="*/ 86286 w 17"/>
                <a:gd name="T13" fmla="*/ 55504 h 27"/>
                <a:gd name="T14" fmla="*/ 86286 w 17"/>
                <a:gd name="T15" fmla="*/ 41628 h 27"/>
                <a:gd name="T16" fmla="*/ 79095 w 17"/>
                <a:gd name="T17" fmla="*/ 27752 h 27"/>
                <a:gd name="T18" fmla="*/ 64714 w 17"/>
                <a:gd name="T19" fmla="*/ 20814 h 27"/>
                <a:gd name="T20" fmla="*/ 50333 w 17"/>
                <a:gd name="T21" fmla="*/ 20814 h 27"/>
                <a:gd name="T22" fmla="*/ 43143 w 17"/>
                <a:gd name="T23" fmla="*/ 20814 h 27"/>
                <a:gd name="T24" fmla="*/ 28762 w 17"/>
                <a:gd name="T25" fmla="*/ 27752 h 27"/>
                <a:gd name="T26" fmla="*/ 14381 w 17"/>
                <a:gd name="T27" fmla="*/ 34690 h 27"/>
                <a:gd name="T28" fmla="*/ 7190 w 17"/>
                <a:gd name="T29" fmla="*/ 34690 h 27"/>
                <a:gd name="T30" fmla="*/ 7190 w 17"/>
                <a:gd name="T31" fmla="*/ 34690 h 27"/>
                <a:gd name="T32" fmla="*/ 7190 w 17"/>
                <a:gd name="T33" fmla="*/ 13876 h 27"/>
                <a:gd name="T34" fmla="*/ 28762 w 17"/>
                <a:gd name="T35" fmla="*/ 6938 h 27"/>
                <a:gd name="T36" fmla="*/ 57524 w 17"/>
                <a:gd name="T37" fmla="*/ 0 h 27"/>
                <a:gd name="T38" fmla="*/ 93476 w 17"/>
                <a:gd name="T39" fmla="*/ 13876 h 27"/>
                <a:gd name="T40" fmla="*/ 107857 w 17"/>
                <a:gd name="T41" fmla="*/ 48566 h 27"/>
                <a:gd name="T42" fmla="*/ 107857 w 17"/>
                <a:gd name="T43" fmla="*/ 69380 h 27"/>
                <a:gd name="T44" fmla="*/ 100667 w 17"/>
                <a:gd name="T45" fmla="*/ 90194 h 27"/>
                <a:gd name="T46" fmla="*/ 93476 w 17"/>
                <a:gd name="T47" fmla="*/ 104069 h 27"/>
                <a:gd name="T48" fmla="*/ 79095 w 17"/>
                <a:gd name="T49" fmla="*/ 117945 h 27"/>
                <a:gd name="T50" fmla="*/ 50333 w 17"/>
                <a:gd name="T51" fmla="*/ 145697 h 27"/>
                <a:gd name="T52" fmla="*/ 28762 w 17"/>
                <a:gd name="T53" fmla="*/ 166511 h 27"/>
                <a:gd name="T54" fmla="*/ 122238 w 17"/>
                <a:gd name="T55" fmla="*/ 166511 h 27"/>
                <a:gd name="T56" fmla="*/ 122238 w 17"/>
                <a:gd name="T57" fmla="*/ 187325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27"/>
                <a:gd name="T89" fmla="*/ 17 w 17"/>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27">
                  <a:moveTo>
                    <a:pt x="17" y="27"/>
                  </a:moveTo>
                  <a:cubicBezTo>
                    <a:pt x="0" y="27"/>
                    <a:pt x="0" y="27"/>
                    <a:pt x="0" y="27"/>
                  </a:cubicBezTo>
                  <a:cubicBezTo>
                    <a:pt x="0" y="23"/>
                    <a:pt x="0" y="23"/>
                    <a:pt x="0" y="23"/>
                  </a:cubicBezTo>
                  <a:cubicBezTo>
                    <a:pt x="2" y="22"/>
                    <a:pt x="3" y="21"/>
                    <a:pt x="4" y="20"/>
                  </a:cubicBezTo>
                  <a:cubicBezTo>
                    <a:pt x="5" y="19"/>
                    <a:pt x="6" y="18"/>
                    <a:pt x="7" y="17"/>
                  </a:cubicBezTo>
                  <a:cubicBezTo>
                    <a:pt x="9" y="15"/>
                    <a:pt x="10" y="13"/>
                    <a:pt x="11" y="12"/>
                  </a:cubicBezTo>
                  <a:cubicBezTo>
                    <a:pt x="12" y="10"/>
                    <a:pt x="12" y="9"/>
                    <a:pt x="12" y="8"/>
                  </a:cubicBezTo>
                  <a:cubicBezTo>
                    <a:pt x="12" y="7"/>
                    <a:pt x="12" y="6"/>
                    <a:pt x="12" y="6"/>
                  </a:cubicBezTo>
                  <a:cubicBezTo>
                    <a:pt x="11" y="5"/>
                    <a:pt x="11" y="5"/>
                    <a:pt x="11" y="4"/>
                  </a:cubicBezTo>
                  <a:cubicBezTo>
                    <a:pt x="10" y="4"/>
                    <a:pt x="10" y="4"/>
                    <a:pt x="9" y="3"/>
                  </a:cubicBezTo>
                  <a:cubicBezTo>
                    <a:pt x="9" y="3"/>
                    <a:pt x="8" y="3"/>
                    <a:pt x="7" y="3"/>
                  </a:cubicBezTo>
                  <a:cubicBezTo>
                    <a:pt x="7" y="3"/>
                    <a:pt x="6" y="3"/>
                    <a:pt x="6" y="3"/>
                  </a:cubicBezTo>
                  <a:cubicBezTo>
                    <a:pt x="5" y="4"/>
                    <a:pt x="4" y="4"/>
                    <a:pt x="4" y="4"/>
                  </a:cubicBezTo>
                  <a:cubicBezTo>
                    <a:pt x="3" y="4"/>
                    <a:pt x="3" y="4"/>
                    <a:pt x="2" y="5"/>
                  </a:cubicBezTo>
                  <a:cubicBezTo>
                    <a:pt x="2" y="5"/>
                    <a:pt x="1" y="5"/>
                    <a:pt x="1" y="5"/>
                  </a:cubicBezTo>
                  <a:cubicBezTo>
                    <a:pt x="1" y="5"/>
                    <a:pt x="1" y="5"/>
                    <a:pt x="1" y="5"/>
                  </a:cubicBezTo>
                  <a:cubicBezTo>
                    <a:pt x="1" y="2"/>
                    <a:pt x="1" y="2"/>
                    <a:pt x="1" y="2"/>
                  </a:cubicBezTo>
                  <a:cubicBezTo>
                    <a:pt x="2" y="1"/>
                    <a:pt x="3" y="1"/>
                    <a:pt x="4" y="1"/>
                  </a:cubicBezTo>
                  <a:cubicBezTo>
                    <a:pt x="5" y="0"/>
                    <a:pt x="7" y="0"/>
                    <a:pt x="8" y="0"/>
                  </a:cubicBezTo>
                  <a:cubicBezTo>
                    <a:pt x="10" y="0"/>
                    <a:pt x="12" y="1"/>
                    <a:pt x="13" y="2"/>
                  </a:cubicBezTo>
                  <a:cubicBezTo>
                    <a:pt x="15" y="3"/>
                    <a:pt x="15" y="5"/>
                    <a:pt x="15" y="7"/>
                  </a:cubicBezTo>
                  <a:cubicBezTo>
                    <a:pt x="15" y="8"/>
                    <a:pt x="15" y="9"/>
                    <a:pt x="15" y="10"/>
                  </a:cubicBezTo>
                  <a:cubicBezTo>
                    <a:pt x="15" y="11"/>
                    <a:pt x="14" y="12"/>
                    <a:pt x="14" y="13"/>
                  </a:cubicBezTo>
                  <a:cubicBezTo>
                    <a:pt x="14" y="13"/>
                    <a:pt x="13" y="14"/>
                    <a:pt x="13" y="15"/>
                  </a:cubicBezTo>
                  <a:cubicBezTo>
                    <a:pt x="12" y="16"/>
                    <a:pt x="11" y="16"/>
                    <a:pt x="11" y="17"/>
                  </a:cubicBezTo>
                  <a:cubicBezTo>
                    <a:pt x="10" y="18"/>
                    <a:pt x="8" y="19"/>
                    <a:pt x="7" y="21"/>
                  </a:cubicBezTo>
                  <a:cubicBezTo>
                    <a:pt x="6" y="22"/>
                    <a:pt x="5" y="23"/>
                    <a:pt x="4" y="24"/>
                  </a:cubicBezTo>
                  <a:cubicBezTo>
                    <a:pt x="17" y="24"/>
                    <a:pt x="17" y="24"/>
                    <a:pt x="17" y="24"/>
                  </a:cubicBezTo>
                  <a:lnTo>
                    <a:pt x="17" y="27"/>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sp>
          <p:nvSpPr>
            <p:cNvPr id="26" name="Freeform 21"/>
            <p:cNvSpPr>
              <a:spLocks noChangeArrowheads="1"/>
            </p:cNvSpPr>
            <p:nvPr/>
          </p:nvSpPr>
          <p:spPr bwMode="auto">
            <a:xfrm>
              <a:off x="2254829" y="2292528"/>
              <a:ext cx="112713" cy="180975"/>
            </a:xfrm>
            <a:custGeom>
              <a:avLst/>
              <a:gdLst>
                <a:gd name="T0" fmla="*/ 112713 w 16"/>
                <a:gd name="T1" fmla="*/ 118330 h 26"/>
                <a:gd name="T2" fmla="*/ 105668 w 16"/>
                <a:gd name="T3" fmla="*/ 146172 h 26"/>
                <a:gd name="T4" fmla="*/ 91579 w 16"/>
                <a:gd name="T5" fmla="*/ 167054 h 26"/>
                <a:gd name="T6" fmla="*/ 77490 w 16"/>
                <a:gd name="T7" fmla="*/ 180975 h 26"/>
                <a:gd name="T8" fmla="*/ 49312 w 16"/>
                <a:gd name="T9" fmla="*/ 180975 h 26"/>
                <a:gd name="T10" fmla="*/ 21134 w 16"/>
                <a:gd name="T11" fmla="*/ 180975 h 26"/>
                <a:gd name="T12" fmla="*/ 0 w 16"/>
                <a:gd name="T13" fmla="*/ 174014 h 26"/>
                <a:gd name="T14" fmla="*/ 0 w 16"/>
                <a:gd name="T15" fmla="*/ 146172 h 26"/>
                <a:gd name="T16" fmla="*/ 0 w 16"/>
                <a:gd name="T17" fmla="*/ 146172 h 26"/>
                <a:gd name="T18" fmla="*/ 14089 w 16"/>
                <a:gd name="T19" fmla="*/ 153133 h 26"/>
                <a:gd name="T20" fmla="*/ 21134 w 16"/>
                <a:gd name="T21" fmla="*/ 153133 h 26"/>
                <a:gd name="T22" fmla="*/ 35223 w 16"/>
                <a:gd name="T23" fmla="*/ 160093 h 26"/>
                <a:gd name="T24" fmla="*/ 49312 w 16"/>
                <a:gd name="T25" fmla="*/ 160093 h 26"/>
                <a:gd name="T26" fmla="*/ 63401 w 16"/>
                <a:gd name="T27" fmla="*/ 160093 h 26"/>
                <a:gd name="T28" fmla="*/ 77490 w 16"/>
                <a:gd name="T29" fmla="*/ 153133 h 26"/>
                <a:gd name="T30" fmla="*/ 84535 w 16"/>
                <a:gd name="T31" fmla="*/ 139212 h 26"/>
                <a:gd name="T32" fmla="*/ 84535 w 16"/>
                <a:gd name="T33" fmla="*/ 118330 h 26"/>
                <a:gd name="T34" fmla="*/ 84535 w 16"/>
                <a:gd name="T35" fmla="*/ 104409 h 26"/>
                <a:gd name="T36" fmla="*/ 77490 w 16"/>
                <a:gd name="T37" fmla="*/ 97448 h 26"/>
                <a:gd name="T38" fmla="*/ 63401 w 16"/>
                <a:gd name="T39" fmla="*/ 90488 h 26"/>
                <a:gd name="T40" fmla="*/ 42267 w 16"/>
                <a:gd name="T41" fmla="*/ 83527 h 26"/>
                <a:gd name="T42" fmla="*/ 28178 w 16"/>
                <a:gd name="T43" fmla="*/ 90488 h 26"/>
                <a:gd name="T44" fmla="*/ 7045 w 16"/>
                <a:gd name="T45" fmla="*/ 90488 h 26"/>
                <a:gd name="T46" fmla="*/ 7045 w 16"/>
                <a:gd name="T47" fmla="*/ 0 h 26"/>
                <a:gd name="T48" fmla="*/ 112713 w 16"/>
                <a:gd name="T49" fmla="*/ 0 h 26"/>
                <a:gd name="T50" fmla="*/ 112713 w 16"/>
                <a:gd name="T51" fmla="*/ 20882 h 26"/>
                <a:gd name="T52" fmla="*/ 35223 w 16"/>
                <a:gd name="T53" fmla="*/ 20882 h 26"/>
                <a:gd name="T54" fmla="*/ 35223 w 16"/>
                <a:gd name="T55" fmla="*/ 69606 h 26"/>
                <a:gd name="T56" fmla="*/ 42267 w 16"/>
                <a:gd name="T57" fmla="*/ 69606 h 26"/>
                <a:gd name="T58" fmla="*/ 49312 w 16"/>
                <a:gd name="T59" fmla="*/ 69606 h 26"/>
                <a:gd name="T60" fmla="*/ 70446 w 16"/>
                <a:gd name="T61" fmla="*/ 69606 h 26"/>
                <a:gd name="T62" fmla="*/ 91579 w 16"/>
                <a:gd name="T63" fmla="*/ 76566 h 26"/>
                <a:gd name="T64" fmla="*/ 105668 w 16"/>
                <a:gd name="T65" fmla="*/ 97448 h 26"/>
                <a:gd name="T66" fmla="*/ 112713 w 16"/>
                <a:gd name="T67" fmla="*/ 118330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26"/>
                <a:gd name="T104" fmla="*/ 16 w 16"/>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26">
                  <a:moveTo>
                    <a:pt x="16" y="17"/>
                  </a:moveTo>
                  <a:cubicBezTo>
                    <a:pt x="16" y="19"/>
                    <a:pt x="16" y="20"/>
                    <a:pt x="15" y="21"/>
                  </a:cubicBezTo>
                  <a:cubicBezTo>
                    <a:pt x="15" y="22"/>
                    <a:pt x="14" y="23"/>
                    <a:pt x="13" y="24"/>
                  </a:cubicBezTo>
                  <a:cubicBezTo>
                    <a:pt x="13" y="25"/>
                    <a:pt x="12" y="25"/>
                    <a:pt x="11" y="26"/>
                  </a:cubicBezTo>
                  <a:cubicBezTo>
                    <a:pt x="10" y="26"/>
                    <a:pt x="8" y="26"/>
                    <a:pt x="7" y="26"/>
                  </a:cubicBezTo>
                  <a:cubicBezTo>
                    <a:pt x="6" y="26"/>
                    <a:pt x="5" y="26"/>
                    <a:pt x="3" y="26"/>
                  </a:cubicBezTo>
                  <a:cubicBezTo>
                    <a:pt x="2" y="26"/>
                    <a:pt x="1" y="25"/>
                    <a:pt x="0" y="25"/>
                  </a:cubicBezTo>
                  <a:cubicBezTo>
                    <a:pt x="0" y="21"/>
                    <a:pt x="0" y="21"/>
                    <a:pt x="0" y="21"/>
                  </a:cubicBezTo>
                  <a:cubicBezTo>
                    <a:pt x="0" y="21"/>
                    <a:pt x="0" y="21"/>
                    <a:pt x="0" y="21"/>
                  </a:cubicBezTo>
                  <a:cubicBezTo>
                    <a:pt x="1" y="21"/>
                    <a:pt x="1" y="22"/>
                    <a:pt x="2" y="22"/>
                  </a:cubicBezTo>
                  <a:cubicBezTo>
                    <a:pt x="2" y="22"/>
                    <a:pt x="3" y="22"/>
                    <a:pt x="3" y="22"/>
                  </a:cubicBezTo>
                  <a:cubicBezTo>
                    <a:pt x="4" y="23"/>
                    <a:pt x="5" y="23"/>
                    <a:pt x="5" y="23"/>
                  </a:cubicBezTo>
                  <a:cubicBezTo>
                    <a:pt x="6" y="23"/>
                    <a:pt x="6" y="23"/>
                    <a:pt x="7" y="23"/>
                  </a:cubicBezTo>
                  <a:cubicBezTo>
                    <a:pt x="8" y="23"/>
                    <a:pt x="8" y="23"/>
                    <a:pt x="9" y="23"/>
                  </a:cubicBezTo>
                  <a:cubicBezTo>
                    <a:pt x="10" y="23"/>
                    <a:pt x="10" y="22"/>
                    <a:pt x="11" y="22"/>
                  </a:cubicBezTo>
                  <a:cubicBezTo>
                    <a:pt x="11" y="21"/>
                    <a:pt x="12" y="21"/>
                    <a:pt x="12" y="20"/>
                  </a:cubicBezTo>
                  <a:cubicBezTo>
                    <a:pt x="12" y="19"/>
                    <a:pt x="12" y="18"/>
                    <a:pt x="12" y="17"/>
                  </a:cubicBezTo>
                  <a:cubicBezTo>
                    <a:pt x="12" y="17"/>
                    <a:pt x="12" y="16"/>
                    <a:pt x="12" y="15"/>
                  </a:cubicBezTo>
                  <a:cubicBezTo>
                    <a:pt x="12" y="15"/>
                    <a:pt x="11" y="14"/>
                    <a:pt x="11" y="14"/>
                  </a:cubicBezTo>
                  <a:cubicBezTo>
                    <a:pt x="10" y="13"/>
                    <a:pt x="10" y="13"/>
                    <a:pt x="9" y="13"/>
                  </a:cubicBezTo>
                  <a:cubicBezTo>
                    <a:pt x="8" y="13"/>
                    <a:pt x="7" y="12"/>
                    <a:pt x="6" y="12"/>
                  </a:cubicBezTo>
                  <a:cubicBezTo>
                    <a:pt x="6" y="12"/>
                    <a:pt x="5" y="13"/>
                    <a:pt x="4" y="13"/>
                  </a:cubicBezTo>
                  <a:cubicBezTo>
                    <a:pt x="3" y="13"/>
                    <a:pt x="2" y="13"/>
                    <a:pt x="1" y="13"/>
                  </a:cubicBezTo>
                  <a:cubicBezTo>
                    <a:pt x="1" y="0"/>
                    <a:pt x="1" y="0"/>
                    <a:pt x="1" y="0"/>
                  </a:cubicBezTo>
                  <a:cubicBezTo>
                    <a:pt x="16" y="0"/>
                    <a:pt x="16" y="0"/>
                    <a:pt x="16" y="0"/>
                  </a:cubicBezTo>
                  <a:cubicBezTo>
                    <a:pt x="16" y="3"/>
                    <a:pt x="16" y="3"/>
                    <a:pt x="16" y="3"/>
                  </a:cubicBezTo>
                  <a:cubicBezTo>
                    <a:pt x="5" y="3"/>
                    <a:pt x="5" y="3"/>
                    <a:pt x="5" y="3"/>
                  </a:cubicBezTo>
                  <a:cubicBezTo>
                    <a:pt x="5" y="10"/>
                    <a:pt x="5" y="10"/>
                    <a:pt x="5" y="10"/>
                  </a:cubicBezTo>
                  <a:cubicBezTo>
                    <a:pt x="5" y="10"/>
                    <a:pt x="6" y="10"/>
                    <a:pt x="6" y="10"/>
                  </a:cubicBezTo>
                  <a:cubicBezTo>
                    <a:pt x="6" y="10"/>
                    <a:pt x="7" y="10"/>
                    <a:pt x="7" y="10"/>
                  </a:cubicBezTo>
                  <a:cubicBezTo>
                    <a:pt x="8" y="10"/>
                    <a:pt x="9" y="10"/>
                    <a:pt x="10" y="10"/>
                  </a:cubicBezTo>
                  <a:cubicBezTo>
                    <a:pt x="11" y="10"/>
                    <a:pt x="12" y="11"/>
                    <a:pt x="13" y="11"/>
                  </a:cubicBezTo>
                  <a:cubicBezTo>
                    <a:pt x="14" y="12"/>
                    <a:pt x="15" y="13"/>
                    <a:pt x="15" y="14"/>
                  </a:cubicBezTo>
                  <a:cubicBezTo>
                    <a:pt x="16" y="15"/>
                    <a:pt x="16" y="16"/>
                    <a:pt x="16" y="17"/>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grpSp>
      <p:grpSp>
        <p:nvGrpSpPr>
          <p:cNvPr id="2" name="组合 1"/>
          <p:cNvGrpSpPr/>
          <p:nvPr/>
        </p:nvGrpSpPr>
        <p:grpSpPr>
          <a:xfrm>
            <a:off x="1754766" y="2625902"/>
            <a:ext cx="1182687" cy="1179513"/>
            <a:chOff x="1475366" y="2600502"/>
            <a:chExt cx="1182687" cy="1179513"/>
          </a:xfrm>
        </p:grpSpPr>
        <p:sp>
          <p:nvSpPr>
            <p:cNvPr id="13" name="Freeform 8"/>
            <p:cNvSpPr>
              <a:spLocks noChangeArrowheads="1"/>
            </p:cNvSpPr>
            <p:nvPr/>
          </p:nvSpPr>
          <p:spPr bwMode="auto">
            <a:xfrm>
              <a:off x="1475366" y="2600502"/>
              <a:ext cx="1182687" cy="1179513"/>
            </a:xfrm>
            <a:custGeom>
              <a:avLst/>
              <a:gdLst>
                <a:gd name="T0" fmla="*/ 1012720 w 167"/>
                <a:gd name="T1" fmla="*/ 1005029 h 169"/>
                <a:gd name="T2" fmla="*/ 594884 w 167"/>
                <a:gd name="T3" fmla="*/ 1179513 h 169"/>
                <a:gd name="T4" fmla="*/ 0 w 167"/>
                <a:gd name="T5" fmla="*/ 586267 h 169"/>
                <a:gd name="T6" fmla="*/ 177049 w 167"/>
                <a:gd name="T7" fmla="*/ 174484 h 169"/>
                <a:gd name="T8" fmla="*/ 601966 w 167"/>
                <a:gd name="T9" fmla="*/ 0 h 169"/>
                <a:gd name="T10" fmla="*/ 1182687 w 167"/>
                <a:gd name="T11" fmla="*/ 0 h 169"/>
                <a:gd name="T12" fmla="*/ 1182687 w 167"/>
                <a:gd name="T13" fmla="*/ 586267 h 169"/>
                <a:gd name="T14" fmla="*/ 1012720 w 167"/>
                <a:gd name="T15" fmla="*/ 1005029 h 169"/>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169"/>
                <a:gd name="T26" fmla="*/ 167 w 167"/>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169">
                  <a:moveTo>
                    <a:pt x="143" y="144"/>
                  </a:moveTo>
                  <a:cubicBezTo>
                    <a:pt x="128" y="159"/>
                    <a:pt x="107" y="169"/>
                    <a:pt x="84" y="169"/>
                  </a:cubicBezTo>
                  <a:cubicBezTo>
                    <a:pt x="37" y="169"/>
                    <a:pt x="0" y="131"/>
                    <a:pt x="0" y="84"/>
                  </a:cubicBezTo>
                  <a:cubicBezTo>
                    <a:pt x="0" y="61"/>
                    <a:pt x="9" y="40"/>
                    <a:pt x="25" y="25"/>
                  </a:cubicBezTo>
                  <a:cubicBezTo>
                    <a:pt x="40" y="9"/>
                    <a:pt x="61" y="0"/>
                    <a:pt x="85" y="0"/>
                  </a:cubicBezTo>
                  <a:cubicBezTo>
                    <a:pt x="167" y="0"/>
                    <a:pt x="167" y="0"/>
                    <a:pt x="167" y="0"/>
                  </a:cubicBezTo>
                  <a:cubicBezTo>
                    <a:pt x="167" y="84"/>
                    <a:pt x="167" y="84"/>
                    <a:pt x="167" y="84"/>
                  </a:cubicBezTo>
                  <a:cubicBezTo>
                    <a:pt x="167" y="107"/>
                    <a:pt x="159" y="129"/>
                    <a:pt x="143" y="144"/>
                  </a:cubicBezTo>
                  <a:close/>
                </a:path>
              </a:pathLst>
            </a:custGeom>
            <a:solidFill>
              <a:schemeClr val="accent4"/>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sp>
          <p:nvSpPr>
            <p:cNvPr id="19" name="Freeform 14"/>
            <p:cNvSpPr>
              <a:spLocks noChangeArrowheads="1"/>
            </p:cNvSpPr>
            <p:nvPr/>
          </p:nvSpPr>
          <p:spPr bwMode="auto">
            <a:xfrm>
              <a:off x="2070679" y="2676702"/>
              <a:ext cx="120650" cy="182563"/>
            </a:xfrm>
            <a:custGeom>
              <a:avLst/>
              <a:gdLst>
                <a:gd name="T0" fmla="*/ 120650 w 129"/>
                <a:gd name="T1" fmla="*/ 27801 h 197"/>
                <a:gd name="T2" fmla="*/ 42087 w 129"/>
                <a:gd name="T3" fmla="*/ 182563 h 197"/>
                <a:gd name="T4" fmla="*/ 14029 w 129"/>
                <a:gd name="T5" fmla="*/ 182563 h 197"/>
                <a:gd name="T6" fmla="*/ 99139 w 129"/>
                <a:gd name="T7" fmla="*/ 21314 h 197"/>
                <a:gd name="T8" fmla="*/ 0 w 129"/>
                <a:gd name="T9" fmla="*/ 21314 h 197"/>
                <a:gd name="T10" fmla="*/ 0 w 129"/>
                <a:gd name="T11" fmla="*/ 0 h 197"/>
                <a:gd name="T12" fmla="*/ 120650 w 129"/>
                <a:gd name="T13" fmla="*/ 0 h 197"/>
                <a:gd name="T14" fmla="*/ 120650 w 129"/>
                <a:gd name="T15" fmla="*/ 27801 h 197"/>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97"/>
                <a:gd name="T26" fmla="*/ 129 w 12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97">
                  <a:moveTo>
                    <a:pt x="129" y="30"/>
                  </a:moveTo>
                  <a:lnTo>
                    <a:pt x="45" y="197"/>
                  </a:lnTo>
                  <a:lnTo>
                    <a:pt x="15" y="197"/>
                  </a:lnTo>
                  <a:lnTo>
                    <a:pt x="106" y="23"/>
                  </a:lnTo>
                  <a:lnTo>
                    <a:pt x="0" y="23"/>
                  </a:lnTo>
                  <a:lnTo>
                    <a:pt x="0" y="0"/>
                  </a:lnTo>
                  <a:lnTo>
                    <a:pt x="129" y="0"/>
                  </a:lnTo>
                  <a:lnTo>
                    <a:pt x="129" y="30"/>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sp>
          <p:nvSpPr>
            <p:cNvPr id="20" name="Freeform 15"/>
            <p:cNvSpPr>
              <a:spLocks noChangeArrowheads="1"/>
            </p:cNvSpPr>
            <p:nvPr/>
          </p:nvSpPr>
          <p:spPr bwMode="auto">
            <a:xfrm>
              <a:off x="2219903" y="2676702"/>
              <a:ext cx="104775" cy="188913"/>
            </a:xfrm>
            <a:custGeom>
              <a:avLst/>
              <a:gdLst>
                <a:gd name="T0" fmla="*/ 104775 w 15"/>
                <a:gd name="T1" fmla="*/ 125942 h 27"/>
                <a:gd name="T2" fmla="*/ 104775 w 15"/>
                <a:gd name="T3" fmla="*/ 146932 h 27"/>
                <a:gd name="T4" fmla="*/ 90805 w 15"/>
                <a:gd name="T5" fmla="*/ 167923 h 27"/>
                <a:gd name="T6" fmla="*/ 69850 w 15"/>
                <a:gd name="T7" fmla="*/ 181916 h 27"/>
                <a:gd name="T8" fmla="*/ 48895 w 15"/>
                <a:gd name="T9" fmla="*/ 188913 h 27"/>
                <a:gd name="T10" fmla="*/ 20955 w 15"/>
                <a:gd name="T11" fmla="*/ 181916 h 27"/>
                <a:gd name="T12" fmla="*/ 0 w 15"/>
                <a:gd name="T13" fmla="*/ 174919 h 27"/>
                <a:gd name="T14" fmla="*/ 0 w 15"/>
                <a:gd name="T15" fmla="*/ 146932 h 27"/>
                <a:gd name="T16" fmla="*/ 0 w 15"/>
                <a:gd name="T17" fmla="*/ 146932 h 27"/>
                <a:gd name="T18" fmla="*/ 6985 w 15"/>
                <a:gd name="T19" fmla="*/ 153929 h 27"/>
                <a:gd name="T20" fmla="*/ 20955 w 15"/>
                <a:gd name="T21" fmla="*/ 160926 h 27"/>
                <a:gd name="T22" fmla="*/ 34925 w 15"/>
                <a:gd name="T23" fmla="*/ 160926 h 27"/>
                <a:gd name="T24" fmla="*/ 48895 w 15"/>
                <a:gd name="T25" fmla="*/ 167923 h 27"/>
                <a:gd name="T26" fmla="*/ 62865 w 15"/>
                <a:gd name="T27" fmla="*/ 160926 h 27"/>
                <a:gd name="T28" fmla="*/ 69850 w 15"/>
                <a:gd name="T29" fmla="*/ 153929 h 27"/>
                <a:gd name="T30" fmla="*/ 76835 w 15"/>
                <a:gd name="T31" fmla="*/ 139936 h 27"/>
                <a:gd name="T32" fmla="*/ 83820 w 15"/>
                <a:gd name="T33" fmla="*/ 125942 h 27"/>
                <a:gd name="T34" fmla="*/ 76835 w 15"/>
                <a:gd name="T35" fmla="*/ 104952 h 27"/>
                <a:gd name="T36" fmla="*/ 69850 w 15"/>
                <a:gd name="T37" fmla="*/ 97955 h 27"/>
                <a:gd name="T38" fmla="*/ 55880 w 15"/>
                <a:gd name="T39" fmla="*/ 90958 h 27"/>
                <a:gd name="T40" fmla="*/ 41910 w 15"/>
                <a:gd name="T41" fmla="*/ 90958 h 27"/>
                <a:gd name="T42" fmla="*/ 20955 w 15"/>
                <a:gd name="T43" fmla="*/ 90958 h 27"/>
                <a:gd name="T44" fmla="*/ 6985 w 15"/>
                <a:gd name="T45" fmla="*/ 90958 h 27"/>
                <a:gd name="T46" fmla="*/ 6985 w 15"/>
                <a:gd name="T47" fmla="*/ 0 h 27"/>
                <a:gd name="T48" fmla="*/ 104775 w 15"/>
                <a:gd name="T49" fmla="*/ 0 h 27"/>
                <a:gd name="T50" fmla="*/ 104775 w 15"/>
                <a:gd name="T51" fmla="*/ 20990 h 27"/>
                <a:gd name="T52" fmla="*/ 27940 w 15"/>
                <a:gd name="T53" fmla="*/ 20990 h 27"/>
                <a:gd name="T54" fmla="*/ 27940 w 15"/>
                <a:gd name="T55" fmla="*/ 69968 h 27"/>
                <a:gd name="T56" fmla="*/ 34925 w 15"/>
                <a:gd name="T57" fmla="*/ 69968 h 27"/>
                <a:gd name="T58" fmla="*/ 48895 w 15"/>
                <a:gd name="T59" fmla="*/ 69968 h 27"/>
                <a:gd name="T60" fmla="*/ 69850 w 15"/>
                <a:gd name="T61" fmla="*/ 69968 h 27"/>
                <a:gd name="T62" fmla="*/ 90805 w 15"/>
                <a:gd name="T63" fmla="*/ 76965 h 27"/>
                <a:gd name="T64" fmla="*/ 104775 w 15"/>
                <a:gd name="T65" fmla="*/ 97955 h 27"/>
                <a:gd name="T66" fmla="*/ 104775 w 15"/>
                <a:gd name="T67" fmla="*/ 125942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
                <a:gd name="T103" fmla="*/ 0 h 27"/>
                <a:gd name="T104" fmla="*/ 15 w 15"/>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 h="27">
                  <a:moveTo>
                    <a:pt x="15" y="18"/>
                  </a:moveTo>
                  <a:cubicBezTo>
                    <a:pt x="15" y="19"/>
                    <a:pt x="15" y="20"/>
                    <a:pt x="15" y="21"/>
                  </a:cubicBezTo>
                  <a:cubicBezTo>
                    <a:pt x="14" y="22"/>
                    <a:pt x="14" y="23"/>
                    <a:pt x="13" y="24"/>
                  </a:cubicBezTo>
                  <a:cubicBezTo>
                    <a:pt x="12" y="25"/>
                    <a:pt x="11" y="25"/>
                    <a:pt x="10" y="26"/>
                  </a:cubicBezTo>
                  <a:cubicBezTo>
                    <a:pt x="9" y="26"/>
                    <a:pt x="8" y="27"/>
                    <a:pt x="7" y="27"/>
                  </a:cubicBezTo>
                  <a:cubicBezTo>
                    <a:pt x="5" y="27"/>
                    <a:pt x="4" y="26"/>
                    <a:pt x="3" y="26"/>
                  </a:cubicBezTo>
                  <a:cubicBezTo>
                    <a:pt x="2" y="26"/>
                    <a:pt x="1" y="26"/>
                    <a:pt x="0" y="25"/>
                  </a:cubicBezTo>
                  <a:cubicBezTo>
                    <a:pt x="0" y="21"/>
                    <a:pt x="0" y="21"/>
                    <a:pt x="0" y="21"/>
                  </a:cubicBezTo>
                  <a:cubicBezTo>
                    <a:pt x="0" y="21"/>
                    <a:pt x="0" y="21"/>
                    <a:pt x="0" y="21"/>
                  </a:cubicBezTo>
                  <a:cubicBezTo>
                    <a:pt x="0" y="22"/>
                    <a:pt x="1" y="22"/>
                    <a:pt x="1" y="22"/>
                  </a:cubicBezTo>
                  <a:cubicBezTo>
                    <a:pt x="2" y="22"/>
                    <a:pt x="2" y="23"/>
                    <a:pt x="3" y="23"/>
                  </a:cubicBezTo>
                  <a:cubicBezTo>
                    <a:pt x="3" y="23"/>
                    <a:pt x="4" y="23"/>
                    <a:pt x="5" y="23"/>
                  </a:cubicBezTo>
                  <a:cubicBezTo>
                    <a:pt x="5" y="23"/>
                    <a:pt x="6" y="24"/>
                    <a:pt x="7" y="24"/>
                  </a:cubicBezTo>
                  <a:cubicBezTo>
                    <a:pt x="7" y="24"/>
                    <a:pt x="8" y="23"/>
                    <a:pt x="9" y="23"/>
                  </a:cubicBezTo>
                  <a:cubicBezTo>
                    <a:pt x="9" y="23"/>
                    <a:pt x="10" y="22"/>
                    <a:pt x="10" y="22"/>
                  </a:cubicBezTo>
                  <a:cubicBezTo>
                    <a:pt x="11" y="21"/>
                    <a:pt x="11" y="21"/>
                    <a:pt x="11" y="20"/>
                  </a:cubicBezTo>
                  <a:cubicBezTo>
                    <a:pt x="12" y="19"/>
                    <a:pt x="12" y="19"/>
                    <a:pt x="12" y="18"/>
                  </a:cubicBezTo>
                  <a:cubicBezTo>
                    <a:pt x="12" y="17"/>
                    <a:pt x="12" y="16"/>
                    <a:pt x="11" y="15"/>
                  </a:cubicBezTo>
                  <a:cubicBezTo>
                    <a:pt x="11" y="15"/>
                    <a:pt x="11" y="14"/>
                    <a:pt x="10" y="14"/>
                  </a:cubicBezTo>
                  <a:cubicBezTo>
                    <a:pt x="10" y="13"/>
                    <a:pt x="9" y="13"/>
                    <a:pt x="8" y="13"/>
                  </a:cubicBezTo>
                  <a:cubicBezTo>
                    <a:pt x="8" y="13"/>
                    <a:pt x="7" y="13"/>
                    <a:pt x="6" y="13"/>
                  </a:cubicBezTo>
                  <a:cubicBezTo>
                    <a:pt x="5" y="13"/>
                    <a:pt x="4" y="13"/>
                    <a:pt x="3" y="13"/>
                  </a:cubicBezTo>
                  <a:cubicBezTo>
                    <a:pt x="2" y="13"/>
                    <a:pt x="1" y="13"/>
                    <a:pt x="1" y="13"/>
                  </a:cubicBezTo>
                  <a:cubicBezTo>
                    <a:pt x="1" y="0"/>
                    <a:pt x="1" y="0"/>
                    <a:pt x="1" y="0"/>
                  </a:cubicBezTo>
                  <a:cubicBezTo>
                    <a:pt x="15" y="0"/>
                    <a:pt x="15" y="0"/>
                    <a:pt x="15" y="0"/>
                  </a:cubicBezTo>
                  <a:cubicBezTo>
                    <a:pt x="15" y="3"/>
                    <a:pt x="15" y="3"/>
                    <a:pt x="15" y="3"/>
                  </a:cubicBezTo>
                  <a:cubicBezTo>
                    <a:pt x="4" y="3"/>
                    <a:pt x="4" y="3"/>
                    <a:pt x="4" y="3"/>
                  </a:cubicBezTo>
                  <a:cubicBezTo>
                    <a:pt x="4" y="10"/>
                    <a:pt x="4" y="10"/>
                    <a:pt x="4" y="10"/>
                  </a:cubicBezTo>
                  <a:cubicBezTo>
                    <a:pt x="5" y="10"/>
                    <a:pt x="5" y="10"/>
                    <a:pt x="5" y="10"/>
                  </a:cubicBezTo>
                  <a:cubicBezTo>
                    <a:pt x="6" y="10"/>
                    <a:pt x="6" y="10"/>
                    <a:pt x="7" y="10"/>
                  </a:cubicBezTo>
                  <a:cubicBezTo>
                    <a:pt x="8" y="10"/>
                    <a:pt x="9" y="10"/>
                    <a:pt x="10" y="10"/>
                  </a:cubicBezTo>
                  <a:cubicBezTo>
                    <a:pt x="11" y="10"/>
                    <a:pt x="12" y="11"/>
                    <a:pt x="13" y="11"/>
                  </a:cubicBezTo>
                  <a:cubicBezTo>
                    <a:pt x="14" y="12"/>
                    <a:pt x="14" y="13"/>
                    <a:pt x="15" y="14"/>
                  </a:cubicBezTo>
                  <a:cubicBezTo>
                    <a:pt x="15" y="15"/>
                    <a:pt x="15" y="16"/>
                    <a:pt x="15"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sp>
          <p:nvSpPr>
            <p:cNvPr id="21" name="Freeform 16"/>
            <p:cNvSpPr>
              <a:spLocks noEditPoints="1" noChangeArrowheads="1"/>
            </p:cNvSpPr>
            <p:nvPr/>
          </p:nvSpPr>
          <p:spPr bwMode="auto">
            <a:xfrm>
              <a:off x="2353253" y="2670352"/>
              <a:ext cx="228600" cy="195263"/>
            </a:xfrm>
            <a:custGeom>
              <a:avLst/>
              <a:gdLst>
                <a:gd name="T0" fmla="*/ 92869 w 32"/>
                <a:gd name="T1" fmla="*/ 55789 h 28"/>
                <a:gd name="T2" fmla="*/ 78581 w 32"/>
                <a:gd name="T3" fmla="*/ 97632 h 28"/>
                <a:gd name="T4" fmla="*/ 42863 w 32"/>
                <a:gd name="T5" fmla="*/ 111579 h 28"/>
                <a:gd name="T6" fmla="*/ 14288 w 32"/>
                <a:gd name="T7" fmla="*/ 97632 h 28"/>
                <a:gd name="T8" fmla="*/ 0 w 32"/>
                <a:gd name="T9" fmla="*/ 55789 h 28"/>
                <a:gd name="T10" fmla="*/ 14288 w 32"/>
                <a:gd name="T11" fmla="*/ 13947 h 28"/>
                <a:gd name="T12" fmla="*/ 42863 w 32"/>
                <a:gd name="T13" fmla="*/ 0 h 28"/>
                <a:gd name="T14" fmla="*/ 78581 w 32"/>
                <a:gd name="T15" fmla="*/ 13947 h 28"/>
                <a:gd name="T16" fmla="*/ 92869 w 32"/>
                <a:gd name="T17" fmla="*/ 55789 h 28"/>
                <a:gd name="T18" fmla="*/ 64294 w 32"/>
                <a:gd name="T19" fmla="*/ 55789 h 28"/>
                <a:gd name="T20" fmla="*/ 64294 w 32"/>
                <a:gd name="T21" fmla="*/ 27895 h 28"/>
                <a:gd name="T22" fmla="*/ 42863 w 32"/>
                <a:gd name="T23" fmla="*/ 20921 h 28"/>
                <a:gd name="T24" fmla="*/ 28575 w 32"/>
                <a:gd name="T25" fmla="*/ 27895 h 28"/>
                <a:gd name="T26" fmla="*/ 21431 w 32"/>
                <a:gd name="T27" fmla="*/ 55789 h 28"/>
                <a:gd name="T28" fmla="*/ 28575 w 32"/>
                <a:gd name="T29" fmla="*/ 83684 h 28"/>
                <a:gd name="T30" fmla="*/ 42863 w 32"/>
                <a:gd name="T31" fmla="*/ 90658 h 28"/>
                <a:gd name="T32" fmla="*/ 64294 w 32"/>
                <a:gd name="T33" fmla="*/ 83684 h 28"/>
                <a:gd name="T34" fmla="*/ 64294 w 32"/>
                <a:gd name="T35" fmla="*/ 55789 h 28"/>
                <a:gd name="T36" fmla="*/ 171450 w 32"/>
                <a:gd name="T37" fmla="*/ 6974 h 28"/>
                <a:gd name="T38" fmla="*/ 78581 w 32"/>
                <a:gd name="T39" fmla="*/ 188289 h 28"/>
                <a:gd name="T40" fmla="*/ 57150 w 32"/>
                <a:gd name="T41" fmla="*/ 188289 h 28"/>
                <a:gd name="T42" fmla="*/ 150019 w 32"/>
                <a:gd name="T43" fmla="*/ 6974 h 28"/>
                <a:gd name="T44" fmla="*/ 171450 w 32"/>
                <a:gd name="T45" fmla="*/ 6974 h 28"/>
                <a:gd name="T46" fmla="*/ 228600 w 32"/>
                <a:gd name="T47" fmla="*/ 139474 h 28"/>
                <a:gd name="T48" fmla="*/ 214313 w 32"/>
                <a:gd name="T49" fmla="*/ 181316 h 28"/>
                <a:gd name="T50" fmla="*/ 185738 w 32"/>
                <a:gd name="T51" fmla="*/ 195263 h 28"/>
                <a:gd name="T52" fmla="*/ 150019 w 32"/>
                <a:gd name="T53" fmla="*/ 181316 h 28"/>
                <a:gd name="T54" fmla="*/ 135731 w 32"/>
                <a:gd name="T55" fmla="*/ 139474 h 28"/>
                <a:gd name="T56" fmla="*/ 150019 w 32"/>
                <a:gd name="T57" fmla="*/ 97632 h 28"/>
                <a:gd name="T58" fmla="*/ 185738 w 32"/>
                <a:gd name="T59" fmla="*/ 83684 h 28"/>
                <a:gd name="T60" fmla="*/ 214313 w 32"/>
                <a:gd name="T61" fmla="*/ 97632 h 28"/>
                <a:gd name="T62" fmla="*/ 228600 w 32"/>
                <a:gd name="T63" fmla="*/ 139474 h 28"/>
                <a:gd name="T64" fmla="*/ 207169 w 32"/>
                <a:gd name="T65" fmla="*/ 139474 h 28"/>
                <a:gd name="T66" fmla="*/ 200025 w 32"/>
                <a:gd name="T67" fmla="*/ 111579 h 28"/>
                <a:gd name="T68" fmla="*/ 185738 w 32"/>
                <a:gd name="T69" fmla="*/ 97632 h 28"/>
                <a:gd name="T70" fmla="*/ 164306 w 32"/>
                <a:gd name="T71" fmla="*/ 111579 h 28"/>
                <a:gd name="T72" fmla="*/ 164306 w 32"/>
                <a:gd name="T73" fmla="*/ 139474 h 28"/>
                <a:gd name="T74" fmla="*/ 164306 w 32"/>
                <a:gd name="T75" fmla="*/ 167368 h 28"/>
                <a:gd name="T76" fmla="*/ 185738 w 32"/>
                <a:gd name="T77" fmla="*/ 174342 h 28"/>
                <a:gd name="T78" fmla="*/ 200025 w 32"/>
                <a:gd name="T79" fmla="*/ 167368 h 28"/>
                <a:gd name="T80" fmla="*/ 207169 w 32"/>
                <a:gd name="T81" fmla="*/ 139474 h 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8"/>
                <a:gd name="T125" fmla="*/ 32 w 32"/>
                <a:gd name="T126" fmla="*/ 28 h 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8">
                  <a:moveTo>
                    <a:pt x="13" y="8"/>
                  </a:moveTo>
                  <a:cubicBezTo>
                    <a:pt x="13" y="11"/>
                    <a:pt x="12" y="13"/>
                    <a:pt x="11" y="14"/>
                  </a:cubicBezTo>
                  <a:cubicBezTo>
                    <a:pt x="10" y="15"/>
                    <a:pt x="8" y="16"/>
                    <a:pt x="6" y="16"/>
                  </a:cubicBezTo>
                  <a:cubicBezTo>
                    <a:pt x="4" y="16"/>
                    <a:pt x="3" y="15"/>
                    <a:pt x="2" y="14"/>
                  </a:cubicBezTo>
                  <a:cubicBezTo>
                    <a:pt x="1" y="13"/>
                    <a:pt x="0" y="11"/>
                    <a:pt x="0" y="8"/>
                  </a:cubicBezTo>
                  <a:cubicBezTo>
                    <a:pt x="0" y="5"/>
                    <a:pt x="1" y="3"/>
                    <a:pt x="2" y="2"/>
                  </a:cubicBezTo>
                  <a:cubicBezTo>
                    <a:pt x="3" y="1"/>
                    <a:pt x="4" y="0"/>
                    <a:pt x="6" y="0"/>
                  </a:cubicBezTo>
                  <a:cubicBezTo>
                    <a:pt x="8" y="0"/>
                    <a:pt x="10" y="1"/>
                    <a:pt x="11" y="2"/>
                  </a:cubicBezTo>
                  <a:cubicBezTo>
                    <a:pt x="12" y="3"/>
                    <a:pt x="13" y="5"/>
                    <a:pt x="13" y="8"/>
                  </a:cubicBezTo>
                  <a:close/>
                  <a:moveTo>
                    <a:pt x="9" y="8"/>
                  </a:moveTo>
                  <a:cubicBezTo>
                    <a:pt x="9" y="6"/>
                    <a:pt x="9" y="5"/>
                    <a:pt x="9" y="4"/>
                  </a:cubicBezTo>
                  <a:cubicBezTo>
                    <a:pt x="8" y="3"/>
                    <a:pt x="8" y="3"/>
                    <a:pt x="6" y="3"/>
                  </a:cubicBezTo>
                  <a:cubicBezTo>
                    <a:pt x="5" y="3"/>
                    <a:pt x="4" y="3"/>
                    <a:pt x="4" y="4"/>
                  </a:cubicBezTo>
                  <a:cubicBezTo>
                    <a:pt x="3" y="5"/>
                    <a:pt x="3" y="6"/>
                    <a:pt x="3" y="8"/>
                  </a:cubicBezTo>
                  <a:cubicBezTo>
                    <a:pt x="3" y="10"/>
                    <a:pt x="3" y="11"/>
                    <a:pt x="4" y="12"/>
                  </a:cubicBezTo>
                  <a:cubicBezTo>
                    <a:pt x="4" y="13"/>
                    <a:pt x="5" y="13"/>
                    <a:pt x="6" y="13"/>
                  </a:cubicBezTo>
                  <a:cubicBezTo>
                    <a:pt x="8" y="13"/>
                    <a:pt x="8" y="13"/>
                    <a:pt x="9" y="12"/>
                  </a:cubicBezTo>
                  <a:cubicBezTo>
                    <a:pt x="9" y="11"/>
                    <a:pt x="9" y="10"/>
                    <a:pt x="9" y="8"/>
                  </a:cubicBezTo>
                  <a:close/>
                  <a:moveTo>
                    <a:pt x="24" y="1"/>
                  </a:moveTo>
                  <a:cubicBezTo>
                    <a:pt x="11" y="27"/>
                    <a:pt x="11" y="27"/>
                    <a:pt x="11" y="27"/>
                  </a:cubicBezTo>
                  <a:cubicBezTo>
                    <a:pt x="8" y="27"/>
                    <a:pt x="8" y="27"/>
                    <a:pt x="8" y="27"/>
                  </a:cubicBezTo>
                  <a:cubicBezTo>
                    <a:pt x="21" y="1"/>
                    <a:pt x="21" y="1"/>
                    <a:pt x="21" y="1"/>
                  </a:cubicBezTo>
                  <a:lnTo>
                    <a:pt x="24" y="1"/>
                  </a:lnTo>
                  <a:close/>
                  <a:moveTo>
                    <a:pt x="32" y="20"/>
                  </a:moveTo>
                  <a:cubicBezTo>
                    <a:pt x="32" y="22"/>
                    <a:pt x="31" y="24"/>
                    <a:pt x="30" y="26"/>
                  </a:cubicBezTo>
                  <a:cubicBezTo>
                    <a:pt x="29" y="27"/>
                    <a:pt x="28" y="28"/>
                    <a:pt x="26" y="28"/>
                  </a:cubicBezTo>
                  <a:cubicBezTo>
                    <a:pt x="24" y="28"/>
                    <a:pt x="22" y="27"/>
                    <a:pt x="21" y="26"/>
                  </a:cubicBezTo>
                  <a:cubicBezTo>
                    <a:pt x="20" y="24"/>
                    <a:pt x="19" y="22"/>
                    <a:pt x="19" y="20"/>
                  </a:cubicBezTo>
                  <a:cubicBezTo>
                    <a:pt x="19" y="17"/>
                    <a:pt x="20" y="15"/>
                    <a:pt x="21" y="14"/>
                  </a:cubicBezTo>
                  <a:cubicBezTo>
                    <a:pt x="22" y="13"/>
                    <a:pt x="24" y="12"/>
                    <a:pt x="26" y="12"/>
                  </a:cubicBezTo>
                  <a:cubicBezTo>
                    <a:pt x="28" y="12"/>
                    <a:pt x="29" y="13"/>
                    <a:pt x="30" y="14"/>
                  </a:cubicBezTo>
                  <a:cubicBezTo>
                    <a:pt x="31" y="15"/>
                    <a:pt x="32" y="17"/>
                    <a:pt x="32" y="20"/>
                  </a:cubicBezTo>
                  <a:close/>
                  <a:moveTo>
                    <a:pt x="29" y="20"/>
                  </a:moveTo>
                  <a:cubicBezTo>
                    <a:pt x="29" y="18"/>
                    <a:pt x="28" y="17"/>
                    <a:pt x="28" y="16"/>
                  </a:cubicBezTo>
                  <a:cubicBezTo>
                    <a:pt x="28" y="15"/>
                    <a:pt x="27" y="14"/>
                    <a:pt x="26" y="14"/>
                  </a:cubicBezTo>
                  <a:cubicBezTo>
                    <a:pt x="24" y="14"/>
                    <a:pt x="24" y="15"/>
                    <a:pt x="23" y="16"/>
                  </a:cubicBezTo>
                  <a:cubicBezTo>
                    <a:pt x="23" y="17"/>
                    <a:pt x="23" y="18"/>
                    <a:pt x="23" y="20"/>
                  </a:cubicBezTo>
                  <a:cubicBezTo>
                    <a:pt x="23" y="22"/>
                    <a:pt x="23" y="23"/>
                    <a:pt x="23" y="24"/>
                  </a:cubicBezTo>
                  <a:cubicBezTo>
                    <a:pt x="24" y="25"/>
                    <a:pt x="24" y="25"/>
                    <a:pt x="26" y="25"/>
                  </a:cubicBezTo>
                  <a:cubicBezTo>
                    <a:pt x="27" y="25"/>
                    <a:pt x="28" y="25"/>
                    <a:pt x="28" y="24"/>
                  </a:cubicBezTo>
                  <a:cubicBezTo>
                    <a:pt x="28" y="23"/>
                    <a:pt x="29" y="22"/>
                    <a:pt x="29" y="20"/>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sp>
          <p:nvSpPr>
            <p:cNvPr id="28" name="矩形 114"/>
            <p:cNvSpPr>
              <a:spLocks noChangeArrowheads="1"/>
            </p:cNvSpPr>
            <p:nvPr/>
          </p:nvSpPr>
          <p:spPr bwMode="auto">
            <a:xfrm>
              <a:off x="1826203" y="2975152"/>
              <a:ext cx="522565" cy="52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Light" panose="020B0502040204020203" pitchFamily="34" charset="-122"/>
                  <a:ea typeface="微软雅黑 Light" panose="020B0502040204020203" pitchFamily="34" charset="-122"/>
                  <a:sym typeface="微软雅黑" panose="020B0503020204020204" pitchFamily="34" charset="-122"/>
                </a:rPr>
                <a:t>01</a:t>
              </a:r>
              <a:endParaRPr lang="zh-CN" altLang="en-US" sz="2800" dirty="0">
                <a:solidFill>
                  <a:prstClr val="white"/>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3" name="组合 2"/>
          <p:cNvGrpSpPr/>
          <p:nvPr/>
        </p:nvGrpSpPr>
        <p:grpSpPr>
          <a:xfrm>
            <a:off x="2994603" y="2625932"/>
            <a:ext cx="865188" cy="830263"/>
            <a:chOff x="2715203" y="2600532"/>
            <a:chExt cx="865188" cy="830263"/>
          </a:xfrm>
        </p:grpSpPr>
        <p:sp>
          <p:nvSpPr>
            <p:cNvPr id="14" name="Freeform 9"/>
            <p:cNvSpPr>
              <a:spLocks noChangeArrowheads="1"/>
            </p:cNvSpPr>
            <p:nvPr/>
          </p:nvSpPr>
          <p:spPr bwMode="auto">
            <a:xfrm>
              <a:off x="2715203" y="2600532"/>
              <a:ext cx="865188" cy="830263"/>
            </a:xfrm>
            <a:custGeom>
              <a:avLst/>
              <a:gdLst>
                <a:gd name="T0" fmla="*/ 865188 w 122"/>
                <a:gd name="T1" fmla="*/ 418620 h 119"/>
                <a:gd name="T2" fmla="*/ 744629 w 122"/>
                <a:gd name="T3" fmla="*/ 711654 h 119"/>
                <a:gd name="T4" fmla="*/ 432594 w 122"/>
                <a:gd name="T5" fmla="*/ 830263 h 119"/>
                <a:gd name="T6" fmla="*/ 0 w 122"/>
                <a:gd name="T7" fmla="*/ 418620 h 119"/>
                <a:gd name="T8" fmla="*/ 0 w 122"/>
                <a:gd name="T9" fmla="*/ 0 h 119"/>
                <a:gd name="T10" fmla="*/ 439686 w 122"/>
                <a:gd name="T11" fmla="*/ 0 h 119"/>
                <a:gd name="T12" fmla="*/ 865188 w 122"/>
                <a:gd name="T13" fmla="*/ 418620 h 119"/>
                <a:gd name="T14" fmla="*/ 0 60000 65536"/>
                <a:gd name="T15" fmla="*/ 0 60000 65536"/>
                <a:gd name="T16" fmla="*/ 0 60000 65536"/>
                <a:gd name="T17" fmla="*/ 0 60000 65536"/>
                <a:gd name="T18" fmla="*/ 0 60000 65536"/>
                <a:gd name="T19" fmla="*/ 0 60000 65536"/>
                <a:gd name="T20" fmla="*/ 0 60000 65536"/>
                <a:gd name="T21" fmla="*/ 0 w 122"/>
                <a:gd name="T22" fmla="*/ 0 h 119"/>
                <a:gd name="T23" fmla="*/ 122 w 1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19">
                  <a:moveTo>
                    <a:pt x="122" y="60"/>
                  </a:moveTo>
                  <a:cubicBezTo>
                    <a:pt x="122" y="76"/>
                    <a:pt x="115" y="91"/>
                    <a:pt x="105" y="102"/>
                  </a:cubicBezTo>
                  <a:cubicBezTo>
                    <a:pt x="94" y="113"/>
                    <a:pt x="78" y="119"/>
                    <a:pt x="61" y="119"/>
                  </a:cubicBezTo>
                  <a:cubicBezTo>
                    <a:pt x="28" y="119"/>
                    <a:pt x="0" y="93"/>
                    <a:pt x="0" y="60"/>
                  </a:cubicBezTo>
                  <a:cubicBezTo>
                    <a:pt x="0" y="0"/>
                    <a:pt x="0" y="0"/>
                    <a:pt x="0" y="0"/>
                  </a:cubicBezTo>
                  <a:cubicBezTo>
                    <a:pt x="62" y="0"/>
                    <a:pt x="62" y="0"/>
                    <a:pt x="62" y="0"/>
                  </a:cubicBezTo>
                  <a:cubicBezTo>
                    <a:pt x="95" y="0"/>
                    <a:pt x="122" y="27"/>
                    <a:pt x="122" y="60"/>
                  </a:cubicBezTo>
                  <a:close/>
                </a:path>
              </a:pathLst>
            </a:custGeom>
            <a:solidFill>
              <a:schemeClr val="accent3"/>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sp>
          <p:nvSpPr>
            <p:cNvPr id="22" name="Freeform 17"/>
            <p:cNvSpPr>
              <a:spLocks noChangeArrowheads="1"/>
            </p:cNvSpPr>
            <p:nvPr/>
          </p:nvSpPr>
          <p:spPr bwMode="auto">
            <a:xfrm>
              <a:off x="2786641" y="2656065"/>
              <a:ext cx="112712" cy="180975"/>
            </a:xfrm>
            <a:custGeom>
              <a:avLst/>
              <a:gdLst>
                <a:gd name="T0" fmla="*/ 112712 w 16"/>
                <a:gd name="T1" fmla="*/ 180975 h 26"/>
                <a:gd name="T2" fmla="*/ 0 w 16"/>
                <a:gd name="T3" fmla="*/ 180975 h 26"/>
                <a:gd name="T4" fmla="*/ 0 w 16"/>
                <a:gd name="T5" fmla="*/ 160093 h 26"/>
                <a:gd name="T6" fmla="*/ 21134 w 16"/>
                <a:gd name="T7" fmla="*/ 139212 h 26"/>
                <a:gd name="T8" fmla="*/ 42267 w 16"/>
                <a:gd name="T9" fmla="*/ 118330 h 26"/>
                <a:gd name="T10" fmla="*/ 70445 w 16"/>
                <a:gd name="T11" fmla="*/ 76566 h 26"/>
                <a:gd name="T12" fmla="*/ 77490 w 16"/>
                <a:gd name="T13" fmla="*/ 48724 h 26"/>
                <a:gd name="T14" fmla="*/ 77490 w 16"/>
                <a:gd name="T15" fmla="*/ 34803 h 26"/>
                <a:gd name="T16" fmla="*/ 70445 w 16"/>
                <a:gd name="T17" fmla="*/ 27842 h 26"/>
                <a:gd name="T18" fmla="*/ 63401 w 16"/>
                <a:gd name="T19" fmla="*/ 20882 h 26"/>
                <a:gd name="T20" fmla="*/ 49312 w 16"/>
                <a:gd name="T21" fmla="*/ 20882 h 26"/>
                <a:gd name="T22" fmla="*/ 35223 w 16"/>
                <a:gd name="T23" fmla="*/ 20882 h 26"/>
                <a:gd name="T24" fmla="*/ 21134 w 16"/>
                <a:gd name="T25" fmla="*/ 27842 h 26"/>
                <a:gd name="T26" fmla="*/ 14089 w 16"/>
                <a:gd name="T27" fmla="*/ 27842 h 26"/>
                <a:gd name="T28" fmla="*/ 7045 w 16"/>
                <a:gd name="T29" fmla="*/ 34803 h 26"/>
                <a:gd name="T30" fmla="*/ 7045 w 16"/>
                <a:gd name="T31" fmla="*/ 34803 h 26"/>
                <a:gd name="T32" fmla="*/ 7045 w 16"/>
                <a:gd name="T33" fmla="*/ 6961 h 26"/>
                <a:gd name="T34" fmla="*/ 28178 w 16"/>
                <a:gd name="T35" fmla="*/ 0 h 26"/>
                <a:gd name="T36" fmla="*/ 49312 w 16"/>
                <a:gd name="T37" fmla="*/ 0 h 26"/>
                <a:gd name="T38" fmla="*/ 91579 w 16"/>
                <a:gd name="T39" fmla="*/ 13921 h 26"/>
                <a:gd name="T40" fmla="*/ 105668 w 16"/>
                <a:gd name="T41" fmla="*/ 48724 h 26"/>
                <a:gd name="T42" fmla="*/ 105668 w 16"/>
                <a:gd name="T43" fmla="*/ 69606 h 26"/>
                <a:gd name="T44" fmla="*/ 98623 w 16"/>
                <a:gd name="T45" fmla="*/ 83527 h 26"/>
                <a:gd name="T46" fmla="*/ 84534 w 16"/>
                <a:gd name="T47" fmla="*/ 97448 h 26"/>
                <a:gd name="T48" fmla="*/ 70445 w 16"/>
                <a:gd name="T49" fmla="*/ 118330 h 26"/>
                <a:gd name="T50" fmla="*/ 49312 w 16"/>
                <a:gd name="T51" fmla="*/ 139212 h 26"/>
                <a:gd name="T52" fmla="*/ 21134 w 16"/>
                <a:gd name="T53" fmla="*/ 160093 h 26"/>
                <a:gd name="T54" fmla="*/ 112712 w 16"/>
                <a:gd name="T55" fmla="*/ 160093 h 26"/>
                <a:gd name="T56" fmla="*/ 112712 w 16"/>
                <a:gd name="T57" fmla="*/ 180975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26"/>
                <a:gd name="T89" fmla="*/ 16 w 16"/>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26">
                  <a:moveTo>
                    <a:pt x="16" y="26"/>
                  </a:moveTo>
                  <a:cubicBezTo>
                    <a:pt x="0" y="26"/>
                    <a:pt x="0" y="26"/>
                    <a:pt x="0" y="26"/>
                  </a:cubicBezTo>
                  <a:cubicBezTo>
                    <a:pt x="0" y="23"/>
                    <a:pt x="0" y="23"/>
                    <a:pt x="0" y="23"/>
                  </a:cubicBezTo>
                  <a:cubicBezTo>
                    <a:pt x="1" y="22"/>
                    <a:pt x="2" y="21"/>
                    <a:pt x="3" y="20"/>
                  </a:cubicBezTo>
                  <a:cubicBezTo>
                    <a:pt x="4" y="19"/>
                    <a:pt x="5" y="18"/>
                    <a:pt x="6" y="17"/>
                  </a:cubicBezTo>
                  <a:cubicBezTo>
                    <a:pt x="8" y="14"/>
                    <a:pt x="10" y="13"/>
                    <a:pt x="10" y="11"/>
                  </a:cubicBezTo>
                  <a:cubicBezTo>
                    <a:pt x="11" y="10"/>
                    <a:pt x="11" y="9"/>
                    <a:pt x="11" y="7"/>
                  </a:cubicBezTo>
                  <a:cubicBezTo>
                    <a:pt x="11" y="6"/>
                    <a:pt x="11" y="6"/>
                    <a:pt x="11" y="5"/>
                  </a:cubicBezTo>
                  <a:cubicBezTo>
                    <a:pt x="11" y="5"/>
                    <a:pt x="11" y="4"/>
                    <a:pt x="10" y="4"/>
                  </a:cubicBezTo>
                  <a:cubicBezTo>
                    <a:pt x="10" y="4"/>
                    <a:pt x="9" y="3"/>
                    <a:pt x="9" y="3"/>
                  </a:cubicBezTo>
                  <a:cubicBezTo>
                    <a:pt x="8" y="3"/>
                    <a:pt x="8" y="3"/>
                    <a:pt x="7" y="3"/>
                  </a:cubicBezTo>
                  <a:cubicBezTo>
                    <a:pt x="6" y="3"/>
                    <a:pt x="6" y="3"/>
                    <a:pt x="5" y="3"/>
                  </a:cubicBezTo>
                  <a:cubicBezTo>
                    <a:pt x="4" y="3"/>
                    <a:pt x="4" y="3"/>
                    <a:pt x="3" y="4"/>
                  </a:cubicBezTo>
                  <a:cubicBezTo>
                    <a:pt x="3" y="4"/>
                    <a:pt x="2" y="4"/>
                    <a:pt x="2" y="4"/>
                  </a:cubicBezTo>
                  <a:cubicBezTo>
                    <a:pt x="1" y="5"/>
                    <a:pt x="1" y="5"/>
                    <a:pt x="1" y="5"/>
                  </a:cubicBezTo>
                  <a:cubicBezTo>
                    <a:pt x="1" y="5"/>
                    <a:pt x="1" y="5"/>
                    <a:pt x="1" y="5"/>
                  </a:cubicBezTo>
                  <a:cubicBezTo>
                    <a:pt x="1" y="1"/>
                    <a:pt x="1" y="1"/>
                    <a:pt x="1" y="1"/>
                  </a:cubicBezTo>
                  <a:cubicBezTo>
                    <a:pt x="1" y="1"/>
                    <a:pt x="2" y="1"/>
                    <a:pt x="4" y="0"/>
                  </a:cubicBezTo>
                  <a:cubicBezTo>
                    <a:pt x="5" y="0"/>
                    <a:pt x="6" y="0"/>
                    <a:pt x="7" y="0"/>
                  </a:cubicBezTo>
                  <a:cubicBezTo>
                    <a:pt x="10" y="0"/>
                    <a:pt x="12" y="1"/>
                    <a:pt x="13" y="2"/>
                  </a:cubicBezTo>
                  <a:cubicBezTo>
                    <a:pt x="14" y="3"/>
                    <a:pt x="15" y="5"/>
                    <a:pt x="15" y="7"/>
                  </a:cubicBezTo>
                  <a:cubicBezTo>
                    <a:pt x="15" y="8"/>
                    <a:pt x="15" y="9"/>
                    <a:pt x="15" y="10"/>
                  </a:cubicBezTo>
                  <a:cubicBezTo>
                    <a:pt x="14" y="11"/>
                    <a:pt x="14" y="12"/>
                    <a:pt x="14" y="12"/>
                  </a:cubicBezTo>
                  <a:cubicBezTo>
                    <a:pt x="13" y="13"/>
                    <a:pt x="13" y="14"/>
                    <a:pt x="12" y="14"/>
                  </a:cubicBezTo>
                  <a:cubicBezTo>
                    <a:pt x="12" y="15"/>
                    <a:pt x="11" y="16"/>
                    <a:pt x="10" y="17"/>
                  </a:cubicBezTo>
                  <a:cubicBezTo>
                    <a:pt x="9" y="18"/>
                    <a:pt x="8" y="19"/>
                    <a:pt x="7" y="20"/>
                  </a:cubicBezTo>
                  <a:cubicBezTo>
                    <a:pt x="5" y="22"/>
                    <a:pt x="4" y="23"/>
                    <a:pt x="3" y="23"/>
                  </a:cubicBezTo>
                  <a:cubicBezTo>
                    <a:pt x="16" y="23"/>
                    <a:pt x="16" y="23"/>
                    <a:pt x="16" y="23"/>
                  </a:cubicBezTo>
                  <a:lnTo>
                    <a:pt x="16" y="26"/>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sp>
          <p:nvSpPr>
            <p:cNvPr id="23" name="Freeform 18"/>
            <p:cNvSpPr>
              <a:spLocks noChangeArrowheads="1"/>
            </p:cNvSpPr>
            <p:nvPr/>
          </p:nvSpPr>
          <p:spPr bwMode="auto">
            <a:xfrm>
              <a:off x="2927928" y="2656067"/>
              <a:ext cx="107950" cy="188912"/>
            </a:xfrm>
            <a:custGeom>
              <a:avLst/>
              <a:gdLst>
                <a:gd name="T0" fmla="*/ 107950 w 15"/>
                <a:gd name="T1" fmla="*/ 125941 h 27"/>
                <a:gd name="T2" fmla="*/ 107950 w 15"/>
                <a:gd name="T3" fmla="*/ 153928 h 27"/>
                <a:gd name="T4" fmla="*/ 93557 w 15"/>
                <a:gd name="T5" fmla="*/ 167922 h 27"/>
                <a:gd name="T6" fmla="*/ 71967 w 15"/>
                <a:gd name="T7" fmla="*/ 181915 h 27"/>
                <a:gd name="T8" fmla="*/ 50377 w 15"/>
                <a:gd name="T9" fmla="*/ 188912 h 27"/>
                <a:gd name="T10" fmla="*/ 21590 w 15"/>
                <a:gd name="T11" fmla="*/ 188912 h 27"/>
                <a:gd name="T12" fmla="*/ 0 w 15"/>
                <a:gd name="T13" fmla="*/ 174919 h 27"/>
                <a:gd name="T14" fmla="*/ 0 w 15"/>
                <a:gd name="T15" fmla="*/ 153928 h 27"/>
                <a:gd name="T16" fmla="*/ 0 w 15"/>
                <a:gd name="T17" fmla="*/ 153928 h 27"/>
                <a:gd name="T18" fmla="*/ 7197 w 15"/>
                <a:gd name="T19" fmla="*/ 153928 h 27"/>
                <a:gd name="T20" fmla="*/ 21590 w 15"/>
                <a:gd name="T21" fmla="*/ 160925 h 27"/>
                <a:gd name="T22" fmla="*/ 35983 w 15"/>
                <a:gd name="T23" fmla="*/ 167922 h 27"/>
                <a:gd name="T24" fmla="*/ 50377 w 15"/>
                <a:gd name="T25" fmla="*/ 167922 h 27"/>
                <a:gd name="T26" fmla="*/ 64770 w 15"/>
                <a:gd name="T27" fmla="*/ 167922 h 27"/>
                <a:gd name="T28" fmla="*/ 71967 w 15"/>
                <a:gd name="T29" fmla="*/ 153928 h 27"/>
                <a:gd name="T30" fmla="*/ 79163 w 15"/>
                <a:gd name="T31" fmla="*/ 146932 h 27"/>
                <a:gd name="T32" fmla="*/ 86360 w 15"/>
                <a:gd name="T33" fmla="*/ 125941 h 27"/>
                <a:gd name="T34" fmla="*/ 79163 w 15"/>
                <a:gd name="T35" fmla="*/ 111948 h 27"/>
                <a:gd name="T36" fmla="*/ 71967 w 15"/>
                <a:gd name="T37" fmla="*/ 97954 h 27"/>
                <a:gd name="T38" fmla="*/ 57573 w 15"/>
                <a:gd name="T39" fmla="*/ 90958 h 27"/>
                <a:gd name="T40" fmla="*/ 43180 w 15"/>
                <a:gd name="T41" fmla="*/ 90958 h 27"/>
                <a:gd name="T42" fmla="*/ 21590 w 15"/>
                <a:gd name="T43" fmla="*/ 90958 h 27"/>
                <a:gd name="T44" fmla="*/ 7197 w 15"/>
                <a:gd name="T45" fmla="*/ 97954 h 27"/>
                <a:gd name="T46" fmla="*/ 7197 w 15"/>
                <a:gd name="T47" fmla="*/ 0 h 27"/>
                <a:gd name="T48" fmla="*/ 107950 w 15"/>
                <a:gd name="T49" fmla="*/ 0 h 27"/>
                <a:gd name="T50" fmla="*/ 107950 w 15"/>
                <a:gd name="T51" fmla="*/ 20990 h 27"/>
                <a:gd name="T52" fmla="*/ 28787 w 15"/>
                <a:gd name="T53" fmla="*/ 20990 h 27"/>
                <a:gd name="T54" fmla="*/ 28787 w 15"/>
                <a:gd name="T55" fmla="*/ 69967 h 27"/>
                <a:gd name="T56" fmla="*/ 43180 w 15"/>
                <a:gd name="T57" fmla="*/ 69967 h 27"/>
                <a:gd name="T58" fmla="*/ 50377 w 15"/>
                <a:gd name="T59" fmla="*/ 69967 h 27"/>
                <a:gd name="T60" fmla="*/ 71967 w 15"/>
                <a:gd name="T61" fmla="*/ 76964 h 27"/>
                <a:gd name="T62" fmla="*/ 93557 w 15"/>
                <a:gd name="T63" fmla="*/ 83961 h 27"/>
                <a:gd name="T64" fmla="*/ 107950 w 15"/>
                <a:gd name="T65" fmla="*/ 97954 h 27"/>
                <a:gd name="T66" fmla="*/ 107950 w 15"/>
                <a:gd name="T67" fmla="*/ 125941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
                <a:gd name="T103" fmla="*/ 0 h 27"/>
                <a:gd name="T104" fmla="*/ 15 w 15"/>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 h="27">
                  <a:moveTo>
                    <a:pt x="15" y="18"/>
                  </a:moveTo>
                  <a:cubicBezTo>
                    <a:pt x="15" y="19"/>
                    <a:pt x="15" y="21"/>
                    <a:pt x="15" y="22"/>
                  </a:cubicBezTo>
                  <a:cubicBezTo>
                    <a:pt x="14" y="23"/>
                    <a:pt x="14" y="24"/>
                    <a:pt x="13" y="24"/>
                  </a:cubicBezTo>
                  <a:cubicBezTo>
                    <a:pt x="12" y="25"/>
                    <a:pt x="11" y="26"/>
                    <a:pt x="10" y="26"/>
                  </a:cubicBezTo>
                  <a:cubicBezTo>
                    <a:pt x="9" y="27"/>
                    <a:pt x="8" y="27"/>
                    <a:pt x="7" y="27"/>
                  </a:cubicBezTo>
                  <a:cubicBezTo>
                    <a:pt x="5" y="27"/>
                    <a:pt x="4" y="27"/>
                    <a:pt x="3" y="27"/>
                  </a:cubicBezTo>
                  <a:cubicBezTo>
                    <a:pt x="2" y="26"/>
                    <a:pt x="1" y="26"/>
                    <a:pt x="0" y="25"/>
                  </a:cubicBezTo>
                  <a:cubicBezTo>
                    <a:pt x="0" y="22"/>
                    <a:pt x="0" y="22"/>
                    <a:pt x="0" y="22"/>
                  </a:cubicBezTo>
                  <a:cubicBezTo>
                    <a:pt x="0" y="22"/>
                    <a:pt x="0" y="22"/>
                    <a:pt x="0" y="22"/>
                  </a:cubicBezTo>
                  <a:cubicBezTo>
                    <a:pt x="0" y="22"/>
                    <a:pt x="1" y="22"/>
                    <a:pt x="1" y="22"/>
                  </a:cubicBezTo>
                  <a:cubicBezTo>
                    <a:pt x="2" y="23"/>
                    <a:pt x="2" y="23"/>
                    <a:pt x="3" y="23"/>
                  </a:cubicBezTo>
                  <a:cubicBezTo>
                    <a:pt x="4" y="23"/>
                    <a:pt x="4" y="24"/>
                    <a:pt x="5" y="24"/>
                  </a:cubicBezTo>
                  <a:cubicBezTo>
                    <a:pt x="5" y="24"/>
                    <a:pt x="6" y="24"/>
                    <a:pt x="7" y="24"/>
                  </a:cubicBezTo>
                  <a:cubicBezTo>
                    <a:pt x="7" y="24"/>
                    <a:pt x="8" y="24"/>
                    <a:pt x="9" y="24"/>
                  </a:cubicBezTo>
                  <a:cubicBezTo>
                    <a:pt x="9" y="23"/>
                    <a:pt x="10" y="23"/>
                    <a:pt x="10" y="22"/>
                  </a:cubicBezTo>
                  <a:cubicBezTo>
                    <a:pt x="11" y="22"/>
                    <a:pt x="11" y="21"/>
                    <a:pt x="11" y="21"/>
                  </a:cubicBezTo>
                  <a:cubicBezTo>
                    <a:pt x="12" y="20"/>
                    <a:pt x="12" y="19"/>
                    <a:pt x="12" y="18"/>
                  </a:cubicBezTo>
                  <a:cubicBezTo>
                    <a:pt x="12" y="17"/>
                    <a:pt x="12" y="16"/>
                    <a:pt x="11" y="16"/>
                  </a:cubicBezTo>
                  <a:cubicBezTo>
                    <a:pt x="11" y="15"/>
                    <a:pt x="11" y="15"/>
                    <a:pt x="10" y="14"/>
                  </a:cubicBezTo>
                  <a:cubicBezTo>
                    <a:pt x="10" y="14"/>
                    <a:pt x="9" y="14"/>
                    <a:pt x="8" y="13"/>
                  </a:cubicBezTo>
                  <a:cubicBezTo>
                    <a:pt x="8" y="13"/>
                    <a:pt x="7" y="13"/>
                    <a:pt x="6" y="13"/>
                  </a:cubicBezTo>
                  <a:cubicBezTo>
                    <a:pt x="5" y="13"/>
                    <a:pt x="4" y="13"/>
                    <a:pt x="3" y="13"/>
                  </a:cubicBezTo>
                  <a:cubicBezTo>
                    <a:pt x="2" y="14"/>
                    <a:pt x="1" y="14"/>
                    <a:pt x="1" y="14"/>
                  </a:cubicBezTo>
                  <a:cubicBezTo>
                    <a:pt x="1" y="0"/>
                    <a:pt x="1" y="0"/>
                    <a:pt x="1" y="0"/>
                  </a:cubicBezTo>
                  <a:cubicBezTo>
                    <a:pt x="15" y="0"/>
                    <a:pt x="15" y="0"/>
                    <a:pt x="15" y="0"/>
                  </a:cubicBezTo>
                  <a:cubicBezTo>
                    <a:pt x="15" y="3"/>
                    <a:pt x="15" y="3"/>
                    <a:pt x="15" y="3"/>
                  </a:cubicBezTo>
                  <a:cubicBezTo>
                    <a:pt x="4" y="3"/>
                    <a:pt x="4" y="3"/>
                    <a:pt x="4" y="3"/>
                  </a:cubicBezTo>
                  <a:cubicBezTo>
                    <a:pt x="4" y="10"/>
                    <a:pt x="4" y="10"/>
                    <a:pt x="4" y="10"/>
                  </a:cubicBezTo>
                  <a:cubicBezTo>
                    <a:pt x="5" y="10"/>
                    <a:pt x="5" y="10"/>
                    <a:pt x="6" y="10"/>
                  </a:cubicBezTo>
                  <a:cubicBezTo>
                    <a:pt x="6" y="10"/>
                    <a:pt x="6" y="10"/>
                    <a:pt x="7" y="10"/>
                  </a:cubicBezTo>
                  <a:cubicBezTo>
                    <a:pt x="8" y="10"/>
                    <a:pt x="9" y="10"/>
                    <a:pt x="10" y="11"/>
                  </a:cubicBezTo>
                  <a:cubicBezTo>
                    <a:pt x="11" y="11"/>
                    <a:pt x="12" y="11"/>
                    <a:pt x="13" y="12"/>
                  </a:cubicBezTo>
                  <a:cubicBezTo>
                    <a:pt x="14" y="13"/>
                    <a:pt x="14" y="13"/>
                    <a:pt x="15" y="14"/>
                  </a:cubicBezTo>
                  <a:cubicBezTo>
                    <a:pt x="15" y="15"/>
                    <a:pt x="15" y="17"/>
                    <a:pt x="15"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sp>
          <p:nvSpPr>
            <p:cNvPr id="24" name="Freeform 19"/>
            <p:cNvSpPr>
              <a:spLocks noEditPoints="1" noChangeArrowheads="1"/>
            </p:cNvSpPr>
            <p:nvPr/>
          </p:nvSpPr>
          <p:spPr bwMode="auto">
            <a:xfrm>
              <a:off x="3062866" y="2656067"/>
              <a:ext cx="220662" cy="188912"/>
            </a:xfrm>
            <a:custGeom>
              <a:avLst/>
              <a:gdLst>
                <a:gd name="T0" fmla="*/ 85418 w 31"/>
                <a:gd name="T1" fmla="*/ 55974 h 27"/>
                <a:gd name="T2" fmla="*/ 78299 w 31"/>
                <a:gd name="T3" fmla="*/ 90958 h 27"/>
                <a:gd name="T4" fmla="*/ 42709 w 31"/>
                <a:gd name="T5" fmla="*/ 104951 h 27"/>
                <a:gd name="T6" fmla="*/ 14236 w 31"/>
                <a:gd name="T7" fmla="*/ 90958 h 27"/>
                <a:gd name="T8" fmla="*/ 0 w 31"/>
                <a:gd name="T9" fmla="*/ 55974 h 27"/>
                <a:gd name="T10" fmla="*/ 14236 w 31"/>
                <a:gd name="T11" fmla="*/ 13993 h 27"/>
                <a:gd name="T12" fmla="*/ 42709 w 31"/>
                <a:gd name="T13" fmla="*/ 0 h 27"/>
                <a:gd name="T14" fmla="*/ 78299 w 31"/>
                <a:gd name="T15" fmla="*/ 13993 h 27"/>
                <a:gd name="T16" fmla="*/ 85418 w 31"/>
                <a:gd name="T17" fmla="*/ 55974 h 27"/>
                <a:gd name="T18" fmla="*/ 64063 w 31"/>
                <a:gd name="T19" fmla="*/ 55974 h 27"/>
                <a:gd name="T20" fmla="*/ 64063 w 31"/>
                <a:gd name="T21" fmla="*/ 27987 h 27"/>
                <a:gd name="T22" fmla="*/ 42709 w 31"/>
                <a:gd name="T23" fmla="*/ 13993 h 27"/>
                <a:gd name="T24" fmla="*/ 28473 w 31"/>
                <a:gd name="T25" fmla="*/ 27987 h 27"/>
                <a:gd name="T26" fmla="*/ 21354 w 31"/>
                <a:gd name="T27" fmla="*/ 55974 h 27"/>
                <a:gd name="T28" fmla="*/ 28473 w 31"/>
                <a:gd name="T29" fmla="*/ 83961 h 27"/>
                <a:gd name="T30" fmla="*/ 42709 w 31"/>
                <a:gd name="T31" fmla="*/ 90958 h 27"/>
                <a:gd name="T32" fmla="*/ 64063 w 31"/>
                <a:gd name="T33" fmla="*/ 83961 h 27"/>
                <a:gd name="T34" fmla="*/ 64063 w 31"/>
                <a:gd name="T35" fmla="*/ 55974 h 27"/>
                <a:gd name="T36" fmla="*/ 170835 w 31"/>
                <a:gd name="T37" fmla="*/ 0 h 27"/>
                <a:gd name="T38" fmla="*/ 71181 w 31"/>
                <a:gd name="T39" fmla="*/ 181915 h 27"/>
                <a:gd name="T40" fmla="*/ 49827 w 31"/>
                <a:gd name="T41" fmla="*/ 181915 h 27"/>
                <a:gd name="T42" fmla="*/ 149481 w 31"/>
                <a:gd name="T43" fmla="*/ 0 h 27"/>
                <a:gd name="T44" fmla="*/ 170835 w 31"/>
                <a:gd name="T45" fmla="*/ 0 h 27"/>
                <a:gd name="T46" fmla="*/ 220662 w 31"/>
                <a:gd name="T47" fmla="*/ 132938 h 27"/>
                <a:gd name="T48" fmla="*/ 213544 w 31"/>
                <a:gd name="T49" fmla="*/ 174919 h 27"/>
                <a:gd name="T50" fmla="*/ 177953 w 31"/>
                <a:gd name="T51" fmla="*/ 188912 h 27"/>
                <a:gd name="T52" fmla="*/ 149481 w 31"/>
                <a:gd name="T53" fmla="*/ 174919 h 27"/>
                <a:gd name="T54" fmla="*/ 135244 w 31"/>
                <a:gd name="T55" fmla="*/ 132938 h 27"/>
                <a:gd name="T56" fmla="*/ 149481 w 31"/>
                <a:gd name="T57" fmla="*/ 90958 h 27"/>
                <a:gd name="T58" fmla="*/ 177953 w 31"/>
                <a:gd name="T59" fmla="*/ 83961 h 27"/>
                <a:gd name="T60" fmla="*/ 213544 w 31"/>
                <a:gd name="T61" fmla="*/ 90958 h 27"/>
                <a:gd name="T62" fmla="*/ 220662 w 31"/>
                <a:gd name="T63" fmla="*/ 132938 h 27"/>
                <a:gd name="T64" fmla="*/ 199308 w 31"/>
                <a:gd name="T65" fmla="*/ 132938 h 27"/>
                <a:gd name="T66" fmla="*/ 199308 w 31"/>
                <a:gd name="T67" fmla="*/ 104951 h 27"/>
                <a:gd name="T68" fmla="*/ 177953 w 31"/>
                <a:gd name="T69" fmla="*/ 97954 h 27"/>
                <a:gd name="T70" fmla="*/ 163717 w 31"/>
                <a:gd name="T71" fmla="*/ 104951 h 27"/>
                <a:gd name="T72" fmla="*/ 156599 w 31"/>
                <a:gd name="T73" fmla="*/ 132938 h 27"/>
                <a:gd name="T74" fmla="*/ 163717 w 31"/>
                <a:gd name="T75" fmla="*/ 160925 h 27"/>
                <a:gd name="T76" fmla="*/ 177953 w 31"/>
                <a:gd name="T77" fmla="*/ 174919 h 27"/>
                <a:gd name="T78" fmla="*/ 199308 w 31"/>
                <a:gd name="T79" fmla="*/ 160925 h 27"/>
                <a:gd name="T80" fmla="*/ 199308 w 31"/>
                <a:gd name="T81" fmla="*/ 132938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
                <a:gd name="T124" fmla="*/ 0 h 27"/>
                <a:gd name="T125" fmla="*/ 31 w 31"/>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 h="27">
                  <a:moveTo>
                    <a:pt x="12" y="8"/>
                  </a:moveTo>
                  <a:cubicBezTo>
                    <a:pt x="12" y="10"/>
                    <a:pt x="12" y="12"/>
                    <a:pt x="11" y="13"/>
                  </a:cubicBezTo>
                  <a:cubicBezTo>
                    <a:pt x="10" y="15"/>
                    <a:pt x="8" y="15"/>
                    <a:pt x="6" y="15"/>
                  </a:cubicBezTo>
                  <a:cubicBezTo>
                    <a:pt x="4" y="15"/>
                    <a:pt x="3" y="15"/>
                    <a:pt x="2" y="13"/>
                  </a:cubicBezTo>
                  <a:cubicBezTo>
                    <a:pt x="1" y="12"/>
                    <a:pt x="0" y="10"/>
                    <a:pt x="0" y="8"/>
                  </a:cubicBezTo>
                  <a:cubicBezTo>
                    <a:pt x="0" y="5"/>
                    <a:pt x="1" y="3"/>
                    <a:pt x="2" y="2"/>
                  </a:cubicBezTo>
                  <a:cubicBezTo>
                    <a:pt x="3" y="1"/>
                    <a:pt x="4" y="0"/>
                    <a:pt x="6" y="0"/>
                  </a:cubicBezTo>
                  <a:cubicBezTo>
                    <a:pt x="8" y="0"/>
                    <a:pt x="10" y="1"/>
                    <a:pt x="11" y="2"/>
                  </a:cubicBezTo>
                  <a:cubicBezTo>
                    <a:pt x="12" y="3"/>
                    <a:pt x="12" y="5"/>
                    <a:pt x="12" y="8"/>
                  </a:cubicBezTo>
                  <a:close/>
                  <a:moveTo>
                    <a:pt x="9" y="8"/>
                  </a:moveTo>
                  <a:cubicBezTo>
                    <a:pt x="9" y="6"/>
                    <a:pt x="9" y="5"/>
                    <a:pt x="9" y="4"/>
                  </a:cubicBezTo>
                  <a:cubicBezTo>
                    <a:pt x="8" y="3"/>
                    <a:pt x="7" y="2"/>
                    <a:pt x="6" y="2"/>
                  </a:cubicBezTo>
                  <a:cubicBezTo>
                    <a:pt x="5" y="2"/>
                    <a:pt x="4" y="3"/>
                    <a:pt x="4" y="4"/>
                  </a:cubicBezTo>
                  <a:cubicBezTo>
                    <a:pt x="3" y="5"/>
                    <a:pt x="3" y="6"/>
                    <a:pt x="3" y="8"/>
                  </a:cubicBezTo>
                  <a:cubicBezTo>
                    <a:pt x="3" y="9"/>
                    <a:pt x="3" y="11"/>
                    <a:pt x="4" y="12"/>
                  </a:cubicBezTo>
                  <a:cubicBezTo>
                    <a:pt x="4" y="13"/>
                    <a:pt x="5" y="13"/>
                    <a:pt x="6" y="13"/>
                  </a:cubicBezTo>
                  <a:cubicBezTo>
                    <a:pt x="7" y="13"/>
                    <a:pt x="8" y="13"/>
                    <a:pt x="9" y="12"/>
                  </a:cubicBezTo>
                  <a:cubicBezTo>
                    <a:pt x="9" y="11"/>
                    <a:pt x="9" y="9"/>
                    <a:pt x="9" y="8"/>
                  </a:cubicBezTo>
                  <a:close/>
                  <a:moveTo>
                    <a:pt x="24" y="0"/>
                  </a:moveTo>
                  <a:cubicBezTo>
                    <a:pt x="10" y="26"/>
                    <a:pt x="10" y="26"/>
                    <a:pt x="10" y="26"/>
                  </a:cubicBezTo>
                  <a:cubicBezTo>
                    <a:pt x="7" y="26"/>
                    <a:pt x="7" y="26"/>
                    <a:pt x="7" y="26"/>
                  </a:cubicBezTo>
                  <a:cubicBezTo>
                    <a:pt x="21" y="0"/>
                    <a:pt x="21" y="0"/>
                    <a:pt x="21" y="0"/>
                  </a:cubicBezTo>
                  <a:lnTo>
                    <a:pt x="24" y="0"/>
                  </a:lnTo>
                  <a:close/>
                  <a:moveTo>
                    <a:pt x="31" y="19"/>
                  </a:moveTo>
                  <a:cubicBezTo>
                    <a:pt x="31" y="22"/>
                    <a:pt x="31" y="24"/>
                    <a:pt x="30" y="25"/>
                  </a:cubicBezTo>
                  <a:cubicBezTo>
                    <a:pt x="29" y="26"/>
                    <a:pt x="27" y="27"/>
                    <a:pt x="25" y="27"/>
                  </a:cubicBezTo>
                  <a:cubicBezTo>
                    <a:pt x="23" y="27"/>
                    <a:pt x="22" y="26"/>
                    <a:pt x="21" y="25"/>
                  </a:cubicBezTo>
                  <a:cubicBezTo>
                    <a:pt x="20" y="24"/>
                    <a:pt x="19" y="22"/>
                    <a:pt x="19" y="19"/>
                  </a:cubicBezTo>
                  <a:cubicBezTo>
                    <a:pt x="19" y="17"/>
                    <a:pt x="20" y="15"/>
                    <a:pt x="21" y="13"/>
                  </a:cubicBezTo>
                  <a:cubicBezTo>
                    <a:pt x="22" y="12"/>
                    <a:pt x="23" y="12"/>
                    <a:pt x="25" y="12"/>
                  </a:cubicBezTo>
                  <a:cubicBezTo>
                    <a:pt x="27" y="12"/>
                    <a:pt x="29" y="12"/>
                    <a:pt x="30" y="13"/>
                  </a:cubicBezTo>
                  <a:cubicBezTo>
                    <a:pt x="31" y="15"/>
                    <a:pt x="31" y="17"/>
                    <a:pt x="31" y="19"/>
                  </a:cubicBezTo>
                  <a:close/>
                  <a:moveTo>
                    <a:pt x="28" y="19"/>
                  </a:moveTo>
                  <a:cubicBezTo>
                    <a:pt x="28" y="17"/>
                    <a:pt x="28" y="16"/>
                    <a:pt x="28" y="15"/>
                  </a:cubicBezTo>
                  <a:cubicBezTo>
                    <a:pt x="27" y="14"/>
                    <a:pt x="26" y="14"/>
                    <a:pt x="25" y="14"/>
                  </a:cubicBezTo>
                  <a:cubicBezTo>
                    <a:pt x="24" y="14"/>
                    <a:pt x="23" y="14"/>
                    <a:pt x="23" y="15"/>
                  </a:cubicBezTo>
                  <a:cubicBezTo>
                    <a:pt x="22" y="16"/>
                    <a:pt x="22" y="17"/>
                    <a:pt x="22" y="19"/>
                  </a:cubicBezTo>
                  <a:cubicBezTo>
                    <a:pt x="22" y="21"/>
                    <a:pt x="22" y="22"/>
                    <a:pt x="23" y="23"/>
                  </a:cubicBezTo>
                  <a:cubicBezTo>
                    <a:pt x="23" y="24"/>
                    <a:pt x="24" y="25"/>
                    <a:pt x="25" y="25"/>
                  </a:cubicBezTo>
                  <a:cubicBezTo>
                    <a:pt x="26" y="25"/>
                    <a:pt x="27" y="24"/>
                    <a:pt x="28" y="23"/>
                  </a:cubicBezTo>
                  <a:cubicBezTo>
                    <a:pt x="28" y="22"/>
                    <a:pt x="28" y="21"/>
                    <a:pt x="28" y="19"/>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sp>
          <p:nvSpPr>
            <p:cNvPr id="29" name="矩形 117"/>
            <p:cNvSpPr>
              <a:spLocks noChangeArrowheads="1"/>
            </p:cNvSpPr>
            <p:nvPr/>
          </p:nvSpPr>
          <p:spPr bwMode="auto">
            <a:xfrm>
              <a:off x="2867605" y="2891017"/>
              <a:ext cx="585081" cy="52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Light" panose="020B0502040204020203" pitchFamily="34" charset="-122"/>
                  <a:ea typeface="微软雅黑 Light" panose="020B0502040204020203" pitchFamily="34" charset="-122"/>
                  <a:sym typeface="微软雅黑" panose="020B0503020204020204" pitchFamily="34" charset="-122"/>
                </a:rPr>
                <a:t>02</a:t>
              </a:r>
              <a:endParaRPr lang="zh-CN" altLang="en-US" sz="2800" dirty="0">
                <a:solidFill>
                  <a:prstClr val="white"/>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4" name="组合 3"/>
          <p:cNvGrpSpPr/>
          <p:nvPr/>
        </p:nvGrpSpPr>
        <p:grpSpPr>
          <a:xfrm>
            <a:off x="3023214" y="1676579"/>
            <a:ext cx="887413" cy="893763"/>
            <a:chOff x="2743814" y="1651179"/>
            <a:chExt cx="887413" cy="893763"/>
          </a:xfrm>
        </p:grpSpPr>
        <p:sp>
          <p:nvSpPr>
            <p:cNvPr id="15" name="Freeform 10"/>
            <p:cNvSpPr>
              <a:spLocks noChangeArrowheads="1"/>
            </p:cNvSpPr>
            <p:nvPr/>
          </p:nvSpPr>
          <p:spPr bwMode="auto">
            <a:xfrm>
              <a:off x="2743814" y="1651179"/>
              <a:ext cx="887413" cy="893763"/>
            </a:xfrm>
            <a:custGeom>
              <a:avLst/>
              <a:gdLst>
                <a:gd name="T0" fmla="*/ 887413 w 125"/>
                <a:gd name="T1" fmla="*/ 446882 h 128"/>
                <a:gd name="T2" fmla="*/ 759626 w 125"/>
                <a:gd name="T3" fmla="*/ 761095 h 128"/>
                <a:gd name="T4" fmla="*/ 440157 w 125"/>
                <a:gd name="T5" fmla="*/ 893763 h 128"/>
                <a:gd name="T6" fmla="*/ 0 w 125"/>
                <a:gd name="T7" fmla="*/ 893763 h 128"/>
                <a:gd name="T8" fmla="*/ 0 w 125"/>
                <a:gd name="T9" fmla="*/ 446882 h 128"/>
                <a:gd name="T10" fmla="*/ 127787 w 125"/>
                <a:gd name="T11" fmla="*/ 132668 h 128"/>
                <a:gd name="T12" fmla="*/ 440157 w 125"/>
                <a:gd name="T13" fmla="*/ 0 h 128"/>
                <a:gd name="T14" fmla="*/ 887413 w 125"/>
                <a:gd name="T15" fmla="*/ 446882 h 128"/>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28"/>
                <a:gd name="T26" fmla="*/ 125 w 12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28">
                  <a:moveTo>
                    <a:pt x="125" y="64"/>
                  </a:moveTo>
                  <a:cubicBezTo>
                    <a:pt x="125" y="81"/>
                    <a:pt x="118" y="97"/>
                    <a:pt x="107" y="109"/>
                  </a:cubicBezTo>
                  <a:cubicBezTo>
                    <a:pt x="95" y="120"/>
                    <a:pt x="79" y="128"/>
                    <a:pt x="62" y="128"/>
                  </a:cubicBezTo>
                  <a:cubicBezTo>
                    <a:pt x="0" y="128"/>
                    <a:pt x="0" y="128"/>
                    <a:pt x="0" y="128"/>
                  </a:cubicBezTo>
                  <a:cubicBezTo>
                    <a:pt x="0" y="64"/>
                    <a:pt x="0" y="64"/>
                    <a:pt x="0" y="64"/>
                  </a:cubicBezTo>
                  <a:cubicBezTo>
                    <a:pt x="0" y="46"/>
                    <a:pt x="6" y="30"/>
                    <a:pt x="18" y="19"/>
                  </a:cubicBezTo>
                  <a:cubicBezTo>
                    <a:pt x="29" y="7"/>
                    <a:pt x="45" y="0"/>
                    <a:pt x="62" y="0"/>
                  </a:cubicBezTo>
                  <a:cubicBezTo>
                    <a:pt x="97" y="0"/>
                    <a:pt x="125" y="29"/>
                    <a:pt x="125" y="64"/>
                  </a:cubicBezTo>
                  <a:close/>
                </a:path>
              </a:pathLst>
            </a:custGeom>
            <a:solidFill>
              <a:schemeClr val="accent2"/>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sp>
          <p:nvSpPr>
            <p:cNvPr id="16" name="Freeform 11"/>
            <p:cNvSpPr>
              <a:spLocks noChangeArrowheads="1"/>
            </p:cNvSpPr>
            <p:nvPr/>
          </p:nvSpPr>
          <p:spPr bwMode="auto">
            <a:xfrm>
              <a:off x="2800928" y="2286260"/>
              <a:ext cx="112713" cy="187325"/>
            </a:xfrm>
            <a:custGeom>
              <a:avLst/>
              <a:gdLst>
                <a:gd name="T0" fmla="*/ 112713 w 16"/>
                <a:gd name="T1" fmla="*/ 124883 h 27"/>
                <a:gd name="T2" fmla="*/ 105668 w 16"/>
                <a:gd name="T3" fmla="*/ 152635 h 27"/>
                <a:gd name="T4" fmla="*/ 98624 w 16"/>
                <a:gd name="T5" fmla="*/ 166511 h 27"/>
                <a:gd name="T6" fmla="*/ 77490 w 16"/>
                <a:gd name="T7" fmla="*/ 180387 h 27"/>
                <a:gd name="T8" fmla="*/ 49312 w 16"/>
                <a:gd name="T9" fmla="*/ 187325 h 27"/>
                <a:gd name="T10" fmla="*/ 28178 w 16"/>
                <a:gd name="T11" fmla="*/ 187325 h 27"/>
                <a:gd name="T12" fmla="*/ 0 w 16"/>
                <a:gd name="T13" fmla="*/ 173449 h 27"/>
                <a:gd name="T14" fmla="*/ 0 w 16"/>
                <a:gd name="T15" fmla="*/ 152635 h 27"/>
                <a:gd name="T16" fmla="*/ 7045 w 16"/>
                <a:gd name="T17" fmla="*/ 152635 h 27"/>
                <a:gd name="T18" fmla="*/ 14089 w 16"/>
                <a:gd name="T19" fmla="*/ 152635 h 27"/>
                <a:gd name="T20" fmla="*/ 21134 w 16"/>
                <a:gd name="T21" fmla="*/ 159573 h 27"/>
                <a:gd name="T22" fmla="*/ 35223 w 16"/>
                <a:gd name="T23" fmla="*/ 166511 h 27"/>
                <a:gd name="T24" fmla="*/ 49312 w 16"/>
                <a:gd name="T25" fmla="*/ 166511 h 27"/>
                <a:gd name="T26" fmla="*/ 63401 w 16"/>
                <a:gd name="T27" fmla="*/ 166511 h 27"/>
                <a:gd name="T28" fmla="*/ 77490 w 16"/>
                <a:gd name="T29" fmla="*/ 152635 h 27"/>
                <a:gd name="T30" fmla="*/ 84535 w 16"/>
                <a:gd name="T31" fmla="*/ 145697 h 27"/>
                <a:gd name="T32" fmla="*/ 84535 w 16"/>
                <a:gd name="T33" fmla="*/ 124883 h 27"/>
                <a:gd name="T34" fmla="*/ 84535 w 16"/>
                <a:gd name="T35" fmla="*/ 111007 h 27"/>
                <a:gd name="T36" fmla="*/ 77490 w 16"/>
                <a:gd name="T37" fmla="*/ 97131 h 27"/>
                <a:gd name="T38" fmla="*/ 63401 w 16"/>
                <a:gd name="T39" fmla="*/ 90194 h 27"/>
                <a:gd name="T40" fmla="*/ 49312 w 16"/>
                <a:gd name="T41" fmla="*/ 90194 h 27"/>
                <a:gd name="T42" fmla="*/ 28178 w 16"/>
                <a:gd name="T43" fmla="*/ 90194 h 27"/>
                <a:gd name="T44" fmla="*/ 7045 w 16"/>
                <a:gd name="T45" fmla="*/ 97131 h 27"/>
                <a:gd name="T46" fmla="*/ 7045 w 16"/>
                <a:gd name="T47" fmla="*/ 0 h 27"/>
                <a:gd name="T48" fmla="*/ 112713 w 16"/>
                <a:gd name="T49" fmla="*/ 0 h 27"/>
                <a:gd name="T50" fmla="*/ 112713 w 16"/>
                <a:gd name="T51" fmla="*/ 20814 h 27"/>
                <a:gd name="T52" fmla="*/ 35223 w 16"/>
                <a:gd name="T53" fmla="*/ 20814 h 27"/>
                <a:gd name="T54" fmla="*/ 35223 w 16"/>
                <a:gd name="T55" fmla="*/ 69380 h 27"/>
                <a:gd name="T56" fmla="*/ 42267 w 16"/>
                <a:gd name="T57" fmla="*/ 69380 h 27"/>
                <a:gd name="T58" fmla="*/ 49312 w 16"/>
                <a:gd name="T59" fmla="*/ 69380 h 27"/>
                <a:gd name="T60" fmla="*/ 77490 w 16"/>
                <a:gd name="T61" fmla="*/ 76318 h 27"/>
                <a:gd name="T62" fmla="*/ 91579 w 16"/>
                <a:gd name="T63" fmla="*/ 83256 h 27"/>
                <a:gd name="T64" fmla="*/ 105668 w 16"/>
                <a:gd name="T65" fmla="*/ 97131 h 27"/>
                <a:gd name="T66" fmla="*/ 112713 w 16"/>
                <a:gd name="T67" fmla="*/ 124883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27"/>
                <a:gd name="T104" fmla="*/ 16 w 16"/>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27">
                  <a:moveTo>
                    <a:pt x="16" y="18"/>
                  </a:moveTo>
                  <a:cubicBezTo>
                    <a:pt x="16" y="19"/>
                    <a:pt x="16" y="21"/>
                    <a:pt x="15" y="22"/>
                  </a:cubicBezTo>
                  <a:cubicBezTo>
                    <a:pt x="15" y="23"/>
                    <a:pt x="14" y="24"/>
                    <a:pt x="14" y="24"/>
                  </a:cubicBezTo>
                  <a:cubicBezTo>
                    <a:pt x="13" y="25"/>
                    <a:pt x="12" y="26"/>
                    <a:pt x="11" y="26"/>
                  </a:cubicBezTo>
                  <a:cubicBezTo>
                    <a:pt x="10" y="27"/>
                    <a:pt x="9" y="27"/>
                    <a:pt x="7" y="27"/>
                  </a:cubicBezTo>
                  <a:cubicBezTo>
                    <a:pt x="6" y="27"/>
                    <a:pt x="5" y="27"/>
                    <a:pt x="4" y="27"/>
                  </a:cubicBezTo>
                  <a:cubicBezTo>
                    <a:pt x="2" y="26"/>
                    <a:pt x="1" y="26"/>
                    <a:pt x="0" y="25"/>
                  </a:cubicBezTo>
                  <a:cubicBezTo>
                    <a:pt x="0" y="22"/>
                    <a:pt x="0" y="22"/>
                    <a:pt x="0" y="22"/>
                  </a:cubicBezTo>
                  <a:cubicBezTo>
                    <a:pt x="1" y="22"/>
                    <a:pt x="1" y="22"/>
                    <a:pt x="1" y="22"/>
                  </a:cubicBezTo>
                  <a:cubicBezTo>
                    <a:pt x="1" y="22"/>
                    <a:pt x="1" y="22"/>
                    <a:pt x="2" y="22"/>
                  </a:cubicBezTo>
                  <a:cubicBezTo>
                    <a:pt x="2" y="23"/>
                    <a:pt x="3" y="23"/>
                    <a:pt x="3" y="23"/>
                  </a:cubicBezTo>
                  <a:cubicBezTo>
                    <a:pt x="4" y="23"/>
                    <a:pt x="5" y="24"/>
                    <a:pt x="5" y="24"/>
                  </a:cubicBezTo>
                  <a:cubicBezTo>
                    <a:pt x="6" y="24"/>
                    <a:pt x="7" y="24"/>
                    <a:pt x="7" y="24"/>
                  </a:cubicBezTo>
                  <a:cubicBezTo>
                    <a:pt x="8" y="24"/>
                    <a:pt x="9" y="24"/>
                    <a:pt x="9" y="24"/>
                  </a:cubicBezTo>
                  <a:cubicBezTo>
                    <a:pt x="10" y="23"/>
                    <a:pt x="11" y="23"/>
                    <a:pt x="11" y="22"/>
                  </a:cubicBezTo>
                  <a:cubicBezTo>
                    <a:pt x="11" y="22"/>
                    <a:pt x="12" y="21"/>
                    <a:pt x="12" y="21"/>
                  </a:cubicBezTo>
                  <a:cubicBezTo>
                    <a:pt x="12" y="20"/>
                    <a:pt x="12" y="19"/>
                    <a:pt x="12" y="18"/>
                  </a:cubicBezTo>
                  <a:cubicBezTo>
                    <a:pt x="12" y="17"/>
                    <a:pt x="12" y="16"/>
                    <a:pt x="12" y="16"/>
                  </a:cubicBezTo>
                  <a:cubicBezTo>
                    <a:pt x="12" y="15"/>
                    <a:pt x="11" y="15"/>
                    <a:pt x="11" y="14"/>
                  </a:cubicBezTo>
                  <a:cubicBezTo>
                    <a:pt x="10" y="14"/>
                    <a:pt x="10" y="14"/>
                    <a:pt x="9" y="13"/>
                  </a:cubicBezTo>
                  <a:cubicBezTo>
                    <a:pt x="8" y="13"/>
                    <a:pt x="8" y="13"/>
                    <a:pt x="7" y="13"/>
                  </a:cubicBezTo>
                  <a:cubicBezTo>
                    <a:pt x="6" y="13"/>
                    <a:pt x="5" y="13"/>
                    <a:pt x="4" y="13"/>
                  </a:cubicBezTo>
                  <a:cubicBezTo>
                    <a:pt x="3" y="13"/>
                    <a:pt x="2" y="14"/>
                    <a:pt x="1" y="14"/>
                  </a:cubicBezTo>
                  <a:cubicBezTo>
                    <a:pt x="1" y="0"/>
                    <a:pt x="1" y="0"/>
                    <a:pt x="1" y="0"/>
                  </a:cubicBezTo>
                  <a:cubicBezTo>
                    <a:pt x="16" y="0"/>
                    <a:pt x="16" y="0"/>
                    <a:pt x="16" y="0"/>
                  </a:cubicBezTo>
                  <a:cubicBezTo>
                    <a:pt x="16" y="3"/>
                    <a:pt x="16" y="3"/>
                    <a:pt x="16" y="3"/>
                  </a:cubicBezTo>
                  <a:cubicBezTo>
                    <a:pt x="5" y="3"/>
                    <a:pt x="5" y="3"/>
                    <a:pt x="5" y="3"/>
                  </a:cubicBezTo>
                  <a:cubicBezTo>
                    <a:pt x="5" y="10"/>
                    <a:pt x="5" y="10"/>
                    <a:pt x="5" y="10"/>
                  </a:cubicBezTo>
                  <a:cubicBezTo>
                    <a:pt x="5" y="10"/>
                    <a:pt x="6" y="10"/>
                    <a:pt x="6" y="10"/>
                  </a:cubicBezTo>
                  <a:cubicBezTo>
                    <a:pt x="7" y="10"/>
                    <a:pt x="7" y="10"/>
                    <a:pt x="7" y="10"/>
                  </a:cubicBezTo>
                  <a:cubicBezTo>
                    <a:pt x="9" y="10"/>
                    <a:pt x="10" y="10"/>
                    <a:pt x="11" y="11"/>
                  </a:cubicBezTo>
                  <a:cubicBezTo>
                    <a:pt x="12" y="11"/>
                    <a:pt x="12" y="11"/>
                    <a:pt x="13" y="12"/>
                  </a:cubicBezTo>
                  <a:cubicBezTo>
                    <a:pt x="14" y="12"/>
                    <a:pt x="15" y="13"/>
                    <a:pt x="15" y="14"/>
                  </a:cubicBezTo>
                  <a:cubicBezTo>
                    <a:pt x="16" y="15"/>
                    <a:pt x="16" y="17"/>
                    <a:pt x="16"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sp>
          <p:nvSpPr>
            <p:cNvPr id="17" name="Freeform 12"/>
            <p:cNvSpPr>
              <a:spLocks noEditPoints="1" noChangeArrowheads="1"/>
            </p:cNvSpPr>
            <p:nvPr/>
          </p:nvSpPr>
          <p:spPr bwMode="auto">
            <a:xfrm>
              <a:off x="2935866" y="2286260"/>
              <a:ext cx="119062" cy="187325"/>
            </a:xfrm>
            <a:custGeom>
              <a:avLst/>
              <a:gdLst>
                <a:gd name="T0" fmla="*/ 119062 w 17"/>
                <a:gd name="T1" fmla="*/ 90194 h 27"/>
                <a:gd name="T2" fmla="*/ 105055 w 17"/>
                <a:gd name="T3" fmla="*/ 166511 h 27"/>
                <a:gd name="T4" fmla="*/ 63033 w 17"/>
                <a:gd name="T5" fmla="*/ 187325 h 27"/>
                <a:gd name="T6" fmla="*/ 14007 w 17"/>
                <a:gd name="T7" fmla="*/ 166511 h 27"/>
                <a:gd name="T8" fmla="*/ 0 w 17"/>
                <a:gd name="T9" fmla="*/ 90194 h 27"/>
                <a:gd name="T10" fmla="*/ 14007 w 17"/>
                <a:gd name="T11" fmla="*/ 20814 h 27"/>
                <a:gd name="T12" fmla="*/ 63033 w 17"/>
                <a:gd name="T13" fmla="*/ 0 h 27"/>
                <a:gd name="T14" fmla="*/ 105055 w 17"/>
                <a:gd name="T15" fmla="*/ 20814 h 27"/>
                <a:gd name="T16" fmla="*/ 119062 w 17"/>
                <a:gd name="T17" fmla="*/ 90194 h 27"/>
                <a:gd name="T18" fmla="*/ 84044 w 17"/>
                <a:gd name="T19" fmla="*/ 145697 h 27"/>
                <a:gd name="T20" fmla="*/ 91047 w 17"/>
                <a:gd name="T21" fmla="*/ 124883 h 27"/>
                <a:gd name="T22" fmla="*/ 91047 w 17"/>
                <a:gd name="T23" fmla="*/ 90194 h 27"/>
                <a:gd name="T24" fmla="*/ 91047 w 17"/>
                <a:gd name="T25" fmla="*/ 62442 h 27"/>
                <a:gd name="T26" fmla="*/ 84044 w 17"/>
                <a:gd name="T27" fmla="*/ 34690 h 27"/>
                <a:gd name="T28" fmla="*/ 77040 w 17"/>
                <a:gd name="T29" fmla="*/ 20814 h 27"/>
                <a:gd name="T30" fmla="*/ 63033 w 17"/>
                <a:gd name="T31" fmla="*/ 20814 h 27"/>
                <a:gd name="T32" fmla="*/ 42022 w 17"/>
                <a:gd name="T33" fmla="*/ 20814 h 27"/>
                <a:gd name="T34" fmla="*/ 35018 w 17"/>
                <a:gd name="T35" fmla="*/ 34690 h 27"/>
                <a:gd name="T36" fmla="*/ 28015 w 17"/>
                <a:gd name="T37" fmla="*/ 62442 h 27"/>
                <a:gd name="T38" fmla="*/ 28015 w 17"/>
                <a:gd name="T39" fmla="*/ 90194 h 27"/>
                <a:gd name="T40" fmla="*/ 28015 w 17"/>
                <a:gd name="T41" fmla="*/ 124883 h 27"/>
                <a:gd name="T42" fmla="*/ 35018 w 17"/>
                <a:gd name="T43" fmla="*/ 145697 h 27"/>
                <a:gd name="T44" fmla="*/ 42022 w 17"/>
                <a:gd name="T45" fmla="*/ 159573 h 27"/>
                <a:gd name="T46" fmla="*/ 63033 w 17"/>
                <a:gd name="T47" fmla="*/ 166511 h 27"/>
                <a:gd name="T48" fmla="*/ 77040 w 17"/>
                <a:gd name="T49" fmla="*/ 159573 h 27"/>
                <a:gd name="T50" fmla="*/ 84044 w 17"/>
                <a:gd name="T51" fmla="*/ 145697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27"/>
                <a:gd name="T80" fmla="*/ 17 w 17"/>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27">
                  <a:moveTo>
                    <a:pt x="17" y="13"/>
                  </a:moveTo>
                  <a:cubicBezTo>
                    <a:pt x="17" y="18"/>
                    <a:pt x="16" y="21"/>
                    <a:pt x="15" y="24"/>
                  </a:cubicBezTo>
                  <a:cubicBezTo>
                    <a:pt x="14" y="26"/>
                    <a:pt x="11" y="27"/>
                    <a:pt x="9" y="27"/>
                  </a:cubicBezTo>
                  <a:cubicBezTo>
                    <a:pt x="6" y="27"/>
                    <a:pt x="4" y="26"/>
                    <a:pt x="2" y="24"/>
                  </a:cubicBezTo>
                  <a:cubicBezTo>
                    <a:pt x="1" y="21"/>
                    <a:pt x="0" y="18"/>
                    <a:pt x="0" y="13"/>
                  </a:cubicBezTo>
                  <a:cubicBezTo>
                    <a:pt x="0" y="9"/>
                    <a:pt x="1" y="5"/>
                    <a:pt x="2" y="3"/>
                  </a:cubicBezTo>
                  <a:cubicBezTo>
                    <a:pt x="4" y="1"/>
                    <a:pt x="6" y="0"/>
                    <a:pt x="9" y="0"/>
                  </a:cubicBezTo>
                  <a:cubicBezTo>
                    <a:pt x="11" y="0"/>
                    <a:pt x="14" y="1"/>
                    <a:pt x="15" y="3"/>
                  </a:cubicBezTo>
                  <a:cubicBezTo>
                    <a:pt x="16" y="5"/>
                    <a:pt x="17" y="9"/>
                    <a:pt x="17" y="13"/>
                  </a:cubicBezTo>
                  <a:close/>
                  <a:moveTo>
                    <a:pt x="12" y="21"/>
                  </a:moveTo>
                  <a:cubicBezTo>
                    <a:pt x="13" y="20"/>
                    <a:pt x="13" y="19"/>
                    <a:pt x="13" y="18"/>
                  </a:cubicBezTo>
                  <a:cubicBezTo>
                    <a:pt x="13" y="17"/>
                    <a:pt x="13" y="15"/>
                    <a:pt x="13" y="13"/>
                  </a:cubicBezTo>
                  <a:cubicBezTo>
                    <a:pt x="13" y="12"/>
                    <a:pt x="13" y="10"/>
                    <a:pt x="13" y="9"/>
                  </a:cubicBezTo>
                  <a:cubicBezTo>
                    <a:pt x="13" y="7"/>
                    <a:pt x="13" y="6"/>
                    <a:pt x="12" y="5"/>
                  </a:cubicBezTo>
                  <a:cubicBezTo>
                    <a:pt x="12" y="5"/>
                    <a:pt x="12" y="4"/>
                    <a:pt x="11" y="3"/>
                  </a:cubicBezTo>
                  <a:cubicBezTo>
                    <a:pt x="10" y="3"/>
                    <a:pt x="10" y="3"/>
                    <a:pt x="9" y="3"/>
                  </a:cubicBezTo>
                  <a:cubicBezTo>
                    <a:pt x="8" y="3"/>
                    <a:pt x="7" y="3"/>
                    <a:pt x="6" y="3"/>
                  </a:cubicBezTo>
                  <a:cubicBezTo>
                    <a:pt x="6" y="4"/>
                    <a:pt x="5" y="5"/>
                    <a:pt x="5" y="5"/>
                  </a:cubicBezTo>
                  <a:cubicBezTo>
                    <a:pt x="4" y="6"/>
                    <a:pt x="4" y="7"/>
                    <a:pt x="4" y="9"/>
                  </a:cubicBezTo>
                  <a:cubicBezTo>
                    <a:pt x="4" y="10"/>
                    <a:pt x="4" y="12"/>
                    <a:pt x="4" y="13"/>
                  </a:cubicBezTo>
                  <a:cubicBezTo>
                    <a:pt x="4" y="15"/>
                    <a:pt x="4" y="17"/>
                    <a:pt x="4" y="18"/>
                  </a:cubicBezTo>
                  <a:cubicBezTo>
                    <a:pt x="4" y="19"/>
                    <a:pt x="4" y="20"/>
                    <a:pt x="5" y="21"/>
                  </a:cubicBezTo>
                  <a:cubicBezTo>
                    <a:pt x="5" y="22"/>
                    <a:pt x="6" y="23"/>
                    <a:pt x="6" y="23"/>
                  </a:cubicBezTo>
                  <a:cubicBezTo>
                    <a:pt x="7" y="24"/>
                    <a:pt x="8" y="24"/>
                    <a:pt x="9" y="24"/>
                  </a:cubicBezTo>
                  <a:cubicBezTo>
                    <a:pt x="10" y="24"/>
                    <a:pt x="10" y="24"/>
                    <a:pt x="11" y="23"/>
                  </a:cubicBezTo>
                  <a:cubicBezTo>
                    <a:pt x="12" y="23"/>
                    <a:pt x="12" y="22"/>
                    <a:pt x="12" y="21"/>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sp>
          <p:nvSpPr>
            <p:cNvPr id="18" name="Freeform 13"/>
            <p:cNvSpPr>
              <a:spLocks noEditPoints="1" noChangeArrowheads="1"/>
            </p:cNvSpPr>
            <p:nvPr/>
          </p:nvSpPr>
          <p:spPr bwMode="auto">
            <a:xfrm>
              <a:off x="3077153" y="2286260"/>
              <a:ext cx="228600" cy="187325"/>
            </a:xfrm>
            <a:custGeom>
              <a:avLst/>
              <a:gdLst>
                <a:gd name="T0" fmla="*/ 85725 w 32"/>
                <a:gd name="T1" fmla="*/ 55504 h 27"/>
                <a:gd name="T2" fmla="*/ 78581 w 32"/>
                <a:gd name="T3" fmla="*/ 90194 h 27"/>
                <a:gd name="T4" fmla="*/ 42863 w 32"/>
                <a:gd name="T5" fmla="*/ 104069 h 27"/>
                <a:gd name="T6" fmla="*/ 14288 w 32"/>
                <a:gd name="T7" fmla="*/ 90194 h 27"/>
                <a:gd name="T8" fmla="*/ 0 w 32"/>
                <a:gd name="T9" fmla="*/ 55504 h 27"/>
                <a:gd name="T10" fmla="*/ 14288 w 32"/>
                <a:gd name="T11" fmla="*/ 13876 h 27"/>
                <a:gd name="T12" fmla="*/ 42863 w 32"/>
                <a:gd name="T13" fmla="*/ 0 h 27"/>
                <a:gd name="T14" fmla="*/ 78581 w 32"/>
                <a:gd name="T15" fmla="*/ 13876 h 27"/>
                <a:gd name="T16" fmla="*/ 85725 w 32"/>
                <a:gd name="T17" fmla="*/ 55504 h 27"/>
                <a:gd name="T18" fmla="*/ 64294 w 32"/>
                <a:gd name="T19" fmla="*/ 55504 h 27"/>
                <a:gd name="T20" fmla="*/ 64294 w 32"/>
                <a:gd name="T21" fmla="*/ 27752 h 27"/>
                <a:gd name="T22" fmla="*/ 42863 w 32"/>
                <a:gd name="T23" fmla="*/ 13876 h 27"/>
                <a:gd name="T24" fmla="*/ 28575 w 32"/>
                <a:gd name="T25" fmla="*/ 27752 h 27"/>
                <a:gd name="T26" fmla="*/ 21431 w 32"/>
                <a:gd name="T27" fmla="*/ 55504 h 27"/>
                <a:gd name="T28" fmla="*/ 28575 w 32"/>
                <a:gd name="T29" fmla="*/ 83256 h 27"/>
                <a:gd name="T30" fmla="*/ 42863 w 32"/>
                <a:gd name="T31" fmla="*/ 90194 h 27"/>
                <a:gd name="T32" fmla="*/ 64294 w 32"/>
                <a:gd name="T33" fmla="*/ 83256 h 27"/>
                <a:gd name="T34" fmla="*/ 64294 w 32"/>
                <a:gd name="T35" fmla="*/ 55504 h 27"/>
                <a:gd name="T36" fmla="*/ 171450 w 32"/>
                <a:gd name="T37" fmla="*/ 0 h 27"/>
                <a:gd name="T38" fmla="*/ 71438 w 32"/>
                <a:gd name="T39" fmla="*/ 180387 h 27"/>
                <a:gd name="T40" fmla="*/ 57150 w 32"/>
                <a:gd name="T41" fmla="*/ 180387 h 27"/>
                <a:gd name="T42" fmla="*/ 150019 w 32"/>
                <a:gd name="T43" fmla="*/ 0 h 27"/>
                <a:gd name="T44" fmla="*/ 171450 w 32"/>
                <a:gd name="T45" fmla="*/ 0 h 27"/>
                <a:gd name="T46" fmla="*/ 228600 w 32"/>
                <a:gd name="T47" fmla="*/ 131821 h 27"/>
                <a:gd name="T48" fmla="*/ 214313 w 32"/>
                <a:gd name="T49" fmla="*/ 173449 h 27"/>
                <a:gd name="T50" fmla="*/ 178594 w 32"/>
                <a:gd name="T51" fmla="*/ 187325 h 27"/>
                <a:gd name="T52" fmla="*/ 150019 w 32"/>
                <a:gd name="T53" fmla="*/ 173449 h 27"/>
                <a:gd name="T54" fmla="*/ 135731 w 32"/>
                <a:gd name="T55" fmla="*/ 131821 h 27"/>
                <a:gd name="T56" fmla="*/ 150019 w 32"/>
                <a:gd name="T57" fmla="*/ 90194 h 27"/>
                <a:gd name="T58" fmla="*/ 178594 w 32"/>
                <a:gd name="T59" fmla="*/ 76318 h 27"/>
                <a:gd name="T60" fmla="*/ 214313 w 32"/>
                <a:gd name="T61" fmla="*/ 90194 h 27"/>
                <a:gd name="T62" fmla="*/ 228600 w 32"/>
                <a:gd name="T63" fmla="*/ 131821 h 27"/>
                <a:gd name="T64" fmla="*/ 200025 w 32"/>
                <a:gd name="T65" fmla="*/ 131821 h 27"/>
                <a:gd name="T66" fmla="*/ 200025 w 32"/>
                <a:gd name="T67" fmla="*/ 104069 h 27"/>
                <a:gd name="T68" fmla="*/ 178594 w 32"/>
                <a:gd name="T69" fmla="*/ 97131 h 27"/>
                <a:gd name="T70" fmla="*/ 164306 w 32"/>
                <a:gd name="T71" fmla="*/ 104069 h 27"/>
                <a:gd name="T72" fmla="*/ 157163 w 32"/>
                <a:gd name="T73" fmla="*/ 131821 h 27"/>
                <a:gd name="T74" fmla="*/ 164306 w 32"/>
                <a:gd name="T75" fmla="*/ 159573 h 27"/>
                <a:gd name="T76" fmla="*/ 178594 w 32"/>
                <a:gd name="T77" fmla="*/ 173449 h 27"/>
                <a:gd name="T78" fmla="*/ 200025 w 32"/>
                <a:gd name="T79" fmla="*/ 159573 h 27"/>
                <a:gd name="T80" fmla="*/ 200025 w 32"/>
                <a:gd name="T81" fmla="*/ 131821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7"/>
                <a:gd name="T125" fmla="*/ 32 w 32"/>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7">
                  <a:moveTo>
                    <a:pt x="12" y="8"/>
                  </a:moveTo>
                  <a:cubicBezTo>
                    <a:pt x="12" y="10"/>
                    <a:pt x="12" y="12"/>
                    <a:pt x="11" y="13"/>
                  </a:cubicBezTo>
                  <a:cubicBezTo>
                    <a:pt x="10" y="15"/>
                    <a:pt x="8" y="15"/>
                    <a:pt x="6" y="15"/>
                  </a:cubicBezTo>
                  <a:cubicBezTo>
                    <a:pt x="4" y="15"/>
                    <a:pt x="3" y="15"/>
                    <a:pt x="2" y="13"/>
                  </a:cubicBezTo>
                  <a:cubicBezTo>
                    <a:pt x="1" y="12"/>
                    <a:pt x="0" y="10"/>
                    <a:pt x="0" y="8"/>
                  </a:cubicBezTo>
                  <a:cubicBezTo>
                    <a:pt x="0" y="5"/>
                    <a:pt x="1" y="3"/>
                    <a:pt x="2" y="2"/>
                  </a:cubicBezTo>
                  <a:cubicBezTo>
                    <a:pt x="3" y="0"/>
                    <a:pt x="4" y="0"/>
                    <a:pt x="6" y="0"/>
                  </a:cubicBezTo>
                  <a:cubicBezTo>
                    <a:pt x="8" y="0"/>
                    <a:pt x="10" y="0"/>
                    <a:pt x="11" y="2"/>
                  </a:cubicBezTo>
                  <a:cubicBezTo>
                    <a:pt x="12" y="3"/>
                    <a:pt x="12" y="5"/>
                    <a:pt x="12" y="8"/>
                  </a:cubicBezTo>
                  <a:close/>
                  <a:moveTo>
                    <a:pt x="9" y="8"/>
                  </a:moveTo>
                  <a:cubicBezTo>
                    <a:pt x="9" y="6"/>
                    <a:pt x="9" y="4"/>
                    <a:pt x="9" y="4"/>
                  </a:cubicBezTo>
                  <a:cubicBezTo>
                    <a:pt x="8" y="3"/>
                    <a:pt x="8" y="2"/>
                    <a:pt x="6" y="2"/>
                  </a:cubicBezTo>
                  <a:cubicBezTo>
                    <a:pt x="5" y="2"/>
                    <a:pt x="4" y="3"/>
                    <a:pt x="4" y="4"/>
                  </a:cubicBezTo>
                  <a:cubicBezTo>
                    <a:pt x="3" y="4"/>
                    <a:pt x="3" y="6"/>
                    <a:pt x="3" y="8"/>
                  </a:cubicBezTo>
                  <a:cubicBezTo>
                    <a:pt x="3" y="9"/>
                    <a:pt x="3" y="11"/>
                    <a:pt x="4" y="12"/>
                  </a:cubicBezTo>
                  <a:cubicBezTo>
                    <a:pt x="4" y="13"/>
                    <a:pt x="5" y="13"/>
                    <a:pt x="6" y="13"/>
                  </a:cubicBezTo>
                  <a:cubicBezTo>
                    <a:pt x="8" y="13"/>
                    <a:pt x="8" y="13"/>
                    <a:pt x="9" y="12"/>
                  </a:cubicBezTo>
                  <a:cubicBezTo>
                    <a:pt x="9" y="11"/>
                    <a:pt x="9" y="9"/>
                    <a:pt x="9" y="8"/>
                  </a:cubicBezTo>
                  <a:close/>
                  <a:moveTo>
                    <a:pt x="24" y="0"/>
                  </a:moveTo>
                  <a:cubicBezTo>
                    <a:pt x="10" y="26"/>
                    <a:pt x="10" y="26"/>
                    <a:pt x="10" y="26"/>
                  </a:cubicBezTo>
                  <a:cubicBezTo>
                    <a:pt x="8" y="26"/>
                    <a:pt x="8" y="26"/>
                    <a:pt x="8" y="26"/>
                  </a:cubicBezTo>
                  <a:cubicBezTo>
                    <a:pt x="21" y="0"/>
                    <a:pt x="21" y="0"/>
                    <a:pt x="21" y="0"/>
                  </a:cubicBezTo>
                  <a:lnTo>
                    <a:pt x="24" y="0"/>
                  </a:lnTo>
                  <a:close/>
                  <a:moveTo>
                    <a:pt x="32" y="19"/>
                  </a:moveTo>
                  <a:cubicBezTo>
                    <a:pt x="32" y="22"/>
                    <a:pt x="31" y="24"/>
                    <a:pt x="30" y="25"/>
                  </a:cubicBezTo>
                  <a:cubicBezTo>
                    <a:pt x="29" y="26"/>
                    <a:pt x="27" y="27"/>
                    <a:pt x="25" y="27"/>
                  </a:cubicBezTo>
                  <a:cubicBezTo>
                    <a:pt x="23" y="27"/>
                    <a:pt x="22" y="26"/>
                    <a:pt x="21" y="25"/>
                  </a:cubicBezTo>
                  <a:cubicBezTo>
                    <a:pt x="20" y="24"/>
                    <a:pt x="19" y="22"/>
                    <a:pt x="19" y="19"/>
                  </a:cubicBezTo>
                  <a:cubicBezTo>
                    <a:pt x="19" y="17"/>
                    <a:pt x="20" y="15"/>
                    <a:pt x="21" y="13"/>
                  </a:cubicBezTo>
                  <a:cubicBezTo>
                    <a:pt x="22" y="12"/>
                    <a:pt x="23" y="11"/>
                    <a:pt x="25" y="11"/>
                  </a:cubicBezTo>
                  <a:cubicBezTo>
                    <a:pt x="27" y="11"/>
                    <a:pt x="29" y="12"/>
                    <a:pt x="30" y="13"/>
                  </a:cubicBezTo>
                  <a:cubicBezTo>
                    <a:pt x="31" y="15"/>
                    <a:pt x="32" y="17"/>
                    <a:pt x="32" y="19"/>
                  </a:cubicBezTo>
                  <a:close/>
                  <a:moveTo>
                    <a:pt x="28" y="19"/>
                  </a:moveTo>
                  <a:cubicBezTo>
                    <a:pt x="28" y="17"/>
                    <a:pt x="28" y="16"/>
                    <a:pt x="28" y="15"/>
                  </a:cubicBezTo>
                  <a:cubicBezTo>
                    <a:pt x="27" y="14"/>
                    <a:pt x="27" y="14"/>
                    <a:pt x="25" y="14"/>
                  </a:cubicBezTo>
                  <a:cubicBezTo>
                    <a:pt x="24" y="14"/>
                    <a:pt x="23" y="14"/>
                    <a:pt x="23" y="15"/>
                  </a:cubicBezTo>
                  <a:cubicBezTo>
                    <a:pt x="23" y="16"/>
                    <a:pt x="22" y="17"/>
                    <a:pt x="22" y="19"/>
                  </a:cubicBezTo>
                  <a:cubicBezTo>
                    <a:pt x="22" y="21"/>
                    <a:pt x="23" y="22"/>
                    <a:pt x="23" y="23"/>
                  </a:cubicBezTo>
                  <a:cubicBezTo>
                    <a:pt x="23" y="24"/>
                    <a:pt x="24" y="25"/>
                    <a:pt x="25" y="25"/>
                  </a:cubicBezTo>
                  <a:cubicBezTo>
                    <a:pt x="27" y="25"/>
                    <a:pt x="27" y="24"/>
                    <a:pt x="28" y="23"/>
                  </a:cubicBezTo>
                  <a:cubicBezTo>
                    <a:pt x="28" y="22"/>
                    <a:pt x="28" y="21"/>
                    <a:pt x="28" y="19"/>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sp>
          <p:nvSpPr>
            <p:cNvPr id="30" name="矩形 120"/>
            <p:cNvSpPr>
              <a:spLocks noChangeArrowheads="1"/>
            </p:cNvSpPr>
            <p:nvPr/>
          </p:nvSpPr>
          <p:spPr bwMode="auto">
            <a:xfrm>
              <a:off x="2923168" y="1740079"/>
              <a:ext cx="585081" cy="52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Light" panose="020B0502040204020203" pitchFamily="34" charset="-122"/>
                  <a:ea typeface="微软雅黑 Light" panose="020B0502040204020203" pitchFamily="34" charset="-122"/>
                  <a:sym typeface="微软雅黑" panose="020B0503020204020204" pitchFamily="34" charset="-122"/>
                </a:rPr>
                <a:t>03</a:t>
              </a:r>
              <a:endParaRPr lang="zh-CN" altLang="en-US" sz="2800" dirty="0">
                <a:solidFill>
                  <a:prstClr val="white"/>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32" name="组合 126"/>
          <p:cNvGrpSpPr/>
          <p:nvPr/>
        </p:nvGrpSpPr>
        <p:grpSpPr bwMode="auto">
          <a:xfrm>
            <a:off x="3947186" y="1460677"/>
            <a:ext cx="212725" cy="209550"/>
            <a:chOff x="0" y="0"/>
            <a:chExt cx="900000" cy="900000"/>
          </a:xfrm>
          <a:solidFill>
            <a:schemeClr val="accent2"/>
          </a:solidFill>
        </p:grpSpPr>
        <p:sp>
          <p:nvSpPr>
            <p:cNvPr id="33"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smtClean="0">
                <a:solidFill>
                  <a:prstClr val="white"/>
                </a:solidFill>
                <a:latin typeface="Calibri" panose="020F0502020204030204" charset="0"/>
                <a:ea typeface="微软雅黑 Light" panose="020B0502040204020203" pitchFamily="34" charset="-122"/>
                <a:sym typeface="宋体" panose="02010600030101010101" pitchFamily="2" charset="-122"/>
              </a:endParaRPr>
            </a:p>
          </p:txBody>
        </p:sp>
        <p:sp>
          <p:nvSpPr>
            <p:cNvPr id="34"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grpSp>
      <p:grpSp>
        <p:nvGrpSpPr>
          <p:cNvPr id="35" name="组合 131"/>
          <p:cNvGrpSpPr/>
          <p:nvPr/>
        </p:nvGrpSpPr>
        <p:grpSpPr bwMode="auto">
          <a:xfrm>
            <a:off x="2531136" y="1459090"/>
            <a:ext cx="212725" cy="209550"/>
            <a:chOff x="0" y="0"/>
            <a:chExt cx="900000" cy="900000"/>
          </a:xfrm>
          <a:solidFill>
            <a:schemeClr val="accent1"/>
          </a:solidFill>
        </p:grpSpPr>
        <p:sp>
          <p:nvSpPr>
            <p:cNvPr id="36"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smtClean="0">
                <a:solidFill>
                  <a:prstClr val="white"/>
                </a:solidFill>
                <a:latin typeface="Calibri" panose="020F0502020204030204" charset="0"/>
                <a:ea typeface="微软雅黑 Light" panose="020B0502040204020203" pitchFamily="34" charset="-122"/>
                <a:sym typeface="宋体" panose="02010600030101010101" pitchFamily="2" charset="-122"/>
              </a:endParaRPr>
            </a:p>
          </p:txBody>
        </p:sp>
        <p:sp>
          <p:nvSpPr>
            <p:cNvPr id="37"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grpSp>
      <p:grpSp>
        <p:nvGrpSpPr>
          <p:cNvPr id="38" name="组合 136"/>
          <p:cNvGrpSpPr/>
          <p:nvPr/>
        </p:nvGrpSpPr>
        <p:grpSpPr bwMode="auto">
          <a:xfrm>
            <a:off x="1572286" y="3557765"/>
            <a:ext cx="212725" cy="209550"/>
            <a:chOff x="0" y="0"/>
            <a:chExt cx="900000" cy="900000"/>
          </a:xfrm>
          <a:solidFill>
            <a:schemeClr val="accent4"/>
          </a:solidFill>
        </p:grpSpPr>
        <p:sp>
          <p:nvSpPr>
            <p:cNvPr id="39"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smtClean="0">
                <a:solidFill>
                  <a:prstClr val="white"/>
                </a:solidFill>
                <a:latin typeface="Calibri" panose="020F0502020204030204" charset="0"/>
                <a:ea typeface="微软雅黑 Light" panose="020B0502040204020203" pitchFamily="34" charset="-122"/>
                <a:sym typeface="宋体" panose="02010600030101010101" pitchFamily="2" charset="-122"/>
              </a:endParaRPr>
            </a:p>
          </p:txBody>
        </p:sp>
        <p:sp>
          <p:nvSpPr>
            <p:cNvPr id="40"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grpSp>
      <p:grpSp>
        <p:nvGrpSpPr>
          <p:cNvPr id="41" name="组合 141"/>
          <p:cNvGrpSpPr/>
          <p:nvPr/>
        </p:nvGrpSpPr>
        <p:grpSpPr bwMode="auto">
          <a:xfrm>
            <a:off x="4013861" y="3249790"/>
            <a:ext cx="212725" cy="209550"/>
            <a:chOff x="0" y="0"/>
            <a:chExt cx="900000" cy="900000"/>
          </a:xfrm>
          <a:solidFill>
            <a:schemeClr val="accent3"/>
          </a:solidFill>
        </p:grpSpPr>
        <p:sp>
          <p:nvSpPr>
            <p:cNvPr id="42"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smtClean="0">
                <a:solidFill>
                  <a:prstClr val="white"/>
                </a:solidFill>
                <a:latin typeface="Calibri" panose="020F0502020204030204" charset="0"/>
                <a:ea typeface="微软雅黑 Light" panose="020B0502040204020203" pitchFamily="34" charset="-122"/>
                <a:sym typeface="宋体" panose="02010600030101010101" pitchFamily="2" charset="-122"/>
              </a:endParaRPr>
            </a:p>
          </p:txBody>
        </p:sp>
        <p:sp>
          <p:nvSpPr>
            <p:cNvPr id="43"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mtClean="0">
                <a:solidFill>
                  <a:prstClr val="white"/>
                </a:solidFill>
                <a:latin typeface="Arial" panose="020B0604020202020204" pitchFamily="34" charset="0"/>
                <a:ea typeface="微软雅黑 Light" panose="020B0502040204020203" pitchFamily="34" charset="-122"/>
              </a:endParaRPr>
            </a:p>
          </p:txBody>
        </p:sp>
      </p:grpSp>
      <p:sp>
        <p:nvSpPr>
          <p:cNvPr id="44" name="矩形 147"/>
          <p:cNvSpPr>
            <a:spLocks noChangeArrowheads="1"/>
          </p:cNvSpPr>
          <p:nvPr/>
        </p:nvSpPr>
        <p:spPr bwMode="auto">
          <a:xfrm>
            <a:off x="913427" y="1197152"/>
            <a:ext cx="175617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添加标题</a:t>
            </a:r>
            <a:endParaRPr lang="zh-CN" altLang="en-US" dirty="0" smtClean="0">
              <a:solidFill>
                <a:prstClr val="black">
                  <a:lumMod val="75000"/>
                  <a:lumOff val="25000"/>
                </a:prstClr>
              </a:solidFill>
              <a:ea typeface="微软雅黑 Light" panose="020B0502040204020203" pitchFamily="34" charset="-122"/>
            </a:endParaRPr>
          </a:p>
        </p:txBody>
      </p:sp>
      <p:sp>
        <p:nvSpPr>
          <p:cNvPr id="45" name="矩形 148"/>
          <p:cNvSpPr>
            <a:spLocks noChangeArrowheads="1"/>
          </p:cNvSpPr>
          <p:nvPr/>
        </p:nvSpPr>
        <p:spPr bwMode="auto">
          <a:xfrm>
            <a:off x="3910627" y="1197152"/>
            <a:ext cx="175691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添加标题</a:t>
            </a:r>
            <a:endParaRPr lang="zh-CN" altLang="en-US" dirty="0" smtClean="0">
              <a:solidFill>
                <a:prstClr val="black">
                  <a:lumMod val="75000"/>
                  <a:lumOff val="25000"/>
                </a:prstClr>
              </a:solidFill>
              <a:ea typeface="微软雅黑 Light" panose="020B0502040204020203" pitchFamily="34" charset="-122"/>
            </a:endParaRPr>
          </a:p>
        </p:txBody>
      </p:sp>
      <p:sp>
        <p:nvSpPr>
          <p:cNvPr id="46" name="矩形 149"/>
          <p:cNvSpPr>
            <a:spLocks noChangeArrowheads="1"/>
          </p:cNvSpPr>
          <p:nvPr/>
        </p:nvSpPr>
        <p:spPr bwMode="auto">
          <a:xfrm>
            <a:off x="632437" y="3805415"/>
            <a:ext cx="175544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添加标题</a:t>
            </a:r>
            <a:endParaRPr lang="zh-CN" altLang="en-US" dirty="0" smtClean="0">
              <a:solidFill>
                <a:prstClr val="black">
                  <a:lumMod val="75000"/>
                  <a:lumOff val="25000"/>
                </a:prstClr>
              </a:solidFill>
              <a:ea typeface="微软雅黑 Light" panose="020B0502040204020203" pitchFamily="34" charset="-122"/>
            </a:endParaRPr>
          </a:p>
        </p:txBody>
      </p:sp>
      <p:sp>
        <p:nvSpPr>
          <p:cNvPr id="47" name="矩形 150"/>
          <p:cNvSpPr>
            <a:spLocks noChangeArrowheads="1"/>
          </p:cNvSpPr>
          <p:nvPr/>
        </p:nvSpPr>
        <p:spPr bwMode="auto">
          <a:xfrm>
            <a:off x="3739176" y="3468865"/>
            <a:ext cx="175765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添加标题</a:t>
            </a:r>
            <a:endParaRPr lang="zh-CN" altLang="en-US" dirty="0" smtClean="0">
              <a:solidFill>
                <a:prstClr val="black">
                  <a:lumMod val="75000"/>
                  <a:lumOff val="25000"/>
                </a:prstClr>
              </a:solidFill>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233"/>
                                        </p:tgtEl>
                                        <p:attrNameLst>
                                          <p:attrName>style.visibility</p:attrName>
                                        </p:attrNameLst>
                                      </p:cBhvr>
                                      <p:to>
                                        <p:strVal val="visible"/>
                                      </p:to>
                                    </p:set>
                                    <p:animEffect transition="in" filter="wipe(left)">
                                      <p:cBhvr>
                                        <p:cTn id="49" dur="500"/>
                                        <p:tgtEl>
                                          <p:spTgt spid="233"/>
                                        </p:tgtEl>
                                      </p:cBhvr>
                                    </p:animEffect>
                                  </p:childTnLst>
                                </p:cTn>
                              </p:par>
                            </p:childTnLst>
                          </p:cTn>
                        </p:par>
                        <p:par>
                          <p:cTn id="50" fill="hold">
                            <p:stCondLst>
                              <p:cond delay="3500"/>
                            </p:stCondLst>
                            <p:childTnLst>
                              <p:par>
                                <p:cTn id="51" presetID="22" presetClass="entr" presetSubtype="4" fill="hold" grpId="0" nodeType="afterEffect">
                                  <p:stCondLst>
                                    <p:cond delay="0"/>
                                  </p:stCondLst>
                                  <p:childTnLst>
                                    <p:set>
                                      <p:cBhvr>
                                        <p:cTn id="52" dur="1" fill="hold">
                                          <p:stCondLst>
                                            <p:cond delay="0"/>
                                          </p:stCondLst>
                                        </p:cTn>
                                        <p:tgtEl>
                                          <p:spTgt spid="234"/>
                                        </p:tgtEl>
                                        <p:attrNameLst>
                                          <p:attrName>style.visibility</p:attrName>
                                        </p:attrNameLst>
                                      </p:cBhvr>
                                      <p:to>
                                        <p:strVal val="visible"/>
                                      </p:to>
                                    </p:set>
                                    <p:animEffect transition="in" filter="wipe(down)">
                                      <p:cBhvr>
                                        <p:cTn id="53" dur="75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4" grpId="0"/>
      <p:bldP spid="44" grpId="0"/>
      <p:bldP spid="45" grpId="0"/>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7624" y="1199205"/>
            <a:ext cx="2340564" cy="2340564"/>
            <a:chOff x="1187624" y="1199205"/>
            <a:chExt cx="2340564" cy="2340564"/>
          </a:xfrm>
        </p:grpSpPr>
        <p:graphicFrame>
          <p:nvGraphicFramePr>
            <p:cNvPr id="44" name="Chart 15359"/>
            <p:cNvGraphicFramePr/>
            <p:nvPr/>
          </p:nvGraphicFramePr>
          <p:xfrm>
            <a:off x="1187624" y="1199205"/>
            <a:ext cx="2340564" cy="2340564"/>
          </p:xfrm>
          <a:graphic>
            <a:graphicData uri="http://schemas.openxmlformats.org/drawingml/2006/chart">
              <c:chart xmlns:c="http://schemas.openxmlformats.org/drawingml/2006/chart" xmlns:r="http://schemas.openxmlformats.org/officeDocument/2006/relationships" r:id="rId2"/>
            </a:graphicData>
          </a:graphic>
        </p:graphicFrame>
        <p:sp>
          <p:nvSpPr>
            <p:cNvPr id="45" name="Shape 15360"/>
            <p:cNvSpPr/>
            <p:nvPr/>
          </p:nvSpPr>
          <p:spPr>
            <a:xfrm>
              <a:off x="1403648" y="2428741"/>
              <a:ext cx="621079" cy="276999"/>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a:solidFill>
                    <a:prstClr val="white"/>
                  </a:solidFill>
                  <a:ea typeface="微软雅黑 Light" panose="020B0502040204020203" pitchFamily="34" charset="-122"/>
                </a:rPr>
                <a:t>31%</a:t>
              </a:r>
            </a:p>
          </p:txBody>
        </p:sp>
        <p:sp>
          <p:nvSpPr>
            <p:cNvPr id="46" name="Shape 15361"/>
            <p:cNvSpPr/>
            <p:nvPr/>
          </p:nvSpPr>
          <p:spPr>
            <a:xfrm>
              <a:off x="1758637" y="1476241"/>
              <a:ext cx="621079" cy="276999"/>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a:solidFill>
                    <a:prstClr val="white"/>
                  </a:solidFill>
                  <a:ea typeface="微软雅黑 Light" panose="020B0502040204020203" pitchFamily="34" charset="-122"/>
                </a:rPr>
                <a:t>17%</a:t>
              </a:r>
            </a:p>
          </p:txBody>
        </p:sp>
        <p:sp>
          <p:nvSpPr>
            <p:cNvPr id="47" name="Shape 15362"/>
            <p:cNvSpPr/>
            <p:nvPr/>
          </p:nvSpPr>
          <p:spPr>
            <a:xfrm>
              <a:off x="2666687" y="1895341"/>
              <a:ext cx="621079" cy="276999"/>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a:solidFill>
                    <a:prstClr val="white"/>
                  </a:solidFill>
                  <a:ea typeface="微软雅黑 Light" panose="020B0502040204020203" pitchFamily="34" charset="-122"/>
                </a:rPr>
                <a:t>38%</a:t>
              </a:r>
            </a:p>
          </p:txBody>
        </p:sp>
        <p:sp>
          <p:nvSpPr>
            <p:cNvPr id="48" name="Shape 15363"/>
            <p:cNvSpPr/>
            <p:nvPr/>
          </p:nvSpPr>
          <p:spPr>
            <a:xfrm>
              <a:off x="2379715" y="2923748"/>
              <a:ext cx="621079" cy="276999"/>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a:solidFill>
                    <a:prstClr val="white"/>
                  </a:solidFill>
                  <a:ea typeface="微软雅黑 Light" panose="020B0502040204020203" pitchFamily="34" charset="-122"/>
                </a:rPr>
                <a:t>19%</a:t>
              </a:r>
            </a:p>
          </p:txBody>
        </p:sp>
      </p:grpSp>
      <p:sp>
        <p:nvSpPr>
          <p:cNvPr id="49" name="Shape 15364"/>
          <p:cNvSpPr/>
          <p:nvPr/>
        </p:nvSpPr>
        <p:spPr>
          <a:xfrm>
            <a:off x="5122544" y="1224470"/>
            <a:ext cx="2910830" cy="535531"/>
          </a:xfrm>
          <a:prstGeom prst="rect">
            <a:avLst/>
          </a:prstGeom>
          <a:ln w="12700">
            <a:miter lim="400000"/>
          </a:ln>
        </p:spPr>
        <p:txBody>
          <a:bodyPr lIns="45719" rIns="45719">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200" dirty="0">
                <a:solidFill>
                  <a:prstClr val="black">
                    <a:lumMod val="75000"/>
                    <a:lumOff val="25000"/>
                  </a:prstClr>
                </a:solidFill>
                <a:uFillTx/>
                <a:latin typeface="微软雅黑 Light" panose="020B0502040204020203" pitchFamily="34" charset="-122"/>
                <a:ea typeface="微软雅黑 Light" panose="020B0502040204020203" pitchFamily="34" charset="-122"/>
              </a:rPr>
              <a:t>单击此处添加文本单击此处添加文本单击此处添加文本单击此处添加</a:t>
            </a:r>
            <a:r>
              <a:rPr lang="zh-CN" altLang="en-US" sz="1200" dirty="0" smtClean="0">
                <a:solidFill>
                  <a:prstClr val="black">
                    <a:lumMod val="75000"/>
                    <a:lumOff val="25000"/>
                  </a:prstClr>
                </a:solidFill>
                <a:uFillTx/>
                <a:latin typeface="微软雅黑 Light" panose="020B0502040204020203" pitchFamily="34" charset="-122"/>
                <a:ea typeface="微软雅黑 Light" panose="020B0502040204020203" pitchFamily="34" charset="-122"/>
              </a:rPr>
              <a:t>文本</a:t>
            </a:r>
            <a:endParaRPr sz="500" dirty="0">
              <a:solidFill>
                <a:prstClr val="black">
                  <a:lumMod val="75000"/>
                  <a:lumOff val="25000"/>
                </a:prstClr>
              </a:solidFill>
              <a:ea typeface="微软雅黑 Light" panose="020B0502040204020203" pitchFamily="34" charset="-122"/>
            </a:endParaRPr>
          </a:p>
        </p:txBody>
      </p:sp>
      <p:grpSp>
        <p:nvGrpSpPr>
          <p:cNvPr id="3" name="组合 2"/>
          <p:cNvGrpSpPr/>
          <p:nvPr/>
        </p:nvGrpSpPr>
        <p:grpSpPr>
          <a:xfrm>
            <a:off x="4719444" y="1309523"/>
            <a:ext cx="325849" cy="338552"/>
            <a:chOff x="4719444" y="1309523"/>
            <a:chExt cx="325849" cy="338552"/>
          </a:xfrm>
        </p:grpSpPr>
        <p:sp>
          <p:nvSpPr>
            <p:cNvPr id="50" name="Shape 15365"/>
            <p:cNvSpPr/>
            <p:nvPr/>
          </p:nvSpPr>
          <p:spPr>
            <a:xfrm flipH="1">
              <a:off x="4719444" y="1327328"/>
              <a:ext cx="320494" cy="3204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chemeClr val="accent1"/>
              </a:solidFill>
              <a:prstDash val="solid"/>
              <a:round/>
            </a:ln>
            <a:effectLst/>
          </p:spPr>
          <p:txBody>
            <a:bodyPr wrap="square" lIns="0" tIns="0" rIns="0" bIns="0" numCol="1" anchor="ctr">
              <a:noAutofit/>
            </a:bodyPr>
            <a:lstStyle/>
            <a:p>
              <a:pPr algn="ctr" fontAlgn="base">
                <a:spcBef>
                  <a:spcPct val="0"/>
                </a:spcBef>
                <a:spcAft>
                  <a:spcPct val="0"/>
                </a:spcAft>
              </a:pPr>
              <a:endParaRPr sz="1200">
                <a:ea typeface="微软雅黑 Light" panose="020B0502040204020203" pitchFamily="34" charset="-122"/>
              </a:endParaRPr>
            </a:p>
          </p:txBody>
        </p:sp>
        <p:sp>
          <p:nvSpPr>
            <p:cNvPr id="51" name="Shape 15366"/>
            <p:cNvSpPr/>
            <p:nvPr/>
          </p:nvSpPr>
          <p:spPr>
            <a:xfrm>
              <a:off x="4719445" y="1309523"/>
              <a:ext cx="325848" cy="338552"/>
            </a:xfrm>
            <a:prstGeom prst="rect">
              <a:avLst/>
            </a:prstGeom>
            <a:noFill/>
            <a:ln w="12700" cap="flat">
              <a:noFill/>
              <a:miter lim="400000"/>
            </a:ln>
            <a:effectLst/>
          </p:spPr>
          <p:txBody>
            <a:bodyPr wrap="square" lIns="45719" tIns="45719" rIns="45719" bIns="45719" numCol="1" anchor="t">
              <a:spAutoFit/>
            </a:bodyPr>
            <a:lstStyle>
              <a:lvl1pPr algn="ctr">
                <a:spcBef>
                  <a:spcPts val="200"/>
                </a:spcBef>
                <a:defRPr sz="900">
                  <a:solidFill>
                    <a:srgbClr val="3194C6"/>
                  </a:solidFill>
                  <a:uFill>
                    <a:solidFill>
                      <a:srgbClr val="3194C6"/>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sz="1600" dirty="0">
                  <a:solidFill>
                    <a:schemeClr val="tx1"/>
                  </a:solidFill>
                  <a:ea typeface="微软雅黑 Light" panose="020B0502040204020203" pitchFamily="34" charset="-122"/>
                </a:rPr>
                <a:t>01</a:t>
              </a:r>
            </a:p>
          </p:txBody>
        </p:sp>
      </p:grpSp>
      <p:grpSp>
        <p:nvGrpSpPr>
          <p:cNvPr id="4" name="组合 3"/>
          <p:cNvGrpSpPr/>
          <p:nvPr/>
        </p:nvGrpSpPr>
        <p:grpSpPr>
          <a:xfrm>
            <a:off x="4719444" y="1977984"/>
            <a:ext cx="325849" cy="338552"/>
            <a:chOff x="4719444" y="1977984"/>
            <a:chExt cx="325849" cy="338552"/>
          </a:xfrm>
        </p:grpSpPr>
        <p:sp>
          <p:nvSpPr>
            <p:cNvPr id="52" name="Shape 15368"/>
            <p:cNvSpPr/>
            <p:nvPr/>
          </p:nvSpPr>
          <p:spPr>
            <a:xfrm flipH="1">
              <a:off x="4719444" y="1995789"/>
              <a:ext cx="320494" cy="3204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chemeClr val="accent2"/>
              </a:solidFill>
              <a:prstDash val="solid"/>
              <a:round/>
            </a:ln>
            <a:effectLst/>
          </p:spPr>
          <p:txBody>
            <a:bodyPr wrap="square" lIns="0" tIns="0" rIns="0" bIns="0" numCol="1" anchor="ctr">
              <a:noAutofit/>
            </a:bodyPr>
            <a:lstStyle/>
            <a:p>
              <a:pPr algn="ctr" fontAlgn="base">
                <a:spcBef>
                  <a:spcPct val="0"/>
                </a:spcBef>
                <a:spcAft>
                  <a:spcPct val="0"/>
                </a:spcAft>
                <a:defRPr>
                  <a:solidFill>
                    <a:srgbClr val="A5C067"/>
                  </a:solidFill>
                  <a:uFill>
                    <a:solidFill>
                      <a:srgbClr val="A5C067"/>
                    </a:solidFill>
                  </a:uFill>
                </a:defRPr>
              </a:pPr>
              <a:endParaRPr sz="1200">
                <a:uFill>
                  <a:solidFill>
                    <a:srgbClr val="A5C067"/>
                  </a:solidFill>
                </a:uFill>
                <a:ea typeface="微软雅黑 Light" panose="020B0502040204020203" pitchFamily="34" charset="-122"/>
              </a:endParaRPr>
            </a:p>
          </p:txBody>
        </p:sp>
        <p:sp>
          <p:nvSpPr>
            <p:cNvPr id="53" name="Shape 15369"/>
            <p:cNvSpPr/>
            <p:nvPr/>
          </p:nvSpPr>
          <p:spPr>
            <a:xfrm>
              <a:off x="4719445" y="1977984"/>
              <a:ext cx="325848" cy="338552"/>
            </a:xfrm>
            <a:prstGeom prst="rect">
              <a:avLst/>
            </a:prstGeom>
            <a:noFill/>
            <a:ln w="12700" cap="flat">
              <a:noFill/>
              <a:miter lim="400000"/>
            </a:ln>
            <a:effectLst/>
          </p:spPr>
          <p:txBody>
            <a:bodyPr wrap="square" lIns="45719" tIns="45719" rIns="45719" bIns="45719" numCol="1" anchor="t">
              <a:spAutoFit/>
            </a:bodyPr>
            <a:lstStyle>
              <a:lvl1pPr algn="ctr">
                <a:spcBef>
                  <a:spcPts val="200"/>
                </a:spcBef>
                <a:defRPr sz="900">
                  <a:solidFill>
                    <a:srgbClr val="A5C067"/>
                  </a:solidFill>
                  <a:uFill>
                    <a:solidFill>
                      <a:srgbClr val="A5C067"/>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sz="1600">
                  <a:solidFill>
                    <a:schemeClr val="tx1"/>
                  </a:solidFill>
                  <a:ea typeface="微软雅黑 Light" panose="020B0502040204020203" pitchFamily="34" charset="-122"/>
                </a:rPr>
                <a:t>02</a:t>
              </a:r>
            </a:p>
          </p:txBody>
        </p:sp>
      </p:grpSp>
      <p:grpSp>
        <p:nvGrpSpPr>
          <p:cNvPr id="5" name="组合 4"/>
          <p:cNvGrpSpPr/>
          <p:nvPr/>
        </p:nvGrpSpPr>
        <p:grpSpPr>
          <a:xfrm>
            <a:off x="4719444" y="2646446"/>
            <a:ext cx="325849" cy="338552"/>
            <a:chOff x="4719444" y="2646446"/>
            <a:chExt cx="325849" cy="338552"/>
          </a:xfrm>
        </p:grpSpPr>
        <p:sp>
          <p:nvSpPr>
            <p:cNvPr id="54" name="Shape 15371"/>
            <p:cNvSpPr/>
            <p:nvPr/>
          </p:nvSpPr>
          <p:spPr>
            <a:xfrm flipH="1">
              <a:off x="4719444" y="2664251"/>
              <a:ext cx="320494" cy="3204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chemeClr val="bg1">
                  <a:lumMod val="65000"/>
                </a:schemeClr>
              </a:solidFill>
              <a:prstDash val="solid"/>
              <a:round/>
            </a:ln>
            <a:effectLst/>
          </p:spPr>
          <p:txBody>
            <a:bodyPr wrap="square" lIns="0" tIns="0" rIns="0" bIns="0" numCol="1" anchor="ctr">
              <a:noAutofit/>
            </a:bodyPr>
            <a:lstStyle/>
            <a:p>
              <a:pPr algn="ctr" fontAlgn="base">
                <a:spcBef>
                  <a:spcPct val="0"/>
                </a:spcBef>
                <a:spcAft>
                  <a:spcPct val="0"/>
                </a:spcAft>
              </a:pPr>
              <a:endParaRPr sz="1200">
                <a:ea typeface="微软雅黑 Light" panose="020B0502040204020203" pitchFamily="34" charset="-122"/>
              </a:endParaRPr>
            </a:p>
          </p:txBody>
        </p:sp>
        <p:sp>
          <p:nvSpPr>
            <p:cNvPr id="55" name="Shape 15372"/>
            <p:cNvSpPr/>
            <p:nvPr/>
          </p:nvSpPr>
          <p:spPr>
            <a:xfrm>
              <a:off x="4719445" y="2646446"/>
              <a:ext cx="325848" cy="338552"/>
            </a:xfrm>
            <a:prstGeom prst="rect">
              <a:avLst/>
            </a:prstGeom>
            <a:noFill/>
            <a:ln w="12700" cap="flat">
              <a:noFill/>
              <a:miter lim="400000"/>
            </a:ln>
            <a:effectLst/>
          </p:spPr>
          <p:txBody>
            <a:bodyPr wrap="square" lIns="45719" tIns="45719" rIns="45719" bIns="45719" numCol="1" anchor="t">
              <a:spAutoFit/>
            </a:bodyPr>
            <a:lstStyle>
              <a:lvl1pPr algn="ctr">
                <a:spcBef>
                  <a:spcPts val="200"/>
                </a:spcBef>
                <a:defRPr sz="900">
                  <a:solidFill>
                    <a:srgbClr val="3A5063"/>
                  </a:solidFill>
                  <a:uFill>
                    <a:solidFill>
                      <a:srgbClr val="3A5063"/>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sz="1600">
                  <a:solidFill>
                    <a:schemeClr val="tx1"/>
                  </a:solidFill>
                  <a:ea typeface="微软雅黑 Light" panose="020B0502040204020203" pitchFamily="34" charset="-122"/>
                </a:rPr>
                <a:t>03</a:t>
              </a:r>
            </a:p>
          </p:txBody>
        </p:sp>
      </p:grpSp>
      <p:grpSp>
        <p:nvGrpSpPr>
          <p:cNvPr id="6" name="组合 5"/>
          <p:cNvGrpSpPr/>
          <p:nvPr/>
        </p:nvGrpSpPr>
        <p:grpSpPr>
          <a:xfrm>
            <a:off x="4719444" y="3314907"/>
            <a:ext cx="325849" cy="338552"/>
            <a:chOff x="4719444" y="3314907"/>
            <a:chExt cx="325849" cy="338552"/>
          </a:xfrm>
        </p:grpSpPr>
        <p:sp>
          <p:nvSpPr>
            <p:cNvPr id="56" name="Shape 15374"/>
            <p:cNvSpPr/>
            <p:nvPr/>
          </p:nvSpPr>
          <p:spPr>
            <a:xfrm flipH="1">
              <a:off x="4719444" y="3332712"/>
              <a:ext cx="320494" cy="3204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chemeClr val="accent3"/>
              </a:solidFill>
              <a:prstDash val="solid"/>
              <a:round/>
            </a:ln>
            <a:effectLst/>
          </p:spPr>
          <p:txBody>
            <a:bodyPr wrap="square" lIns="0" tIns="0" rIns="0" bIns="0" numCol="1" anchor="ctr">
              <a:noAutofit/>
            </a:bodyPr>
            <a:lstStyle/>
            <a:p>
              <a:pPr algn="ctr" fontAlgn="base">
                <a:spcBef>
                  <a:spcPct val="0"/>
                </a:spcBef>
                <a:spcAft>
                  <a:spcPct val="0"/>
                </a:spcAft>
                <a:defRPr>
                  <a:solidFill>
                    <a:srgbClr val="F7AC12"/>
                  </a:solidFill>
                  <a:uFill>
                    <a:solidFill>
                      <a:srgbClr val="F7AC12"/>
                    </a:solidFill>
                  </a:uFill>
                </a:defRPr>
              </a:pPr>
              <a:endParaRPr sz="1200">
                <a:uFill>
                  <a:solidFill>
                    <a:srgbClr val="F7AC12"/>
                  </a:solidFill>
                </a:uFill>
                <a:ea typeface="微软雅黑 Light" panose="020B0502040204020203" pitchFamily="34" charset="-122"/>
              </a:endParaRPr>
            </a:p>
          </p:txBody>
        </p:sp>
        <p:sp>
          <p:nvSpPr>
            <p:cNvPr id="57" name="Shape 15375"/>
            <p:cNvSpPr/>
            <p:nvPr/>
          </p:nvSpPr>
          <p:spPr>
            <a:xfrm>
              <a:off x="4719445" y="3314907"/>
              <a:ext cx="325848" cy="338552"/>
            </a:xfrm>
            <a:prstGeom prst="rect">
              <a:avLst/>
            </a:prstGeom>
            <a:noFill/>
            <a:ln w="12700" cap="flat">
              <a:noFill/>
              <a:miter lim="400000"/>
            </a:ln>
            <a:effectLst/>
          </p:spPr>
          <p:txBody>
            <a:bodyPr wrap="square" lIns="45719" tIns="45719" rIns="45719" bIns="45719" numCol="1" anchor="t">
              <a:spAutoFit/>
            </a:bodyPr>
            <a:lstStyle>
              <a:lvl1pPr algn="ctr">
                <a:spcBef>
                  <a:spcPts val="200"/>
                </a:spcBef>
                <a:defRPr sz="900">
                  <a:solidFill>
                    <a:srgbClr val="F7AC12"/>
                  </a:solidFill>
                  <a:uFill>
                    <a:solidFill>
                      <a:srgbClr val="F7AC12"/>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sz="1600">
                  <a:solidFill>
                    <a:schemeClr val="tx1"/>
                  </a:solidFill>
                  <a:ea typeface="微软雅黑 Light" panose="020B0502040204020203" pitchFamily="34" charset="-122"/>
                </a:rPr>
                <a:t>04</a:t>
              </a:r>
            </a:p>
          </p:txBody>
        </p:sp>
      </p:grpSp>
      <p:sp>
        <p:nvSpPr>
          <p:cNvPr id="69" name="Shape 15384"/>
          <p:cNvSpPr/>
          <p:nvPr/>
        </p:nvSpPr>
        <p:spPr>
          <a:xfrm>
            <a:off x="1115616" y="4136966"/>
            <a:ext cx="6886007" cy="390171"/>
          </a:xfrm>
          <a:prstGeom prst="rect">
            <a:avLst/>
          </a:prstGeom>
          <a:ln w="12700">
            <a:miter lim="400000"/>
          </a:ln>
        </p:spPr>
        <p:txBody>
          <a:bodyPr wrap="square" lIns="0" tIns="0" rIns="0" bIns="0">
            <a:spAutoFit/>
          </a:bodyPr>
          <a:lstStyle>
            <a:lvl1pPr algn="ctr">
              <a:lnSpc>
                <a:spcPct val="120000"/>
              </a:lnSpc>
              <a:defRPr sz="700">
                <a:solidFill>
                  <a:srgbClr val="808080"/>
                </a:solidFill>
                <a:uFill>
                  <a:solidFill>
                    <a:srgbClr val="808080"/>
                  </a:solidFill>
                </a:uFill>
                <a:latin typeface="Roboto condensed"/>
                <a:ea typeface="Roboto condensed"/>
                <a:cs typeface="Roboto condensed"/>
                <a:sym typeface="Roboto condensed"/>
              </a:defRPr>
            </a:lvl1pPr>
          </a:lstStyle>
          <a:p>
            <a:pPr fontAlgn="base">
              <a:spcBef>
                <a:spcPct val="0"/>
              </a:spcBef>
              <a:spcAft>
                <a:spcPct val="0"/>
              </a:spcAft>
            </a:pPr>
            <a:r>
              <a:rPr lang="zh-CN" altLang="en-US" sz="1100" dirty="0">
                <a:solidFill>
                  <a:prstClr val="black">
                    <a:lumMod val="75000"/>
                    <a:lumOff val="25000"/>
                  </a:prstClr>
                </a:solidFill>
                <a:latin typeface="微软雅黑 Light" panose="020B0502040204020203" pitchFamily="34" charset="-122"/>
                <a:ea typeface="微软雅黑 Light" panose="020B0502040204020203" pitchFamily="34" charset="-122"/>
                <a:cs typeface="Open Sans" pitchFamily="34" charset="0"/>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70" name="Shape 15385"/>
          <p:cNvSpPr/>
          <p:nvPr/>
        </p:nvSpPr>
        <p:spPr>
          <a:xfrm>
            <a:off x="1016000" y="3986329"/>
            <a:ext cx="6985623" cy="0"/>
          </a:xfrm>
          <a:prstGeom prst="line">
            <a:avLst/>
          </a:prstGeom>
          <a:ln w="3175">
            <a:solidFill>
              <a:schemeClr val="bg1">
                <a:lumMod val="65000"/>
              </a:schemeClr>
            </a:solidFill>
            <a:round/>
          </a:ln>
        </p:spPr>
        <p:txBody>
          <a:bodyPr lIns="0" tIns="0" rIns="0" bIns="0"/>
          <a:lstStyle/>
          <a:p>
            <a:pPr fontAlgn="base">
              <a:spcBef>
                <a:spcPct val="0"/>
              </a:spcBef>
              <a:spcAft>
                <a:spcPct val="0"/>
              </a:spcAft>
              <a:defRPr sz="1200">
                <a:uFillTx/>
                <a:latin typeface="+mj-lt"/>
                <a:ea typeface="+mj-ea"/>
                <a:cs typeface="+mj-cs"/>
                <a:sym typeface="Helvetica"/>
              </a:defRPr>
            </a:pPr>
            <a:endParaRPr sz="1200">
              <a:solidFill>
                <a:prstClr val="black"/>
              </a:solidFill>
              <a:ea typeface="微软雅黑 Light" panose="020B0502040204020203" pitchFamily="34" charset="-122"/>
              <a:sym typeface="Helvetica"/>
            </a:endParaRPr>
          </a:p>
        </p:txBody>
      </p:sp>
      <p:sp>
        <p:nvSpPr>
          <p:cNvPr id="21" name="Shape 15364"/>
          <p:cNvSpPr/>
          <p:nvPr/>
        </p:nvSpPr>
        <p:spPr>
          <a:xfrm>
            <a:off x="5122544" y="1882971"/>
            <a:ext cx="2910830" cy="535531"/>
          </a:xfrm>
          <a:prstGeom prst="rect">
            <a:avLst/>
          </a:prstGeom>
          <a:ln w="12700">
            <a:miter lim="400000"/>
          </a:ln>
        </p:spPr>
        <p:txBody>
          <a:bodyPr lIns="45719" rIns="45719">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200" dirty="0">
                <a:solidFill>
                  <a:prstClr val="black">
                    <a:lumMod val="75000"/>
                    <a:lumOff val="25000"/>
                  </a:prstClr>
                </a:solidFill>
                <a:uFillTx/>
                <a:latin typeface="微软雅黑 Light" panose="020B0502040204020203" pitchFamily="34" charset="-122"/>
                <a:ea typeface="微软雅黑 Light" panose="020B0502040204020203" pitchFamily="34" charset="-122"/>
              </a:rPr>
              <a:t>单击此处添加文本单击此处添加文本单击此处添加文本单击此处添加</a:t>
            </a:r>
            <a:r>
              <a:rPr lang="zh-CN" altLang="en-US" sz="1200" dirty="0" smtClean="0">
                <a:solidFill>
                  <a:prstClr val="black">
                    <a:lumMod val="75000"/>
                    <a:lumOff val="25000"/>
                  </a:prstClr>
                </a:solidFill>
                <a:uFillTx/>
                <a:latin typeface="微软雅黑 Light" panose="020B0502040204020203" pitchFamily="34" charset="-122"/>
                <a:ea typeface="微软雅黑 Light" panose="020B0502040204020203" pitchFamily="34" charset="-122"/>
              </a:rPr>
              <a:t>文本</a:t>
            </a:r>
            <a:endParaRPr sz="500" dirty="0">
              <a:solidFill>
                <a:prstClr val="black">
                  <a:lumMod val="75000"/>
                  <a:lumOff val="25000"/>
                </a:prstClr>
              </a:solidFill>
              <a:ea typeface="微软雅黑 Light" panose="020B0502040204020203" pitchFamily="34" charset="-122"/>
            </a:endParaRPr>
          </a:p>
        </p:txBody>
      </p:sp>
      <p:sp>
        <p:nvSpPr>
          <p:cNvPr id="22" name="Shape 15364"/>
          <p:cNvSpPr/>
          <p:nvPr/>
        </p:nvSpPr>
        <p:spPr>
          <a:xfrm>
            <a:off x="5122544" y="2541472"/>
            <a:ext cx="2910830" cy="535531"/>
          </a:xfrm>
          <a:prstGeom prst="rect">
            <a:avLst/>
          </a:prstGeom>
          <a:ln w="12700">
            <a:miter lim="400000"/>
          </a:ln>
        </p:spPr>
        <p:txBody>
          <a:bodyPr lIns="45719" rIns="45719">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200" dirty="0">
                <a:solidFill>
                  <a:prstClr val="black">
                    <a:lumMod val="75000"/>
                    <a:lumOff val="25000"/>
                  </a:prstClr>
                </a:solidFill>
                <a:uFillTx/>
                <a:latin typeface="微软雅黑 Light" panose="020B0502040204020203" pitchFamily="34" charset="-122"/>
                <a:ea typeface="微软雅黑 Light" panose="020B0502040204020203" pitchFamily="34" charset="-122"/>
              </a:rPr>
              <a:t>单击此处添加文本单击此处添加文本单击此处添加文本单击此处添加</a:t>
            </a:r>
            <a:r>
              <a:rPr lang="zh-CN" altLang="en-US" sz="1200" dirty="0" smtClean="0">
                <a:solidFill>
                  <a:prstClr val="black">
                    <a:lumMod val="75000"/>
                    <a:lumOff val="25000"/>
                  </a:prstClr>
                </a:solidFill>
                <a:uFillTx/>
                <a:latin typeface="微软雅黑 Light" panose="020B0502040204020203" pitchFamily="34" charset="-122"/>
                <a:ea typeface="微软雅黑 Light" panose="020B0502040204020203" pitchFamily="34" charset="-122"/>
              </a:rPr>
              <a:t>文本</a:t>
            </a:r>
            <a:endParaRPr sz="500" dirty="0">
              <a:solidFill>
                <a:prstClr val="black">
                  <a:lumMod val="75000"/>
                  <a:lumOff val="25000"/>
                </a:prstClr>
              </a:solidFill>
              <a:ea typeface="微软雅黑 Light" panose="020B0502040204020203" pitchFamily="34" charset="-122"/>
            </a:endParaRPr>
          </a:p>
        </p:txBody>
      </p:sp>
      <p:sp>
        <p:nvSpPr>
          <p:cNvPr id="23" name="Shape 15364"/>
          <p:cNvSpPr/>
          <p:nvPr/>
        </p:nvSpPr>
        <p:spPr>
          <a:xfrm>
            <a:off x="5122544" y="3199973"/>
            <a:ext cx="2910830" cy="535531"/>
          </a:xfrm>
          <a:prstGeom prst="rect">
            <a:avLst/>
          </a:prstGeom>
          <a:ln w="12700">
            <a:miter lim="400000"/>
          </a:ln>
        </p:spPr>
        <p:txBody>
          <a:bodyPr lIns="45719" rIns="45719">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200" dirty="0">
                <a:solidFill>
                  <a:prstClr val="black">
                    <a:lumMod val="75000"/>
                    <a:lumOff val="25000"/>
                  </a:prstClr>
                </a:solidFill>
                <a:uFillTx/>
                <a:latin typeface="微软雅黑 Light" panose="020B0502040204020203" pitchFamily="34" charset="-122"/>
                <a:ea typeface="微软雅黑 Light" panose="020B0502040204020203" pitchFamily="34" charset="-122"/>
              </a:rPr>
              <a:t>单击此处添加文本单击此处添加文本单击此处添加文本单击此处添加</a:t>
            </a:r>
            <a:r>
              <a:rPr lang="zh-CN" altLang="en-US" sz="1200" dirty="0" smtClean="0">
                <a:solidFill>
                  <a:prstClr val="black">
                    <a:lumMod val="75000"/>
                    <a:lumOff val="25000"/>
                  </a:prstClr>
                </a:solidFill>
                <a:uFillTx/>
                <a:latin typeface="微软雅黑 Light" panose="020B0502040204020203" pitchFamily="34" charset="-122"/>
                <a:ea typeface="微软雅黑 Light" panose="020B0502040204020203" pitchFamily="34" charset="-122"/>
              </a:rPr>
              <a:t>文本</a:t>
            </a:r>
            <a:endParaRPr sz="500" dirty="0">
              <a:solidFill>
                <a:prstClr val="black">
                  <a:lumMod val="75000"/>
                  <a:lumOff val="25000"/>
                </a:prstClr>
              </a:solidFill>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par>
                          <p:cTn id="42" fill="hold">
                            <p:stCondLst>
                              <p:cond delay="5000"/>
                            </p:stCondLst>
                            <p:childTnLst>
                              <p:par>
                                <p:cTn id="43" presetID="16" presetClass="entr" presetSubtype="21" fill="hold" grpId="0"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barn(inVertical)">
                                      <p:cBhvr>
                                        <p:cTn id="45" dur="500"/>
                                        <p:tgtEl>
                                          <p:spTgt spid="70"/>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1000"/>
                                        <p:tgtEl>
                                          <p:spTgt spid="69"/>
                                        </p:tgtEl>
                                      </p:cBhvr>
                                    </p:animEffect>
                                    <p:anim calcmode="lin" valueType="num">
                                      <p:cBhvr>
                                        <p:cTn id="50" dur="1000" fill="hold"/>
                                        <p:tgtEl>
                                          <p:spTgt spid="69"/>
                                        </p:tgtEl>
                                        <p:attrNameLst>
                                          <p:attrName>ppt_x</p:attrName>
                                        </p:attrNameLst>
                                      </p:cBhvr>
                                      <p:tavLst>
                                        <p:tav tm="0">
                                          <p:val>
                                            <p:strVal val="#ppt_x"/>
                                          </p:val>
                                        </p:tav>
                                        <p:tav tm="100000">
                                          <p:val>
                                            <p:strVal val="#ppt_x"/>
                                          </p:val>
                                        </p:tav>
                                      </p:tavLst>
                                    </p:anim>
                                    <p:anim calcmode="lin" valueType="num">
                                      <p:cBhvr>
                                        <p:cTn id="51"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9" grpId="0" animBg="1"/>
      <p:bldP spid="70" grpId="0" animBg="1"/>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24" name="Freeform 35"/>
          <p:cNvSpPr/>
          <p:nvPr/>
        </p:nvSpPr>
        <p:spPr bwMode="auto">
          <a:xfrm>
            <a:off x="5630861" y="1230184"/>
            <a:ext cx="423863" cy="2909888"/>
          </a:xfrm>
          <a:custGeom>
            <a:avLst/>
            <a:gdLst>
              <a:gd name="T0" fmla="*/ 15 w 41"/>
              <a:gd name="T1" fmla="*/ 41 h 281"/>
              <a:gd name="T2" fmla="*/ 11 w 41"/>
              <a:gd name="T3" fmla="*/ 13 h 281"/>
              <a:gd name="T4" fmla="*/ 0 w 41"/>
              <a:gd name="T5" fmla="*/ 0 h 281"/>
              <a:gd name="T6" fmla="*/ 21 w 41"/>
              <a:gd name="T7" fmla="*/ 9 h 281"/>
              <a:gd name="T8" fmla="*/ 27 w 41"/>
              <a:gd name="T9" fmla="*/ 45 h 281"/>
              <a:gd name="T10" fmla="*/ 27 w 41"/>
              <a:gd name="T11" fmla="*/ 103 h 281"/>
              <a:gd name="T12" fmla="*/ 30 w 41"/>
              <a:gd name="T13" fmla="*/ 128 h 281"/>
              <a:gd name="T14" fmla="*/ 41 w 41"/>
              <a:gd name="T15" fmla="*/ 141 h 281"/>
              <a:gd name="T16" fmla="*/ 30 w 41"/>
              <a:gd name="T17" fmla="*/ 153 h 281"/>
              <a:gd name="T18" fmla="*/ 27 w 41"/>
              <a:gd name="T19" fmla="*/ 179 h 281"/>
              <a:gd name="T20" fmla="*/ 27 w 41"/>
              <a:gd name="T21" fmla="*/ 232 h 281"/>
              <a:gd name="T22" fmla="*/ 25 w 41"/>
              <a:gd name="T23" fmla="*/ 262 h 281"/>
              <a:gd name="T24" fmla="*/ 16 w 41"/>
              <a:gd name="T25" fmla="*/ 277 h 281"/>
              <a:gd name="T26" fmla="*/ 0 w 41"/>
              <a:gd name="T27" fmla="*/ 281 h 281"/>
              <a:gd name="T28" fmla="*/ 11 w 41"/>
              <a:gd name="T29" fmla="*/ 268 h 281"/>
              <a:gd name="T30" fmla="*/ 15 w 41"/>
              <a:gd name="T31" fmla="*/ 240 h 281"/>
              <a:gd name="T32" fmla="*/ 15 w 41"/>
              <a:gd name="T33" fmla="*/ 186 h 281"/>
              <a:gd name="T34" fmla="*/ 17 w 41"/>
              <a:gd name="T35" fmla="*/ 155 h 281"/>
              <a:gd name="T36" fmla="*/ 29 w 41"/>
              <a:gd name="T37" fmla="*/ 141 h 281"/>
              <a:gd name="T38" fmla="*/ 17 w 41"/>
              <a:gd name="T39" fmla="*/ 127 h 281"/>
              <a:gd name="T40" fmla="*/ 15 w 41"/>
              <a:gd name="T41" fmla="*/ 98 h 281"/>
              <a:gd name="T42" fmla="*/ 15 w 41"/>
              <a:gd name="T43" fmla="*/ 4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bg1">
              <a:lumMod val="7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9" name="TextBox 682"/>
          <p:cNvSpPr txBox="1"/>
          <p:nvPr/>
        </p:nvSpPr>
        <p:spPr>
          <a:xfrm>
            <a:off x="6253952" y="1971098"/>
            <a:ext cx="1726755" cy="923330"/>
          </a:xfrm>
          <a:prstGeom prst="rect">
            <a:avLst/>
          </a:prstGeom>
          <a:no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5400" dirty="0">
                <a:solidFill>
                  <a:prstClr val="black">
                    <a:lumMod val="75000"/>
                    <a:lumOff val="25000"/>
                  </a:prstClr>
                </a:solidFill>
                <a:ea typeface="微软雅黑 Light" panose="020B0502040204020203" pitchFamily="34" charset="-122"/>
              </a:rPr>
              <a:t>75%</a:t>
            </a:r>
            <a:endParaRPr lang="zh-CN" altLang="en-US" sz="5400" dirty="0">
              <a:solidFill>
                <a:prstClr val="black">
                  <a:lumMod val="75000"/>
                  <a:lumOff val="25000"/>
                </a:prstClr>
              </a:solidFill>
              <a:ea typeface="微软雅黑 Light" panose="020B0502040204020203" pitchFamily="34" charset="-122"/>
            </a:endParaRPr>
          </a:p>
        </p:txBody>
      </p:sp>
      <p:sp>
        <p:nvSpPr>
          <p:cNvPr id="73" name="矩形 1"/>
          <p:cNvSpPr>
            <a:spLocks noChangeArrowheads="1"/>
          </p:cNvSpPr>
          <p:nvPr/>
        </p:nvSpPr>
        <p:spPr bwMode="auto">
          <a:xfrm>
            <a:off x="6283972" y="2876422"/>
            <a:ext cx="1726756"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fontAlgn="base">
              <a:lnSpc>
                <a:spcPct val="150000"/>
              </a:lnSpc>
              <a:spcBef>
                <a:spcPct val="0"/>
              </a:spcBef>
              <a:spcAft>
                <a:spcPct val="0"/>
              </a:spcAft>
            </a:pPr>
            <a:r>
              <a:rPr lang="zh-CN" altLang="en-US" sz="105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单击此处添加文字</a:t>
            </a:r>
            <a:r>
              <a:rPr lang="zh-CN" altLang="en-US" sz="1050" dirty="0" smtClean="0">
                <a:solidFill>
                  <a:prstClr val="black">
                    <a:lumMod val="75000"/>
                    <a:lumOff val="25000"/>
                  </a:prstClr>
                </a:solidFill>
                <a:latin typeface="微软雅黑 Light" panose="020B0502040204020203" pitchFamily="34" charset="-122"/>
                <a:ea typeface="微软雅黑 Light" panose="020B0502040204020203" pitchFamily="34" charset="-122"/>
              </a:rPr>
              <a:t>内容</a:t>
            </a:r>
            <a:endParaRPr lang="en-US" altLang="zh-CN" sz="1050" dirty="0" smtClean="0">
              <a:solidFill>
                <a:prstClr val="black">
                  <a:lumMod val="75000"/>
                  <a:lumOff val="25000"/>
                </a:prstClr>
              </a:solidFill>
              <a:latin typeface="微软雅黑 Light" panose="020B0502040204020203" pitchFamily="34" charset="-122"/>
              <a:ea typeface="微软雅黑 Light" panose="020B0502040204020203" pitchFamily="34" charset="-122"/>
            </a:endParaRPr>
          </a:p>
          <a:p>
            <a:pPr algn="dist" fontAlgn="base">
              <a:lnSpc>
                <a:spcPct val="150000"/>
              </a:lnSpc>
              <a:spcBef>
                <a:spcPct val="0"/>
              </a:spcBef>
              <a:spcAft>
                <a:spcPct val="0"/>
              </a:spcAft>
            </a:pPr>
            <a:r>
              <a:rPr lang="zh-CN" altLang="en-US" sz="105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单击此处添加文字内容</a:t>
            </a:r>
            <a:endParaRPr lang="zh-CN" altLang="zh-CN" sz="1050" dirty="0">
              <a:solidFill>
                <a:prstClr val="black">
                  <a:lumMod val="75000"/>
                  <a:lumOff val="25000"/>
                </a:prstClr>
              </a:solidFill>
              <a:latin typeface="微软雅黑 Light" panose="020B0502040204020203" pitchFamily="34" charset="-122"/>
              <a:ea typeface="微软雅黑 Light" panose="020B0502040204020203" pitchFamily="34" charset="-122"/>
            </a:endParaRPr>
          </a:p>
          <a:p>
            <a:pPr algn="dist" fontAlgn="base">
              <a:lnSpc>
                <a:spcPct val="150000"/>
              </a:lnSpc>
              <a:spcBef>
                <a:spcPct val="0"/>
              </a:spcBef>
              <a:spcAft>
                <a:spcPct val="0"/>
              </a:spcAft>
            </a:pPr>
            <a:r>
              <a:rPr lang="zh-CN" altLang="en-US" sz="105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单击此处添加文字内容</a:t>
            </a:r>
            <a:endParaRPr lang="zh-CN" altLang="zh-CN" sz="1050" dirty="0">
              <a:solidFill>
                <a:prstClr val="black">
                  <a:lumMod val="75000"/>
                  <a:lumOff val="25000"/>
                </a:prstClr>
              </a:solidFill>
              <a:latin typeface="微软雅黑 Light" panose="020B0502040204020203" pitchFamily="34" charset="-122"/>
              <a:ea typeface="微软雅黑 Light" panose="020B0502040204020203" pitchFamily="34" charset="-122"/>
            </a:endParaRPr>
          </a:p>
          <a:p>
            <a:pPr algn="dist" fontAlgn="base">
              <a:lnSpc>
                <a:spcPct val="150000"/>
              </a:lnSpc>
              <a:spcBef>
                <a:spcPct val="0"/>
              </a:spcBef>
              <a:spcAft>
                <a:spcPct val="0"/>
              </a:spcAft>
            </a:pPr>
            <a:r>
              <a:rPr lang="zh-CN" altLang="en-US" sz="105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单击此处添加文字内容</a:t>
            </a:r>
            <a:endParaRPr lang="zh-CN" altLang="zh-CN" sz="1050" dirty="0">
              <a:solidFill>
                <a:prstClr val="black">
                  <a:lumMod val="75000"/>
                  <a:lumOff val="25000"/>
                </a:prstClr>
              </a:solidFill>
              <a:latin typeface="微软雅黑 Light" panose="020B0502040204020203" pitchFamily="34" charset="-122"/>
              <a:ea typeface="微软雅黑 Light" panose="020B0502040204020203" pitchFamily="34" charset="-122"/>
            </a:endParaRPr>
          </a:p>
          <a:p>
            <a:pPr algn="dist" fontAlgn="base">
              <a:lnSpc>
                <a:spcPct val="150000"/>
              </a:lnSpc>
              <a:spcBef>
                <a:spcPct val="0"/>
              </a:spcBef>
              <a:spcAft>
                <a:spcPct val="0"/>
              </a:spcAft>
            </a:pPr>
            <a:r>
              <a:rPr lang="zh-CN" altLang="en-US" sz="105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单击此处添加文字</a:t>
            </a:r>
            <a:r>
              <a:rPr lang="zh-CN" altLang="en-US" sz="1050" dirty="0" smtClean="0">
                <a:solidFill>
                  <a:prstClr val="black">
                    <a:lumMod val="75000"/>
                    <a:lumOff val="25000"/>
                  </a:prstClr>
                </a:solidFill>
                <a:latin typeface="微软雅黑 Light" panose="020B0502040204020203" pitchFamily="34" charset="-122"/>
                <a:ea typeface="微软雅黑 Light" panose="020B0502040204020203" pitchFamily="34" charset="-122"/>
              </a:rPr>
              <a:t>内容</a:t>
            </a:r>
            <a:endParaRPr lang="zh-CN" altLang="zh-CN" sz="105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grpSp>
        <p:nvGrpSpPr>
          <p:cNvPr id="35" name="组合 34"/>
          <p:cNvGrpSpPr/>
          <p:nvPr/>
        </p:nvGrpSpPr>
        <p:grpSpPr>
          <a:xfrm>
            <a:off x="1067939" y="1066008"/>
            <a:ext cx="2400302" cy="590550"/>
            <a:chOff x="1109324" y="1803110"/>
            <a:chExt cx="3200402" cy="787400"/>
          </a:xfrm>
        </p:grpSpPr>
        <p:sp>
          <p:nvSpPr>
            <p:cNvPr id="36" name="Oval 29"/>
            <p:cNvSpPr>
              <a:spLocks noChangeArrowheads="1"/>
            </p:cNvSpPr>
            <p:nvPr/>
          </p:nvSpPr>
          <p:spPr bwMode="auto">
            <a:xfrm>
              <a:off x="1187642" y="1803110"/>
              <a:ext cx="156633"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37" name="Freeform 30"/>
            <p:cNvSpPr/>
            <p:nvPr/>
          </p:nvSpPr>
          <p:spPr bwMode="auto">
            <a:xfrm>
              <a:off x="1109324" y="1968210"/>
              <a:ext cx="315384" cy="622300"/>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38" name="Oval 31"/>
            <p:cNvSpPr>
              <a:spLocks noChangeArrowheads="1"/>
            </p:cNvSpPr>
            <p:nvPr/>
          </p:nvSpPr>
          <p:spPr bwMode="auto">
            <a:xfrm>
              <a:off x="1604625" y="1803110"/>
              <a:ext cx="150284"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39" name="Freeform 32"/>
            <p:cNvSpPr/>
            <p:nvPr/>
          </p:nvSpPr>
          <p:spPr bwMode="auto">
            <a:xfrm>
              <a:off x="1517842" y="1968210"/>
              <a:ext cx="321733" cy="622300"/>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9 w 41"/>
                <a:gd name="T25" fmla="*/ 14 h 79"/>
                <a:gd name="T26" fmla="*/ 9 w 41"/>
                <a:gd name="T27" fmla="*/ 22 h 79"/>
                <a:gd name="T28" fmla="*/ 9 w 41"/>
                <a:gd name="T29" fmla="*/ 37 h 79"/>
                <a:gd name="T30" fmla="*/ 9 w 41"/>
                <a:gd name="T31" fmla="*/ 39 h 79"/>
                <a:gd name="T32" fmla="*/ 9 w 41"/>
                <a:gd name="T33" fmla="*/ 74 h 79"/>
                <a:gd name="T34" fmla="*/ 14 w 41"/>
                <a:gd name="T35" fmla="*/ 79 h 79"/>
                <a:gd name="T36" fmla="*/ 19 w 41"/>
                <a:gd name="T37" fmla="*/ 74 h 79"/>
                <a:gd name="T38" fmla="*/ 19 w 41"/>
                <a:gd name="T39" fmla="*/ 39 h 79"/>
                <a:gd name="T40" fmla="*/ 21 w 41"/>
                <a:gd name="T41" fmla="*/ 39 h 79"/>
                <a:gd name="T42" fmla="*/ 21 w 41"/>
                <a:gd name="T43" fmla="*/ 74 h 79"/>
                <a:gd name="T44" fmla="*/ 26 w 41"/>
                <a:gd name="T45" fmla="*/ 79 h 79"/>
                <a:gd name="T46" fmla="*/ 31 w 41"/>
                <a:gd name="T47" fmla="*/ 74 h 79"/>
                <a:gd name="T48" fmla="*/ 31 w 41"/>
                <a:gd name="T49" fmla="*/ 39 h 79"/>
                <a:gd name="T50" fmla="*/ 31 w 41"/>
                <a:gd name="T51" fmla="*/ 37 h 79"/>
                <a:gd name="T52" fmla="*/ 31 w 41"/>
                <a:gd name="T53" fmla="*/ 22 h 79"/>
                <a:gd name="T54" fmla="*/ 31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6"/>
                    <a:pt x="35" y="0"/>
                    <a:pt x="29" y="0"/>
                  </a:cubicBezTo>
                  <a:cubicBezTo>
                    <a:pt x="17" y="0"/>
                    <a:pt x="17" y="0"/>
                    <a:pt x="17" y="0"/>
                  </a:cubicBezTo>
                  <a:cubicBezTo>
                    <a:pt x="17" y="0"/>
                    <a:pt x="17" y="0"/>
                    <a:pt x="17" y="0"/>
                  </a:cubicBezTo>
                  <a:cubicBezTo>
                    <a:pt x="12" y="0"/>
                    <a:pt x="12" y="0"/>
                    <a:pt x="12" y="0"/>
                  </a:cubicBezTo>
                  <a:cubicBezTo>
                    <a:pt x="5" y="0"/>
                    <a:pt x="0" y="6"/>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2"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4"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0" name="Oval 33"/>
            <p:cNvSpPr>
              <a:spLocks noChangeArrowheads="1"/>
            </p:cNvSpPr>
            <p:nvPr/>
          </p:nvSpPr>
          <p:spPr bwMode="auto">
            <a:xfrm>
              <a:off x="2013142" y="1803110"/>
              <a:ext cx="150284"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1" name="Freeform 34"/>
            <p:cNvSpPr/>
            <p:nvPr/>
          </p:nvSpPr>
          <p:spPr bwMode="auto">
            <a:xfrm>
              <a:off x="1934824" y="1968210"/>
              <a:ext cx="315384" cy="622300"/>
            </a:xfrm>
            <a:custGeom>
              <a:avLst/>
              <a:gdLst>
                <a:gd name="T0" fmla="*/ 40 w 40"/>
                <a:gd name="T1" fmla="*/ 12 h 79"/>
                <a:gd name="T2" fmla="*/ 28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6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8" y="0"/>
                  </a:cubicBezTo>
                  <a:cubicBezTo>
                    <a:pt x="17" y="0"/>
                    <a:pt x="17" y="0"/>
                    <a:pt x="17" y="0"/>
                  </a:cubicBezTo>
                  <a:cubicBezTo>
                    <a:pt x="16" y="0"/>
                    <a:pt x="16" y="0"/>
                    <a:pt x="16" y="0"/>
                  </a:cubicBezTo>
                  <a:cubicBezTo>
                    <a:pt x="11" y="0"/>
                    <a:pt x="11" y="0"/>
                    <a:pt x="11" y="0"/>
                  </a:cubicBezTo>
                  <a:cubicBezTo>
                    <a:pt x="5" y="0"/>
                    <a:pt x="0" y="6"/>
                    <a:pt x="0" y="12"/>
                  </a:cubicBezTo>
                  <a:cubicBezTo>
                    <a:pt x="0" y="12"/>
                    <a:pt x="0" y="12"/>
                    <a:pt x="0" y="12"/>
                  </a:cubicBezTo>
                  <a:cubicBezTo>
                    <a:pt x="0" y="35"/>
                    <a:pt x="0" y="35"/>
                    <a:pt x="0" y="35"/>
                  </a:cubicBezTo>
                  <a:cubicBezTo>
                    <a:pt x="0" y="37"/>
                    <a:pt x="1" y="39"/>
                    <a:pt x="3" y="39"/>
                  </a:cubicBezTo>
                  <a:cubicBezTo>
                    <a:pt x="5"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4" y="39"/>
                    <a:pt x="36" y="39"/>
                  </a:cubicBezTo>
                  <a:cubicBezTo>
                    <a:pt x="38" y="39"/>
                    <a:pt x="40" y="37"/>
                    <a:pt x="40" y="35"/>
                  </a:cubicBezTo>
                  <a:cubicBezTo>
                    <a:pt x="40" y="12"/>
                    <a:pt x="40" y="12"/>
                    <a:pt x="40" y="12"/>
                  </a:cubicBezTo>
                  <a:cubicBezTo>
                    <a:pt x="40" y="12"/>
                    <a:pt x="40" y="12"/>
                    <a:pt x="40"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2" name="Oval 35"/>
            <p:cNvSpPr>
              <a:spLocks noChangeArrowheads="1"/>
            </p:cNvSpPr>
            <p:nvPr/>
          </p:nvSpPr>
          <p:spPr bwMode="auto">
            <a:xfrm>
              <a:off x="2430125" y="1803110"/>
              <a:ext cx="150284"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3" name="Freeform 36"/>
            <p:cNvSpPr/>
            <p:nvPr/>
          </p:nvSpPr>
          <p:spPr bwMode="auto">
            <a:xfrm>
              <a:off x="2343341" y="1968210"/>
              <a:ext cx="315384" cy="622300"/>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2"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4" name="Oval 37"/>
            <p:cNvSpPr>
              <a:spLocks noChangeArrowheads="1"/>
            </p:cNvSpPr>
            <p:nvPr/>
          </p:nvSpPr>
          <p:spPr bwMode="auto">
            <a:xfrm>
              <a:off x="2838642" y="1803110"/>
              <a:ext cx="150284"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5" name="Freeform 38"/>
            <p:cNvSpPr/>
            <p:nvPr/>
          </p:nvSpPr>
          <p:spPr bwMode="auto">
            <a:xfrm>
              <a:off x="2751857" y="1968210"/>
              <a:ext cx="323851" cy="622300"/>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10 w 41"/>
                <a:gd name="T25" fmla="*/ 14 h 79"/>
                <a:gd name="T26" fmla="*/ 10 w 41"/>
                <a:gd name="T27" fmla="*/ 22 h 79"/>
                <a:gd name="T28" fmla="*/ 10 w 41"/>
                <a:gd name="T29" fmla="*/ 37 h 79"/>
                <a:gd name="T30" fmla="*/ 10 w 41"/>
                <a:gd name="T31" fmla="*/ 39 h 79"/>
                <a:gd name="T32" fmla="*/ 10 w 41"/>
                <a:gd name="T33" fmla="*/ 74 h 79"/>
                <a:gd name="T34" fmla="*/ 15 w 41"/>
                <a:gd name="T35" fmla="*/ 79 h 79"/>
                <a:gd name="T36" fmla="*/ 20 w 41"/>
                <a:gd name="T37" fmla="*/ 74 h 79"/>
                <a:gd name="T38" fmla="*/ 20 w 41"/>
                <a:gd name="T39" fmla="*/ 39 h 79"/>
                <a:gd name="T40" fmla="*/ 22 w 41"/>
                <a:gd name="T41" fmla="*/ 39 h 79"/>
                <a:gd name="T42" fmla="*/ 22 w 41"/>
                <a:gd name="T43" fmla="*/ 74 h 79"/>
                <a:gd name="T44" fmla="*/ 27 w 41"/>
                <a:gd name="T45" fmla="*/ 79 h 79"/>
                <a:gd name="T46" fmla="*/ 32 w 41"/>
                <a:gd name="T47" fmla="*/ 74 h 79"/>
                <a:gd name="T48" fmla="*/ 32 w 41"/>
                <a:gd name="T49" fmla="*/ 39 h 79"/>
                <a:gd name="T50" fmla="*/ 32 w 41"/>
                <a:gd name="T51" fmla="*/ 37 h 79"/>
                <a:gd name="T52" fmla="*/ 32 w 41"/>
                <a:gd name="T53" fmla="*/ 22 h 79"/>
                <a:gd name="T54" fmla="*/ 32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6"/>
                    <a:pt x="36" y="0"/>
                    <a:pt x="29" y="0"/>
                  </a:cubicBezTo>
                  <a:cubicBezTo>
                    <a:pt x="17" y="0"/>
                    <a:pt x="17" y="0"/>
                    <a:pt x="17" y="0"/>
                  </a:cubicBezTo>
                  <a:cubicBezTo>
                    <a:pt x="17" y="0"/>
                    <a:pt x="17" y="0"/>
                    <a:pt x="17" y="0"/>
                  </a:cubicBezTo>
                  <a:cubicBezTo>
                    <a:pt x="12" y="0"/>
                    <a:pt x="12" y="0"/>
                    <a:pt x="12" y="0"/>
                  </a:cubicBezTo>
                  <a:cubicBezTo>
                    <a:pt x="6" y="0"/>
                    <a:pt x="0" y="6"/>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10" y="14"/>
                    <a:pt x="10" y="14"/>
                    <a:pt x="10" y="14"/>
                  </a:cubicBezTo>
                  <a:cubicBezTo>
                    <a:pt x="10" y="22"/>
                    <a:pt x="10" y="22"/>
                    <a:pt x="10" y="22"/>
                  </a:cubicBezTo>
                  <a:cubicBezTo>
                    <a:pt x="10" y="37"/>
                    <a:pt x="10" y="37"/>
                    <a:pt x="10" y="37"/>
                  </a:cubicBezTo>
                  <a:cubicBezTo>
                    <a:pt x="10" y="39"/>
                    <a:pt x="10" y="39"/>
                    <a:pt x="10" y="39"/>
                  </a:cubicBezTo>
                  <a:cubicBezTo>
                    <a:pt x="10" y="74"/>
                    <a:pt x="10" y="74"/>
                    <a:pt x="10" y="74"/>
                  </a:cubicBezTo>
                  <a:cubicBezTo>
                    <a:pt x="10" y="77"/>
                    <a:pt x="12" y="79"/>
                    <a:pt x="15" y="79"/>
                  </a:cubicBezTo>
                  <a:cubicBezTo>
                    <a:pt x="17" y="79"/>
                    <a:pt x="20" y="77"/>
                    <a:pt x="20" y="74"/>
                  </a:cubicBezTo>
                  <a:cubicBezTo>
                    <a:pt x="20" y="39"/>
                    <a:pt x="20" y="39"/>
                    <a:pt x="20" y="39"/>
                  </a:cubicBezTo>
                  <a:cubicBezTo>
                    <a:pt x="22" y="39"/>
                    <a:pt x="22" y="39"/>
                    <a:pt x="22" y="39"/>
                  </a:cubicBezTo>
                  <a:cubicBezTo>
                    <a:pt x="22" y="74"/>
                    <a:pt x="22" y="74"/>
                    <a:pt x="22" y="74"/>
                  </a:cubicBezTo>
                  <a:cubicBezTo>
                    <a:pt x="22" y="77"/>
                    <a:pt x="24" y="79"/>
                    <a:pt x="27" y="79"/>
                  </a:cubicBezTo>
                  <a:cubicBezTo>
                    <a:pt x="29" y="79"/>
                    <a:pt x="32" y="77"/>
                    <a:pt x="32" y="74"/>
                  </a:cubicBezTo>
                  <a:cubicBezTo>
                    <a:pt x="32" y="39"/>
                    <a:pt x="32" y="39"/>
                    <a:pt x="32" y="39"/>
                  </a:cubicBezTo>
                  <a:cubicBezTo>
                    <a:pt x="32" y="37"/>
                    <a:pt x="32" y="37"/>
                    <a:pt x="32" y="37"/>
                  </a:cubicBezTo>
                  <a:cubicBezTo>
                    <a:pt x="32" y="22"/>
                    <a:pt x="32" y="22"/>
                    <a:pt x="32" y="22"/>
                  </a:cubicBezTo>
                  <a:cubicBezTo>
                    <a:pt x="32" y="14"/>
                    <a:pt x="32" y="14"/>
                    <a:pt x="32"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6" name="Oval 39"/>
            <p:cNvSpPr>
              <a:spLocks noChangeArrowheads="1"/>
            </p:cNvSpPr>
            <p:nvPr/>
          </p:nvSpPr>
          <p:spPr bwMode="auto">
            <a:xfrm>
              <a:off x="3247158" y="1803110"/>
              <a:ext cx="158751"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7" name="Freeform 40"/>
            <p:cNvSpPr/>
            <p:nvPr/>
          </p:nvSpPr>
          <p:spPr bwMode="auto">
            <a:xfrm>
              <a:off x="3168841" y="1968210"/>
              <a:ext cx="315384" cy="622300"/>
            </a:xfrm>
            <a:custGeom>
              <a:avLst/>
              <a:gdLst>
                <a:gd name="T0" fmla="*/ 40 w 40"/>
                <a:gd name="T1" fmla="*/ 12 h 79"/>
                <a:gd name="T2" fmla="*/ 28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6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8" y="0"/>
                  </a:cubicBezTo>
                  <a:cubicBezTo>
                    <a:pt x="17" y="0"/>
                    <a:pt x="17" y="0"/>
                    <a:pt x="17" y="0"/>
                  </a:cubicBezTo>
                  <a:cubicBezTo>
                    <a:pt x="16" y="0"/>
                    <a:pt x="16" y="0"/>
                    <a:pt x="16" y="0"/>
                  </a:cubicBezTo>
                  <a:cubicBezTo>
                    <a:pt x="11" y="0"/>
                    <a:pt x="11" y="0"/>
                    <a:pt x="11" y="0"/>
                  </a:cubicBezTo>
                  <a:cubicBezTo>
                    <a:pt x="5" y="0"/>
                    <a:pt x="0" y="6"/>
                    <a:pt x="0" y="12"/>
                  </a:cubicBezTo>
                  <a:cubicBezTo>
                    <a:pt x="0" y="12"/>
                    <a:pt x="0" y="12"/>
                    <a:pt x="0" y="12"/>
                  </a:cubicBezTo>
                  <a:cubicBezTo>
                    <a:pt x="0" y="35"/>
                    <a:pt x="0" y="35"/>
                    <a:pt x="0" y="35"/>
                  </a:cubicBezTo>
                  <a:cubicBezTo>
                    <a:pt x="0" y="37"/>
                    <a:pt x="1" y="39"/>
                    <a:pt x="3" y="39"/>
                  </a:cubicBezTo>
                  <a:cubicBezTo>
                    <a:pt x="5"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4" y="39"/>
                    <a:pt x="36" y="39"/>
                  </a:cubicBezTo>
                  <a:cubicBezTo>
                    <a:pt x="39" y="39"/>
                    <a:pt x="40" y="37"/>
                    <a:pt x="40" y="35"/>
                  </a:cubicBezTo>
                  <a:cubicBezTo>
                    <a:pt x="40" y="12"/>
                    <a:pt x="40" y="12"/>
                    <a:pt x="40" y="12"/>
                  </a:cubicBezTo>
                  <a:cubicBezTo>
                    <a:pt x="40" y="12"/>
                    <a:pt x="40" y="12"/>
                    <a:pt x="40"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8" name="Oval 41"/>
            <p:cNvSpPr>
              <a:spLocks noChangeArrowheads="1"/>
            </p:cNvSpPr>
            <p:nvPr/>
          </p:nvSpPr>
          <p:spPr bwMode="auto">
            <a:xfrm>
              <a:off x="3664142" y="1803110"/>
              <a:ext cx="150284"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49" name="Freeform 42"/>
            <p:cNvSpPr/>
            <p:nvPr/>
          </p:nvSpPr>
          <p:spPr bwMode="auto">
            <a:xfrm>
              <a:off x="3577357" y="1968210"/>
              <a:ext cx="323851" cy="622300"/>
            </a:xfrm>
            <a:custGeom>
              <a:avLst/>
              <a:gdLst>
                <a:gd name="T0" fmla="*/ 41 w 41"/>
                <a:gd name="T1" fmla="*/ 12 h 79"/>
                <a:gd name="T2" fmla="*/ 29 w 41"/>
                <a:gd name="T3" fmla="*/ 0 h 79"/>
                <a:gd name="T4" fmla="*/ 17 w 41"/>
                <a:gd name="T5" fmla="*/ 0 h 79"/>
                <a:gd name="T6" fmla="*/ 16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7 w 41"/>
                <a:gd name="T19" fmla="*/ 35 h 79"/>
                <a:gd name="T20" fmla="*/ 7 w 41"/>
                <a:gd name="T21" fmla="*/ 21 h 79"/>
                <a:gd name="T22" fmla="*/ 7 w 41"/>
                <a:gd name="T23" fmla="*/ 14 h 79"/>
                <a:gd name="T24" fmla="*/ 9 w 41"/>
                <a:gd name="T25" fmla="*/ 14 h 79"/>
                <a:gd name="T26" fmla="*/ 9 w 41"/>
                <a:gd name="T27" fmla="*/ 22 h 79"/>
                <a:gd name="T28" fmla="*/ 9 w 41"/>
                <a:gd name="T29" fmla="*/ 37 h 79"/>
                <a:gd name="T30" fmla="*/ 9 w 41"/>
                <a:gd name="T31" fmla="*/ 39 h 79"/>
                <a:gd name="T32" fmla="*/ 9 w 41"/>
                <a:gd name="T33" fmla="*/ 74 h 79"/>
                <a:gd name="T34" fmla="*/ 14 w 41"/>
                <a:gd name="T35" fmla="*/ 79 h 79"/>
                <a:gd name="T36" fmla="*/ 19 w 41"/>
                <a:gd name="T37" fmla="*/ 74 h 79"/>
                <a:gd name="T38" fmla="*/ 19 w 41"/>
                <a:gd name="T39" fmla="*/ 39 h 79"/>
                <a:gd name="T40" fmla="*/ 21 w 41"/>
                <a:gd name="T41" fmla="*/ 39 h 79"/>
                <a:gd name="T42" fmla="*/ 21 w 41"/>
                <a:gd name="T43" fmla="*/ 74 h 79"/>
                <a:gd name="T44" fmla="*/ 26 w 41"/>
                <a:gd name="T45" fmla="*/ 79 h 79"/>
                <a:gd name="T46" fmla="*/ 31 w 41"/>
                <a:gd name="T47" fmla="*/ 74 h 79"/>
                <a:gd name="T48" fmla="*/ 31 w 41"/>
                <a:gd name="T49" fmla="*/ 39 h 79"/>
                <a:gd name="T50" fmla="*/ 31 w 41"/>
                <a:gd name="T51" fmla="*/ 37 h 79"/>
                <a:gd name="T52" fmla="*/ 31 w 41"/>
                <a:gd name="T53" fmla="*/ 22 h 79"/>
                <a:gd name="T54" fmla="*/ 31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2"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2"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0" name="Oval 43"/>
            <p:cNvSpPr>
              <a:spLocks noChangeArrowheads="1"/>
            </p:cNvSpPr>
            <p:nvPr/>
          </p:nvSpPr>
          <p:spPr bwMode="auto">
            <a:xfrm>
              <a:off x="4072658" y="1803110"/>
              <a:ext cx="150284"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1" name="Freeform 44"/>
            <p:cNvSpPr/>
            <p:nvPr/>
          </p:nvSpPr>
          <p:spPr bwMode="auto">
            <a:xfrm>
              <a:off x="3985875" y="1968210"/>
              <a:ext cx="323851" cy="622300"/>
            </a:xfrm>
            <a:custGeom>
              <a:avLst/>
              <a:gdLst>
                <a:gd name="T0" fmla="*/ 41 w 41"/>
                <a:gd name="T1" fmla="*/ 12 h 79"/>
                <a:gd name="T2" fmla="*/ 29 w 41"/>
                <a:gd name="T3" fmla="*/ 0 h 79"/>
                <a:gd name="T4" fmla="*/ 18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10 w 41"/>
                <a:gd name="T25" fmla="*/ 14 h 79"/>
                <a:gd name="T26" fmla="*/ 10 w 41"/>
                <a:gd name="T27" fmla="*/ 22 h 79"/>
                <a:gd name="T28" fmla="*/ 10 w 41"/>
                <a:gd name="T29" fmla="*/ 37 h 79"/>
                <a:gd name="T30" fmla="*/ 10 w 41"/>
                <a:gd name="T31" fmla="*/ 39 h 79"/>
                <a:gd name="T32" fmla="*/ 10 w 41"/>
                <a:gd name="T33" fmla="*/ 74 h 79"/>
                <a:gd name="T34" fmla="*/ 15 w 41"/>
                <a:gd name="T35" fmla="*/ 79 h 79"/>
                <a:gd name="T36" fmla="*/ 20 w 41"/>
                <a:gd name="T37" fmla="*/ 74 h 79"/>
                <a:gd name="T38" fmla="*/ 20 w 41"/>
                <a:gd name="T39" fmla="*/ 39 h 79"/>
                <a:gd name="T40" fmla="*/ 22 w 41"/>
                <a:gd name="T41" fmla="*/ 39 h 79"/>
                <a:gd name="T42" fmla="*/ 22 w 41"/>
                <a:gd name="T43" fmla="*/ 74 h 79"/>
                <a:gd name="T44" fmla="*/ 27 w 41"/>
                <a:gd name="T45" fmla="*/ 79 h 79"/>
                <a:gd name="T46" fmla="*/ 32 w 41"/>
                <a:gd name="T47" fmla="*/ 74 h 79"/>
                <a:gd name="T48" fmla="*/ 32 w 41"/>
                <a:gd name="T49" fmla="*/ 39 h 79"/>
                <a:gd name="T50" fmla="*/ 32 w 41"/>
                <a:gd name="T51" fmla="*/ 37 h 79"/>
                <a:gd name="T52" fmla="*/ 32 w 41"/>
                <a:gd name="T53" fmla="*/ 22 h 79"/>
                <a:gd name="T54" fmla="*/ 32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6"/>
                    <a:pt x="36" y="0"/>
                    <a:pt x="29" y="0"/>
                  </a:cubicBezTo>
                  <a:cubicBezTo>
                    <a:pt x="18" y="0"/>
                    <a:pt x="18" y="0"/>
                    <a:pt x="18" y="0"/>
                  </a:cubicBezTo>
                  <a:cubicBezTo>
                    <a:pt x="17" y="0"/>
                    <a:pt x="17" y="0"/>
                    <a:pt x="17" y="0"/>
                  </a:cubicBezTo>
                  <a:cubicBezTo>
                    <a:pt x="12" y="0"/>
                    <a:pt x="12" y="0"/>
                    <a:pt x="12" y="0"/>
                  </a:cubicBezTo>
                  <a:cubicBezTo>
                    <a:pt x="6" y="0"/>
                    <a:pt x="0" y="6"/>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10" y="14"/>
                    <a:pt x="10" y="14"/>
                    <a:pt x="10" y="14"/>
                  </a:cubicBezTo>
                  <a:cubicBezTo>
                    <a:pt x="10" y="22"/>
                    <a:pt x="10" y="22"/>
                    <a:pt x="10" y="22"/>
                  </a:cubicBezTo>
                  <a:cubicBezTo>
                    <a:pt x="10" y="37"/>
                    <a:pt x="10" y="37"/>
                    <a:pt x="10" y="37"/>
                  </a:cubicBezTo>
                  <a:cubicBezTo>
                    <a:pt x="10" y="39"/>
                    <a:pt x="10" y="39"/>
                    <a:pt x="10" y="39"/>
                  </a:cubicBezTo>
                  <a:cubicBezTo>
                    <a:pt x="10" y="74"/>
                    <a:pt x="10" y="74"/>
                    <a:pt x="10" y="74"/>
                  </a:cubicBezTo>
                  <a:cubicBezTo>
                    <a:pt x="10" y="77"/>
                    <a:pt x="12" y="79"/>
                    <a:pt x="15" y="79"/>
                  </a:cubicBezTo>
                  <a:cubicBezTo>
                    <a:pt x="17" y="79"/>
                    <a:pt x="20" y="77"/>
                    <a:pt x="20" y="74"/>
                  </a:cubicBezTo>
                  <a:cubicBezTo>
                    <a:pt x="20" y="39"/>
                    <a:pt x="20" y="39"/>
                    <a:pt x="20" y="39"/>
                  </a:cubicBezTo>
                  <a:cubicBezTo>
                    <a:pt x="22" y="39"/>
                    <a:pt x="22" y="39"/>
                    <a:pt x="22" y="39"/>
                  </a:cubicBezTo>
                  <a:cubicBezTo>
                    <a:pt x="22" y="74"/>
                    <a:pt x="22" y="74"/>
                    <a:pt x="22" y="74"/>
                  </a:cubicBezTo>
                  <a:cubicBezTo>
                    <a:pt x="22" y="77"/>
                    <a:pt x="24" y="79"/>
                    <a:pt x="27" y="79"/>
                  </a:cubicBezTo>
                  <a:cubicBezTo>
                    <a:pt x="29" y="79"/>
                    <a:pt x="32" y="77"/>
                    <a:pt x="32" y="74"/>
                  </a:cubicBezTo>
                  <a:cubicBezTo>
                    <a:pt x="32" y="39"/>
                    <a:pt x="32" y="39"/>
                    <a:pt x="32" y="39"/>
                  </a:cubicBezTo>
                  <a:cubicBezTo>
                    <a:pt x="32" y="37"/>
                    <a:pt x="32" y="37"/>
                    <a:pt x="32" y="37"/>
                  </a:cubicBezTo>
                  <a:cubicBezTo>
                    <a:pt x="32" y="22"/>
                    <a:pt x="32" y="22"/>
                    <a:pt x="32" y="22"/>
                  </a:cubicBezTo>
                  <a:cubicBezTo>
                    <a:pt x="32" y="14"/>
                    <a:pt x="32" y="14"/>
                    <a:pt x="32"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grpSp>
      <p:grpSp>
        <p:nvGrpSpPr>
          <p:cNvPr id="52" name="组合 51"/>
          <p:cNvGrpSpPr/>
          <p:nvPr/>
        </p:nvGrpSpPr>
        <p:grpSpPr>
          <a:xfrm>
            <a:off x="1067948" y="1066008"/>
            <a:ext cx="3019427" cy="1922462"/>
            <a:chOff x="1109324" y="1803110"/>
            <a:chExt cx="4025902" cy="2563283"/>
          </a:xfrm>
        </p:grpSpPr>
        <p:sp>
          <p:nvSpPr>
            <p:cNvPr id="53" name="Oval 9"/>
            <p:cNvSpPr>
              <a:spLocks noChangeArrowheads="1"/>
            </p:cNvSpPr>
            <p:nvPr/>
          </p:nvSpPr>
          <p:spPr bwMode="auto">
            <a:xfrm>
              <a:off x="1187642" y="2692110"/>
              <a:ext cx="156633"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4" name="Freeform 10"/>
            <p:cNvSpPr/>
            <p:nvPr/>
          </p:nvSpPr>
          <p:spPr bwMode="auto">
            <a:xfrm>
              <a:off x="1109324" y="2857209"/>
              <a:ext cx="315384" cy="620184"/>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8 h 79"/>
                <a:gd name="T18" fmla="*/ 7 w 40"/>
                <a:gd name="T19" fmla="*/ 35 h 79"/>
                <a:gd name="T20" fmla="*/ 7 w 40"/>
                <a:gd name="T21" fmla="*/ 21 h 79"/>
                <a:gd name="T22" fmla="*/ 7 w 40"/>
                <a:gd name="T23" fmla="*/ 13 h 79"/>
                <a:gd name="T24" fmla="*/ 9 w 40"/>
                <a:gd name="T25" fmla="*/ 13 h 79"/>
                <a:gd name="T26" fmla="*/ 9 w 40"/>
                <a:gd name="T27" fmla="*/ 22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2 h 79"/>
                <a:gd name="T54" fmla="*/ 31 w 40"/>
                <a:gd name="T55" fmla="*/ 13 h 79"/>
                <a:gd name="T56" fmla="*/ 33 w 40"/>
                <a:gd name="T57" fmla="*/ 13 h 79"/>
                <a:gd name="T58" fmla="*/ 33 w 40"/>
                <a:gd name="T59" fmla="*/ 21 h 79"/>
                <a:gd name="T60" fmla="*/ 33 w 40"/>
                <a:gd name="T61" fmla="*/ 35 h 79"/>
                <a:gd name="T62" fmla="*/ 37 w 40"/>
                <a:gd name="T63" fmla="*/ 38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9" y="0"/>
                  </a:cubicBezTo>
                  <a:cubicBezTo>
                    <a:pt x="17" y="0"/>
                    <a:pt x="17" y="0"/>
                    <a:pt x="17" y="0"/>
                  </a:cubicBezTo>
                  <a:cubicBezTo>
                    <a:pt x="16" y="0"/>
                    <a:pt x="16" y="0"/>
                    <a:pt x="16" y="0"/>
                  </a:cubicBezTo>
                  <a:cubicBezTo>
                    <a:pt x="12" y="0"/>
                    <a:pt x="12" y="0"/>
                    <a:pt x="12" y="0"/>
                  </a:cubicBezTo>
                  <a:cubicBezTo>
                    <a:pt x="5" y="0"/>
                    <a:pt x="0" y="5"/>
                    <a:pt x="0" y="12"/>
                  </a:cubicBezTo>
                  <a:cubicBezTo>
                    <a:pt x="0" y="12"/>
                    <a:pt x="0" y="12"/>
                    <a:pt x="0" y="12"/>
                  </a:cubicBezTo>
                  <a:cubicBezTo>
                    <a:pt x="0" y="35"/>
                    <a:pt x="0" y="35"/>
                    <a:pt x="0" y="35"/>
                  </a:cubicBezTo>
                  <a:cubicBezTo>
                    <a:pt x="0" y="37"/>
                    <a:pt x="1" y="38"/>
                    <a:pt x="4" y="38"/>
                  </a:cubicBezTo>
                  <a:cubicBezTo>
                    <a:pt x="6" y="38"/>
                    <a:pt x="7" y="37"/>
                    <a:pt x="7" y="35"/>
                  </a:cubicBezTo>
                  <a:cubicBezTo>
                    <a:pt x="7" y="21"/>
                    <a:pt x="7" y="21"/>
                    <a:pt x="7" y="21"/>
                  </a:cubicBezTo>
                  <a:cubicBezTo>
                    <a:pt x="7" y="13"/>
                    <a:pt x="7" y="13"/>
                    <a:pt x="7"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0" y="37"/>
                    <a:pt x="40" y="35"/>
                  </a:cubicBezTo>
                  <a:cubicBezTo>
                    <a:pt x="40" y="12"/>
                    <a:pt x="40" y="12"/>
                    <a:pt x="40" y="12"/>
                  </a:cubicBezTo>
                  <a:cubicBezTo>
                    <a:pt x="40" y="12"/>
                    <a:pt x="40" y="12"/>
                    <a:pt x="40"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5" name="Oval 11"/>
            <p:cNvSpPr>
              <a:spLocks noChangeArrowheads="1"/>
            </p:cNvSpPr>
            <p:nvPr/>
          </p:nvSpPr>
          <p:spPr bwMode="auto">
            <a:xfrm>
              <a:off x="1604625"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6" name="Freeform 12"/>
            <p:cNvSpPr/>
            <p:nvPr/>
          </p:nvSpPr>
          <p:spPr bwMode="auto">
            <a:xfrm>
              <a:off x="1517842" y="2857209"/>
              <a:ext cx="321733" cy="620184"/>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8 h 79"/>
                <a:gd name="T18" fmla="*/ 8 w 41"/>
                <a:gd name="T19" fmla="*/ 35 h 79"/>
                <a:gd name="T20" fmla="*/ 8 w 41"/>
                <a:gd name="T21" fmla="*/ 21 h 79"/>
                <a:gd name="T22" fmla="*/ 8 w 41"/>
                <a:gd name="T23" fmla="*/ 13 h 79"/>
                <a:gd name="T24" fmla="*/ 9 w 41"/>
                <a:gd name="T25" fmla="*/ 13 h 79"/>
                <a:gd name="T26" fmla="*/ 9 w 41"/>
                <a:gd name="T27" fmla="*/ 22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2 h 79"/>
                <a:gd name="T54" fmla="*/ 31 w 41"/>
                <a:gd name="T55" fmla="*/ 13 h 79"/>
                <a:gd name="T56" fmla="*/ 33 w 41"/>
                <a:gd name="T57" fmla="*/ 13 h 79"/>
                <a:gd name="T58" fmla="*/ 33 w 41"/>
                <a:gd name="T59" fmla="*/ 21 h 79"/>
                <a:gd name="T60" fmla="*/ 33 w 41"/>
                <a:gd name="T61" fmla="*/ 35 h 79"/>
                <a:gd name="T62" fmla="*/ 37 w 41"/>
                <a:gd name="T63" fmla="*/ 38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5" y="0"/>
                    <a:pt x="29" y="0"/>
                  </a:cubicBezTo>
                  <a:cubicBezTo>
                    <a:pt x="17" y="0"/>
                    <a:pt x="17" y="0"/>
                    <a:pt x="17" y="0"/>
                  </a:cubicBezTo>
                  <a:cubicBezTo>
                    <a:pt x="17" y="0"/>
                    <a:pt x="17" y="0"/>
                    <a:pt x="17" y="0"/>
                  </a:cubicBezTo>
                  <a:cubicBezTo>
                    <a:pt x="12" y="0"/>
                    <a:pt x="12" y="0"/>
                    <a:pt x="12" y="0"/>
                  </a:cubicBezTo>
                  <a:cubicBezTo>
                    <a:pt x="5" y="0"/>
                    <a:pt x="0" y="5"/>
                    <a:pt x="0" y="12"/>
                  </a:cubicBezTo>
                  <a:cubicBezTo>
                    <a:pt x="0" y="12"/>
                    <a:pt x="0" y="12"/>
                    <a:pt x="0" y="12"/>
                  </a:cubicBezTo>
                  <a:cubicBezTo>
                    <a:pt x="0" y="35"/>
                    <a:pt x="0" y="35"/>
                    <a:pt x="0" y="35"/>
                  </a:cubicBezTo>
                  <a:cubicBezTo>
                    <a:pt x="0" y="37"/>
                    <a:pt x="2" y="38"/>
                    <a:pt x="4" y="38"/>
                  </a:cubicBezTo>
                  <a:cubicBezTo>
                    <a:pt x="6" y="38"/>
                    <a:pt x="8" y="37"/>
                    <a:pt x="8" y="35"/>
                  </a:cubicBezTo>
                  <a:cubicBezTo>
                    <a:pt x="8" y="21"/>
                    <a:pt x="8" y="21"/>
                    <a:pt x="8" y="21"/>
                  </a:cubicBezTo>
                  <a:cubicBezTo>
                    <a:pt x="8" y="13"/>
                    <a:pt x="8" y="13"/>
                    <a:pt x="8"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2"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4"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1" y="37"/>
                    <a:pt x="41" y="35"/>
                  </a:cubicBezTo>
                  <a:cubicBezTo>
                    <a:pt x="41" y="12"/>
                    <a:pt x="41" y="12"/>
                    <a:pt x="41" y="12"/>
                  </a:cubicBezTo>
                  <a:cubicBezTo>
                    <a:pt x="41" y="12"/>
                    <a:pt x="41" y="12"/>
                    <a:pt x="41"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7" name="Oval 13"/>
            <p:cNvSpPr>
              <a:spLocks noChangeArrowheads="1"/>
            </p:cNvSpPr>
            <p:nvPr/>
          </p:nvSpPr>
          <p:spPr bwMode="auto">
            <a:xfrm>
              <a:off x="2013142"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8" name="Freeform 14"/>
            <p:cNvSpPr/>
            <p:nvPr/>
          </p:nvSpPr>
          <p:spPr bwMode="auto">
            <a:xfrm>
              <a:off x="1934824" y="2857209"/>
              <a:ext cx="315384" cy="620184"/>
            </a:xfrm>
            <a:custGeom>
              <a:avLst/>
              <a:gdLst>
                <a:gd name="T0" fmla="*/ 40 w 40"/>
                <a:gd name="T1" fmla="*/ 12 h 79"/>
                <a:gd name="T2" fmla="*/ 28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8 h 79"/>
                <a:gd name="T18" fmla="*/ 7 w 40"/>
                <a:gd name="T19" fmla="*/ 35 h 79"/>
                <a:gd name="T20" fmla="*/ 7 w 40"/>
                <a:gd name="T21" fmla="*/ 21 h 79"/>
                <a:gd name="T22" fmla="*/ 7 w 40"/>
                <a:gd name="T23" fmla="*/ 13 h 79"/>
                <a:gd name="T24" fmla="*/ 9 w 40"/>
                <a:gd name="T25" fmla="*/ 13 h 79"/>
                <a:gd name="T26" fmla="*/ 9 w 40"/>
                <a:gd name="T27" fmla="*/ 22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2 h 79"/>
                <a:gd name="T54" fmla="*/ 31 w 40"/>
                <a:gd name="T55" fmla="*/ 13 h 79"/>
                <a:gd name="T56" fmla="*/ 33 w 40"/>
                <a:gd name="T57" fmla="*/ 13 h 79"/>
                <a:gd name="T58" fmla="*/ 33 w 40"/>
                <a:gd name="T59" fmla="*/ 21 h 79"/>
                <a:gd name="T60" fmla="*/ 33 w 40"/>
                <a:gd name="T61" fmla="*/ 35 h 79"/>
                <a:gd name="T62" fmla="*/ 36 w 40"/>
                <a:gd name="T63" fmla="*/ 38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8" y="0"/>
                  </a:cubicBezTo>
                  <a:cubicBezTo>
                    <a:pt x="17" y="0"/>
                    <a:pt x="17" y="0"/>
                    <a:pt x="17" y="0"/>
                  </a:cubicBezTo>
                  <a:cubicBezTo>
                    <a:pt x="16" y="0"/>
                    <a:pt x="16" y="0"/>
                    <a:pt x="16" y="0"/>
                  </a:cubicBezTo>
                  <a:cubicBezTo>
                    <a:pt x="11" y="0"/>
                    <a:pt x="11" y="0"/>
                    <a:pt x="11" y="0"/>
                  </a:cubicBezTo>
                  <a:cubicBezTo>
                    <a:pt x="5" y="0"/>
                    <a:pt x="0" y="5"/>
                    <a:pt x="0" y="12"/>
                  </a:cubicBezTo>
                  <a:cubicBezTo>
                    <a:pt x="0" y="12"/>
                    <a:pt x="0" y="12"/>
                    <a:pt x="0" y="12"/>
                  </a:cubicBezTo>
                  <a:cubicBezTo>
                    <a:pt x="0" y="35"/>
                    <a:pt x="0" y="35"/>
                    <a:pt x="0" y="35"/>
                  </a:cubicBezTo>
                  <a:cubicBezTo>
                    <a:pt x="0" y="37"/>
                    <a:pt x="1" y="38"/>
                    <a:pt x="3" y="38"/>
                  </a:cubicBezTo>
                  <a:cubicBezTo>
                    <a:pt x="5" y="38"/>
                    <a:pt x="7" y="37"/>
                    <a:pt x="7" y="35"/>
                  </a:cubicBezTo>
                  <a:cubicBezTo>
                    <a:pt x="7" y="21"/>
                    <a:pt x="7" y="21"/>
                    <a:pt x="7" y="21"/>
                  </a:cubicBezTo>
                  <a:cubicBezTo>
                    <a:pt x="7" y="13"/>
                    <a:pt x="7" y="13"/>
                    <a:pt x="7"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4" y="38"/>
                    <a:pt x="36" y="38"/>
                  </a:cubicBezTo>
                  <a:cubicBezTo>
                    <a:pt x="38" y="38"/>
                    <a:pt x="40" y="37"/>
                    <a:pt x="40" y="35"/>
                  </a:cubicBezTo>
                  <a:cubicBezTo>
                    <a:pt x="40" y="12"/>
                    <a:pt x="40" y="12"/>
                    <a:pt x="40" y="12"/>
                  </a:cubicBezTo>
                  <a:cubicBezTo>
                    <a:pt x="40" y="12"/>
                    <a:pt x="40" y="12"/>
                    <a:pt x="40"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9" name="Oval 15"/>
            <p:cNvSpPr>
              <a:spLocks noChangeArrowheads="1"/>
            </p:cNvSpPr>
            <p:nvPr/>
          </p:nvSpPr>
          <p:spPr bwMode="auto">
            <a:xfrm>
              <a:off x="2430125"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0" name="Freeform 16"/>
            <p:cNvSpPr/>
            <p:nvPr/>
          </p:nvSpPr>
          <p:spPr bwMode="auto">
            <a:xfrm>
              <a:off x="2343341" y="2857209"/>
              <a:ext cx="315384" cy="620184"/>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8 h 79"/>
                <a:gd name="T18" fmla="*/ 7 w 40"/>
                <a:gd name="T19" fmla="*/ 35 h 79"/>
                <a:gd name="T20" fmla="*/ 7 w 40"/>
                <a:gd name="T21" fmla="*/ 21 h 79"/>
                <a:gd name="T22" fmla="*/ 7 w 40"/>
                <a:gd name="T23" fmla="*/ 13 h 79"/>
                <a:gd name="T24" fmla="*/ 9 w 40"/>
                <a:gd name="T25" fmla="*/ 13 h 79"/>
                <a:gd name="T26" fmla="*/ 9 w 40"/>
                <a:gd name="T27" fmla="*/ 22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2 h 79"/>
                <a:gd name="T54" fmla="*/ 31 w 40"/>
                <a:gd name="T55" fmla="*/ 13 h 79"/>
                <a:gd name="T56" fmla="*/ 33 w 40"/>
                <a:gd name="T57" fmla="*/ 13 h 79"/>
                <a:gd name="T58" fmla="*/ 33 w 40"/>
                <a:gd name="T59" fmla="*/ 21 h 79"/>
                <a:gd name="T60" fmla="*/ 33 w 40"/>
                <a:gd name="T61" fmla="*/ 35 h 79"/>
                <a:gd name="T62" fmla="*/ 37 w 40"/>
                <a:gd name="T63" fmla="*/ 38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9" y="0"/>
                  </a:cubicBezTo>
                  <a:cubicBezTo>
                    <a:pt x="17" y="0"/>
                    <a:pt x="17" y="0"/>
                    <a:pt x="17" y="0"/>
                  </a:cubicBezTo>
                  <a:cubicBezTo>
                    <a:pt x="16" y="0"/>
                    <a:pt x="16" y="0"/>
                    <a:pt x="16" y="0"/>
                  </a:cubicBezTo>
                  <a:cubicBezTo>
                    <a:pt x="12" y="0"/>
                    <a:pt x="12" y="0"/>
                    <a:pt x="12" y="0"/>
                  </a:cubicBezTo>
                  <a:cubicBezTo>
                    <a:pt x="5" y="0"/>
                    <a:pt x="0" y="5"/>
                    <a:pt x="0" y="12"/>
                  </a:cubicBezTo>
                  <a:cubicBezTo>
                    <a:pt x="0" y="12"/>
                    <a:pt x="0" y="12"/>
                    <a:pt x="0" y="12"/>
                  </a:cubicBezTo>
                  <a:cubicBezTo>
                    <a:pt x="0" y="35"/>
                    <a:pt x="0" y="35"/>
                    <a:pt x="0" y="35"/>
                  </a:cubicBezTo>
                  <a:cubicBezTo>
                    <a:pt x="0" y="37"/>
                    <a:pt x="2" y="38"/>
                    <a:pt x="4" y="38"/>
                  </a:cubicBezTo>
                  <a:cubicBezTo>
                    <a:pt x="6" y="38"/>
                    <a:pt x="7" y="37"/>
                    <a:pt x="7" y="35"/>
                  </a:cubicBezTo>
                  <a:cubicBezTo>
                    <a:pt x="7" y="21"/>
                    <a:pt x="7" y="21"/>
                    <a:pt x="7" y="21"/>
                  </a:cubicBezTo>
                  <a:cubicBezTo>
                    <a:pt x="7" y="13"/>
                    <a:pt x="7" y="13"/>
                    <a:pt x="7"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0" y="37"/>
                    <a:pt x="40" y="35"/>
                  </a:cubicBezTo>
                  <a:cubicBezTo>
                    <a:pt x="40" y="12"/>
                    <a:pt x="40" y="12"/>
                    <a:pt x="40" y="12"/>
                  </a:cubicBezTo>
                  <a:cubicBezTo>
                    <a:pt x="40" y="12"/>
                    <a:pt x="40" y="12"/>
                    <a:pt x="40"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1" name="Oval 17"/>
            <p:cNvSpPr>
              <a:spLocks noChangeArrowheads="1"/>
            </p:cNvSpPr>
            <p:nvPr/>
          </p:nvSpPr>
          <p:spPr bwMode="auto">
            <a:xfrm>
              <a:off x="2838642"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2" name="Freeform 18"/>
            <p:cNvSpPr/>
            <p:nvPr/>
          </p:nvSpPr>
          <p:spPr bwMode="auto">
            <a:xfrm>
              <a:off x="2751857" y="2857209"/>
              <a:ext cx="323851" cy="620184"/>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8 h 79"/>
                <a:gd name="T18" fmla="*/ 8 w 41"/>
                <a:gd name="T19" fmla="*/ 35 h 79"/>
                <a:gd name="T20" fmla="*/ 8 w 41"/>
                <a:gd name="T21" fmla="*/ 21 h 79"/>
                <a:gd name="T22" fmla="*/ 8 w 41"/>
                <a:gd name="T23" fmla="*/ 13 h 79"/>
                <a:gd name="T24" fmla="*/ 10 w 41"/>
                <a:gd name="T25" fmla="*/ 13 h 79"/>
                <a:gd name="T26" fmla="*/ 10 w 41"/>
                <a:gd name="T27" fmla="*/ 22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2 h 79"/>
                <a:gd name="T54" fmla="*/ 32 w 41"/>
                <a:gd name="T55" fmla="*/ 13 h 79"/>
                <a:gd name="T56" fmla="*/ 33 w 41"/>
                <a:gd name="T57" fmla="*/ 13 h 79"/>
                <a:gd name="T58" fmla="*/ 33 w 41"/>
                <a:gd name="T59" fmla="*/ 21 h 79"/>
                <a:gd name="T60" fmla="*/ 33 w 41"/>
                <a:gd name="T61" fmla="*/ 35 h 79"/>
                <a:gd name="T62" fmla="*/ 37 w 41"/>
                <a:gd name="T63" fmla="*/ 38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6" y="0"/>
                    <a:pt x="29" y="0"/>
                  </a:cubicBezTo>
                  <a:cubicBezTo>
                    <a:pt x="17" y="0"/>
                    <a:pt x="17" y="0"/>
                    <a:pt x="17" y="0"/>
                  </a:cubicBezTo>
                  <a:cubicBezTo>
                    <a:pt x="17" y="0"/>
                    <a:pt x="17" y="0"/>
                    <a:pt x="17" y="0"/>
                  </a:cubicBezTo>
                  <a:cubicBezTo>
                    <a:pt x="12" y="0"/>
                    <a:pt x="12" y="0"/>
                    <a:pt x="12" y="0"/>
                  </a:cubicBezTo>
                  <a:cubicBezTo>
                    <a:pt x="6" y="0"/>
                    <a:pt x="0" y="5"/>
                    <a:pt x="0" y="12"/>
                  </a:cubicBezTo>
                  <a:cubicBezTo>
                    <a:pt x="0" y="12"/>
                    <a:pt x="0" y="12"/>
                    <a:pt x="0" y="12"/>
                  </a:cubicBezTo>
                  <a:cubicBezTo>
                    <a:pt x="0" y="35"/>
                    <a:pt x="0" y="35"/>
                    <a:pt x="0" y="35"/>
                  </a:cubicBezTo>
                  <a:cubicBezTo>
                    <a:pt x="0" y="37"/>
                    <a:pt x="2" y="38"/>
                    <a:pt x="4" y="38"/>
                  </a:cubicBezTo>
                  <a:cubicBezTo>
                    <a:pt x="6" y="38"/>
                    <a:pt x="8" y="37"/>
                    <a:pt x="8" y="35"/>
                  </a:cubicBezTo>
                  <a:cubicBezTo>
                    <a:pt x="8" y="21"/>
                    <a:pt x="8" y="21"/>
                    <a:pt x="8" y="21"/>
                  </a:cubicBezTo>
                  <a:cubicBezTo>
                    <a:pt x="8" y="13"/>
                    <a:pt x="8" y="13"/>
                    <a:pt x="8" y="13"/>
                  </a:cubicBezTo>
                  <a:cubicBezTo>
                    <a:pt x="10" y="13"/>
                    <a:pt x="10" y="13"/>
                    <a:pt x="10" y="13"/>
                  </a:cubicBezTo>
                  <a:cubicBezTo>
                    <a:pt x="10" y="22"/>
                    <a:pt x="10" y="22"/>
                    <a:pt x="10" y="22"/>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2"/>
                    <a:pt x="32" y="22"/>
                    <a:pt x="32" y="22"/>
                  </a:cubicBezTo>
                  <a:cubicBezTo>
                    <a:pt x="32" y="13"/>
                    <a:pt x="32" y="13"/>
                    <a:pt x="32"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1" y="37"/>
                    <a:pt x="41" y="35"/>
                  </a:cubicBezTo>
                  <a:cubicBezTo>
                    <a:pt x="41" y="12"/>
                    <a:pt x="41" y="12"/>
                    <a:pt x="41" y="12"/>
                  </a:cubicBezTo>
                  <a:cubicBezTo>
                    <a:pt x="41" y="12"/>
                    <a:pt x="41" y="12"/>
                    <a:pt x="41"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3" name="Oval 19"/>
            <p:cNvSpPr>
              <a:spLocks noChangeArrowheads="1"/>
            </p:cNvSpPr>
            <p:nvPr/>
          </p:nvSpPr>
          <p:spPr bwMode="auto">
            <a:xfrm>
              <a:off x="3247158" y="2692110"/>
              <a:ext cx="158751"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4" name="Freeform 20"/>
            <p:cNvSpPr/>
            <p:nvPr/>
          </p:nvSpPr>
          <p:spPr bwMode="auto">
            <a:xfrm>
              <a:off x="3168841" y="2857209"/>
              <a:ext cx="315384" cy="620184"/>
            </a:xfrm>
            <a:custGeom>
              <a:avLst/>
              <a:gdLst>
                <a:gd name="T0" fmla="*/ 40 w 40"/>
                <a:gd name="T1" fmla="*/ 12 h 79"/>
                <a:gd name="T2" fmla="*/ 28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8 h 79"/>
                <a:gd name="T18" fmla="*/ 7 w 40"/>
                <a:gd name="T19" fmla="*/ 35 h 79"/>
                <a:gd name="T20" fmla="*/ 7 w 40"/>
                <a:gd name="T21" fmla="*/ 21 h 79"/>
                <a:gd name="T22" fmla="*/ 7 w 40"/>
                <a:gd name="T23" fmla="*/ 13 h 79"/>
                <a:gd name="T24" fmla="*/ 9 w 40"/>
                <a:gd name="T25" fmla="*/ 13 h 79"/>
                <a:gd name="T26" fmla="*/ 9 w 40"/>
                <a:gd name="T27" fmla="*/ 22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2 h 79"/>
                <a:gd name="T54" fmla="*/ 31 w 40"/>
                <a:gd name="T55" fmla="*/ 13 h 79"/>
                <a:gd name="T56" fmla="*/ 33 w 40"/>
                <a:gd name="T57" fmla="*/ 13 h 79"/>
                <a:gd name="T58" fmla="*/ 33 w 40"/>
                <a:gd name="T59" fmla="*/ 21 h 79"/>
                <a:gd name="T60" fmla="*/ 33 w 40"/>
                <a:gd name="T61" fmla="*/ 35 h 79"/>
                <a:gd name="T62" fmla="*/ 36 w 40"/>
                <a:gd name="T63" fmla="*/ 38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8" y="0"/>
                  </a:cubicBezTo>
                  <a:cubicBezTo>
                    <a:pt x="17" y="0"/>
                    <a:pt x="17" y="0"/>
                    <a:pt x="17" y="0"/>
                  </a:cubicBezTo>
                  <a:cubicBezTo>
                    <a:pt x="16" y="0"/>
                    <a:pt x="16" y="0"/>
                    <a:pt x="16" y="0"/>
                  </a:cubicBezTo>
                  <a:cubicBezTo>
                    <a:pt x="11" y="0"/>
                    <a:pt x="11" y="0"/>
                    <a:pt x="11" y="0"/>
                  </a:cubicBezTo>
                  <a:cubicBezTo>
                    <a:pt x="5" y="0"/>
                    <a:pt x="0" y="5"/>
                    <a:pt x="0" y="12"/>
                  </a:cubicBezTo>
                  <a:cubicBezTo>
                    <a:pt x="0" y="12"/>
                    <a:pt x="0" y="12"/>
                    <a:pt x="0" y="12"/>
                  </a:cubicBezTo>
                  <a:cubicBezTo>
                    <a:pt x="0" y="35"/>
                    <a:pt x="0" y="35"/>
                    <a:pt x="0" y="35"/>
                  </a:cubicBezTo>
                  <a:cubicBezTo>
                    <a:pt x="0" y="37"/>
                    <a:pt x="1" y="38"/>
                    <a:pt x="3" y="38"/>
                  </a:cubicBezTo>
                  <a:cubicBezTo>
                    <a:pt x="5" y="38"/>
                    <a:pt x="7" y="37"/>
                    <a:pt x="7" y="35"/>
                  </a:cubicBezTo>
                  <a:cubicBezTo>
                    <a:pt x="7" y="21"/>
                    <a:pt x="7" y="21"/>
                    <a:pt x="7" y="21"/>
                  </a:cubicBezTo>
                  <a:cubicBezTo>
                    <a:pt x="7" y="13"/>
                    <a:pt x="7" y="13"/>
                    <a:pt x="7"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4" y="38"/>
                    <a:pt x="36" y="38"/>
                  </a:cubicBezTo>
                  <a:cubicBezTo>
                    <a:pt x="39" y="38"/>
                    <a:pt x="40" y="37"/>
                    <a:pt x="40" y="35"/>
                  </a:cubicBezTo>
                  <a:cubicBezTo>
                    <a:pt x="40" y="12"/>
                    <a:pt x="40" y="12"/>
                    <a:pt x="40" y="12"/>
                  </a:cubicBezTo>
                  <a:cubicBezTo>
                    <a:pt x="40" y="12"/>
                    <a:pt x="40" y="12"/>
                    <a:pt x="40"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5" name="Oval 21"/>
            <p:cNvSpPr>
              <a:spLocks noChangeArrowheads="1"/>
            </p:cNvSpPr>
            <p:nvPr/>
          </p:nvSpPr>
          <p:spPr bwMode="auto">
            <a:xfrm>
              <a:off x="3664142"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6" name="Freeform 22"/>
            <p:cNvSpPr/>
            <p:nvPr/>
          </p:nvSpPr>
          <p:spPr bwMode="auto">
            <a:xfrm>
              <a:off x="3577357" y="2857209"/>
              <a:ext cx="323851" cy="620184"/>
            </a:xfrm>
            <a:custGeom>
              <a:avLst/>
              <a:gdLst>
                <a:gd name="T0" fmla="*/ 41 w 41"/>
                <a:gd name="T1" fmla="*/ 12 h 79"/>
                <a:gd name="T2" fmla="*/ 29 w 41"/>
                <a:gd name="T3" fmla="*/ 0 h 79"/>
                <a:gd name="T4" fmla="*/ 17 w 41"/>
                <a:gd name="T5" fmla="*/ 0 h 79"/>
                <a:gd name="T6" fmla="*/ 16 w 41"/>
                <a:gd name="T7" fmla="*/ 0 h 79"/>
                <a:gd name="T8" fmla="*/ 12 w 41"/>
                <a:gd name="T9" fmla="*/ 0 h 79"/>
                <a:gd name="T10" fmla="*/ 0 w 41"/>
                <a:gd name="T11" fmla="*/ 12 h 79"/>
                <a:gd name="T12" fmla="*/ 0 w 41"/>
                <a:gd name="T13" fmla="*/ 12 h 79"/>
                <a:gd name="T14" fmla="*/ 0 w 41"/>
                <a:gd name="T15" fmla="*/ 35 h 79"/>
                <a:gd name="T16" fmla="*/ 4 w 41"/>
                <a:gd name="T17" fmla="*/ 38 h 79"/>
                <a:gd name="T18" fmla="*/ 7 w 41"/>
                <a:gd name="T19" fmla="*/ 35 h 79"/>
                <a:gd name="T20" fmla="*/ 7 w 41"/>
                <a:gd name="T21" fmla="*/ 21 h 79"/>
                <a:gd name="T22" fmla="*/ 7 w 41"/>
                <a:gd name="T23" fmla="*/ 13 h 79"/>
                <a:gd name="T24" fmla="*/ 9 w 41"/>
                <a:gd name="T25" fmla="*/ 13 h 79"/>
                <a:gd name="T26" fmla="*/ 9 w 41"/>
                <a:gd name="T27" fmla="*/ 22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2 h 79"/>
                <a:gd name="T54" fmla="*/ 31 w 41"/>
                <a:gd name="T55" fmla="*/ 13 h 79"/>
                <a:gd name="T56" fmla="*/ 33 w 41"/>
                <a:gd name="T57" fmla="*/ 13 h 79"/>
                <a:gd name="T58" fmla="*/ 33 w 41"/>
                <a:gd name="T59" fmla="*/ 21 h 79"/>
                <a:gd name="T60" fmla="*/ 33 w 41"/>
                <a:gd name="T61" fmla="*/ 35 h 79"/>
                <a:gd name="T62" fmla="*/ 37 w 41"/>
                <a:gd name="T63" fmla="*/ 38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5" y="0"/>
                    <a:pt x="29" y="0"/>
                  </a:cubicBezTo>
                  <a:cubicBezTo>
                    <a:pt x="17" y="0"/>
                    <a:pt x="17" y="0"/>
                    <a:pt x="17" y="0"/>
                  </a:cubicBezTo>
                  <a:cubicBezTo>
                    <a:pt x="16" y="0"/>
                    <a:pt x="16" y="0"/>
                    <a:pt x="16" y="0"/>
                  </a:cubicBezTo>
                  <a:cubicBezTo>
                    <a:pt x="12" y="0"/>
                    <a:pt x="12" y="0"/>
                    <a:pt x="12" y="0"/>
                  </a:cubicBezTo>
                  <a:cubicBezTo>
                    <a:pt x="5" y="0"/>
                    <a:pt x="0" y="5"/>
                    <a:pt x="0" y="12"/>
                  </a:cubicBezTo>
                  <a:cubicBezTo>
                    <a:pt x="0" y="12"/>
                    <a:pt x="0" y="12"/>
                    <a:pt x="0" y="12"/>
                  </a:cubicBezTo>
                  <a:cubicBezTo>
                    <a:pt x="0" y="35"/>
                    <a:pt x="0" y="35"/>
                    <a:pt x="0" y="35"/>
                  </a:cubicBezTo>
                  <a:cubicBezTo>
                    <a:pt x="0" y="37"/>
                    <a:pt x="2" y="38"/>
                    <a:pt x="4" y="38"/>
                  </a:cubicBezTo>
                  <a:cubicBezTo>
                    <a:pt x="6" y="38"/>
                    <a:pt x="7" y="37"/>
                    <a:pt x="7" y="35"/>
                  </a:cubicBezTo>
                  <a:cubicBezTo>
                    <a:pt x="7" y="21"/>
                    <a:pt x="7" y="21"/>
                    <a:pt x="7" y="21"/>
                  </a:cubicBezTo>
                  <a:cubicBezTo>
                    <a:pt x="7" y="13"/>
                    <a:pt x="7" y="13"/>
                    <a:pt x="7"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2"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1" y="37"/>
                    <a:pt x="41" y="35"/>
                  </a:cubicBezTo>
                  <a:cubicBezTo>
                    <a:pt x="41" y="12"/>
                    <a:pt x="41" y="12"/>
                    <a:pt x="41" y="12"/>
                  </a:cubicBezTo>
                  <a:cubicBezTo>
                    <a:pt x="41" y="12"/>
                    <a:pt x="41" y="12"/>
                    <a:pt x="41"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7" name="Oval 23"/>
            <p:cNvSpPr>
              <a:spLocks noChangeArrowheads="1"/>
            </p:cNvSpPr>
            <p:nvPr/>
          </p:nvSpPr>
          <p:spPr bwMode="auto">
            <a:xfrm>
              <a:off x="4072658"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68" name="Freeform 24"/>
            <p:cNvSpPr/>
            <p:nvPr/>
          </p:nvSpPr>
          <p:spPr bwMode="auto">
            <a:xfrm>
              <a:off x="3985875" y="2857209"/>
              <a:ext cx="323851" cy="620184"/>
            </a:xfrm>
            <a:custGeom>
              <a:avLst/>
              <a:gdLst>
                <a:gd name="T0" fmla="*/ 41 w 41"/>
                <a:gd name="T1" fmla="*/ 12 h 79"/>
                <a:gd name="T2" fmla="*/ 29 w 41"/>
                <a:gd name="T3" fmla="*/ 0 h 79"/>
                <a:gd name="T4" fmla="*/ 18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8 h 79"/>
                <a:gd name="T18" fmla="*/ 8 w 41"/>
                <a:gd name="T19" fmla="*/ 35 h 79"/>
                <a:gd name="T20" fmla="*/ 8 w 41"/>
                <a:gd name="T21" fmla="*/ 21 h 79"/>
                <a:gd name="T22" fmla="*/ 8 w 41"/>
                <a:gd name="T23" fmla="*/ 13 h 79"/>
                <a:gd name="T24" fmla="*/ 10 w 41"/>
                <a:gd name="T25" fmla="*/ 13 h 79"/>
                <a:gd name="T26" fmla="*/ 10 w 41"/>
                <a:gd name="T27" fmla="*/ 22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2 h 79"/>
                <a:gd name="T54" fmla="*/ 32 w 41"/>
                <a:gd name="T55" fmla="*/ 13 h 79"/>
                <a:gd name="T56" fmla="*/ 33 w 41"/>
                <a:gd name="T57" fmla="*/ 13 h 79"/>
                <a:gd name="T58" fmla="*/ 33 w 41"/>
                <a:gd name="T59" fmla="*/ 21 h 79"/>
                <a:gd name="T60" fmla="*/ 33 w 41"/>
                <a:gd name="T61" fmla="*/ 35 h 79"/>
                <a:gd name="T62" fmla="*/ 37 w 41"/>
                <a:gd name="T63" fmla="*/ 38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6" y="0"/>
                    <a:pt x="29" y="0"/>
                  </a:cubicBezTo>
                  <a:cubicBezTo>
                    <a:pt x="18" y="0"/>
                    <a:pt x="18" y="0"/>
                    <a:pt x="18" y="0"/>
                  </a:cubicBezTo>
                  <a:cubicBezTo>
                    <a:pt x="17" y="0"/>
                    <a:pt x="17" y="0"/>
                    <a:pt x="17" y="0"/>
                  </a:cubicBezTo>
                  <a:cubicBezTo>
                    <a:pt x="12" y="0"/>
                    <a:pt x="12" y="0"/>
                    <a:pt x="12" y="0"/>
                  </a:cubicBezTo>
                  <a:cubicBezTo>
                    <a:pt x="6" y="0"/>
                    <a:pt x="0" y="5"/>
                    <a:pt x="0" y="12"/>
                  </a:cubicBezTo>
                  <a:cubicBezTo>
                    <a:pt x="0" y="12"/>
                    <a:pt x="0" y="12"/>
                    <a:pt x="0" y="12"/>
                  </a:cubicBezTo>
                  <a:cubicBezTo>
                    <a:pt x="0" y="35"/>
                    <a:pt x="0" y="35"/>
                    <a:pt x="0" y="35"/>
                  </a:cubicBezTo>
                  <a:cubicBezTo>
                    <a:pt x="0" y="37"/>
                    <a:pt x="2" y="38"/>
                    <a:pt x="4" y="38"/>
                  </a:cubicBezTo>
                  <a:cubicBezTo>
                    <a:pt x="6" y="38"/>
                    <a:pt x="8" y="37"/>
                    <a:pt x="8" y="35"/>
                  </a:cubicBezTo>
                  <a:cubicBezTo>
                    <a:pt x="8" y="21"/>
                    <a:pt x="8" y="21"/>
                    <a:pt x="8" y="21"/>
                  </a:cubicBezTo>
                  <a:cubicBezTo>
                    <a:pt x="8" y="13"/>
                    <a:pt x="8" y="13"/>
                    <a:pt x="8" y="13"/>
                  </a:cubicBezTo>
                  <a:cubicBezTo>
                    <a:pt x="10" y="13"/>
                    <a:pt x="10" y="13"/>
                    <a:pt x="10" y="13"/>
                  </a:cubicBezTo>
                  <a:cubicBezTo>
                    <a:pt x="10" y="22"/>
                    <a:pt x="10" y="22"/>
                    <a:pt x="10" y="22"/>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2"/>
                    <a:pt x="32" y="22"/>
                    <a:pt x="32" y="22"/>
                  </a:cubicBezTo>
                  <a:cubicBezTo>
                    <a:pt x="32" y="13"/>
                    <a:pt x="32" y="13"/>
                    <a:pt x="32"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1" y="37"/>
                    <a:pt x="41" y="35"/>
                  </a:cubicBezTo>
                  <a:cubicBezTo>
                    <a:pt x="41" y="12"/>
                    <a:pt x="41" y="12"/>
                    <a:pt x="41" y="12"/>
                  </a:cubicBezTo>
                  <a:cubicBezTo>
                    <a:pt x="41" y="12"/>
                    <a:pt x="41" y="12"/>
                    <a:pt x="41"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70" name="Oval 25"/>
            <p:cNvSpPr>
              <a:spLocks noChangeArrowheads="1"/>
            </p:cNvSpPr>
            <p:nvPr/>
          </p:nvSpPr>
          <p:spPr bwMode="auto">
            <a:xfrm>
              <a:off x="4481175" y="2692110"/>
              <a:ext cx="158751"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71" name="Freeform 26"/>
            <p:cNvSpPr/>
            <p:nvPr/>
          </p:nvSpPr>
          <p:spPr bwMode="auto">
            <a:xfrm>
              <a:off x="4402857" y="2857209"/>
              <a:ext cx="315384" cy="620184"/>
            </a:xfrm>
            <a:custGeom>
              <a:avLst/>
              <a:gdLst>
                <a:gd name="T0" fmla="*/ 40 w 40"/>
                <a:gd name="T1" fmla="*/ 12 h 79"/>
                <a:gd name="T2" fmla="*/ 29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8 h 79"/>
                <a:gd name="T18" fmla="*/ 7 w 40"/>
                <a:gd name="T19" fmla="*/ 35 h 79"/>
                <a:gd name="T20" fmla="*/ 7 w 40"/>
                <a:gd name="T21" fmla="*/ 21 h 79"/>
                <a:gd name="T22" fmla="*/ 7 w 40"/>
                <a:gd name="T23" fmla="*/ 13 h 79"/>
                <a:gd name="T24" fmla="*/ 9 w 40"/>
                <a:gd name="T25" fmla="*/ 13 h 79"/>
                <a:gd name="T26" fmla="*/ 9 w 40"/>
                <a:gd name="T27" fmla="*/ 22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2 h 79"/>
                <a:gd name="T54" fmla="*/ 31 w 40"/>
                <a:gd name="T55" fmla="*/ 13 h 79"/>
                <a:gd name="T56" fmla="*/ 33 w 40"/>
                <a:gd name="T57" fmla="*/ 13 h 79"/>
                <a:gd name="T58" fmla="*/ 33 w 40"/>
                <a:gd name="T59" fmla="*/ 21 h 79"/>
                <a:gd name="T60" fmla="*/ 33 w 40"/>
                <a:gd name="T61" fmla="*/ 35 h 79"/>
                <a:gd name="T62" fmla="*/ 37 w 40"/>
                <a:gd name="T63" fmla="*/ 38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9" y="0"/>
                  </a:cubicBezTo>
                  <a:cubicBezTo>
                    <a:pt x="17" y="0"/>
                    <a:pt x="17" y="0"/>
                    <a:pt x="17" y="0"/>
                  </a:cubicBezTo>
                  <a:cubicBezTo>
                    <a:pt x="16" y="0"/>
                    <a:pt x="16" y="0"/>
                    <a:pt x="16" y="0"/>
                  </a:cubicBezTo>
                  <a:cubicBezTo>
                    <a:pt x="11" y="0"/>
                    <a:pt x="11" y="0"/>
                    <a:pt x="11" y="0"/>
                  </a:cubicBezTo>
                  <a:cubicBezTo>
                    <a:pt x="5" y="0"/>
                    <a:pt x="0" y="5"/>
                    <a:pt x="0" y="12"/>
                  </a:cubicBezTo>
                  <a:cubicBezTo>
                    <a:pt x="0" y="12"/>
                    <a:pt x="0" y="12"/>
                    <a:pt x="0" y="12"/>
                  </a:cubicBezTo>
                  <a:cubicBezTo>
                    <a:pt x="0" y="35"/>
                    <a:pt x="0" y="35"/>
                    <a:pt x="0" y="35"/>
                  </a:cubicBezTo>
                  <a:cubicBezTo>
                    <a:pt x="0" y="37"/>
                    <a:pt x="1" y="38"/>
                    <a:pt x="3" y="38"/>
                  </a:cubicBezTo>
                  <a:cubicBezTo>
                    <a:pt x="6" y="38"/>
                    <a:pt x="7" y="37"/>
                    <a:pt x="7" y="35"/>
                  </a:cubicBezTo>
                  <a:cubicBezTo>
                    <a:pt x="7" y="21"/>
                    <a:pt x="7" y="21"/>
                    <a:pt x="7" y="21"/>
                  </a:cubicBezTo>
                  <a:cubicBezTo>
                    <a:pt x="7" y="13"/>
                    <a:pt x="7" y="13"/>
                    <a:pt x="7"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0" y="37"/>
                    <a:pt x="40" y="35"/>
                  </a:cubicBezTo>
                  <a:cubicBezTo>
                    <a:pt x="40" y="12"/>
                    <a:pt x="40" y="12"/>
                    <a:pt x="40" y="12"/>
                  </a:cubicBezTo>
                  <a:cubicBezTo>
                    <a:pt x="40" y="12"/>
                    <a:pt x="40" y="12"/>
                    <a:pt x="40"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72" name="Oval 27"/>
            <p:cNvSpPr>
              <a:spLocks noChangeArrowheads="1"/>
            </p:cNvSpPr>
            <p:nvPr/>
          </p:nvSpPr>
          <p:spPr bwMode="auto">
            <a:xfrm>
              <a:off x="4898158"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74" name="Freeform 28"/>
            <p:cNvSpPr/>
            <p:nvPr/>
          </p:nvSpPr>
          <p:spPr bwMode="auto">
            <a:xfrm>
              <a:off x="4811375" y="2857209"/>
              <a:ext cx="323851" cy="620184"/>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8 h 79"/>
                <a:gd name="T18" fmla="*/ 8 w 41"/>
                <a:gd name="T19" fmla="*/ 35 h 79"/>
                <a:gd name="T20" fmla="*/ 8 w 41"/>
                <a:gd name="T21" fmla="*/ 21 h 79"/>
                <a:gd name="T22" fmla="*/ 8 w 41"/>
                <a:gd name="T23" fmla="*/ 13 h 79"/>
                <a:gd name="T24" fmla="*/ 9 w 41"/>
                <a:gd name="T25" fmla="*/ 13 h 79"/>
                <a:gd name="T26" fmla="*/ 9 w 41"/>
                <a:gd name="T27" fmla="*/ 22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2 h 79"/>
                <a:gd name="T54" fmla="*/ 31 w 41"/>
                <a:gd name="T55" fmla="*/ 13 h 79"/>
                <a:gd name="T56" fmla="*/ 33 w 41"/>
                <a:gd name="T57" fmla="*/ 13 h 79"/>
                <a:gd name="T58" fmla="*/ 33 w 41"/>
                <a:gd name="T59" fmla="*/ 21 h 79"/>
                <a:gd name="T60" fmla="*/ 33 w 41"/>
                <a:gd name="T61" fmla="*/ 35 h 79"/>
                <a:gd name="T62" fmla="*/ 37 w 41"/>
                <a:gd name="T63" fmla="*/ 38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5" y="0"/>
                    <a:pt x="29" y="0"/>
                  </a:cubicBezTo>
                  <a:cubicBezTo>
                    <a:pt x="17" y="0"/>
                    <a:pt x="17" y="0"/>
                    <a:pt x="17" y="0"/>
                  </a:cubicBezTo>
                  <a:cubicBezTo>
                    <a:pt x="17" y="0"/>
                    <a:pt x="17" y="0"/>
                    <a:pt x="17" y="0"/>
                  </a:cubicBezTo>
                  <a:cubicBezTo>
                    <a:pt x="12" y="0"/>
                    <a:pt x="12" y="0"/>
                    <a:pt x="12" y="0"/>
                  </a:cubicBezTo>
                  <a:cubicBezTo>
                    <a:pt x="5" y="0"/>
                    <a:pt x="0" y="5"/>
                    <a:pt x="0" y="12"/>
                  </a:cubicBezTo>
                  <a:cubicBezTo>
                    <a:pt x="0" y="12"/>
                    <a:pt x="0" y="12"/>
                    <a:pt x="0" y="12"/>
                  </a:cubicBezTo>
                  <a:cubicBezTo>
                    <a:pt x="0" y="35"/>
                    <a:pt x="0" y="35"/>
                    <a:pt x="0" y="35"/>
                  </a:cubicBezTo>
                  <a:cubicBezTo>
                    <a:pt x="0" y="37"/>
                    <a:pt x="2" y="38"/>
                    <a:pt x="4" y="38"/>
                  </a:cubicBezTo>
                  <a:cubicBezTo>
                    <a:pt x="6" y="38"/>
                    <a:pt x="8" y="37"/>
                    <a:pt x="8" y="35"/>
                  </a:cubicBezTo>
                  <a:cubicBezTo>
                    <a:pt x="8" y="21"/>
                    <a:pt x="8" y="21"/>
                    <a:pt x="8" y="21"/>
                  </a:cubicBezTo>
                  <a:cubicBezTo>
                    <a:pt x="8" y="13"/>
                    <a:pt x="8" y="13"/>
                    <a:pt x="8"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2"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4"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1" y="37"/>
                    <a:pt x="41" y="35"/>
                  </a:cubicBezTo>
                  <a:cubicBezTo>
                    <a:pt x="41" y="12"/>
                    <a:pt x="41" y="12"/>
                    <a:pt x="41" y="12"/>
                  </a:cubicBezTo>
                  <a:cubicBezTo>
                    <a:pt x="41" y="12"/>
                    <a:pt x="41" y="12"/>
                    <a:pt x="41"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75" name="Oval 45"/>
            <p:cNvSpPr>
              <a:spLocks noChangeArrowheads="1"/>
            </p:cNvSpPr>
            <p:nvPr/>
          </p:nvSpPr>
          <p:spPr bwMode="auto">
            <a:xfrm>
              <a:off x="4481175" y="1803110"/>
              <a:ext cx="158751"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76" name="Freeform 46"/>
            <p:cNvSpPr/>
            <p:nvPr/>
          </p:nvSpPr>
          <p:spPr bwMode="auto">
            <a:xfrm>
              <a:off x="4402857" y="1968210"/>
              <a:ext cx="315384" cy="622300"/>
            </a:xfrm>
            <a:custGeom>
              <a:avLst/>
              <a:gdLst>
                <a:gd name="T0" fmla="*/ 40 w 40"/>
                <a:gd name="T1" fmla="*/ 12 h 79"/>
                <a:gd name="T2" fmla="*/ 29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1" y="0"/>
                    <a:pt x="11" y="0"/>
                    <a:pt x="11" y="0"/>
                  </a:cubicBezTo>
                  <a:cubicBezTo>
                    <a:pt x="5" y="0"/>
                    <a:pt x="0" y="6"/>
                    <a:pt x="0" y="12"/>
                  </a:cubicBezTo>
                  <a:cubicBezTo>
                    <a:pt x="0" y="12"/>
                    <a:pt x="0" y="12"/>
                    <a:pt x="0" y="12"/>
                  </a:cubicBezTo>
                  <a:cubicBezTo>
                    <a:pt x="0" y="35"/>
                    <a:pt x="0" y="35"/>
                    <a:pt x="0" y="35"/>
                  </a:cubicBezTo>
                  <a:cubicBezTo>
                    <a:pt x="0" y="37"/>
                    <a:pt x="1" y="39"/>
                    <a:pt x="3"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77" name="Oval 47"/>
            <p:cNvSpPr>
              <a:spLocks noChangeArrowheads="1"/>
            </p:cNvSpPr>
            <p:nvPr/>
          </p:nvSpPr>
          <p:spPr bwMode="auto">
            <a:xfrm>
              <a:off x="4898158" y="1803110"/>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78" name="Freeform 48"/>
            <p:cNvSpPr/>
            <p:nvPr/>
          </p:nvSpPr>
          <p:spPr bwMode="auto">
            <a:xfrm>
              <a:off x="4811375" y="1968210"/>
              <a:ext cx="323851" cy="622300"/>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9 w 41"/>
                <a:gd name="T25" fmla="*/ 14 h 79"/>
                <a:gd name="T26" fmla="*/ 9 w 41"/>
                <a:gd name="T27" fmla="*/ 22 h 79"/>
                <a:gd name="T28" fmla="*/ 9 w 41"/>
                <a:gd name="T29" fmla="*/ 37 h 79"/>
                <a:gd name="T30" fmla="*/ 9 w 41"/>
                <a:gd name="T31" fmla="*/ 39 h 79"/>
                <a:gd name="T32" fmla="*/ 9 w 41"/>
                <a:gd name="T33" fmla="*/ 74 h 79"/>
                <a:gd name="T34" fmla="*/ 14 w 41"/>
                <a:gd name="T35" fmla="*/ 79 h 79"/>
                <a:gd name="T36" fmla="*/ 19 w 41"/>
                <a:gd name="T37" fmla="*/ 74 h 79"/>
                <a:gd name="T38" fmla="*/ 19 w 41"/>
                <a:gd name="T39" fmla="*/ 39 h 79"/>
                <a:gd name="T40" fmla="*/ 21 w 41"/>
                <a:gd name="T41" fmla="*/ 39 h 79"/>
                <a:gd name="T42" fmla="*/ 21 w 41"/>
                <a:gd name="T43" fmla="*/ 74 h 79"/>
                <a:gd name="T44" fmla="*/ 26 w 41"/>
                <a:gd name="T45" fmla="*/ 79 h 79"/>
                <a:gd name="T46" fmla="*/ 31 w 41"/>
                <a:gd name="T47" fmla="*/ 74 h 79"/>
                <a:gd name="T48" fmla="*/ 31 w 41"/>
                <a:gd name="T49" fmla="*/ 39 h 79"/>
                <a:gd name="T50" fmla="*/ 31 w 41"/>
                <a:gd name="T51" fmla="*/ 37 h 79"/>
                <a:gd name="T52" fmla="*/ 31 w 41"/>
                <a:gd name="T53" fmla="*/ 22 h 79"/>
                <a:gd name="T54" fmla="*/ 31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6"/>
                    <a:pt x="35" y="0"/>
                    <a:pt x="29" y="0"/>
                  </a:cubicBezTo>
                  <a:cubicBezTo>
                    <a:pt x="17" y="0"/>
                    <a:pt x="17" y="0"/>
                    <a:pt x="17" y="0"/>
                  </a:cubicBezTo>
                  <a:cubicBezTo>
                    <a:pt x="17" y="0"/>
                    <a:pt x="17" y="0"/>
                    <a:pt x="17" y="0"/>
                  </a:cubicBezTo>
                  <a:cubicBezTo>
                    <a:pt x="12" y="0"/>
                    <a:pt x="12" y="0"/>
                    <a:pt x="12" y="0"/>
                  </a:cubicBezTo>
                  <a:cubicBezTo>
                    <a:pt x="5" y="0"/>
                    <a:pt x="0" y="6"/>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2"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4"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79" name="Oval 49"/>
            <p:cNvSpPr>
              <a:spLocks noChangeArrowheads="1"/>
            </p:cNvSpPr>
            <p:nvPr/>
          </p:nvSpPr>
          <p:spPr bwMode="auto">
            <a:xfrm>
              <a:off x="1187642" y="3572643"/>
              <a:ext cx="156633"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0" name="Freeform 50"/>
            <p:cNvSpPr/>
            <p:nvPr/>
          </p:nvSpPr>
          <p:spPr bwMode="auto">
            <a:xfrm>
              <a:off x="1109324" y="3746209"/>
              <a:ext cx="315384" cy="620184"/>
            </a:xfrm>
            <a:custGeom>
              <a:avLst/>
              <a:gdLst>
                <a:gd name="T0" fmla="*/ 40 w 40"/>
                <a:gd name="T1" fmla="*/ 11 h 79"/>
                <a:gd name="T2" fmla="*/ 29 w 40"/>
                <a:gd name="T3" fmla="*/ 0 h 79"/>
                <a:gd name="T4" fmla="*/ 17 w 40"/>
                <a:gd name="T5" fmla="*/ 0 h 79"/>
                <a:gd name="T6" fmla="*/ 16 w 40"/>
                <a:gd name="T7" fmla="*/ 0 h 79"/>
                <a:gd name="T8" fmla="*/ 12 w 40"/>
                <a:gd name="T9" fmla="*/ 0 h 79"/>
                <a:gd name="T10" fmla="*/ 0 w 40"/>
                <a:gd name="T11" fmla="*/ 11 h 79"/>
                <a:gd name="T12" fmla="*/ 0 w 40"/>
                <a:gd name="T13" fmla="*/ 11 h 79"/>
                <a:gd name="T14" fmla="*/ 0 w 40"/>
                <a:gd name="T15" fmla="*/ 34 h 79"/>
                <a:gd name="T16" fmla="*/ 4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7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9" y="0"/>
                  </a:cubicBezTo>
                  <a:cubicBezTo>
                    <a:pt x="17" y="0"/>
                    <a:pt x="17" y="0"/>
                    <a:pt x="17" y="0"/>
                  </a:cubicBezTo>
                  <a:cubicBezTo>
                    <a:pt x="16" y="0"/>
                    <a:pt x="16" y="0"/>
                    <a:pt x="16" y="0"/>
                  </a:cubicBezTo>
                  <a:cubicBezTo>
                    <a:pt x="12" y="0"/>
                    <a:pt x="12" y="0"/>
                    <a:pt x="12" y="0"/>
                  </a:cubicBezTo>
                  <a:cubicBezTo>
                    <a:pt x="5" y="0"/>
                    <a:pt x="0" y="5"/>
                    <a:pt x="0" y="11"/>
                  </a:cubicBezTo>
                  <a:cubicBezTo>
                    <a:pt x="0" y="11"/>
                    <a:pt x="0" y="11"/>
                    <a:pt x="0" y="11"/>
                  </a:cubicBezTo>
                  <a:cubicBezTo>
                    <a:pt x="0" y="34"/>
                    <a:pt x="0" y="34"/>
                    <a:pt x="0" y="34"/>
                  </a:cubicBezTo>
                  <a:cubicBezTo>
                    <a:pt x="0" y="36"/>
                    <a:pt x="1" y="38"/>
                    <a:pt x="4"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1"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3"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0" y="36"/>
                    <a:pt x="40" y="34"/>
                  </a:cubicBezTo>
                  <a:cubicBezTo>
                    <a:pt x="40" y="11"/>
                    <a:pt x="40" y="11"/>
                    <a:pt x="40" y="11"/>
                  </a:cubicBezTo>
                  <a:cubicBezTo>
                    <a:pt x="40" y="11"/>
                    <a:pt x="40" y="11"/>
                    <a:pt x="40"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1" name="Oval 51"/>
            <p:cNvSpPr>
              <a:spLocks noChangeArrowheads="1"/>
            </p:cNvSpPr>
            <p:nvPr/>
          </p:nvSpPr>
          <p:spPr bwMode="auto">
            <a:xfrm>
              <a:off x="1604625" y="3572643"/>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2" name="Freeform 52"/>
            <p:cNvSpPr/>
            <p:nvPr/>
          </p:nvSpPr>
          <p:spPr bwMode="auto">
            <a:xfrm>
              <a:off x="1517842" y="3746209"/>
              <a:ext cx="321733" cy="620184"/>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9 w 41"/>
                <a:gd name="T25" fmla="*/ 13 h 79"/>
                <a:gd name="T26" fmla="*/ 9 w 41"/>
                <a:gd name="T27" fmla="*/ 21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1 h 79"/>
                <a:gd name="T54" fmla="*/ 31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5" y="0"/>
                    <a:pt x="29" y="0"/>
                  </a:cubicBezTo>
                  <a:cubicBezTo>
                    <a:pt x="17" y="0"/>
                    <a:pt x="17" y="0"/>
                    <a:pt x="17" y="0"/>
                  </a:cubicBezTo>
                  <a:cubicBezTo>
                    <a:pt x="17" y="0"/>
                    <a:pt x="17" y="0"/>
                    <a:pt x="17"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2"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4"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3" name="Oval 53"/>
            <p:cNvSpPr>
              <a:spLocks noChangeArrowheads="1"/>
            </p:cNvSpPr>
            <p:nvPr/>
          </p:nvSpPr>
          <p:spPr bwMode="auto">
            <a:xfrm>
              <a:off x="2013142" y="3572643"/>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4" name="Freeform 54"/>
            <p:cNvSpPr/>
            <p:nvPr/>
          </p:nvSpPr>
          <p:spPr bwMode="auto">
            <a:xfrm>
              <a:off x="1934824" y="3746209"/>
              <a:ext cx="315384" cy="620184"/>
            </a:xfrm>
            <a:custGeom>
              <a:avLst/>
              <a:gdLst>
                <a:gd name="T0" fmla="*/ 40 w 40"/>
                <a:gd name="T1" fmla="*/ 11 h 79"/>
                <a:gd name="T2" fmla="*/ 28 w 40"/>
                <a:gd name="T3" fmla="*/ 0 h 79"/>
                <a:gd name="T4" fmla="*/ 17 w 40"/>
                <a:gd name="T5" fmla="*/ 0 h 79"/>
                <a:gd name="T6" fmla="*/ 16 w 40"/>
                <a:gd name="T7" fmla="*/ 0 h 79"/>
                <a:gd name="T8" fmla="*/ 11 w 40"/>
                <a:gd name="T9" fmla="*/ 0 h 79"/>
                <a:gd name="T10" fmla="*/ 0 w 40"/>
                <a:gd name="T11" fmla="*/ 11 h 79"/>
                <a:gd name="T12" fmla="*/ 0 w 40"/>
                <a:gd name="T13" fmla="*/ 11 h 79"/>
                <a:gd name="T14" fmla="*/ 0 w 40"/>
                <a:gd name="T15" fmla="*/ 34 h 79"/>
                <a:gd name="T16" fmla="*/ 3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6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8" y="0"/>
                  </a:cubicBezTo>
                  <a:cubicBezTo>
                    <a:pt x="17" y="0"/>
                    <a:pt x="17" y="0"/>
                    <a:pt x="17" y="0"/>
                  </a:cubicBezTo>
                  <a:cubicBezTo>
                    <a:pt x="16" y="0"/>
                    <a:pt x="16" y="0"/>
                    <a:pt x="16" y="0"/>
                  </a:cubicBezTo>
                  <a:cubicBezTo>
                    <a:pt x="11" y="0"/>
                    <a:pt x="11" y="0"/>
                    <a:pt x="11" y="0"/>
                  </a:cubicBezTo>
                  <a:cubicBezTo>
                    <a:pt x="5" y="0"/>
                    <a:pt x="0" y="5"/>
                    <a:pt x="0" y="11"/>
                  </a:cubicBezTo>
                  <a:cubicBezTo>
                    <a:pt x="0" y="11"/>
                    <a:pt x="0" y="11"/>
                    <a:pt x="0" y="11"/>
                  </a:cubicBezTo>
                  <a:cubicBezTo>
                    <a:pt x="0" y="34"/>
                    <a:pt x="0" y="34"/>
                    <a:pt x="0" y="34"/>
                  </a:cubicBezTo>
                  <a:cubicBezTo>
                    <a:pt x="0" y="36"/>
                    <a:pt x="1" y="38"/>
                    <a:pt x="3" y="38"/>
                  </a:cubicBezTo>
                  <a:cubicBezTo>
                    <a:pt x="5"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1"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3"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4" y="38"/>
                    <a:pt x="36" y="38"/>
                  </a:cubicBezTo>
                  <a:cubicBezTo>
                    <a:pt x="38" y="38"/>
                    <a:pt x="40" y="36"/>
                    <a:pt x="40" y="34"/>
                  </a:cubicBezTo>
                  <a:cubicBezTo>
                    <a:pt x="40" y="11"/>
                    <a:pt x="40" y="11"/>
                    <a:pt x="40" y="11"/>
                  </a:cubicBezTo>
                  <a:cubicBezTo>
                    <a:pt x="40" y="11"/>
                    <a:pt x="40" y="11"/>
                    <a:pt x="40"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5" name="Oval 55"/>
            <p:cNvSpPr>
              <a:spLocks noChangeArrowheads="1"/>
            </p:cNvSpPr>
            <p:nvPr/>
          </p:nvSpPr>
          <p:spPr bwMode="auto">
            <a:xfrm>
              <a:off x="2430125" y="3572643"/>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6" name="Freeform 56"/>
            <p:cNvSpPr/>
            <p:nvPr/>
          </p:nvSpPr>
          <p:spPr bwMode="auto">
            <a:xfrm>
              <a:off x="2343341" y="3746209"/>
              <a:ext cx="315384" cy="620184"/>
            </a:xfrm>
            <a:custGeom>
              <a:avLst/>
              <a:gdLst>
                <a:gd name="T0" fmla="*/ 40 w 40"/>
                <a:gd name="T1" fmla="*/ 11 h 79"/>
                <a:gd name="T2" fmla="*/ 29 w 40"/>
                <a:gd name="T3" fmla="*/ 0 h 79"/>
                <a:gd name="T4" fmla="*/ 17 w 40"/>
                <a:gd name="T5" fmla="*/ 0 h 79"/>
                <a:gd name="T6" fmla="*/ 16 w 40"/>
                <a:gd name="T7" fmla="*/ 0 h 79"/>
                <a:gd name="T8" fmla="*/ 12 w 40"/>
                <a:gd name="T9" fmla="*/ 0 h 79"/>
                <a:gd name="T10" fmla="*/ 0 w 40"/>
                <a:gd name="T11" fmla="*/ 11 h 79"/>
                <a:gd name="T12" fmla="*/ 0 w 40"/>
                <a:gd name="T13" fmla="*/ 11 h 79"/>
                <a:gd name="T14" fmla="*/ 0 w 40"/>
                <a:gd name="T15" fmla="*/ 34 h 79"/>
                <a:gd name="T16" fmla="*/ 4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7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9" y="0"/>
                  </a:cubicBezTo>
                  <a:cubicBezTo>
                    <a:pt x="17" y="0"/>
                    <a:pt x="17" y="0"/>
                    <a:pt x="17" y="0"/>
                  </a:cubicBezTo>
                  <a:cubicBezTo>
                    <a:pt x="16" y="0"/>
                    <a:pt x="16" y="0"/>
                    <a:pt x="16"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1"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3"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0" y="36"/>
                    <a:pt x="40" y="34"/>
                  </a:cubicBezTo>
                  <a:cubicBezTo>
                    <a:pt x="40" y="11"/>
                    <a:pt x="40" y="11"/>
                    <a:pt x="40" y="11"/>
                  </a:cubicBezTo>
                  <a:cubicBezTo>
                    <a:pt x="40" y="11"/>
                    <a:pt x="40" y="11"/>
                    <a:pt x="40"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7" name="Oval 57"/>
            <p:cNvSpPr>
              <a:spLocks noChangeArrowheads="1"/>
            </p:cNvSpPr>
            <p:nvPr/>
          </p:nvSpPr>
          <p:spPr bwMode="auto">
            <a:xfrm>
              <a:off x="2838642" y="3572643"/>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8" name="Freeform 58"/>
            <p:cNvSpPr/>
            <p:nvPr/>
          </p:nvSpPr>
          <p:spPr bwMode="auto">
            <a:xfrm>
              <a:off x="2751857" y="3746209"/>
              <a:ext cx="323851" cy="620184"/>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6"/>
                    <a:pt x="12" y="79"/>
                    <a:pt x="15" y="79"/>
                  </a:cubicBezTo>
                  <a:cubicBezTo>
                    <a:pt x="17" y="79"/>
                    <a:pt x="20" y="76"/>
                    <a:pt x="20" y="74"/>
                  </a:cubicBezTo>
                  <a:cubicBezTo>
                    <a:pt x="20" y="38"/>
                    <a:pt x="20" y="38"/>
                    <a:pt x="20" y="38"/>
                  </a:cubicBezTo>
                  <a:cubicBezTo>
                    <a:pt x="22" y="38"/>
                    <a:pt x="22" y="38"/>
                    <a:pt x="22" y="38"/>
                  </a:cubicBezTo>
                  <a:cubicBezTo>
                    <a:pt x="22" y="74"/>
                    <a:pt x="22" y="74"/>
                    <a:pt x="22" y="74"/>
                  </a:cubicBezTo>
                  <a:cubicBezTo>
                    <a:pt x="22" y="76"/>
                    <a:pt x="24" y="79"/>
                    <a:pt x="27" y="79"/>
                  </a:cubicBezTo>
                  <a:cubicBezTo>
                    <a:pt x="29" y="79"/>
                    <a:pt x="32" y="76"/>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89" name="Oval 59"/>
            <p:cNvSpPr>
              <a:spLocks noChangeArrowheads="1"/>
            </p:cNvSpPr>
            <p:nvPr/>
          </p:nvSpPr>
          <p:spPr bwMode="auto">
            <a:xfrm>
              <a:off x="3247158" y="3572643"/>
              <a:ext cx="158751"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90" name="Freeform 60"/>
            <p:cNvSpPr/>
            <p:nvPr/>
          </p:nvSpPr>
          <p:spPr bwMode="auto">
            <a:xfrm>
              <a:off x="3168841" y="3746209"/>
              <a:ext cx="315384" cy="620184"/>
            </a:xfrm>
            <a:custGeom>
              <a:avLst/>
              <a:gdLst>
                <a:gd name="T0" fmla="*/ 40 w 40"/>
                <a:gd name="T1" fmla="*/ 11 h 79"/>
                <a:gd name="T2" fmla="*/ 28 w 40"/>
                <a:gd name="T3" fmla="*/ 0 h 79"/>
                <a:gd name="T4" fmla="*/ 17 w 40"/>
                <a:gd name="T5" fmla="*/ 0 h 79"/>
                <a:gd name="T6" fmla="*/ 16 w 40"/>
                <a:gd name="T7" fmla="*/ 0 h 79"/>
                <a:gd name="T8" fmla="*/ 11 w 40"/>
                <a:gd name="T9" fmla="*/ 0 h 79"/>
                <a:gd name="T10" fmla="*/ 0 w 40"/>
                <a:gd name="T11" fmla="*/ 11 h 79"/>
                <a:gd name="T12" fmla="*/ 0 w 40"/>
                <a:gd name="T13" fmla="*/ 11 h 79"/>
                <a:gd name="T14" fmla="*/ 0 w 40"/>
                <a:gd name="T15" fmla="*/ 34 h 79"/>
                <a:gd name="T16" fmla="*/ 3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6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8" y="0"/>
                  </a:cubicBezTo>
                  <a:cubicBezTo>
                    <a:pt x="17" y="0"/>
                    <a:pt x="17" y="0"/>
                    <a:pt x="17" y="0"/>
                  </a:cubicBezTo>
                  <a:cubicBezTo>
                    <a:pt x="16" y="0"/>
                    <a:pt x="16" y="0"/>
                    <a:pt x="16" y="0"/>
                  </a:cubicBezTo>
                  <a:cubicBezTo>
                    <a:pt x="11" y="0"/>
                    <a:pt x="11" y="0"/>
                    <a:pt x="11" y="0"/>
                  </a:cubicBezTo>
                  <a:cubicBezTo>
                    <a:pt x="5" y="0"/>
                    <a:pt x="0" y="5"/>
                    <a:pt x="0" y="11"/>
                  </a:cubicBezTo>
                  <a:cubicBezTo>
                    <a:pt x="0" y="11"/>
                    <a:pt x="0" y="11"/>
                    <a:pt x="0" y="11"/>
                  </a:cubicBezTo>
                  <a:cubicBezTo>
                    <a:pt x="0" y="34"/>
                    <a:pt x="0" y="34"/>
                    <a:pt x="0" y="34"/>
                  </a:cubicBezTo>
                  <a:cubicBezTo>
                    <a:pt x="0" y="36"/>
                    <a:pt x="1" y="38"/>
                    <a:pt x="3" y="38"/>
                  </a:cubicBezTo>
                  <a:cubicBezTo>
                    <a:pt x="5"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1"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3"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4" y="38"/>
                    <a:pt x="36" y="38"/>
                  </a:cubicBezTo>
                  <a:cubicBezTo>
                    <a:pt x="39" y="38"/>
                    <a:pt x="40" y="36"/>
                    <a:pt x="40" y="34"/>
                  </a:cubicBezTo>
                  <a:cubicBezTo>
                    <a:pt x="40" y="11"/>
                    <a:pt x="40" y="11"/>
                    <a:pt x="40" y="11"/>
                  </a:cubicBezTo>
                  <a:cubicBezTo>
                    <a:pt x="40" y="11"/>
                    <a:pt x="40" y="11"/>
                    <a:pt x="40"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91" name="Oval 61"/>
            <p:cNvSpPr>
              <a:spLocks noChangeArrowheads="1"/>
            </p:cNvSpPr>
            <p:nvPr/>
          </p:nvSpPr>
          <p:spPr bwMode="auto">
            <a:xfrm>
              <a:off x="3664142" y="3572643"/>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92" name="Freeform 62"/>
            <p:cNvSpPr/>
            <p:nvPr/>
          </p:nvSpPr>
          <p:spPr bwMode="auto">
            <a:xfrm>
              <a:off x="3577357" y="3746209"/>
              <a:ext cx="323851" cy="620184"/>
            </a:xfrm>
            <a:custGeom>
              <a:avLst/>
              <a:gdLst>
                <a:gd name="T0" fmla="*/ 41 w 41"/>
                <a:gd name="T1" fmla="*/ 11 h 79"/>
                <a:gd name="T2" fmla="*/ 29 w 41"/>
                <a:gd name="T3" fmla="*/ 0 h 79"/>
                <a:gd name="T4" fmla="*/ 17 w 41"/>
                <a:gd name="T5" fmla="*/ 0 h 79"/>
                <a:gd name="T6" fmla="*/ 16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7 w 41"/>
                <a:gd name="T19" fmla="*/ 34 h 79"/>
                <a:gd name="T20" fmla="*/ 7 w 41"/>
                <a:gd name="T21" fmla="*/ 21 h 79"/>
                <a:gd name="T22" fmla="*/ 7 w 41"/>
                <a:gd name="T23" fmla="*/ 13 h 79"/>
                <a:gd name="T24" fmla="*/ 9 w 41"/>
                <a:gd name="T25" fmla="*/ 13 h 79"/>
                <a:gd name="T26" fmla="*/ 9 w 41"/>
                <a:gd name="T27" fmla="*/ 21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1 h 79"/>
                <a:gd name="T54" fmla="*/ 31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5" y="0"/>
                    <a:pt x="29" y="0"/>
                  </a:cubicBezTo>
                  <a:cubicBezTo>
                    <a:pt x="17" y="0"/>
                    <a:pt x="17" y="0"/>
                    <a:pt x="17" y="0"/>
                  </a:cubicBezTo>
                  <a:cubicBezTo>
                    <a:pt x="16" y="0"/>
                    <a:pt x="16" y="0"/>
                    <a:pt x="16"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2"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3"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93" name="Oval 63"/>
            <p:cNvSpPr>
              <a:spLocks noChangeArrowheads="1"/>
            </p:cNvSpPr>
            <p:nvPr/>
          </p:nvSpPr>
          <p:spPr bwMode="auto">
            <a:xfrm>
              <a:off x="4072658" y="3572643"/>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94" name="Freeform 64"/>
            <p:cNvSpPr/>
            <p:nvPr/>
          </p:nvSpPr>
          <p:spPr bwMode="auto">
            <a:xfrm>
              <a:off x="3985875" y="3746209"/>
              <a:ext cx="323851" cy="620184"/>
            </a:xfrm>
            <a:custGeom>
              <a:avLst/>
              <a:gdLst>
                <a:gd name="T0" fmla="*/ 41 w 41"/>
                <a:gd name="T1" fmla="*/ 11 h 79"/>
                <a:gd name="T2" fmla="*/ 29 w 41"/>
                <a:gd name="T3" fmla="*/ 0 h 79"/>
                <a:gd name="T4" fmla="*/ 18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8" y="0"/>
                    <a:pt x="18" y="0"/>
                    <a:pt x="18"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6"/>
                    <a:pt x="12" y="79"/>
                    <a:pt x="15" y="79"/>
                  </a:cubicBezTo>
                  <a:cubicBezTo>
                    <a:pt x="17" y="79"/>
                    <a:pt x="20" y="76"/>
                    <a:pt x="20" y="74"/>
                  </a:cubicBezTo>
                  <a:cubicBezTo>
                    <a:pt x="20" y="38"/>
                    <a:pt x="20" y="38"/>
                    <a:pt x="20" y="38"/>
                  </a:cubicBezTo>
                  <a:cubicBezTo>
                    <a:pt x="22" y="38"/>
                    <a:pt x="22" y="38"/>
                    <a:pt x="22" y="38"/>
                  </a:cubicBezTo>
                  <a:cubicBezTo>
                    <a:pt x="22" y="74"/>
                    <a:pt x="22" y="74"/>
                    <a:pt x="22" y="74"/>
                  </a:cubicBezTo>
                  <a:cubicBezTo>
                    <a:pt x="22" y="76"/>
                    <a:pt x="24" y="79"/>
                    <a:pt x="27" y="79"/>
                  </a:cubicBezTo>
                  <a:cubicBezTo>
                    <a:pt x="29" y="79"/>
                    <a:pt x="32" y="76"/>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grpSp>
      <p:grpSp>
        <p:nvGrpSpPr>
          <p:cNvPr id="95" name="组合 94"/>
          <p:cNvGrpSpPr/>
          <p:nvPr/>
        </p:nvGrpSpPr>
        <p:grpSpPr>
          <a:xfrm>
            <a:off x="1067948" y="2393157"/>
            <a:ext cx="3019427" cy="1257300"/>
            <a:chOff x="1109324" y="3572643"/>
            <a:chExt cx="4025902" cy="1676400"/>
          </a:xfrm>
          <a:solidFill>
            <a:schemeClr val="accent3"/>
          </a:solidFill>
        </p:grpSpPr>
        <p:sp>
          <p:nvSpPr>
            <p:cNvPr id="96" name="Oval 65"/>
            <p:cNvSpPr>
              <a:spLocks noChangeArrowheads="1"/>
            </p:cNvSpPr>
            <p:nvPr/>
          </p:nvSpPr>
          <p:spPr bwMode="auto">
            <a:xfrm>
              <a:off x="4481175" y="3572643"/>
              <a:ext cx="158751"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97" name="Freeform 66"/>
            <p:cNvSpPr/>
            <p:nvPr/>
          </p:nvSpPr>
          <p:spPr bwMode="auto">
            <a:xfrm>
              <a:off x="4402857" y="3746209"/>
              <a:ext cx="315384" cy="620184"/>
            </a:xfrm>
            <a:custGeom>
              <a:avLst/>
              <a:gdLst>
                <a:gd name="T0" fmla="*/ 40 w 40"/>
                <a:gd name="T1" fmla="*/ 11 h 79"/>
                <a:gd name="T2" fmla="*/ 29 w 40"/>
                <a:gd name="T3" fmla="*/ 0 h 79"/>
                <a:gd name="T4" fmla="*/ 17 w 40"/>
                <a:gd name="T5" fmla="*/ 0 h 79"/>
                <a:gd name="T6" fmla="*/ 16 w 40"/>
                <a:gd name="T7" fmla="*/ 0 h 79"/>
                <a:gd name="T8" fmla="*/ 11 w 40"/>
                <a:gd name="T9" fmla="*/ 0 h 79"/>
                <a:gd name="T10" fmla="*/ 0 w 40"/>
                <a:gd name="T11" fmla="*/ 11 h 79"/>
                <a:gd name="T12" fmla="*/ 0 w 40"/>
                <a:gd name="T13" fmla="*/ 11 h 79"/>
                <a:gd name="T14" fmla="*/ 0 w 40"/>
                <a:gd name="T15" fmla="*/ 34 h 79"/>
                <a:gd name="T16" fmla="*/ 3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7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9" y="0"/>
                  </a:cubicBezTo>
                  <a:cubicBezTo>
                    <a:pt x="17" y="0"/>
                    <a:pt x="17" y="0"/>
                    <a:pt x="17" y="0"/>
                  </a:cubicBezTo>
                  <a:cubicBezTo>
                    <a:pt x="16" y="0"/>
                    <a:pt x="16" y="0"/>
                    <a:pt x="16" y="0"/>
                  </a:cubicBezTo>
                  <a:cubicBezTo>
                    <a:pt x="11" y="0"/>
                    <a:pt x="11" y="0"/>
                    <a:pt x="11" y="0"/>
                  </a:cubicBezTo>
                  <a:cubicBezTo>
                    <a:pt x="5" y="0"/>
                    <a:pt x="0" y="5"/>
                    <a:pt x="0" y="11"/>
                  </a:cubicBezTo>
                  <a:cubicBezTo>
                    <a:pt x="0" y="11"/>
                    <a:pt x="0" y="11"/>
                    <a:pt x="0" y="11"/>
                  </a:cubicBezTo>
                  <a:cubicBezTo>
                    <a:pt x="0" y="34"/>
                    <a:pt x="0" y="34"/>
                    <a:pt x="0" y="34"/>
                  </a:cubicBezTo>
                  <a:cubicBezTo>
                    <a:pt x="0" y="36"/>
                    <a:pt x="1" y="38"/>
                    <a:pt x="3"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1"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3"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0" y="36"/>
                    <a:pt x="40" y="34"/>
                  </a:cubicBezTo>
                  <a:cubicBezTo>
                    <a:pt x="40" y="11"/>
                    <a:pt x="40" y="11"/>
                    <a:pt x="40" y="11"/>
                  </a:cubicBezTo>
                  <a:cubicBezTo>
                    <a:pt x="40" y="11"/>
                    <a:pt x="40" y="11"/>
                    <a:pt x="40" y="11"/>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98" name="Oval 67"/>
            <p:cNvSpPr>
              <a:spLocks noChangeArrowheads="1"/>
            </p:cNvSpPr>
            <p:nvPr/>
          </p:nvSpPr>
          <p:spPr bwMode="auto">
            <a:xfrm>
              <a:off x="4898158" y="3572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99" name="Freeform 68"/>
            <p:cNvSpPr/>
            <p:nvPr/>
          </p:nvSpPr>
          <p:spPr bwMode="auto">
            <a:xfrm>
              <a:off x="4811375" y="3746209"/>
              <a:ext cx="323851" cy="620184"/>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9 w 41"/>
                <a:gd name="T25" fmla="*/ 13 h 79"/>
                <a:gd name="T26" fmla="*/ 9 w 41"/>
                <a:gd name="T27" fmla="*/ 21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1 h 79"/>
                <a:gd name="T54" fmla="*/ 31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5" y="0"/>
                    <a:pt x="29" y="0"/>
                  </a:cubicBezTo>
                  <a:cubicBezTo>
                    <a:pt x="17" y="0"/>
                    <a:pt x="17" y="0"/>
                    <a:pt x="17" y="0"/>
                  </a:cubicBezTo>
                  <a:cubicBezTo>
                    <a:pt x="17" y="0"/>
                    <a:pt x="17" y="0"/>
                    <a:pt x="17"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2"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4"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0" name="Oval 69"/>
            <p:cNvSpPr>
              <a:spLocks noChangeArrowheads="1"/>
            </p:cNvSpPr>
            <p:nvPr/>
          </p:nvSpPr>
          <p:spPr bwMode="auto">
            <a:xfrm>
              <a:off x="1187642" y="4461643"/>
              <a:ext cx="156633"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1" name="Freeform 70"/>
            <p:cNvSpPr/>
            <p:nvPr/>
          </p:nvSpPr>
          <p:spPr bwMode="auto">
            <a:xfrm>
              <a:off x="1109324" y="4626743"/>
              <a:ext cx="315384" cy="622300"/>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6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6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9" y="0"/>
                  </a:cubicBezTo>
                  <a:cubicBezTo>
                    <a:pt x="17" y="0"/>
                    <a:pt x="17" y="0"/>
                    <a:pt x="17" y="0"/>
                  </a:cubicBezTo>
                  <a:cubicBezTo>
                    <a:pt x="16" y="0"/>
                    <a:pt x="16" y="0"/>
                    <a:pt x="16" y="0"/>
                  </a:cubicBezTo>
                  <a:cubicBezTo>
                    <a:pt x="12" y="0"/>
                    <a:pt x="12" y="0"/>
                    <a:pt x="12" y="0"/>
                  </a:cubicBezTo>
                  <a:cubicBezTo>
                    <a:pt x="5" y="0"/>
                    <a:pt x="0" y="5"/>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2" name="Oval 71"/>
            <p:cNvSpPr>
              <a:spLocks noChangeArrowheads="1"/>
            </p:cNvSpPr>
            <p:nvPr/>
          </p:nvSpPr>
          <p:spPr bwMode="auto">
            <a:xfrm>
              <a:off x="1604625"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3" name="Freeform 72"/>
            <p:cNvSpPr/>
            <p:nvPr/>
          </p:nvSpPr>
          <p:spPr bwMode="auto">
            <a:xfrm>
              <a:off x="1517842" y="4626743"/>
              <a:ext cx="321733" cy="622300"/>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9 w 41"/>
                <a:gd name="T25" fmla="*/ 14 h 79"/>
                <a:gd name="T26" fmla="*/ 9 w 41"/>
                <a:gd name="T27" fmla="*/ 22 h 79"/>
                <a:gd name="T28" fmla="*/ 9 w 41"/>
                <a:gd name="T29" fmla="*/ 36 h 79"/>
                <a:gd name="T30" fmla="*/ 9 w 41"/>
                <a:gd name="T31" fmla="*/ 39 h 79"/>
                <a:gd name="T32" fmla="*/ 9 w 41"/>
                <a:gd name="T33" fmla="*/ 74 h 79"/>
                <a:gd name="T34" fmla="*/ 14 w 41"/>
                <a:gd name="T35" fmla="*/ 79 h 79"/>
                <a:gd name="T36" fmla="*/ 19 w 41"/>
                <a:gd name="T37" fmla="*/ 74 h 79"/>
                <a:gd name="T38" fmla="*/ 19 w 41"/>
                <a:gd name="T39" fmla="*/ 39 h 79"/>
                <a:gd name="T40" fmla="*/ 21 w 41"/>
                <a:gd name="T41" fmla="*/ 39 h 79"/>
                <a:gd name="T42" fmla="*/ 21 w 41"/>
                <a:gd name="T43" fmla="*/ 74 h 79"/>
                <a:gd name="T44" fmla="*/ 26 w 41"/>
                <a:gd name="T45" fmla="*/ 79 h 79"/>
                <a:gd name="T46" fmla="*/ 31 w 41"/>
                <a:gd name="T47" fmla="*/ 74 h 79"/>
                <a:gd name="T48" fmla="*/ 31 w 41"/>
                <a:gd name="T49" fmla="*/ 39 h 79"/>
                <a:gd name="T50" fmla="*/ 31 w 41"/>
                <a:gd name="T51" fmla="*/ 36 h 79"/>
                <a:gd name="T52" fmla="*/ 31 w 41"/>
                <a:gd name="T53" fmla="*/ 22 h 79"/>
                <a:gd name="T54" fmla="*/ 31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5" y="0"/>
                    <a:pt x="29" y="0"/>
                  </a:cubicBezTo>
                  <a:cubicBezTo>
                    <a:pt x="17" y="0"/>
                    <a:pt x="17" y="0"/>
                    <a:pt x="17" y="0"/>
                  </a:cubicBezTo>
                  <a:cubicBezTo>
                    <a:pt x="17" y="0"/>
                    <a:pt x="17" y="0"/>
                    <a:pt x="17" y="0"/>
                  </a:cubicBezTo>
                  <a:cubicBezTo>
                    <a:pt x="12" y="0"/>
                    <a:pt x="12" y="0"/>
                    <a:pt x="12" y="0"/>
                  </a:cubicBezTo>
                  <a:cubicBezTo>
                    <a:pt x="5" y="0"/>
                    <a:pt x="0" y="5"/>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2"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4"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4" name="Oval 73"/>
            <p:cNvSpPr>
              <a:spLocks noChangeArrowheads="1"/>
            </p:cNvSpPr>
            <p:nvPr/>
          </p:nvSpPr>
          <p:spPr bwMode="auto">
            <a:xfrm>
              <a:off x="2013142"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5" name="Freeform 74"/>
            <p:cNvSpPr/>
            <p:nvPr/>
          </p:nvSpPr>
          <p:spPr bwMode="auto">
            <a:xfrm>
              <a:off x="1934824" y="4626743"/>
              <a:ext cx="315384" cy="622300"/>
            </a:xfrm>
            <a:custGeom>
              <a:avLst/>
              <a:gdLst>
                <a:gd name="T0" fmla="*/ 40 w 40"/>
                <a:gd name="T1" fmla="*/ 12 h 79"/>
                <a:gd name="T2" fmla="*/ 28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6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6 h 79"/>
                <a:gd name="T52" fmla="*/ 31 w 40"/>
                <a:gd name="T53" fmla="*/ 22 h 79"/>
                <a:gd name="T54" fmla="*/ 31 w 40"/>
                <a:gd name="T55" fmla="*/ 14 h 79"/>
                <a:gd name="T56" fmla="*/ 33 w 40"/>
                <a:gd name="T57" fmla="*/ 14 h 79"/>
                <a:gd name="T58" fmla="*/ 33 w 40"/>
                <a:gd name="T59" fmla="*/ 21 h 79"/>
                <a:gd name="T60" fmla="*/ 33 w 40"/>
                <a:gd name="T61" fmla="*/ 35 h 79"/>
                <a:gd name="T62" fmla="*/ 36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8" y="0"/>
                  </a:cubicBezTo>
                  <a:cubicBezTo>
                    <a:pt x="17" y="0"/>
                    <a:pt x="17" y="0"/>
                    <a:pt x="17" y="0"/>
                  </a:cubicBezTo>
                  <a:cubicBezTo>
                    <a:pt x="16" y="0"/>
                    <a:pt x="16" y="0"/>
                    <a:pt x="16" y="0"/>
                  </a:cubicBezTo>
                  <a:cubicBezTo>
                    <a:pt x="11" y="0"/>
                    <a:pt x="11" y="0"/>
                    <a:pt x="11" y="0"/>
                  </a:cubicBezTo>
                  <a:cubicBezTo>
                    <a:pt x="5" y="0"/>
                    <a:pt x="0" y="5"/>
                    <a:pt x="0" y="12"/>
                  </a:cubicBezTo>
                  <a:cubicBezTo>
                    <a:pt x="0" y="12"/>
                    <a:pt x="0" y="12"/>
                    <a:pt x="0" y="12"/>
                  </a:cubicBezTo>
                  <a:cubicBezTo>
                    <a:pt x="0" y="35"/>
                    <a:pt x="0" y="35"/>
                    <a:pt x="0" y="35"/>
                  </a:cubicBezTo>
                  <a:cubicBezTo>
                    <a:pt x="0" y="37"/>
                    <a:pt x="1" y="39"/>
                    <a:pt x="3" y="39"/>
                  </a:cubicBezTo>
                  <a:cubicBezTo>
                    <a:pt x="5"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4" y="39"/>
                    <a:pt x="36" y="39"/>
                  </a:cubicBezTo>
                  <a:cubicBezTo>
                    <a:pt x="38" y="39"/>
                    <a:pt x="40" y="37"/>
                    <a:pt x="40" y="35"/>
                  </a:cubicBezTo>
                  <a:cubicBezTo>
                    <a:pt x="40" y="12"/>
                    <a:pt x="40" y="12"/>
                    <a:pt x="40" y="12"/>
                  </a:cubicBezTo>
                  <a:cubicBezTo>
                    <a:pt x="40" y="12"/>
                    <a:pt x="40" y="12"/>
                    <a:pt x="40"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6" name="Oval 75"/>
            <p:cNvSpPr>
              <a:spLocks noChangeArrowheads="1"/>
            </p:cNvSpPr>
            <p:nvPr/>
          </p:nvSpPr>
          <p:spPr bwMode="auto">
            <a:xfrm>
              <a:off x="2430125"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7" name="Freeform 76"/>
            <p:cNvSpPr/>
            <p:nvPr/>
          </p:nvSpPr>
          <p:spPr bwMode="auto">
            <a:xfrm>
              <a:off x="2343341" y="4626743"/>
              <a:ext cx="315384" cy="622300"/>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6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6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9" y="0"/>
                  </a:cubicBezTo>
                  <a:cubicBezTo>
                    <a:pt x="17" y="0"/>
                    <a:pt x="17" y="0"/>
                    <a:pt x="17" y="0"/>
                  </a:cubicBezTo>
                  <a:cubicBezTo>
                    <a:pt x="16" y="0"/>
                    <a:pt x="16" y="0"/>
                    <a:pt x="16" y="0"/>
                  </a:cubicBezTo>
                  <a:cubicBezTo>
                    <a:pt x="12" y="0"/>
                    <a:pt x="12" y="0"/>
                    <a:pt x="12" y="0"/>
                  </a:cubicBezTo>
                  <a:cubicBezTo>
                    <a:pt x="5" y="0"/>
                    <a:pt x="0" y="5"/>
                    <a:pt x="0" y="12"/>
                  </a:cubicBezTo>
                  <a:cubicBezTo>
                    <a:pt x="0" y="12"/>
                    <a:pt x="0" y="12"/>
                    <a:pt x="0" y="12"/>
                  </a:cubicBezTo>
                  <a:cubicBezTo>
                    <a:pt x="0" y="35"/>
                    <a:pt x="0" y="35"/>
                    <a:pt x="0" y="35"/>
                  </a:cubicBezTo>
                  <a:cubicBezTo>
                    <a:pt x="0" y="37"/>
                    <a:pt x="2"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8" name="Oval 77"/>
            <p:cNvSpPr>
              <a:spLocks noChangeArrowheads="1"/>
            </p:cNvSpPr>
            <p:nvPr/>
          </p:nvSpPr>
          <p:spPr bwMode="auto">
            <a:xfrm>
              <a:off x="2838642"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9" name="Freeform 78"/>
            <p:cNvSpPr/>
            <p:nvPr/>
          </p:nvSpPr>
          <p:spPr bwMode="auto">
            <a:xfrm>
              <a:off x="2751857" y="4626743"/>
              <a:ext cx="323851" cy="622300"/>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10 w 41"/>
                <a:gd name="T25" fmla="*/ 14 h 79"/>
                <a:gd name="T26" fmla="*/ 10 w 41"/>
                <a:gd name="T27" fmla="*/ 22 h 79"/>
                <a:gd name="T28" fmla="*/ 10 w 41"/>
                <a:gd name="T29" fmla="*/ 36 h 79"/>
                <a:gd name="T30" fmla="*/ 10 w 41"/>
                <a:gd name="T31" fmla="*/ 39 h 79"/>
                <a:gd name="T32" fmla="*/ 10 w 41"/>
                <a:gd name="T33" fmla="*/ 74 h 79"/>
                <a:gd name="T34" fmla="*/ 15 w 41"/>
                <a:gd name="T35" fmla="*/ 79 h 79"/>
                <a:gd name="T36" fmla="*/ 20 w 41"/>
                <a:gd name="T37" fmla="*/ 74 h 79"/>
                <a:gd name="T38" fmla="*/ 20 w 41"/>
                <a:gd name="T39" fmla="*/ 39 h 79"/>
                <a:gd name="T40" fmla="*/ 22 w 41"/>
                <a:gd name="T41" fmla="*/ 39 h 79"/>
                <a:gd name="T42" fmla="*/ 22 w 41"/>
                <a:gd name="T43" fmla="*/ 74 h 79"/>
                <a:gd name="T44" fmla="*/ 27 w 41"/>
                <a:gd name="T45" fmla="*/ 79 h 79"/>
                <a:gd name="T46" fmla="*/ 32 w 41"/>
                <a:gd name="T47" fmla="*/ 74 h 79"/>
                <a:gd name="T48" fmla="*/ 32 w 41"/>
                <a:gd name="T49" fmla="*/ 39 h 79"/>
                <a:gd name="T50" fmla="*/ 32 w 41"/>
                <a:gd name="T51" fmla="*/ 36 h 79"/>
                <a:gd name="T52" fmla="*/ 32 w 41"/>
                <a:gd name="T53" fmla="*/ 22 h 79"/>
                <a:gd name="T54" fmla="*/ 32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6" y="0"/>
                    <a:pt x="29" y="0"/>
                  </a:cubicBezTo>
                  <a:cubicBezTo>
                    <a:pt x="17" y="0"/>
                    <a:pt x="17" y="0"/>
                    <a:pt x="17" y="0"/>
                  </a:cubicBezTo>
                  <a:cubicBezTo>
                    <a:pt x="17" y="0"/>
                    <a:pt x="17" y="0"/>
                    <a:pt x="17" y="0"/>
                  </a:cubicBezTo>
                  <a:cubicBezTo>
                    <a:pt x="12" y="0"/>
                    <a:pt x="12" y="0"/>
                    <a:pt x="12" y="0"/>
                  </a:cubicBezTo>
                  <a:cubicBezTo>
                    <a:pt x="6" y="0"/>
                    <a:pt x="0" y="5"/>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10" y="14"/>
                    <a:pt x="10" y="14"/>
                    <a:pt x="10" y="14"/>
                  </a:cubicBezTo>
                  <a:cubicBezTo>
                    <a:pt x="10" y="22"/>
                    <a:pt x="10" y="22"/>
                    <a:pt x="10" y="22"/>
                  </a:cubicBezTo>
                  <a:cubicBezTo>
                    <a:pt x="10" y="36"/>
                    <a:pt x="10" y="36"/>
                    <a:pt x="10" y="36"/>
                  </a:cubicBezTo>
                  <a:cubicBezTo>
                    <a:pt x="10" y="39"/>
                    <a:pt x="10" y="39"/>
                    <a:pt x="10" y="39"/>
                  </a:cubicBezTo>
                  <a:cubicBezTo>
                    <a:pt x="10" y="74"/>
                    <a:pt x="10" y="74"/>
                    <a:pt x="10" y="74"/>
                  </a:cubicBezTo>
                  <a:cubicBezTo>
                    <a:pt x="10" y="77"/>
                    <a:pt x="12" y="79"/>
                    <a:pt x="15" y="79"/>
                  </a:cubicBezTo>
                  <a:cubicBezTo>
                    <a:pt x="17" y="79"/>
                    <a:pt x="20" y="77"/>
                    <a:pt x="20" y="74"/>
                  </a:cubicBezTo>
                  <a:cubicBezTo>
                    <a:pt x="20" y="39"/>
                    <a:pt x="20" y="39"/>
                    <a:pt x="20" y="39"/>
                  </a:cubicBezTo>
                  <a:cubicBezTo>
                    <a:pt x="22" y="39"/>
                    <a:pt x="22" y="39"/>
                    <a:pt x="22" y="39"/>
                  </a:cubicBezTo>
                  <a:cubicBezTo>
                    <a:pt x="22" y="74"/>
                    <a:pt x="22" y="74"/>
                    <a:pt x="22" y="74"/>
                  </a:cubicBezTo>
                  <a:cubicBezTo>
                    <a:pt x="22" y="77"/>
                    <a:pt x="24" y="79"/>
                    <a:pt x="27" y="79"/>
                  </a:cubicBezTo>
                  <a:cubicBezTo>
                    <a:pt x="29" y="79"/>
                    <a:pt x="32" y="77"/>
                    <a:pt x="32" y="74"/>
                  </a:cubicBezTo>
                  <a:cubicBezTo>
                    <a:pt x="32" y="39"/>
                    <a:pt x="32" y="39"/>
                    <a:pt x="32" y="39"/>
                  </a:cubicBezTo>
                  <a:cubicBezTo>
                    <a:pt x="32" y="36"/>
                    <a:pt x="32" y="36"/>
                    <a:pt x="32" y="36"/>
                  </a:cubicBezTo>
                  <a:cubicBezTo>
                    <a:pt x="32" y="22"/>
                    <a:pt x="32" y="22"/>
                    <a:pt x="32" y="22"/>
                  </a:cubicBezTo>
                  <a:cubicBezTo>
                    <a:pt x="32" y="14"/>
                    <a:pt x="32" y="14"/>
                    <a:pt x="32"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grpSp>
      <p:grpSp>
        <p:nvGrpSpPr>
          <p:cNvPr id="110" name="组合 109"/>
          <p:cNvGrpSpPr/>
          <p:nvPr/>
        </p:nvGrpSpPr>
        <p:grpSpPr>
          <a:xfrm>
            <a:off x="1067948" y="3059907"/>
            <a:ext cx="3019427" cy="1257300"/>
            <a:chOff x="1109324" y="4461643"/>
            <a:chExt cx="4025902" cy="1676400"/>
          </a:xfrm>
          <a:solidFill>
            <a:schemeClr val="accent4"/>
          </a:solidFill>
        </p:grpSpPr>
        <p:sp>
          <p:nvSpPr>
            <p:cNvPr id="111" name="Oval 79"/>
            <p:cNvSpPr>
              <a:spLocks noChangeArrowheads="1"/>
            </p:cNvSpPr>
            <p:nvPr/>
          </p:nvSpPr>
          <p:spPr bwMode="auto">
            <a:xfrm>
              <a:off x="3247158" y="4461643"/>
              <a:ext cx="158751"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12" name="Freeform 80"/>
            <p:cNvSpPr/>
            <p:nvPr/>
          </p:nvSpPr>
          <p:spPr bwMode="auto">
            <a:xfrm>
              <a:off x="3168841" y="4626743"/>
              <a:ext cx="315384" cy="622300"/>
            </a:xfrm>
            <a:custGeom>
              <a:avLst/>
              <a:gdLst>
                <a:gd name="T0" fmla="*/ 40 w 40"/>
                <a:gd name="T1" fmla="*/ 12 h 79"/>
                <a:gd name="T2" fmla="*/ 28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6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6 h 79"/>
                <a:gd name="T52" fmla="*/ 31 w 40"/>
                <a:gd name="T53" fmla="*/ 22 h 79"/>
                <a:gd name="T54" fmla="*/ 31 w 40"/>
                <a:gd name="T55" fmla="*/ 14 h 79"/>
                <a:gd name="T56" fmla="*/ 33 w 40"/>
                <a:gd name="T57" fmla="*/ 14 h 79"/>
                <a:gd name="T58" fmla="*/ 33 w 40"/>
                <a:gd name="T59" fmla="*/ 21 h 79"/>
                <a:gd name="T60" fmla="*/ 33 w 40"/>
                <a:gd name="T61" fmla="*/ 35 h 79"/>
                <a:gd name="T62" fmla="*/ 36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8" y="0"/>
                  </a:cubicBezTo>
                  <a:cubicBezTo>
                    <a:pt x="17" y="0"/>
                    <a:pt x="17" y="0"/>
                    <a:pt x="17" y="0"/>
                  </a:cubicBezTo>
                  <a:cubicBezTo>
                    <a:pt x="16" y="0"/>
                    <a:pt x="16" y="0"/>
                    <a:pt x="16" y="0"/>
                  </a:cubicBezTo>
                  <a:cubicBezTo>
                    <a:pt x="11" y="0"/>
                    <a:pt x="11" y="0"/>
                    <a:pt x="11" y="0"/>
                  </a:cubicBezTo>
                  <a:cubicBezTo>
                    <a:pt x="5" y="0"/>
                    <a:pt x="0" y="5"/>
                    <a:pt x="0" y="12"/>
                  </a:cubicBezTo>
                  <a:cubicBezTo>
                    <a:pt x="0" y="12"/>
                    <a:pt x="0" y="12"/>
                    <a:pt x="0" y="12"/>
                  </a:cubicBezTo>
                  <a:cubicBezTo>
                    <a:pt x="0" y="35"/>
                    <a:pt x="0" y="35"/>
                    <a:pt x="0" y="35"/>
                  </a:cubicBezTo>
                  <a:cubicBezTo>
                    <a:pt x="0" y="37"/>
                    <a:pt x="1" y="39"/>
                    <a:pt x="3" y="39"/>
                  </a:cubicBezTo>
                  <a:cubicBezTo>
                    <a:pt x="5"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4" y="39"/>
                    <a:pt x="36" y="39"/>
                  </a:cubicBezTo>
                  <a:cubicBezTo>
                    <a:pt x="39" y="39"/>
                    <a:pt x="40" y="37"/>
                    <a:pt x="40" y="35"/>
                  </a:cubicBezTo>
                  <a:cubicBezTo>
                    <a:pt x="40" y="12"/>
                    <a:pt x="40" y="12"/>
                    <a:pt x="40" y="12"/>
                  </a:cubicBezTo>
                  <a:cubicBezTo>
                    <a:pt x="40" y="12"/>
                    <a:pt x="40" y="12"/>
                    <a:pt x="40"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13" name="Oval 81"/>
            <p:cNvSpPr>
              <a:spLocks noChangeArrowheads="1"/>
            </p:cNvSpPr>
            <p:nvPr/>
          </p:nvSpPr>
          <p:spPr bwMode="auto">
            <a:xfrm>
              <a:off x="3664142"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14" name="Freeform 82"/>
            <p:cNvSpPr/>
            <p:nvPr/>
          </p:nvSpPr>
          <p:spPr bwMode="auto">
            <a:xfrm>
              <a:off x="3577357" y="4626743"/>
              <a:ext cx="323851" cy="622300"/>
            </a:xfrm>
            <a:custGeom>
              <a:avLst/>
              <a:gdLst>
                <a:gd name="T0" fmla="*/ 41 w 41"/>
                <a:gd name="T1" fmla="*/ 12 h 79"/>
                <a:gd name="T2" fmla="*/ 29 w 41"/>
                <a:gd name="T3" fmla="*/ 0 h 79"/>
                <a:gd name="T4" fmla="*/ 17 w 41"/>
                <a:gd name="T5" fmla="*/ 0 h 79"/>
                <a:gd name="T6" fmla="*/ 16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7 w 41"/>
                <a:gd name="T19" fmla="*/ 35 h 79"/>
                <a:gd name="T20" fmla="*/ 7 w 41"/>
                <a:gd name="T21" fmla="*/ 21 h 79"/>
                <a:gd name="T22" fmla="*/ 7 w 41"/>
                <a:gd name="T23" fmla="*/ 14 h 79"/>
                <a:gd name="T24" fmla="*/ 9 w 41"/>
                <a:gd name="T25" fmla="*/ 14 h 79"/>
                <a:gd name="T26" fmla="*/ 9 w 41"/>
                <a:gd name="T27" fmla="*/ 22 h 79"/>
                <a:gd name="T28" fmla="*/ 9 w 41"/>
                <a:gd name="T29" fmla="*/ 36 h 79"/>
                <a:gd name="T30" fmla="*/ 9 w 41"/>
                <a:gd name="T31" fmla="*/ 39 h 79"/>
                <a:gd name="T32" fmla="*/ 9 w 41"/>
                <a:gd name="T33" fmla="*/ 74 h 79"/>
                <a:gd name="T34" fmla="*/ 14 w 41"/>
                <a:gd name="T35" fmla="*/ 79 h 79"/>
                <a:gd name="T36" fmla="*/ 19 w 41"/>
                <a:gd name="T37" fmla="*/ 74 h 79"/>
                <a:gd name="T38" fmla="*/ 19 w 41"/>
                <a:gd name="T39" fmla="*/ 39 h 79"/>
                <a:gd name="T40" fmla="*/ 21 w 41"/>
                <a:gd name="T41" fmla="*/ 39 h 79"/>
                <a:gd name="T42" fmla="*/ 21 w 41"/>
                <a:gd name="T43" fmla="*/ 74 h 79"/>
                <a:gd name="T44" fmla="*/ 26 w 41"/>
                <a:gd name="T45" fmla="*/ 79 h 79"/>
                <a:gd name="T46" fmla="*/ 31 w 41"/>
                <a:gd name="T47" fmla="*/ 74 h 79"/>
                <a:gd name="T48" fmla="*/ 31 w 41"/>
                <a:gd name="T49" fmla="*/ 39 h 79"/>
                <a:gd name="T50" fmla="*/ 31 w 41"/>
                <a:gd name="T51" fmla="*/ 36 h 79"/>
                <a:gd name="T52" fmla="*/ 31 w 41"/>
                <a:gd name="T53" fmla="*/ 22 h 79"/>
                <a:gd name="T54" fmla="*/ 31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5" y="0"/>
                    <a:pt x="29" y="0"/>
                  </a:cubicBezTo>
                  <a:cubicBezTo>
                    <a:pt x="17" y="0"/>
                    <a:pt x="17" y="0"/>
                    <a:pt x="17" y="0"/>
                  </a:cubicBezTo>
                  <a:cubicBezTo>
                    <a:pt x="16" y="0"/>
                    <a:pt x="16" y="0"/>
                    <a:pt x="16" y="0"/>
                  </a:cubicBezTo>
                  <a:cubicBezTo>
                    <a:pt x="12" y="0"/>
                    <a:pt x="12" y="0"/>
                    <a:pt x="12" y="0"/>
                  </a:cubicBezTo>
                  <a:cubicBezTo>
                    <a:pt x="5" y="0"/>
                    <a:pt x="0" y="5"/>
                    <a:pt x="0" y="12"/>
                  </a:cubicBezTo>
                  <a:cubicBezTo>
                    <a:pt x="0" y="12"/>
                    <a:pt x="0" y="12"/>
                    <a:pt x="0" y="12"/>
                  </a:cubicBezTo>
                  <a:cubicBezTo>
                    <a:pt x="0" y="35"/>
                    <a:pt x="0" y="35"/>
                    <a:pt x="0" y="35"/>
                  </a:cubicBezTo>
                  <a:cubicBezTo>
                    <a:pt x="0" y="37"/>
                    <a:pt x="2"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2"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15" name="Oval 83"/>
            <p:cNvSpPr>
              <a:spLocks noChangeArrowheads="1"/>
            </p:cNvSpPr>
            <p:nvPr/>
          </p:nvSpPr>
          <p:spPr bwMode="auto">
            <a:xfrm>
              <a:off x="4072658"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16" name="Freeform 84"/>
            <p:cNvSpPr/>
            <p:nvPr/>
          </p:nvSpPr>
          <p:spPr bwMode="auto">
            <a:xfrm>
              <a:off x="3985875" y="4626743"/>
              <a:ext cx="323851" cy="622300"/>
            </a:xfrm>
            <a:custGeom>
              <a:avLst/>
              <a:gdLst>
                <a:gd name="T0" fmla="*/ 41 w 41"/>
                <a:gd name="T1" fmla="*/ 12 h 79"/>
                <a:gd name="T2" fmla="*/ 29 w 41"/>
                <a:gd name="T3" fmla="*/ 0 h 79"/>
                <a:gd name="T4" fmla="*/ 18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10 w 41"/>
                <a:gd name="T25" fmla="*/ 14 h 79"/>
                <a:gd name="T26" fmla="*/ 10 w 41"/>
                <a:gd name="T27" fmla="*/ 22 h 79"/>
                <a:gd name="T28" fmla="*/ 10 w 41"/>
                <a:gd name="T29" fmla="*/ 36 h 79"/>
                <a:gd name="T30" fmla="*/ 10 w 41"/>
                <a:gd name="T31" fmla="*/ 39 h 79"/>
                <a:gd name="T32" fmla="*/ 10 w 41"/>
                <a:gd name="T33" fmla="*/ 74 h 79"/>
                <a:gd name="T34" fmla="*/ 15 w 41"/>
                <a:gd name="T35" fmla="*/ 79 h 79"/>
                <a:gd name="T36" fmla="*/ 20 w 41"/>
                <a:gd name="T37" fmla="*/ 74 h 79"/>
                <a:gd name="T38" fmla="*/ 20 w 41"/>
                <a:gd name="T39" fmla="*/ 39 h 79"/>
                <a:gd name="T40" fmla="*/ 22 w 41"/>
                <a:gd name="T41" fmla="*/ 39 h 79"/>
                <a:gd name="T42" fmla="*/ 22 w 41"/>
                <a:gd name="T43" fmla="*/ 74 h 79"/>
                <a:gd name="T44" fmla="*/ 27 w 41"/>
                <a:gd name="T45" fmla="*/ 79 h 79"/>
                <a:gd name="T46" fmla="*/ 32 w 41"/>
                <a:gd name="T47" fmla="*/ 74 h 79"/>
                <a:gd name="T48" fmla="*/ 32 w 41"/>
                <a:gd name="T49" fmla="*/ 39 h 79"/>
                <a:gd name="T50" fmla="*/ 32 w 41"/>
                <a:gd name="T51" fmla="*/ 36 h 79"/>
                <a:gd name="T52" fmla="*/ 32 w 41"/>
                <a:gd name="T53" fmla="*/ 22 h 79"/>
                <a:gd name="T54" fmla="*/ 32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6" y="0"/>
                    <a:pt x="29" y="0"/>
                  </a:cubicBezTo>
                  <a:cubicBezTo>
                    <a:pt x="18" y="0"/>
                    <a:pt x="18" y="0"/>
                    <a:pt x="18" y="0"/>
                  </a:cubicBezTo>
                  <a:cubicBezTo>
                    <a:pt x="17" y="0"/>
                    <a:pt x="17" y="0"/>
                    <a:pt x="17" y="0"/>
                  </a:cubicBezTo>
                  <a:cubicBezTo>
                    <a:pt x="12" y="0"/>
                    <a:pt x="12" y="0"/>
                    <a:pt x="12" y="0"/>
                  </a:cubicBezTo>
                  <a:cubicBezTo>
                    <a:pt x="6" y="0"/>
                    <a:pt x="0" y="5"/>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10" y="14"/>
                    <a:pt x="10" y="14"/>
                    <a:pt x="10" y="14"/>
                  </a:cubicBezTo>
                  <a:cubicBezTo>
                    <a:pt x="10" y="22"/>
                    <a:pt x="10" y="22"/>
                    <a:pt x="10" y="22"/>
                  </a:cubicBezTo>
                  <a:cubicBezTo>
                    <a:pt x="10" y="36"/>
                    <a:pt x="10" y="36"/>
                    <a:pt x="10" y="36"/>
                  </a:cubicBezTo>
                  <a:cubicBezTo>
                    <a:pt x="10" y="39"/>
                    <a:pt x="10" y="39"/>
                    <a:pt x="10" y="39"/>
                  </a:cubicBezTo>
                  <a:cubicBezTo>
                    <a:pt x="10" y="74"/>
                    <a:pt x="10" y="74"/>
                    <a:pt x="10" y="74"/>
                  </a:cubicBezTo>
                  <a:cubicBezTo>
                    <a:pt x="10" y="77"/>
                    <a:pt x="12" y="79"/>
                    <a:pt x="15" y="79"/>
                  </a:cubicBezTo>
                  <a:cubicBezTo>
                    <a:pt x="17" y="79"/>
                    <a:pt x="20" y="77"/>
                    <a:pt x="20" y="74"/>
                  </a:cubicBezTo>
                  <a:cubicBezTo>
                    <a:pt x="20" y="39"/>
                    <a:pt x="20" y="39"/>
                    <a:pt x="20" y="39"/>
                  </a:cubicBezTo>
                  <a:cubicBezTo>
                    <a:pt x="22" y="39"/>
                    <a:pt x="22" y="39"/>
                    <a:pt x="22" y="39"/>
                  </a:cubicBezTo>
                  <a:cubicBezTo>
                    <a:pt x="22" y="74"/>
                    <a:pt x="22" y="74"/>
                    <a:pt x="22" y="74"/>
                  </a:cubicBezTo>
                  <a:cubicBezTo>
                    <a:pt x="22" y="77"/>
                    <a:pt x="24" y="79"/>
                    <a:pt x="27" y="79"/>
                  </a:cubicBezTo>
                  <a:cubicBezTo>
                    <a:pt x="29" y="79"/>
                    <a:pt x="32" y="77"/>
                    <a:pt x="32" y="74"/>
                  </a:cubicBezTo>
                  <a:cubicBezTo>
                    <a:pt x="32" y="39"/>
                    <a:pt x="32" y="39"/>
                    <a:pt x="32" y="39"/>
                  </a:cubicBezTo>
                  <a:cubicBezTo>
                    <a:pt x="32" y="36"/>
                    <a:pt x="32" y="36"/>
                    <a:pt x="32" y="36"/>
                  </a:cubicBezTo>
                  <a:cubicBezTo>
                    <a:pt x="32" y="22"/>
                    <a:pt x="32" y="22"/>
                    <a:pt x="32" y="22"/>
                  </a:cubicBezTo>
                  <a:cubicBezTo>
                    <a:pt x="32" y="14"/>
                    <a:pt x="32" y="14"/>
                    <a:pt x="32"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17" name="Oval 85"/>
            <p:cNvSpPr>
              <a:spLocks noChangeArrowheads="1"/>
            </p:cNvSpPr>
            <p:nvPr/>
          </p:nvSpPr>
          <p:spPr bwMode="auto">
            <a:xfrm>
              <a:off x="4481175" y="4461643"/>
              <a:ext cx="158751"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18" name="Freeform 86"/>
            <p:cNvSpPr/>
            <p:nvPr/>
          </p:nvSpPr>
          <p:spPr bwMode="auto">
            <a:xfrm>
              <a:off x="4402857" y="4626743"/>
              <a:ext cx="315384" cy="622300"/>
            </a:xfrm>
            <a:custGeom>
              <a:avLst/>
              <a:gdLst>
                <a:gd name="T0" fmla="*/ 40 w 40"/>
                <a:gd name="T1" fmla="*/ 12 h 79"/>
                <a:gd name="T2" fmla="*/ 29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6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6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9" y="0"/>
                  </a:cubicBezTo>
                  <a:cubicBezTo>
                    <a:pt x="17" y="0"/>
                    <a:pt x="17" y="0"/>
                    <a:pt x="17" y="0"/>
                  </a:cubicBezTo>
                  <a:cubicBezTo>
                    <a:pt x="16" y="0"/>
                    <a:pt x="16" y="0"/>
                    <a:pt x="16" y="0"/>
                  </a:cubicBezTo>
                  <a:cubicBezTo>
                    <a:pt x="11" y="0"/>
                    <a:pt x="11" y="0"/>
                    <a:pt x="11" y="0"/>
                  </a:cubicBezTo>
                  <a:cubicBezTo>
                    <a:pt x="5" y="0"/>
                    <a:pt x="0" y="5"/>
                    <a:pt x="0" y="12"/>
                  </a:cubicBezTo>
                  <a:cubicBezTo>
                    <a:pt x="0" y="12"/>
                    <a:pt x="0" y="12"/>
                    <a:pt x="0" y="12"/>
                  </a:cubicBezTo>
                  <a:cubicBezTo>
                    <a:pt x="0" y="35"/>
                    <a:pt x="0" y="35"/>
                    <a:pt x="0" y="35"/>
                  </a:cubicBezTo>
                  <a:cubicBezTo>
                    <a:pt x="0" y="37"/>
                    <a:pt x="1" y="39"/>
                    <a:pt x="3"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19" name="Oval 87"/>
            <p:cNvSpPr>
              <a:spLocks noChangeArrowheads="1"/>
            </p:cNvSpPr>
            <p:nvPr/>
          </p:nvSpPr>
          <p:spPr bwMode="auto">
            <a:xfrm>
              <a:off x="4898158"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0" name="Freeform 88"/>
            <p:cNvSpPr/>
            <p:nvPr/>
          </p:nvSpPr>
          <p:spPr bwMode="auto">
            <a:xfrm>
              <a:off x="4811375" y="4626743"/>
              <a:ext cx="323851" cy="622300"/>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9 w 41"/>
                <a:gd name="T25" fmla="*/ 14 h 79"/>
                <a:gd name="T26" fmla="*/ 9 w 41"/>
                <a:gd name="T27" fmla="*/ 22 h 79"/>
                <a:gd name="T28" fmla="*/ 9 w 41"/>
                <a:gd name="T29" fmla="*/ 36 h 79"/>
                <a:gd name="T30" fmla="*/ 9 w 41"/>
                <a:gd name="T31" fmla="*/ 39 h 79"/>
                <a:gd name="T32" fmla="*/ 9 w 41"/>
                <a:gd name="T33" fmla="*/ 74 h 79"/>
                <a:gd name="T34" fmla="*/ 14 w 41"/>
                <a:gd name="T35" fmla="*/ 79 h 79"/>
                <a:gd name="T36" fmla="*/ 19 w 41"/>
                <a:gd name="T37" fmla="*/ 74 h 79"/>
                <a:gd name="T38" fmla="*/ 19 w 41"/>
                <a:gd name="T39" fmla="*/ 39 h 79"/>
                <a:gd name="T40" fmla="*/ 21 w 41"/>
                <a:gd name="T41" fmla="*/ 39 h 79"/>
                <a:gd name="T42" fmla="*/ 21 w 41"/>
                <a:gd name="T43" fmla="*/ 74 h 79"/>
                <a:gd name="T44" fmla="*/ 26 w 41"/>
                <a:gd name="T45" fmla="*/ 79 h 79"/>
                <a:gd name="T46" fmla="*/ 31 w 41"/>
                <a:gd name="T47" fmla="*/ 74 h 79"/>
                <a:gd name="T48" fmla="*/ 31 w 41"/>
                <a:gd name="T49" fmla="*/ 39 h 79"/>
                <a:gd name="T50" fmla="*/ 31 w 41"/>
                <a:gd name="T51" fmla="*/ 36 h 79"/>
                <a:gd name="T52" fmla="*/ 31 w 41"/>
                <a:gd name="T53" fmla="*/ 22 h 79"/>
                <a:gd name="T54" fmla="*/ 31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5" y="0"/>
                    <a:pt x="29" y="0"/>
                  </a:cubicBezTo>
                  <a:cubicBezTo>
                    <a:pt x="17" y="0"/>
                    <a:pt x="17" y="0"/>
                    <a:pt x="17" y="0"/>
                  </a:cubicBezTo>
                  <a:cubicBezTo>
                    <a:pt x="17" y="0"/>
                    <a:pt x="17" y="0"/>
                    <a:pt x="17" y="0"/>
                  </a:cubicBezTo>
                  <a:cubicBezTo>
                    <a:pt x="12" y="0"/>
                    <a:pt x="12" y="0"/>
                    <a:pt x="12" y="0"/>
                  </a:cubicBezTo>
                  <a:cubicBezTo>
                    <a:pt x="5" y="0"/>
                    <a:pt x="0" y="5"/>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2"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4"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1" name="Oval 89"/>
            <p:cNvSpPr>
              <a:spLocks noChangeArrowheads="1"/>
            </p:cNvSpPr>
            <p:nvPr/>
          </p:nvSpPr>
          <p:spPr bwMode="auto">
            <a:xfrm>
              <a:off x="1187642" y="5342177"/>
              <a:ext cx="156633" cy="158751"/>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2" name="Freeform 90"/>
            <p:cNvSpPr/>
            <p:nvPr/>
          </p:nvSpPr>
          <p:spPr bwMode="auto">
            <a:xfrm>
              <a:off x="1109324" y="5515743"/>
              <a:ext cx="315384" cy="622300"/>
            </a:xfrm>
            <a:custGeom>
              <a:avLst/>
              <a:gdLst>
                <a:gd name="T0" fmla="*/ 40 w 40"/>
                <a:gd name="T1" fmla="*/ 11 h 79"/>
                <a:gd name="T2" fmla="*/ 29 w 40"/>
                <a:gd name="T3" fmla="*/ 0 h 79"/>
                <a:gd name="T4" fmla="*/ 17 w 40"/>
                <a:gd name="T5" fmla="*/ 0 h 79"/>
                <a:gd name="T6" fmla="*/ 16 w 40"/>
                <a:gd name="T7" fmla="*/ 0 h 79"/>
                <a:gd name="T8" fmla="*/ 12 w 40"/>
                <a:gd name="T9" fmla="*/ 0 h 79"/>
                <a:gd name="T10" fmla="*/ 0 w 40"/>
                <a:gd name="T11" fmla="*/ 11 h 79"/>
                <a:gd name="T12" fmla="*/ 0 w 40"/>
                <a:gd name="T13" fmla="*/ 11 h 79"/>
                <a:gd name="T14" fmla="*/ 0 w 40"/>
                <a:gd name="T15" fmla="*/ 34 h 79"/>
                <a:gd name="T16" fmla="*/ 4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7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9" y="0"/>
                  </a:cubicBezTo>
                  <a:cubicBezTo>
                    <a:pt x="17" y="0"/>
                    <a:pt x="17" y="0"/>
                    <a:pt x="17" y="0"/>
                  </a:cubicBezTo>
                  <a:cubicBezTo>
                    <a:pt x="16" y="0"/>
                    <a:pt x="16" y="0"/>
                    <a:pt x="16" y="0"/>
                  </a:cubicBezTo>
                  <a:cubicBezTo>
                    <a:pt x="12" y="0"/>
                    <a:pt x="12" y="0"/>
                    <a:pt x="12" y="0"/>
                  </a:cubicBezTo>
                  <a:cubicBezTo>
                    <a:pt x="5" y="0"/>
                    <a:pt x="0" y="5"/>
                    <a:pt x="0" y="11"/>
                  </a:cubicBezTo>
                  <a:cubicBezTo>
                    <a:pt x="0" y="11"/>
                    <a:pt x="0" y="11"/>
                    <a:pt x="0" y="11"/>
                  </a:cubicBezTo>
                  <a:cubicBezTo>
                    <a:pt x="0" y="34"/>
                    <a:pt x="0" y="34"/>
                    <a:pt x="0" y="34"/>
                  </a:cubicBezTo>
                  <a:cubicBezTo>
                    <a:pt x="0" y="36"/>
                    <a:pt x="1" y="38"/>
                    <a:pt x="4"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0" y="36"/>
                    <a:pt x="40" y="34"/>
                  </a:cubicBezTo>
                  <a:cubicBezTo>
                    <a:pt x="40" y="11"/>
                    <a:pt x="40" y="11"/>
                    <a:pt x="40" y="11"/>
                  </a:cubicBezTo>
                  <a:cubicBezTo>
                    <a:pt x="40" y="11"/>
                    <a:pt x="40" y="11"/>
                    <a:pt x="40" y="11"/>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grpSp>
      <p:sp>
        <p:nvSpPr>
          <p:cNvPr id="123" name="Oval 91"/>
          <p:cNvSpPr>
            <a:spLocks noChangeArrowheads="1"/>
          </p:cNvSpPr>
          <p:nvPr/>
        </p:nvSpPr>
        <p:spPr bwMode="auto">
          <a:xfrm>
            <a:off x="1439415"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4" name="Freeform 92"/>
          <p:cNvSpPr/>
          <p:nvPr/>
        </p:nvSpPr>
        <p:spPr bwMode="auto">
          <a:xfrm>
            <a:off x="1374336" y="3850483"/>
            <a:ext cx="241300" cy="466725"/>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9 w 41"/>
              <a:gd name="T25" fmla="*/ 13 h 79"/>
              <a:gd name="T26" fmla="*/ 9 w 41"/>
              <a:gd name="T27" fmla="*/ 21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1 h 79"/>
              <a:gd name="T54" fmla="*/ 31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5" y="0"/>
                  <a:pt x="29" y="0"/>
                </a:cubicBezTo>
                <a:cubicBezTo>
                  <a:pt x="17" y="0"/>
                  <a:pt x="17" y="0"/>
                  <a:pt x="17" y="0"/>
                </a:cubicBezTo>
                <a:cubicBezTo>
                  <a:pt x="17" y="0"/>
                  <a:pt x="17" y="0"/>
                  <a:pt x="17"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2"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4"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5" name="Oval 93"/>
          <p:cNvSpPr>
            <a:spLocks noChangeArrowheads="1"/>
          </p:cNvSpPr>
          <p:nvPr/>
        </p:nvSpPr>
        <p:spPr bwMode="auto">
          <a:xfrm>
            <a:off x="1745804"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6" name="Freeform 94"/>
          <p:cNvSpPr/>
          <p:nvPr/>
        </p:nvSpPr>
        <p:spPr bwMode="auto">
          <a:xfrm>
            <a:off x="1687064" y="3850483"/>
            <a:ext cx="236538" cy="466725"/>
          </a:xfrm>
          <a:custGeom>
            <a:avLst/>
            <a:gdLst>
              <a:gd name="T0" fmla="*/ 40 w 40"/>
              <a:gd name="T1" fmla="*/ 11 h 79"/>
              <a:gd name="T2" fmla="*/ 28 w 40"/>
              <a:gd name="T3" fmla="*/ 0 h 79"/>
              <a:gd name="T4" fmla="*/ 17 w 40"/>
              <a:gd name="T5" fmla="*/ 0 h 79"/>
              <a:gd name="T6" fmla="*/ 16 w 40"/>
              <a:gd name="T7" fmla="*/ 0 h 79"/>
              <a:gd name="T8" fmla="*/ 11 w 40"/>
              <a:gd name="T9" fmla="*/ 0 h 79"/>
              <a:gd name="T10" fmla="*/ 0 w 40"/>
              <a:gd name="T11" fmla="*/ 11 h 79"/>
              <a:gd name="T12" fmla="*/ 0 w 40"/>
              <a:gd name="T13" fmla="*/ 11 h 79"/>
              <a:gd name="T14" fmla="*/ 0 w 40"/>
              <a:gd name="T15" fmla="*/ 34 h 79"/>
              <a:gd name="T16" fmla="*/ 3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6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8" y="0"/>
                </a:cubicBezTo>
                <a:cubicBezTo>
                  <a:pt x="17" y="0"/>
                  <a:pt x="17" y="0"/>
                  <a:pt x="17" y="0"/>
                </a:cubicBezTo>
                <a:cubicBezTo>
                  <a:pt x="16" y="0"/>
                  <a:pt x="16" y="0"/>
                  <a:pt x="16" y="0"/>
                </a:cubicBezTo>
                <a:cubicBezTo>
                  <a:pt x="11" y="0"/>
                  <a:pt x="11" y="0"/>
                  <a:pt x="11" y="0"/>
                </a:cubicBezTo>
                <a:cubicBezTo>
                  <a:pt x="5" y="0"/>
                  <a:pt x="0" y="5"/>
                  <a:pt x="0" y="11"/>
                </a:cubicBezTo>
                <a:cubicBezTo>
                  <a:pt x="0" y="11"/>
                  <a:pt x="0" y="11"/>
                  <a:pt x="0" y="11"/>
                </a:cubicBezTo>
                <a:cubicBezTo>
                  <a:pt x="0" y="34"/>
                  <a:pt x="0" y="34"/>
                  <a:pt x="0" y="34"/>
                </a:cubicBezTo>
                <a:cubicBezTo>
                  <a:pt x="0" y="36"/>
                  <a:pt x="1" y="38"/>
                  <a:pt x="3" y="38"/>
                </a:cubicBezTo>
                <a:cubicBezTo>
                  <a:pt x="5"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4" y="38"/>
                  <a:pt x="36" y="38"/>
                </a:cubicBezTo>
                <a:cubicBezTo>
                  <a:pt x="38" y="38"/>
                  <a:pt x="40" y="36"/>
                  <a:pt x="40" y="34"/>
                </a:cubicBezTo>
                <a:cubicBezTo>
                  <a:pt x="40" y="11"/>
                  <a:pt x="40" y="11"/>
                  <a:pt x="40" y="11"/>
                </a:cubicBezTo>
                <a:cubicBezTo>
                  <a:pt x="40" y="11"/>
                  <a:pt x="40" y="11"/>
                  <a:pt x="40"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7" name="Oval 95"/>
          <p:cNvSpPr>
            <a:spLocks noChangeArrowheads="1"/>
          </p:cNvSpPr>
          <p:nvPr/>
        </p:nvSpPr>
        <p:spPr bwMode="auto">
          <a:xfrm>
            <a:off x="2058541"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8" name="Freeform 96"/>
          <p:cNvSpPr/>
          <p:nvPr/>
        </p:nvSpPr>
        <p:spPr bwMode="auto">
          <a:xfrm>
            <a:off x="1993460" y="3850483"/>
            <a:ext cx="236538" cy="466725"/>
          </a:xfrm>
          <a:custGeom>
            <a:avLst/>
            <a:gdLst>
              <a:gd name="T0" fmla="*/ 40 w 40"/>
              <a:gd name="T1" fmla="*/ 11 h 79"/>
              <a:gd name="T2" fmla="*/ 29 w 40"/>
              <a:gd name="T3" fmla="*/ 0 h 79"/>
              <a:gd name="T4" fmla="*/ 17 w 40"/>
              <a:gd name="T5" fmla="*/ 0 h 79"/>
              <a:gd name="T6" fmla="*/ 16 w 40"/>
              <a:gd name="T7" fmla="*/ 0 h 79"/>
              <a:gd name="T8" fmla="*/ 12 w 40"/>
              <a:gd name="T9" fmla="*/ 0 h 79"/>
              <a:gd name="T10" fmla="*/ 0 w 40"/>
              <a:gd name="T11" fmla="*/ 11 h 79"/>
              <a:gd name="T12" fmla="*/ 0 w 40"/>
              <a:gd name="T13" fmla="*/ 11 h 79"/>
              <a:gd name="T14" fmla="*/ 0 w 40"/>
              <a:gd name="T15" fmla="*/ 34 h 79"/>
              <a:gd name="T16" fmla="*/ 4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7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9" y="0"/>
                </a:cubicBezTo>
                <a:cubicBezTo>
                  <a:pt x="17" y="0"/>
                  <a:pt x="17" y="0"/>
                  <a:pt x="17" y="0"/>
                </a:cubicBezTo>
                <a:cubicBezTo>
                  <a:pt x="16" y="0"/>
                  <a:pt x="16" y="0"/>
                  <a:pt x="16"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0" y="36"/>
                  <a:pt x="40" y="34"/>
                </a:cubicBezTo>
                <a:cubicBezTo>
                  <a:pt x="40" y="11"/>
                  <a:pt x="40" y="11"/>
                  <a:pt x="40" y="11"/>
                </a:cubicBezTo>
                <a:cubicBezTo>
                  <a:pt x="40" y="11"/>
                  <a:pt x="40" y="11"/>
                  <a:pt x="40"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9" name="Oval 97"/>
          <p:cNvSpPr>
            <a:spLocks noChangeArrowheads="1"/>
          </p:cNvSpPr>
          <p:nvPr/>
        </p:nvSpPr>
        <p:spPr bwMode="auto">
          <a:xfrm>
            <a:off x="2364928"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0" name="Freeform 98"/>
          <p:cNvSpPr/>
          <p:nvPr/>
        </p:nvSpPr>
        <p:spPr bwMode="auto">
          <a:xfrm>
            <a:off x="2299848" y="3850483"/>
            <a:ext cx="242888" cy="466725"/>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1" name="Oval 99"/>
          <p:cNvSpPr>
            <a:spLocks noChangeArrowheads="1"/>
          </p:cNvSpPr>
          <p:nvPr/>
        </p:nvSpPr>
        <p:spPr bwMode="auto">
          <a:xfrm>
            <a:off x="2671324" y="3720317"/>
            <a:ext cx="11906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2" name="Freeform 100"/>
          <p:cNvSpPr/>
          <p:nvPr/>
        </p:nvSpPr>
        <p:spPr bwMode="auto">
          <a:xfrm>
            <a:off x="2612578" y="3850483"/>
            <a:ext cx="236538" cy="466725"/>
          </a:xfrm>
          <a:custGeom>
            <a:avLst/>
            <a:gdLst>
              <a:gd name="T0" fmla="*/ 40 w 40"/>
              <a:gd name="T1" fmla="*/ 11 h 79"/>
              <a:gd name="T2" fmla="*/ 28 w 40"/>
              <a:gd name="T3" fmla="*/ 0 h 79"/>
              <a:gd name="T4" fmla="*/ 17 w 40"/>
              <a:gd name="T5" fmla="*/ 0 h 79"/>
              <a:gd name="T6" fmla="*/ 16 w 40"/>
              <a:gd name="T7" fmla="*/ 0 h 79"/>
              <a:gd name="T8" fmla="*/ 11 w 40"/>
              <a:gd name="T9" fmla="*/ 0 h 79"/>
              <a:gd name="T10" fmla="*/ 0 w 40"/>
              <a:gd name="T11" fmla="*/ 11 h 79"/>
              <a:gd name="T12" fmla="*/ 0 w 40"/>
              <a:gd name="T13" fmla="*/ 11 h 79"/>
              <a:gd name="T14" fmla="*/ 0 w 40"/>
              <a:gd name="T15" fmla="*/ 34 h 79"/>
              <a:gd name="T16" fmla="*/ 3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6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8" y="0"/>
                </a:cubicBezTo>
                <a:cubicBezTo>
                  <a:pt x="17" y="0"/>
                  <a:pt x="17" y="0"/>
                  <a:pt x="17" y="0"/>
                </a:cubicBezTo>
                <a:cubicBezTo>
                  <a:pt x="16" y="0"/>
                  <a:pt x="16" y="0"/>
                  <a:pt x="16" y="0"/>
                </a:cubicBezTo>
                <a:cubicBezTo>
                  <a:pt x="11" y="0"/>
                  <a:pt x="11" y="0"/>
                  <a:pt x="11" y="0"/>
                </a:cubicBezTo>
                <a:cubicBezTo>
                  <a:pt x="5" y="0"/>
                  <a:pt x="0" y="5"/>
                  <a:pt x="0" y="11"/>
                </a:cubicBezTo>
                <a:cubicBezTo>
                  <a:pt x="0" y="11"/>
                  <a:pt x="0" y="11"/>
                  <a:pt x="0" y="11"/>
                </a:cubicBezTo>
                <a:cubicBezTo>
                  <a:pt x="0" y="34"/>
                  <a:pt x="0" y="34"/>
                  <a:pt x="0" y="34"/>
                </a:cubicBezTo>
                <a:cubicBezTo>
                  <a:pt x="0" y="36"/>
                  <a:pt x="1" y="38"/>
                  <a:pt x="3" y="38"/>
                </a:cubicBezTo>
                <a:cubicBezTo>
                  <a:pt x="5"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4" y="38"/>
                  <a:pt x="36" y="38"/>
                </a:cubicBezTo>
                <a:cubicBezTo>
                  <a:pt x="39" y="38"/>
                  <a:pt x="40" y="36"/>
                  <a:pt x="40" y="34"/>
                </a:cubicBezTo>
                <a:cubicBezTo>
                  <a:pt x="40" y="11"/>
                  <a:pt x="40" y="11"/>
                  <a:pt x="40" y="11"/>
                </a:cubicBezTo>
                <a:cubicBezTo>
                  <a:pt x="40" y="11"/>
                  <a:pt x="40" y="11"/>
                  <a:pt x="40"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3" name="Oval 101"/>
          <p:cNvSpPr>
            <a:spLocks noChangeArrowheads="1"/>
          </p:cNvSpPr>
          <p:nvPr/>
        </p:nvSpPr>
        <p:spPr bwMode="auto">
          <a:xfrm>
            <a:off x="2984054"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4" name="Freeform 102"/>
          <p:cNvSpPr/>
          <p:nvPr/>
        </p:nvSpPr>
        <p:spPr bwMode="auto">
          <a:xfrm>
            <a:off x="2918972" y="3850483"/>
            <a:ext cx="242888" cy="466725"/>
          </a:xfrm>
          <a:custGeom>
            <a:avLst/>
            <a:gdLst>
              <a:gd name="T0" fmla="*/ 41 w 41"/>
              <a:gd name="T1" fmla="*/ 11 h 79"/>
              <a:gd name="T2" fmla="*/ 29 w 41"/>
              <a:gd name="T3" fmla="*/ 0 h 79"/>
              <a:gd name="T4" fmla="*/ 17 w 41"/>
              <a:gd name="T5" fmla="*/ 0 h 79"/>
              <a:gd name="T6" fmla="*/ 16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7 w 41"/>
              <a:gd name="T19" fmla="*/ 34 h 79"/>
              <a:gd name="T20" fmla="*/ 7 w 41"/>
              <a:gd name="T21" fmla="*/ 21 h 79"/>
              <a:gd name="T22" fmla="*/ 7 w 41"/>
              <a:gd name="T23" fmla="*/ 13 h 79"/>
              <a:gd name="T24" fmla="*/ 9 w 41"/>
              <a:gd name="T25" fmla="*/ 13 h 79"/>
              <a:gd name="T26" fmla="*/ 9 w 41"/>
              <a:gd name="T27" fmla="*/ 21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1 h 79"/>
              <a:gd name="T54" fmla="*/ 31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5" y="0"/>
                  <a:pt x="29" y="0"/>
                </a:cubicBezTo>
                <a:cubicBezTo>
                  <a:pt x="17" y="0"/>
                  <a:pt x="17" y="0"/>
                  <a:pt x="17" y="0"/>
                </a:cubicBezTo>
                <a:cubicBezTo>
                  <a:pt x="16" y="0"/>
                  <a:pt x="16" y="0"/>
                  <a:pt x="16"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2"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5" name="Oval 103"/>
          <p:cNvSpPr>
            <a:spLocks noChangeArrowheads="1"/>
          </p:cNvSpPr>
          <p:nvPr/>
        </p:nvSpPr>
        <p:spPr bwMode="auto">
          <a:xfrm>
            <a:off x="3290440"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6" name="Freeform 104"/>
          <p:cNvSpPr/>
          <p:nvPr/>
        </p:nvSpPr>
        <p:spPr bwMode="auto">
          <a:xfrm>
            <a:off x="3225362" y="3850483"/>
            <a:ext cx="242888" cy="466725"/>
          </a:xfrm>
          <a:custGeom>
            <a:avLst/>
            <a:gdLst>
              <a:gd name="T0" fmla="*/ 41 w 41"/>
              <a:gd name="T1" fmla="*/ 11 h 79"/>
              <a:gd name="T2" fmla="*/ 29 w 41"/>
              <a:gd name="T3" fmla="*/ 0 h 79"/>
              <a:gd name="T4" fmla="*/ 18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8" y="0"/>
                  <a:pt x="18" y="0"/>
                  <a:pt x="18"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7" name="Oval 105"/>
          <p:cNvSpPr>
            <a:spLocks noChangeArrowheads="1"/>
          </p:cNvSpPr>
          <p:nvPr/>
        </p:nvSpPr>
        <p:spPr bwMode="auto">
          <a:xfrm>
            <a:off x="3596828" y="3720317"/>
            <a:ext cx="11906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8" name="Freeform 106"/>
          <p:cNvSpPr/>
          <p:nvPr/>
        </p:nvSpPr>
        <p:spPr bwMode="auto">
          <a:xfrm>
            <a:off x="3538097" y="3850483"/>
            <a:ext cx="236538" cy="466725"/>
          </a:xfrm>
          <a:custGeom>
            <a:avLst/>
            <a:gdLst>
              <a:gd name="T0" fmla="*/ 40 w 40"/>
              <a:gd name="T1" fmla="*/ 11 h 79"/>
              <a:gd name="T2" fmla="*/ 29 w 40"/>
              <a:gd name="T3" fmla="*/ 0 h 79"/>
              <a:gd name="T4" fmla="*/ 17 w 40"/>
              <a:gd name="T5" fmla="*/ 0 h 79"/>
              <a:gd name="T6" fmla="*/ 16 w 40"/>
              <a:gd name="T7" fmla="*/ 0 h 79"/>
              <a:gd name="T8" fmla="*/ 11 w 40"/>
              <a:gd name="T9" fmla="*/ 0 h 79"/>
              <a:gd name="T10" fmla="*/ 0 w 40"/>
              <a:gd name="T11" fmla="*/ 11 h 79"/>
              <a:gd name="T12" fmla="*/ 0 w 40"/>
              <a:gd name="T13" fmla="*/ 11 h 79"/>
              <a:gd name="T14" fmla="*/ 0 w 40"/>
              <a:gd name="T15" fmla="*/ 34 h 79"/>
              <a:gd name="T16" fmla="*/ 3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7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9" y="0"/>
                </a:cubicBezTo>
                <a:cubicBezTo>
                  <a:pt x="17" y="0"/>
                  <a:pt x="17" y="0"/>
                  <a:pt x="17" y="0"/>
                </a:cubicBezTo>
                <a:cubicBezTo>
                  <a:pt x="16" y="0"/>
                  <a:pt x="16" y="0"/>
                  <a:pt x="16" y="0"/>
                </a:cubicBezTo>
                <a:cubicBezTo>
                  <a:pt x="11" y="0"/>
                  <a:pt x="11" y="0"/>
                  <a:pt x="11" y="0"/>
                </a:cubicBezTo>
                <a:cubicBezTo>
                  <a:pt x="5" y="0"/>
                  <a:pt x="0" y="5"/>
                  <a:pt x="0" y="11"/>
                </a:cubicBezTo>
                <a:cubicBezTo>
                  <a:pt x="0" y="11"/>
                  <a:pt x="0" y="11"/>
                  <a:pt x="0" y="11"/>
                </a:cubicBezTo>
                <a:cubicBezTo>
                  <a:pt x="0" y="34"/>
                  <a:pt x="0" y="34"/>
                  <a:pt x="0" y="34"/>
                </a:cubicBezTo>
                <a:cubicBezTo>
                  <a:pt x="0" y="36"/>
                  <a:pt x="1" y="38"/>
                  <a:pt x="3"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0" y="36"/>
                  <a:pt x="40" y="34"/>
                </a:cubicBezTo>
                <a:cubicBezTo>
                  <a:pt x="40" y="11"/>
                  <a:pt x="40" y="11"/>
                  <a:pt x="40" y="11"/>
                </a:cubicBezTo>
                <a:cubicBezTo>
                  <a:pt x="40" y="11"/>
                  <a:pt x="40" y="11"/>
                  <a:pt x="40"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39" name="Oval 107"/>
          <p:cNvSpPr>
            <a:spLocks noChangeArrowheads="1"/>
          </p:cNvSpPr>
          <p:nvPr/>
        </p:nvSpPr>
        <p:spPr bwMode="auto">
          <a:xfrm>
            <a:off x="3909566"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40" name="Freeform 108"/>
          <p:cNvSpPr/>
          <p:nvPr/>
        </p:nvSpPr>
        <p:spPr bwMode="auto">
          <a:xfrm>
            <a:off x="3844486" y="3850483"/>
            <a:ext cx="242888" cy="466725"/>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9 w 41"/>
              <a:gd name="T25" fmla="*/ 13 h 79"/>
              <a:gd name="T26" fmla="*/ 9 w 41"/>
              <a:gd name="T27" fmla="*/ 21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1 h 79"/>
              <a:gd name="T54" fmla="*/ 31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5" y="0"/>
                  <a:pt x="29" y="0"/>
                </a:cubicBezTo>
                <a:cubicBezTo>
                  <a:pt x="17" y="0"/>
                  <a:pt x="17" y="0"/>
                  <a:pt x="17" y="0"/>
                </a:cubicBezTo>
                <a:cubicBezTo>
                  <a:pt x="17" y="0"/>
                  <a:pt x="17" y="0"/>
                  <a:pt x="17"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2"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4"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41" name="Oval 132"/>
          <p:cNvSpPr>
            <a:spLocks noChangeArrowheads="1"/>
          </p:cNvSpPr>
          <p:nvPr/>
        </p:nvSpPr>
        <p:spPr bwMode="auto">
          <a:xfrm>
            <a:off x="4600136" y="1254919"/>
            <a:ext cx="230188" cy="230188"/>
          </a:xfrm>
          <a:prstGeom prst="ellipse">
            <a:avLst/>
          </a:prstGeom>
          <a:solidFill>
            <a:schemeClr val="accent1"/>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srgbClr val="FF0000"/>
              </a:solidFill>
              <a:ea typeface="微软雅黑 Light" panose="020B0502040204020203" pitchFamily="34" charset="-122"/>
            </a:endParaRPr>
          </a:p>
        </p:txBody>
      </p:sp>
      <p:sp>
        <p:nvSpPr>
          <p:cNvPr id="142" name="Oval 156"/>
          <p:cNvSpPr>
            <a:spLocks noChangeArrowheads="1"/>
          </p:cNvSpPr>
          <p:nvPr/>
        </p:nvSpPr>
        <p:spPr bwMode="auto">
          <a:xfrm>
            <a:off x="4600136" y="1797849"/>
            <a:ext cx="230188" cy="230188"/>
          </a:xfrm>
          <a:prstGeom prst="ellipse">
            <a:avLst/>
          </a:prstGeom>
          <a:solidFill>
            <a:schemeClr val="accent2"/>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43" name="Oval 180"/>
          <p:cNvSpPr>
            <a:spLocks noChangeArrowheads="1"/>
          </p:cNvSpPr>
          <p:nvPr/>
        </p:nvSpPr>
        <p:spPr bwMode="auto">
          <a:xfrm>
            <a:off x="4600136" y="2340777"/>
            <a:ext cx="230188" cy="230188"/>
          </a:xfrm>
          <a:prstGeom prst="ellipse">
            <a:avLst/>
          </a:prstGeom>
          <a:solidFill>
            <a:schemeClr val="accent3"/>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44" name="Oval 204"/>
          <p:cNvSpPr>
            <a:spLocks noChangeArrowheads="1"/>
          </p:cNvSpPr>
          <p:nvPr/>
        </p:nvSpPr>
        <p:spPr bwMode="auto">
          <a:xfrm>
            <a:off x="4600136" y="2883694"/>
            <a:ext cx="230188" cy="228600"/>
          </a:xfrm>
          <a:prstGeom prst="ellipse">
            <a:avLst/>
          </a:prstGeom>
          <a:solidFill>
            <a:schemeClr val="accent4"/>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45" name="Oval 229"/>
          <p:cNvSpPr>
            <a:spLocks noChangeArrowheads="1"/>
          </p:cNvSpPr>
          <p:nvPr/>
        </p:nvSpPr>
        <p:spPr bwMode="auto">
          <a:xfrm>
            <a:off x="4600136" y="3425032"/>
            <a:ext cx="230188" cy="230188"/>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46" name="Oval 253"/>
          <p:cNvSpPr>
            <a:spLocks noChangeArrowheads="1"/>
          </p:cNvSpPr>
          <p:nvPr/>
        </p:nvSpPr>
        <p:spPr bwMode="auto">
          <a:xfrm>
            <a:off x="4600136" y="3967965"/>
            <a:ext cx="230188" cy="230188"/>
          </a:xfrm>
          <a:prstGeom prst="ellipse">
            <a:avLst/>
          </a:prstGeom>
          <a:solidFill>
            <a:schemeClr val="accent6"/>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47" name="TextBox 126119"/>
          <p:cNvSpPr txBox="1"/>
          <p:nvPr/>
        </p:nvSpPr>
        <p:spPr>
          <a:xfrm>
            <a:off x="4896853" y="1145341"/>
            <a:ext cx="651438" cy="500127"/>
          </a:xfrm>
          <a:prstGeom prst="rect">
            <a:avLst/>
          </a:prstGeom>
          <a:noFill/>
        </p:spPr>
        <p:txBody>
          <a:bodyPr wrap="none" lIns="68569" tIns="34285" rIns="68569" bIns="34285" rtlCol="0">
            <a:spAutoFit/>
          </a:bodyPr>
          <a:lstStyle/>
          <a:p>
            <a:pPr defTabSz="685165" fontAlgn="base">
              <a:spcBef>
                <a:spcPct val="0"/>
              </a:spcBef>
              <a:spcAft>
                <a:spcPct val="0"/>
              </a:spcAft>
            </a:pPr>
            <a:r>
              <a:rPr lang="en-US" altLang="zh-CN" sz="2800" dirty="0">
                <a:ea typeface="微软雅黑 Light" panose="020B0502040204020203" pitchFamily="34" charset="-122"/>
              </a:rPr>
              <a:t>16</a:t>
            </a:r>
            <a:r>
              <a:rPr lang="en-US" altLang="zh-CN" sz="1600" dirty="0">
                <a:ea typeface="微软雅黑 Light" panose="020B0502040204020203" pitchFamily="34" charset="-122"/>
              </a:rPr>
              <a:t>%</a:t>
            </a:r>
            <a:endParaRPr lang="zh-CN" altLang="en-US" dirty="0">
              <a:ea typeface="微软雅黑 Light" panose="020B0502040204020203" pitchFamily="34" charset="-122"/>
            </a:endParaRPr>
          </a:p>
        </p:txBody>
      </p:sp>
      <p:sp>
        <p:nvSpPr>
          <p:cNvPr id="148" name="TextBox 296"/>
          <p:cNvSpPr txBox="1"/>
          <p:nvPr/>
        </p:nvSpPr>
        <p:spPr>
          <a:xfrm>
            <a:off x="4896853" y="1668562"/>
            <a:ext cx="651438" cy="500127"/>
          </a:xfrm>
          <a:prstGeom prst="rect">
            <a:avLst/>
          </a:prstGeom>
          <a:noFill/>
        </p:spPr>
        <p:txBody>
          <a:bodyPr wrap="none" lIns="68569" tIns="34285" rIns="68569" bIns="34285" rtlCol="0">
            <a:spAutoFit/>
          </a:bodyPr>
          <a:lstStyle/>
          <a:p>
            <a:pPr defTabSz="685165" fontAlgn="base">
              <a:spcBef>
                <a:spcPct val="0"/>
              </a:spcBef>
              <a:spcAft>
                <a:spcPct val="0"/>
              </a:spcAft>
            </a:pPr>
            <a:r>
              <a:rPr lang="en-US" altLang="zh-CN" sz="2800" dirty="0">
                <a:ea typeface="微软雅黑 Light" panose="020B0502040204020203" pitchFamily="34" charset="-122"/>
              </a:rPr>
              <a:t>32</a:t>
            </a:r>
            <a:r>
              <a:rPr lang="en-US" altLang="zh-CN" sz="1600" dirty="0">
                <a:ea typeface="微软雅黑 Light" panose="020B0502040204020203" pitchFamily="34" charset="-122"/>
              </a:rPr>
              <a:t>%</a:t>
            </a:r>
            <a:endParaRPr lang="zh-CN" altLang="en-US" dirty="0">
              <a:ea typeface="微软雅黑 Light" panose="020B0502040204020203" pitchFamily="34" charset="-122"/>
            </a:endParaRPr>
          </a:p>
        </p:txBody>
      </p:sp>
      <p:sp>
        <p:nvSpPr>
          <p:cNvPr id="149" name="TextBox 297"/>
          <p:cNvSpPr txBox="1"/>
          <p:nvPr/>
        </p:nvSpPr>
        <p:spPr>
          <a:xfrm>
            <a:off x="4896853" y="2244624"/>
            <a:ext cx="651438" cy="500127"/>
          </a:xfrm>
          <a:prstGeom prst="rect">
            <a:avLst/>
          </a:prstGeom>
          <a:noFill/>
        </p:spPr>
        <p:txBody>
          <a:bodyPr wrap="none" lIns="68569" tIns="34285" rIns="68569" bIns="34285" rtlCol="0">
            <a:spAutoFit/>
          </a:bodyPr>
          <a:lstStyle/>
          <a:p>
            <a:pPr defTabSz="685165" fontAlgn="base">
              <a:spcBef>
                <a:spcPct val="0"/>
              </a:spcBef>
              <a:spcAft>
                <a:spcPct val="0"/>
              </a:spcAft>
            </a:pPr>
            <a:r>
              <a:rPr lang="en-US" altLang="zh-CN" sz="2800" dirty="0">
                <a:ea typeface="微软雅黑 Light" panose="020B0502040204020203" pitchFamily="34" charset="-122"/>
              </a:rPr>
              <a:t>34</a:t>
            </a:r>
            <a:r>
              <a:rPr lang="en-US" altLang="zh-CN" sz="1600" dirty="0">
                <a:ea typeface="微软雅黑 Light" panose="020B0502040204020203" pitchFamily="34" charset="-122"/>
              </a:rPr>
              <a:t>%</a:t>
            </a:r>
            <a:endParaRPr lang="zh-CN" altLang="en-US" dirty="0">
              <a:ea typeface="微软雅黑 Light" panose="020B0502040204020203" pitchFamily="34" charset="-122"/>
            </a:endParaRPr>
          </a:p>
        </p:txBody>
      </p:sp>
      <p:sp>
        <p:nvSpPr>
          <p:cNvPr id="150" name="TextBox 298"/>
          <p:cNvSpPr txBox="1"/>
          <p:nvPr/>
        </p:nvSpPr>
        <p:spPr>
          <a:xfrm>
            <a:off x="4896853" y="2739013"/>
            <a:ext cx="651438" cy="500127"/>
          </a:xfrm>
          <a:prstGeom prst="rect">
            <a:avLst/>
          </a:prstGeom>
          <a:noFill/>
        </p:spPr>
        <p:txBody>
          <a:bodyPr wrap="none" lIns="68569" tIns="34285" rIns="68569" bIns="34285" rtlCol="0">
            <a:spAutoFit/>
          </a:bodyPr>
          <a:lstStyle/>
          <a:p>
            <a:pPr defTabSz="685165" fontAlgn="base">
              <a:spcBef>
                <a:spcPct val="0"/>
              </a:spcBef>
              <a:spcAft>
                <a:spcPct val="0"/>
              </a:spcAft>
            </a:pPr>
            <a:r>
              <a:rPr lang="en-US" altLang="zh-CN" sz="2800" dirty="0">
                <a:ea typeface="微软雅黑 Light" panose="020B0502040204020203" pitchFamily="34" charset="-122"/>
              </a:rPr>
              <a:t>14</a:t>
            </a:r>
            <a:r>
              <a:rPr lang="en-US" altLang="zh-CN" sz="1600" dirty="0">
                <a:ea typeface="微软雅黑 Light" panose="020B0502040204020203" pitchFamily="34" charset="-122"/>
              </a:rPr>
              <a:t>%</a:t>
            </a:r>
            <a:endParaRPr lang="zh-CN" altLang="en-US" dirty="0">
              <a:ea typeface="微软雅黑 Light" panose="020B0502040204020203" pitchFamily="34" charset="-122"/>
            </a:endParaRPr>
          </a:p>
        </p:txBody>
      </p:sp>
      <p:sp>
        <p:nvSpPr>
          <p:cNvPr id="151" name="TextBox 299"/>
          <p:cNvSpPr txBox="1"/>
          <p:nvPr/>
        </p:nvSpPr>
        <p:spPr>
          <a:xfrm>
            <a:off x="4896853" y="3272413"/>
            <a:ext cx="651438" cy="500127"/>
          </a:xfrm>
          <a:prstGeom prst="rect">
            <a:avLst/>
          </a:prstGeom>
          <a:noFill/>
        </p:spPr>
        <p:txBody>
          <a:bodyPr wrap="none" lIns="68569" tIns="34285" rIns="68569" bIns="34285" rtlCol="0">
            <a:spAutoFit/>
          </a:bodyPr>
          <a:lstStyle/>
          <a:p>
            <a:pPr defTabSz="685165" fontAlgn="base">
              <a:spcBef>
                <a:spcPct val="0"/>
              </a:spcBef>
              <a:spcAft>
                <a:spcPct val="0"/>
              </a:spcAft>
            </a:pPr>
            <a:r>
              <a:rPr lang="en-US" altLang="zh-CN" sz="2800" dirty="0">
                <a:ea typeface="微软雅黑 Light" panose="020B0502040204020203" pitchFamily="34" charset="-122"/>
              </a:rPr>
              <a:t>12</a:t>
            </a:r>
            <a:r>
              <a:rPr lang="en-US" altLang="zh-CN" sz="1600" dirty="0">
                <a:ea typeface="微软雅黑 Light" panose="020B0502040204020203" pitchFamily="34" charset="-122"/>
              </a:rPr>
              <a:t>%</a:t>
            </a:r>
            <a:endParaRPr lang="zh-CN" altLang="en-US" dirty="0">
              <a:ea typeface="微软雅黑 Light" panose="020B0502040204020203" pitchFamily="34" charset="-122"/>
            </a:endParaRPr>
          </a:p>
        </p:txBody>
      </p:sp>
      <p:sp>
        <p:nvSpPr>
          <p:cNvPr id="152" name="TextBox 300"/>
          <p:cNvSpPr txBox="1"/>
          <p:nvPr/>
        </p:nvSpPr>
        <p:spPr>
          <a:xfrm>
            <a:off x="4896853" y="3844736"/>
            <a:ext cx="651438" cy="500127"/>
          </a:xfrm>
          <a:prstGeom prst="rect">
            <a:avLst/>
          </a:prstGeom>
          <a:noFill/>
        </p:spPr>
        <p:txBody>
          <a:bodyPr wrap="none" lIns="68569" tIns="34285" rIns="68569" bIns="34285" rtlCol="0">
            <a:spAutoFit/>
          </a:bodyPr>
          <a:lstStyle/>
          <a:p>
            <a:pPr defTabSz="685165" fontAlgn="base">
              <a:spcBef>
                <a:spcPct val="0"/>
              </a:spcBef>
              <a:spcAft>
                <a:spcPct val="0"/>
              </a:spcAft>
            </a:pPr>
            <a:r>
              <a:rPr lang="en-US" altLang="zh-CN" sz="2800" dirty="0">
                <a:ea typeface="微软雅黑 Light" panose="020B0502040204020203" pitchFamily="34" charset="-122"/>
              </a:rPr>
              <a:t>18</a:t>
            </a:r>
            <a:r>
              <a:rPr lang="en-US" altLang="zh-CN" sz="1600" dirty="0">
                <a:ea typeface="微软雅黑 Light" panose="020B0502040204020203" pitchFamily="34" charset="-122"/>
              </a:rPr>
              <a:t>%</a:t>
            </a:r>
            <a:endParaRPr lang="zh-CN" altLang="en-US" dirty="0">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500"/>
                                        <p:tgtEl>
                                          <p:spTgt spid="95"/>
                                        </p:tgtEl>
                                      </p:cBhvr>
                                    </p:animEffect>
                                  </p:childTnLst>
                                </p:cTn>
                              </p:par>
                              <p:par>
                                <p:cTn id="14" presetID="10" presetClass="entr" presetSubtype="0" fill="hold" nodeType="with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fade">
                                      <p:cBhvr>
                                        <p:cTn id="16" dur="500"/>
                                        <p:tgtEl>
                                          <p:spTgt spid="1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500"/>
                                        <p:tgtEl>
                                          <p:spTgt spid="1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fade">
                                      <p:cBhvr>
                                        <p:cTn id="28" dur="500"/>
                                        <p:tgtEl>
                                          <p:spTgt spid="1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7"/>
                                        </p:tgtEl>
                                        <p:attrNameLst>
                                          <p:attrName>style.visibility</p:attrName>
                                        </p:attrNameLst>
                                      </p:cBhvr>
                                      <p:to>
                                        <p:strVal val="visible"/>
                                      </p:to>
                                    </p:set>
                                    <p:animEffect transition="in" filter="fade">
                                      <p:cBhvr>
                                        <p:cTn id="31" dur="500"/>
                                        <p:tgtEl>
                                          <p:spTgt spid="1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8"/>
                                        </p:tgtEl>
                                        <p:attrNameLst>
                                          <p:attrName>style.visibility</p:attrName>
                                        </p:attrNameLst>
                                      </p:cBhvr>
                                      <p:to>
                                        <p:strVal val="visible"/>
                                      </p:to>
                                    </p:set>
                                    <p:animEffect transition="in" filter="fade">
                                      <p:cBhvr>
                                        <p:cTn id="34" dur="500"/>
                                        <p:tgtEl>
                                          <p:spTgt spid="1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500"/>
                                        <p:tgtEl>
                                          <p:spTgt spid="1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fade">
                                      <p:cBhvr>
                                        <p:cTn id="40" dur="500"/>
                                        <p:tgtEl>
                                          <p:spTgt spid="1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1"/>
                                        </p:tgtEl>
                                        <p:attrNameLst>
                                          <p:attrName>style.visibility</p:attrName>
                                        </p:attrNameLst>
                                      </p:cBhvr>
                                      <p:to>
                                        <p:strVal val="visible"/>
                                      </p:to>
                                    </p:set>
                                    <p:animEffect transition="in" filter="fade">
                                      <p:cBhvr>
                                        <p:cTn id="43" dur="500"/>
                                        <p:tgtEl>
                                          <p:spTgt spid="1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2"/>
                                        </p:tgtEl>
                                        <p:attrNameLst>
                                          <p:attrName>style.visibility</p:attrName>
                                        </p:attrNameLst>
                                      </p:cBhvr>
                                      <p:to>
                                        <p:strVal val="visible"/>
                                      </p:to>
                                    </p:set>
                                    <p:animEffect transition="in" filter="fade">
                                      <p:cBhvr>
                                        <p:cTn id="46" dur="500"/>
                                        <p:tgtEl>
                                          <p:spTgt spid="13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fade">
                                      <p:cBhvr>
                                        <p:cTn id="49" dur="500"/>
                                        <p:tgtEl>
                                          <p:spTgt spid="1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5"/>
                                        </p:tgtEl>
                                        <p:attrNameLst>
                                          <p:attrName>style.visibility</p:attrName>
                                        </p:attrNameLst>
                                      </p:cBhvr>
                                      <p:to>
                                        <p:strVal val="visible"/>
                                      </p:to>
                                    </p:set>
                                    <p:animEffect transition="in" filter="fade">
                                      <p:cBhvr>
                                        <p:cTn id="55" dur="500"/>
                                        <p:tgtEl>
                                          <p:spTgt spid="1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6"/>
                                        </p:tgtEl>
                                        <p:attrNameLst>
                                          <p:attrName>style.visibility</p:attrName>
                                        </p:attrNameLst>
                                      </p:cBhvr>
                                      <p:to>
                                        <p:strVal val="visible"/>
                                      </p:to>
                                    </p:set>
                                    <p:animEffect transition="in" filter="fade">
                                      <p:cBhvr>
                                        <p:cTn id="58" dur="500"/>
                                        <p:tgtEl>
                                          <p:spTgt spid="13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7"/>
                                        </p:tgtEl>
                                        <p:attrNameLst>
                                          <p:attrName>style.visibility</p:attrName>
                                        </p:attrNameLst>
                                      </p:cBhvr>
                                      <p:to>
                                        <p:strVal val="visible"/>
                                      </p:to>
                                    </p:set>
                                    <p:animEffect transition="in" filter="fade">
                                      <p:cBhvr>
                                        <p:cTn id="61" dur="500"/>
                                        <p:tgtEl>
                                          <p:spTgt spid="13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8"/>
                                        </p:tgtEl>
                                        <p:attrNameLst>
                                          <p:attrName>style.visibility</p:attrName>
                                        </p:attrNameLst>
                                      </p:cBhvr>
                                      <p:to>
                                        <p:strVal val="visible"/>
                                      </p:to>
                                    </p:set>
                                    <p:animEffect transition="in" filter="fade">
                                      <p:cBhvr>
                                        <p:cTn id="64" dur="500"/>
                                        <p:tgtEl>
                                          <p:spTgt spid="13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9"/>
                                        </p:tgtEl>
                                        <p:attrNameLst>
                                          <p:attrName>style.visibility</p:attrName>
                                        </p:attrNameLst>
                                      </p:cBhvr>
                                      <p:to>
                                        <p:strVal val="visible"/>
                                      </p:to>
                                    </p:set>
                                    <p:animEffect transition="in" filter="fade">
                                      <p:cBhvr>
                                        <p:cTn id="67" dur="500"/>
                                        <p:tgtEl>
                                          <p:spTgt spid="13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0"/>
                                        </p:tgtEl>
                                        <p:attrNameLst>
                                          <p:attrName>style.visibility</p:attrName>
                                        </p:attrNameLst>
                                      </p:cBhvr>
                                      <p:to>
                                        <p:strVal val="visible"/>
                                      </p:to>
                                    </p:set>
                                    <p:animEffect transition="in" filter="fade">
                                      <p:cBhvr>
                                        <p:cTn id="70" dur="500"/>
                                        <p:tgtEl>
                                          <p:spTgt spid="140"/>
                                        </p:tgtEl>
                                      </p:cBhvr>
                                    </p:animEffect>
                                  </p:childTnLst>
                                </p:cTn>
                              </p:par>
                            </p:childTnLst>
                          </p:cTn>
                        </p:par>
                        <p:par>
                          <p:cTn id="71" fill="hold">
                            <p:stCondLst>
                              <p:cond delay="500"/>
                            </p:stCondLst>
                            <p:childTnLst>
                              <p:par>
                                <p:cTn id="72" presetID="49" presetClass="entr" presetSubtype="0" decel="10000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 calcmode="lin" valueType="num">
                                      <p:cBhvr>
                                        <p:cTn id="76" dur="500" fill="hold"/>
                                        <p:tgtEl>
                                          <p:spTgt spid="141"/>
                                        </p:tgtEl>
                                        <p:attrNameLst>
                                          <p:attrName>style.rotation</p:attrName>
                                        </p:attrNameLst>
                                      </p:cBhvr>
                                      <p:tavLst>
                                        <p:tav tm="0">
                                          <p:val>
                                            <p:fltVal val="360"/>
                                          </p:val>
                                        </p:tav>
                                        <p:tav tm="100000">
                                          <p:val>
                                            <p:fltVal val="0"/>
                                          </p:val>
                                        </p:tav>
                                      </p:tavLst>
                                    </p:anim>
                                    <p:animEffect transition="in" filter="fade">
                                      <p:cBhvr>
                                        <p:cTn id="77" dur="500"/>
                                        <p:tgtEl>
                                          <p:spTgt spid="141"/>
                                        </p:tgtEl>
                                      </p:cBhvr>
                                    </p:animEffect>
                                  </p:childTnLst>
                                </p:cTn>
                              </p:par>
                              <p:par>
                                <p:cTn id="78" presetID="49" presetClass="entr" presetSubtype="0" decel="100000" fill="hold" grpId="0" nodeType="withEffect">
                                  <p:stCondLst>
                                    <p:cond delay="0"/>
                                  </p:stCondLst>
                                  <p:childTnLst>
                                    <p:set>
                                      <p:cBhvr>
                                        <p:cTn id="79" dur="1" fill="hold">
                                          <p:stCondLst>
                                            <p:cond delay="0"/>
                                          </p:stCondLst>
                                        </p:cTn>
                                        <p:tgtEl>
                                          <p:spTgt spid="142"/>
                                        </p:tgtEl>
                                        <p:attrNameLst>
                                          <p:attrName>style.visibility</p:attrName>
                                        </p:attrNameLst>
                                      </p:cBhvr>
                                      <p:to>
                                        <p:strVal val="visible"/>
                                      </p:to>
                                    </p:set>
                                    <p:anim calcmode="lin" valueType="num">
                                      <p:cBhvr>
                                        <p:cTn id="80" dur="500" fill="hold"/>
                                        <p:tgtEl>
                                          <p:spTgt spid="142"/>
                                        </p:tgtEl>
                                        <p:attrNameLst>
                                          <p:attrName>ppt_w</p:attrName>
                                        </p:attrNameLst>
                                      </p:cBhvr>
                                      <p:tavLst>
                                        <p:tav tm="0">
                                          <p:val>
                                            <p:fltVal val="0"/>
                                          </p:val>
                                        </p:tav>
                                        <p:tav tm="100000">
                                          <p:val>
                                            <p:strVal val="#ppt_w"/>
                                          </p:val>
                                        </p:tav>
                                      </p:tavLst>
                                    </p:anim>
                                    <p:anim calcmode="lin" valueType="num">
                                      <p:cBhvr>
                                        <p:cTn id="81" dur="500" fill="hold"/>
                                        <p:tgtEl>
                                          <p:spTgt spid="142"/>
                                        </p:tgtEl>
                                        <p:attrNameLst>
                                          <p:attrName>ppt_h</p:attrName>
                                        </p:attrNameLst>
                                      </p:cBhvr>
                                      <p:tavLst>
                                        <p:tav tm="0">
                                          <p:val>
                                            <p:fltVal val="0"/>
                                          </p:val>
                                        </p:tav>
                                        <p:tav tm="100000">
                                          <p:val>
                                            <p:strVal val="#ppt_h"/>
                                          </p:val>
                                        </p:tav>
                                      </p:tavLst>
                                    </p:anim>
                                    <p:anim calcmode="lin" valueType="num">
                                      <p:cBhvr>
                                        <p:cTn id="82" dur="500" fill="hold"/>
                                        <p:tgtEl>
                                          <p:spTgt spid="142"/>
                                        </p:tgtEl>
                                        <p:attrNameLst>
                                          <p:attrName>style.rotation</p:attrName>
                                        </p:attrNameLst>
                                      </p:cBhvr>
                                      <p:tavLst>
                                        <p:tav tm="0">
                                          <p:val>
                                            <p:fltVal val="360"/>
                                          </p:val>
                                        </p:tav>
                                        <p:tav tm="100000">
                                          <p:val>
                                            <p:fltVal val="0"/>
                                          </p:val>
                                        </p:tav>
                                      </p:tavLst>
                                    </p:anim>
                                    <p:animEffect transition="in" filter="fade">
                                      <p:cBhvr>
                                        <p:cTn id="83" dur="500"/>
                                        <p:tgtEl>
                                          <p:spTgt spid="142"/>
                                        </p:tgtEl>
                                      </p:cBhvr>
                                    </p:animEffect>
                                  </p:childTnLst>
                                </p:cTn>
                              </p:par>
                              <p:par>
                                <p:cTn id="84" presetID="49" presetClass="entr" presetSubtype="0" decel="100000" fill="hold" grpId="0" nodeType="withEffect">
                                  <p:stCondLst>
                                    <p:cond delay="0"/>
                                  </p:stCondLst>
                                  <p:childTnLst>
                                    <p:set>
                                      <p:cBhvr>
                                        <p:cTn id="85" dur="1" fill="hold">
                                          <p:stCondLst>
                                            <p:cond delay="0"/>
                                          </p:stCondLst>
                                        </p:cTn>
                                        <p:tgtEl>
                                          <p:spTgt spid="143"/>
                                        </p:tgtEl>
                                        <p:attrNameLst>
                                          <p:attrName>style.visibility</p:attrName>
                                        </p:attrNameLst>
                                      </p:cBhvr>
                                      <p:to>
                                        <p:strVal val="visible"/>
                                      </p:to>
                                    </p:set>
                                    <p:anim calcmode="lin" valueType="num">
                                      <p:cBhvr>
                                        <p:cTn id="86" dur="500" fill="hold"/>
                                        <p:tgtEl>
                                          <p:spTgt spid="143"/>
                                        </p:tgtEl>
                                        <p:attrNameLst>
                                          <p:attrName>ppt_w</p:attrName>
                                        </p:attrNameLst>
                                      </p:cBhvr>
                                      <p:tavLst>
                                        <p:tav tm="0">
                                          <p:val>
                                            <p:fltVal val="0"/>
                                          </p:val>
                                        </p:tav>
                                        <p:tav tm="100000">
                                          <p:val>
                                            <p:strVal val="#ppt_w"/>
                                          </p:val>
                                        </p:tav>
                                      </p:tavLst>
                                    </p:anim>
                                    <p:anim calcmode="lin" valueType="num">
                                      <p:cBhvr>
                                        <p:cTn id="87" dur="500" fill="hold"/>
                                        <p:tgtEl>
                                          <p:spTgt spid="143"/>
                                        </p:tgtEl>
                                        <p:attrNameLst>
                                          <p:attrName>ppt_h</p:attrName>
                                        </p:attrNameLst>
                                      </p:cBhvr>
                                      <p:tavLst>
                                        <p:tav tm="0">
                                          <p:val>
                                            <p:fltVal val="0"/>
                                          </p:val>
                                        </p:tav>
                                        <p:tav tm="100000">
                                          <p:val>
                                            <p:strVal val="#ppt_h"/>
                                          </p:val>
                                        </p:tav>
                                      </p:tavLst>
                                    </p:anim>
                                    <p:anim calcmode="lin" valueType="num">
                                      <p:cBhvr>
                                        <p:cTn id="88" dur="500" fill="hold"/>
                                        <p:tgtEl>
                                          <p:spTgt spid="143"/>
                                        </p:tgtEl>
                                        <p:attrNameLst>
                                          <p:attrName>style.rotation</p:attrName>
                                        </p:attrNameLst>
                                      </p:cBhvr>
                                      <p:tavLst>
                                        <p:tav tm="0">
                                          <p:val>
                                            <p:fltVal val="360"/>
                                          </p:val>
                                        </p:tav>
                                        <p:tav tm="100000">
                                          <p:val>
                                            <p:fltVal val="0"/>
                                          </p:val>
                                        </p:tav>
                                      </p:tavLst>
                                    </p:anim>
                                    <p:animEffect transition="in" filter="fade">
                                      <p:cBhvr>
                                        <p:cTn id="89" dur="500"/>
                                        <p:tgtEl>
                                          <p:spTgt spid="143"/>
                                        </p:tgtEl>
                                      </p:cBhvr>
                                    </p:animEffect>
                                  </p:childTnLst>
                                </p:cTn>
                              </p:par>
                              <p:par>
                                <p:cTn id="90" presetID="49" presetClass="entr" presetSubtype="0" decel="100000" fill="hold" grpId="0" nodeType="withEffect">
                                  <p:stCondLst>
                                    <p:cond delay="0"/>
                                  </p:stCondLst>
                                  <p:childTnLst>
                                    <p:set>
                                      <p:cBhvr>
                                        <p:cTn id="91" dur="1" fill="hold">
                                          <p:stCondLst>
                                            <p:cond delay="0"/>
                                          </p:stCondLst>
                                        </p:cTn>
                                        <p:tgtEl>
                                          <p:spTgt spid="144"/>
                                        </p:tgtEl>
                                        <p:attrNameLst>
                                          <p:attrName>style.visibility</p:attrName>
                                        </p:attrNameLst>
                                      </p:cBhvr>
                                      <p:to>
                                        <p:strVal val="visible"/>
                                      </p:to>
                                    </p:set>
                                    <p:anim calcmode="lin" valueType="num">
                                      <p:cBhvr>
                                        <p:cTn id="92" dur="500" fill="hold"/>
                                        <p:tgtEl>
                                          <p:spTgt spid="144"/>
                                        </p:tgtEl>
                                        <p:attrNameLst>
                                          <p:attrName>ppt_w</p:attrName>
                                        </p:attrNameLst>
                                      </p:cBhvr>
                                      <p:tavLst>
                                        <p:tav tm="0">
                                          <p:val>
                                            <p:fltVal val="0"/>
                                          </p:val>
                                        </p:tav>
                                        <p:tav tm="100000">
                                          <p:val>
                                            <p:strVal val="#ppt_w"/>
                                          </p:val>
                                        </p:tav>
                                      </p:tavLst>
                                    </p:anim>
                                    <p:anim calcmode="lin" valueType="num">
                                      <p:cBhvr>
                                        <p:cTn id="93" dur="500" fill="hold"/>
                                        <p:tgtEl>
                                          <p:spTgt spid="144"/>
                                        </p:tgtEl>
                                        <p:attrNameLst>
                                          <p:attrName>ppt_h</p:attrName>
                                        </p:attrNameLst>
                                      </p:cBhvr>
                                      <p:tavLst>
                                        <p:tav tm="0">
                                          <p:val>
                                            <p:fltVal val="0"/>
                                          </p:val>
                                        </p:tav>
                                        <p:tav tm="100000">
                                          <p:val>
                                            <p:strVal val="#ppt_h"/>
                                          </p:val>
                                        </p:tav>
                                      </p:tavLst>
                                    </p:anim>
                                    <p:anim calcmode="lin" valueType="num">
                                      <p:cBhvr>
                                        <p:cTn id="94" dur="500" fill="hold"/>
                                        <p:tgtEl>
                                          <p:spTgt spid="144"/>
                                        </p:tgtEl>
                                        <p:attrNameLst>
                                          <p:attrName>style.rotation</p:attrName>
                                        </p:attrNameLst>
                                      </p:cBhvr>
                                      <p:tavLst>
                                        <p:tav tm="0">
                                          <p:val>
                                            <p:fltVal val="360"/>
                                          </p:val>
                                        </p:tav>
                                        <p:tav tm="100000">
                                          <p:val>
                                            <p:fltVal val="0"/>
                                          </p:val>
                                        </p:tav>
                                      </p:tavLst>
                                    </p:anim>
                                    <p:animEffect transition="in" filter="fade">
                                      <p:cBhvr>
                                        <p:cTn id="95" dur="500"/>
                                        <p:tgtEl>
                                          <p:spTgt spid="144"/>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145"/>
                                        </p:tgtEl>
                                        <p:attrNameLst>
                                          <p:attrName>style.visibility</p:attrName>
                                        </p:attrNameLst>
                                      </p:cBhvr>
                                      <p:to>
                                        <p:strVal val="visible"/>
                                      </p:to>
                                    </p:set>
                                    <p:anim calcmode="lin" valueType="num">
                                      <p:cBhvr>
                                        <p:cTn id="98" dur="500" fill="hold"/>
                                        <p:tgtEl>
                                          <p:spTgt spid="145"/>
                                        </p:tgtEl>
                                        <p:attrNameLst>
                                          <p:attrName>ppt_w</p:attrName>
                                        </p:attrNameLst>
                                      </p:cBhvr>
                                      <p:tavLst>
                                        <p:tav tm="0">
                                          <p:val>
                                            <p:fltVal val="0"/>
                                          </p:val>
                                        </p:tav>
                                        <p:tav tm="100000">
                                          <p:val>
                                            <p:strVal val="#ppt_w"/>
                                          </p:val>
                                        </p:tav>
                                      </p:tavLst>
                                    </p:anim>
                                    <p:anim calcmode="lin" valueType="num">
                                      <p:cBhvr>
                                        <p:cTn id="99" dur="500" fill="hold"/>
                                        <p:tgtEl>
                                          <p:spTgt spid="145"/>
                                        </p:tgtEl>
                                        <p:attrNameLst>
                                          <p:attrName>ppt_h</p:attrName>
                                        </p:attrNameLst>
                                      </p:cBhvr>
                                      <p:tavLst>
                                        <p:tav tm="0">
                                          <p:val>
                                            <p:fltVal val="0"/>
                                          </p:val>
                                        </p:tav>
                                        <p:tav tm="100000">
                                          <p:val>
                                            <p:strVal val="#ppt_h"/>
                                          </p:val>
                                        </p:tav>
                                      </p:tavLst>
                                    </p:anim>
                                    <p:anim calcmode="lin" valueType="num">
                                      <p:cBhvr>
                                        <p:cTn id="100" dur="500" fill="hold"/>
                                        <p:tgtEl>
                                          <p:spTgt spid="145"/>
                                        </p:tgtEl>
                                        <p:attrNameLst>
                                          <p:attrName>style.rotation</p:attrName>
                                        </p:attrNameLst>
                                      </p:cBhvr>
                                      <p:tavLst>
                                        <p:tav tm="0">
                                          <p:val>
                                            <p:fltVal val="360"/>
                                          </p:val>
                                        </p:tav>
                                        <p:tav tm="100000">
                                          <p:val>
                                            <p:fltVal val="0"/>
                                          </p:val>
                                        </p:tav>
                                      </p:tavLst>
                                    </p:anim>
                                    <p:animEffect transition="in" filter="fade">
                                      <p:cBhvr>
                                        <p:cTn id="101" dur="500"/>
                                        <p:tgtEl>
                                          <p:spTgt spid="145"/>
                                        </p:tgtEl>
                                      </p:cBhvr>
                                    </p:animEffect>
                                  </p:childTnLst>
                                </p:cTn>
                              </p:par>
                              <p:par>
                                <p:cTn id="102" presetID="49" presetClass="entr" presetSubtype="0" decel="100000" fill="hold" grpId="0" nodeType="withEffect">
                                  <p:stCondLst>
                                    <p:cond delay="0"/>
                                  </p:stCondLst>
                                  <p:childTnLst>
                                    <p:set>
                                      <p:cBhvr>
                                        <p:cTn id="103" dur="1" fill="hold">
                                          <p:stCondLst>
                                            <p:cond delay="0"/>
                                          </p:stCondLst>
                                        </p:cTn>
                                        <p:tgtEl>
                                          <p:spTgt spid="146"/>
                                        </p:tgtEl>
                                        <p:attrNameLst>
                                          <p:attrName>style.visibility</p:attrName>
                                        </p:attrNameLst>
                                      </p:cBhvr>
                                      <p:to>
                                        <p:strVal val="visible"/>
                                      </p:to>
                                    </p:set>
                                    <p:anim calcmode="lin" valueType="num">
                                      <p:cBhvr>
                                        <p:cTn id="104" dur="500" fill="hold"/>
                                        <p:tgtEl>
                                          <p:spTgt spid="146"/>
                                        </p:tgtEl>
                                        <p:attrNameLst>
                                          <p:attrName>ppt_w</p:attrName>
                                        </p:attrNameLst>
                                      </p:cBhvr>
                                      <p:tavLst>
                                        <p:tav tm="0">
                                          <p:val>
                                            <p:fltVal val="0"/>
                                          </p:val>
                                        </p:tav>
                                        <p:tav tm="100000">
                                          <p:val>
                                            <p:strVal val="#ppt_w"/>
                                          </p:val>
                                        </p:tav>
                                      </p:tavLst>
                                    </p:anim>
                                    <p:anim calcmode="lin" valueType="num">
                                      <p:cBhvr>
                                        <p:cTn id="105" dur="500" fill="hold"/>
                                        <p:tgtEl>
                                          <p:spTgt spid="146"/>
                                        </p:tgtEl>
                                        <p:attrNameLst>
                                          <p:attrName>ppt_h</p:attrName>
                                        </p:attrNameLst>
                                      </p:cBhvr>
                                      <p:tavLst>
                                        <p:tav tm="0">
                                          <p:val>
                                            <p:fltVal val="0"/>
                                          </p:val>
                                        </p:tav>
                                        <p:tav tm="100000">
                                          <p:val>
                                            <p:strVal val="#ppt_h"/>
                                          </p:val>
                                        </p:tav>
                                      </p:tavLst>
                                    </p:anim>
                                    <p:anim calcmode="lin" valueType="num">
                                      <p:cBhvr>
                                        <p:cTn id="106" dur="500" fill="hold"/>
                                        <p:tgtEl>
                                          <p:spTgt spid="146"/>
                                        </p:tgtEl>
                                        <p:attrNameLst>
                                          <p:attrName>style.rotation</p:attrName>
                                        </p:attrNameLst>
                                      </p:cBhvr>
                                      <p:tavLst>
                                        <p:tav tm="0">
                                          <p:val>
                                            <p:fltVal val="360"/>
                                          </p:val>
                                        </p:tav>
                                        <p:tav tm="100000">
                                          <p:val>
                                            <p:fltVal val="0"/>
                                          </p:val>
                                        </p:tav>
                                      </p:tavLst>
                                    </p:anim>
                                    <p:animEffect transition="in" filter="fade">
                                      <p:cBhvr>
                                        <p:cTn id="107" dur="500"/>
                                        <p:tgtEl>
                                          <p:spTgt spid="146"/>
                                        </p:tgtEl>
                                      </p:cBhvr>
                                    </p:animEffect>
                                  </p:childTnLst>
                                </p:cTn>
                              </p:par>
                              <p:par>
                                <p:cTn id="108" presetID="49" presetClass="entr" presetSubtype="0" decel="100000" fill="hold" grpId="0" nodeType="withEffect">
                                  <p:stCondLst>
                                    <p:cond delay="0"/>
                                  </p:stCondLst>
                                  <p:childTnLst>
                                    <p:set>
                                      <p:cBhvr>
                                        <p:cTn id="109" dur="1" fill="hold">
                                          <p:stCondLst>
                                            <p:cond delay="0"/>
                                          </p:stCondLst>
                                        </p:cTn>
                                        <p:tgtEl>
                                          <p:spTgt spid="147"/>
                                        </p:tgtEl>
                                        <p:attrNameLst>
                                          <p:attrName>style.visibility</p:attrName>
                                        </p:attrNameLst>
                                      </p:cBhvr>
                                      <p:to>
                                        <p:strVal val="visible"/>
                                      </p:to>
                                    </p:set>
                                    <p:anim calcmode="lin" valueType="num">
                                      <p:cBhvr>
                                        <p:cTn id="110" dur="500" fill="hold"/>
                                        <p:tgtEl>
                                          <p:spTgt spid="147"/>
                                        </p:tgtEl>
                                        <p:attrNameLst>
                                          <p:attrName>ppt_w</p:attrName>
                                        </p:attrNameLst>
                                      </p:cBhvr>
                                      <p:tavLst>
                                        <p:tav tm="0">
                                          <p:val>
                                            <p:fltVal val="0"/>
                                          </p:val>
                                        </p:tav>
                                        <p:tav tm="100000">
                                          <p:val>
                                            <p:strVal val="#ppt_w"/>
                                          </p:val>
                                        </p:tav>
                                      </p:tavLst>
                                    </p:anim>
                                    <p:anim calcmode="lin" valueType="num">
                                      <p:cBhvr>
                                        <p:cTn id="111" dur="500" fill="hold"/>
                                        <p:tgtEl>
                                          <p:spTgt spid="147"/>
                                        </p:tgtEl>
                                        <p:attrNameLst>
                                          <p:attrName>ppt_h</p:attrName>
                                        </p:attrNameLst>
                                      </p:cBhvr>
                                      <p:tavLst>
                                        <p:tav tm="0">
                                          <p:val>
                                            <p:fltVal val="0"/>
                                          </p:val>
                                        </p:tav>
                                        <p:tav tm="100000">
                                          <p:val>
                                            <p:strVal val="#ppt_h"/>
                                          </p:val>
                                        </p:tav>
                                      </p:tavLst>
                                    </p:anim>
                                    <p:anim calcmode="lin" valueType="num">
                                      <p:cBhvr>
                                        <p:cTn id="112" dur="500" fill="hold"/>
                                        <p:tgtEl>
                                          <p:spTgt spid="147"/>
                                        </p:tgtEl>
                                        <p:attrNameLst>
                                          <p:attrName>style.rotation</p:attrName>
                                        </p:attrNameLst>
                                      </p:cBhvr>
                                      <p:tavLst>
                                        <p:tav tm="0">
                                          <p:val>
                                            <p:fltVal val="360"/>
                                          </p:val>
                                        </p:tav>
                                        <p:tav tm="100000">
                                          <p:val>
                                            <p:fltVal val="0"/>
                                          </p:val>
                                        </p:tav>
                                      </p:tavLst>
                                    </p:anim>
                                    <p:animEffect transition="in" filter="fade">
                                      <p:cBhvr>
                                        <p:cTn id="113" dur="500"/>
                                        <p:tgtEl>
                                          <p:spTgt spid="147"/>
                                        </p:tgtEl>
                                      </p:cBhvr>
                                    </p:animEffect>
                                  </p:childTnLst>
                                </p:cTn>
                              </p:par>
                              <p:par>
                                <p:cTn id="114" presetID="49" presetClass="entr" presetSubtype="0" decel="100000" fill="hold" grpId="0" nodeType="withEffect">
                                  <p:stCondLst>
                                    <p:cond delay="0"/>
                                  </p:stCondLst>
                                  <p:childTnLst>
                                    <p:set>
                                      <p:cBhvr>
                                        <p:cTn id="115" dur="1" fill="hold">
                                          <p:stCondLst>
                                            <p:cond delay="0"/>
                                          </p:stCondLst>
                                        </p:cTn>
                                        <p:tgtEl>
                                          <p:spTgt spid="148"/>
                                        </p:tgtEl>
                                        <p:attrNameLst>
                                          <p:attrName>style.visibility</p:attrName>
                                        </p:attrNameLst>
                                      </p:cBhvr>
                                      <p:to>
                                        <p:strVal val="visible"/>
                                      </p:to>
                                    </p:set>
                                    <p:anim calcmode="lin" valueType="num">
                                      <p:cBhvr>
                                        <p:cTn id="116" dur="500" fill="hold"/>
                                        <p:tgtEl>
                                          <p:spTgt spid="148"/>
                                        </p:tgtEl>
                                        <p:attrNameLst>
                                          <p:attrName>ppt_w</p:attrName>
                                        </p:attrNameLst>
                                      </p:cBhvr>
                                      <p:tavLst>
                                        <p:tav tm="0">
                                          <p:val>
                                            <p:fltVal val="0"/>
                                          </p:val>
                                        </p:tav>
                                        <p:tav tm="100000">
                                          <p:val>
                                            <p:strVal val="#ppt_w"/>
                                          </p:val>
                                        </p:tav>
                                      </p:tavLst>
                                    </p:anim>
                                    <p:anim calcmode="lin" valueType="num">
                                      <p:cBhvr>
                                        <p:cTn id="117" dur="500" fill="hold"/>
                                        <p:tgtEl>
                                          <p:spTgt spid="148"/>
                                        </p:tgtEl>
                                        <p:attrNameLst>
                                          <p:attrName>ppt_h</p:attrName>
                                        </p:attrNameLst>
                                      </p:cBhvr>
                                      <p:tavLst>
                                        <p:tav tm="0">
                                          <p:val>
                                            <p:fltVal val="0"/>
                                          </p:val>
                                        </p:tav>
                                        <p:tav tm="100000">
                                          <p:val>
                                            <p:strVal val="#ppt_h"/>
                                          </p:val>
                                        </p:tav>
                                      </p:tavLst>
                                    </p:anim>
                                    <p:anim calcmode="lin" valueType="num">
                                      <p:cBhvr>
                                        <p:cTn id="118" dur="500" fill="hold"/>
                                        <p:tgtEl>
                                          <p:spTgt spid="148"/>
                                        </p:tgtEl>
                                        <p:attrNameLst>
                                          <p:attrName>style.rotation</p:attrName>
                                        </p:attrNameLst>
                                      </p:cBhvr>
                                      <p:tavLst>
                                        <p:tav tm="0">
                                          <p:val>
                                            <p:fltVal val="360"/>
                                          </p:val>
                                        </p:tav>
                                        <p:tav tm="100000">
                                          <p:val>
                                            <p:fltVal val="0"/>
                                          </p:val>
                                        </p:tav>
                                      </p:tavLst>
                                    </p:anim>
                                    <p:animEffect transition="in" filter="fade">
                                      <p:cBhvr>
                                        <p:cTn id="119" dur="500"/>
                                        <p:tgtEl>
                                          <p:spTgt spid="148"/>
                                        </p:tgtEl>
                                      </p:cBhvr>
                                    </p:animEffect>
                                  </p:childTnLst>
                                </p:cTn>
                              </p:par>
                              <p:par>
                                <p:cTn id="120" presetID="49" presetClass="entr" presetSubtype="0" decel="100000" fill="hold" grpId="0" nodeType="withEffect">
                                  <p:stCondLst>
                                    <p:cond delay="0"/>
                                  </p:stCondLst>
                                  <p:childTnLst>
                                    <p:set>
                                      <p:cBhvr>
                                        <p:cTn id="121" dur="1" fill="hold">
                                          <p:stCondLst>
                                            <p:cond delay="0"/>
                                          </p:stCondLst>
                                        </p:cTn>
                                        <p:tgtEl>
                                          <p:spTgt spid="149"/>
                                        </p:tgtEl>
                                        <p:attrNameLst>
                                          <p:attrName>style.visibility</p:attrName>
                                        </p:attrNameLst>
                                      </p:cBhvr>
                                      <p:to>
                                        <p:strVal val="visible"/>
                                      </p:to>
                                    </p:set>
                                    <p:anim calcmode="lin" valueType="num">
                                      <p:cBhvr>
                                        <p:cTn id="122" dur="500" fill="hold"/>
                                        <p:tgtEl>
                                          <p:spTgt spid="149"/>
                                        </p:tgtEl>
                                        <p:attrNameLst>
                                          <p:attrName>ppt_w</p:attrName>
                                        </p:attrNameLst>
                                      </p:cBhvr>
                                      <p:tavLst>
                                        <p:tav tm="0">
                                          <p:val>
                                            <p:fltVal val="0"/>
                                          </p:val>
                                        </p:tav>
                                        <p:tav tm="100000">
                                          <p:val>
                                            <p:strVal val="#ppt_w"/>
                                          </p:val>
                                        </p:tav>
                                      </p:tavLst>
                                    </p:anim>
                                    <p:anim calcmode="lin" valueType="num">
                                      <p:cBhvr>
                                        <p:cTn id="123" dur="500" fill="hold"/>
                                        <p:tgtEl>
                                          <p:spTgt spid="149"/>
                                        </p:tgtEl>
                                        <p:attrNameLst>
                                          <p:attrName>ppt_h</p:attrName>
                                        </p:attrNameLst>
                                      </p:cBhvr>
                                      <p:tavLst>
                                        <p:tav tm="0">
                                          <p:val>
                                            <p:fltVal val="0"/>
                                          </p:val>
                                        </p:tav>
                                        <p:tav tm="100000">
                                          <p:val>
                                            <p:strVal val="#ppt_h"/>
                                          </p:val>
                                        </p:tav>
                                      </p:tavLst>
                                    </p:anim>
                                    <p:anim calcmode="lin" valueType="num">
                                      <p:cBhvr>
                                        <p:cTn id="124" dur="500" fill="hold"/>
                                        <p:tgtEl>
                                          <p:spTgt spid="149"/>
                                        </p:tgtEl>
                                        <p:attrNameLst>
                                          <p:attrName>style.rotation</p:attrName>
                                        </p:attrNameLst>
                                      </p:cBhvr>
                                      <p:tavLst>
                                        <p:tav tm="0">
                                          <p:val>
                                            <p:fltVal val="360"/>
                                          </p:val>
                                        </p:tav>
                                        <p:tav tm="100000">
                                          <p:val>
                                            <p:fltVal val="0"/>
                                          </p:val>
                                        </p:tav>
                                      </p:tavLst>
                                    </p:anim>
                                    <p:animEffect transition="in" filter="fade">
                                      <p:cBhvr>
                                        <p:cTn id="125" dur="500"/>
                                        <p:tgtEl>
                                          <p:spTgt spid="149"/>
                                        </p:tgtEl>
                                      </p:cBhvr>
                                    </p:animEffect>
                                  </p:childTnLst>
                                </p:cTn>
                              </p:par>
                              <p:par>
                                <p:cTn id="126" presetID="49" presetClass="entr" presetSubtype="0" decel="10000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 calcmode="lin" valueType="num">
                                      <p:cBhvr>
                                        <p:cTn id="128" dur="500" fill="hold"/>
                                        <p:tgtEl>
                                          <p:spTgt spid="150"/>
                                        </p:tgtEl>
                                        <p:attrNameLst>
                                          <p:attrName>ppt_w</p:attrName>
                                        </p:attrNameLst>
                                      </p:cBhvr>
                                      <p:tavLst>
                                        <p:tav tm="0">
                                          <p:val>
                                            <p:fltVal val="0"/>
                                          </p:val>
                                        </p:tav>
                                        <p:tav tm="100000">
                                          <p:val>
                                            <p:strVal val="#ppt_w"/>
                                          </p:val>
                                        </p:tav>
                                      </p:tavLst>
                                    </p:anim>
                                    <p:anim calcmode="lin" valueType="num">
                                      <p:cBhvr>
                                        <p:cTn id="129" dur="500" fill="hold"/>
                                        <p:tgtEl>
                                          <p:spTgt spid="150"/>
                                        </p:tgtEl>
                                        <p:attrNameLst>
                                          <p:attrName>ppt_h</p:attrName>
                                        </p:attrNameLst>
                                      </p:cBhvr>
                                      <p:tavLst>
                                        <p:tav tm="0">
                                          <p:val>
                                            <p:fltVal val="0"/>
                                          </p:val>
                                        </p:tav>
                                        <p:tav tm="100000">
                                          <p:val>
                                            <p:strVal val="#ppt_h"/>
                                          </p:val>
                                        </p:tav>
                                      </p:tavLst>
                                    </p:anim>
                                    <p:anim calcmode="lin" valueType="num">
                                      <p:cBhvr>
                                        <p:cTn id="130" dur="500" fill="hold"/>
                                        <p:tgtEl>
                                          <p:spTgt spid="150"/>
                                        </p:tgtEl>
                                        <p:attrNameLst>
                                          <p:attrName>style.rotation</p:attrName>
                                        </p:attrNameLst>
                                      </p:cBhvr>
                                      <p:tavLst>
                                        <p:tav tm="0">
                                          <p:val>
                                            <p:fltVal val="360"/>
                                          </p:val>
                                        </p:tav>
                                        <p:tav tm="100000">
                                          <p:val>
                                            <p:fltVal val="0"/>
                                          </p:val>
                                        </p:tav>
                                      </p:tavLst>
                                    </p:anim>
                                    <p:animEffect transition="in" filter="fade">
                                      <p:cBhvr>
                                        <p:cTn id="131" dur="500"/>
                                        <p:tgtEl>
                                          <p:spTgt spid="150"/>
                                        </p:tgtEl>
                                      </p:cBhvr>
                                    </p:animEffect>
                                  </p:childTnLst>
                                </p:cTn>
                              </p:par>
                              <p:par>
                                <p:cTn id="132" presetID="49" presetClass="entr" presetSubtype="0" decel="100000" fill="hold" grpId="0" nodeType="withEffect">
                                  <p:stCondLst>
                                    <p:cond delay="0"/>
                                  </p:stCondLst>
                                  <p:childTnLst>
                                    <p:set>
                                      <p:cBhvr>
                                        <p:cTn id="133" dur="1" fill="hold">
                                          <p:stCondLst>
                                            <p:cond delay="0"/>
                                          </p:stCondLst>
                                        </p:cTn>
                                        <p:tgtEl>
                                          <p:spTgt spid="151"/>
                                        </p:tgtEl>
                                        <p:attrNameLst>
                                          <p:attrName>style.visibility</p:attrName>
                                        </p:attrNameLst>
                                      </p:cBhvr>
                                      <p:to>
                                        <p:strVal val="visible"/>
                                      </p:to>
                                    </p:set>
                                    <p:anim calcmode="lin" valueType="num">
                                      <p:cBhvr>
                                        <p:cTn id="134" dur="500" fill="hold"/>
                                        <p:tgtEl>
                                          <p:spTgt spid="151"/>
                                        </p:tgtEl>
                                        <p:attrNameLst>
                                          <p:attrName>ppt_w</p:attrName>
                                        </p:attrNameLst>
                                      </p:cBhvr>
                                      <p:tavLst>
                                        <p:tav tm="0">
                                          <p:val>
                                            <p:fltVal val="0"/>
                                          </p:val>
                                        </p:tav>
                                        <p:tav tm="100000">
                                          <p:val>
                                            <p:strVal val="#ppt_w"/>
                                          </p:val>
                                        </p:tav>
                                      </p:tavLst>
                                    </p:anim>
                                    <p:anim calcmode="lin" valueType="num">
                                      <p:cBhvr>
                                        <p:cTn id="135" dur="500" fill="hold"/>
                                        <p:tgtEl>
                                          <p:spTgt spid="151"/>
                                        </p:tgtEl>
                                        <p:attrNameLst>
                                          <p:attrName>ppt_h</p:attrName>
                                        </p:attrNameLst>
                                      </p:cBhvr>
                                      <p:tavLst>
                                        <p:tav tm="0">
                                          <p:val>
                                            <p:fltVal val="0"/>
                                          </p:val>
                                        </p:tav>
                                        <p:tav tm="100000">
                                          <p:val>
                                            <p:strVal val="#ppt_h"/>
                                          </p:val>
                                        </p:tav>
                                      </p:tavLst>
                                    </p:anim>
                                    <p:anim calcmode="lin" valueType="num">
                                      <p:cBhvr>
                                        <p:cTn id="136" dur="500" fill="hold"/>
                                        <p:tgtEl>
                                          <p:spTgt spid="151"/>
                                        </p:tgtEl>
                                        <p:attrNameLst>
                                          <p:attrName>style.rotation</p:attrName>
                                        </p:attrNameLst>
                                      </p:cBhvr>
                                      <p:tavLst>
                                        <p:tav tm="0">
                                          <p:val>
                                            <p:fltVal val="360"/>
                                          </p:val>
                                        </p:tav>
                                        <p:tav tm="100000">
                                          <p:val>
                                            <p:fltVal val="0"/>
                                          </p:val>
                                        </p:tav>
                                      </p:tavLst>
                                    </p:anim>
                                    <p:animEffect transition="in" filter="fade">
                                      <p:cBhvr>
                                        <p:cTn id="137" dur="500"/>
                                        <p:tgtEl>
                                          <p:spTgt spid="151"/>
                                        </p:tgtEl>
                                      </p:cBhvr>
                                    </p:animEffect>
                                  </p:childTnLst>
                                </p:cTn>
                              </p:par>
                              <p:par>
                                <p:cTn id="138" presetID="49" presetClass="entr" presetSubtype="0" decel="100000" fill="hold" grpId="0" nodeType="withEffect">
                                  <p:stCondLst>
                                    <p:cond delay="0"/>
                                  </p:stCondLst>
                                  <p:childTnLst>
                                    <p:set>
                                      <p:cBhvr>
                                        <p:cTn id="139" dur="1" fill="hold">
                                          <p:stCondLst>
                                            <p:cond delay="0"/>
                                          </p:stCondLst>
                                        </p:cTn>
                                        <p:tgtEl>
                                          <p:spTgt spid="152"/>
                                        </p:tgtEl>
                                        <p:attrNameLst>
                                          <p:attrName>style.visibility</p:attrName>
                                        </p:attrNameLst>
                                      </p:cBhvr>
                                      <p:to>
                                        <p:strVal val="visible"/>
                                      </p:to>
                                    </p:set>
                                    <p:anim calcmode="lin" valueType="num">
                                      <p:cBhvr>
                                        <p:cTn id="140" dur="500" fill="hold"/>
                                        <p:tgtEl>
                                          <p:spTgt spid="152"/>
                                        </p:tgtEl>
                                        <p:attrNameLst>
                                          <p:attrName>ppt_w</p:attrName>
                                        </p:attrNameLst>
                                      </p:cBhvr>
                                      <p:tavLst>
                                        <p:tav tm="0">
                                          <p:val>
                                            <p:fltVal val="0"/>
                                          </p:val>
                                        </p:tav>
                                        <p:tav tm="100000">
                                          <p:val>
                                            <p:strVal val="#ppt_w"/>
                                          </p:val>
                                        </p:tav>
                                      </p:tavLst>
                                    </p:anim>
                                    <p:anim calcmode="lin" valueType="num">
                                      <p:cBhvr>
                                        <p:cTn id="141" dur="500" fill="hold"/>
                                        <p:tgtEl>
                                          <p:spTgt spid="152"/>
                                        </p:tgtEl>
                                        <p:attrNameLst>
                                          <p:attrName>ppt_h</p:attrName>
                                        </p:attrNameLst>
                                      </p:cBhvr>
                                      <p:tavLst>
                                        <p:tav tm="0">
                                          <p:val>
                                            <p:fltVal val="0"/>
                                          </p:val>
                                        </p:tav>
                                        <p:tav tm="100000">
                                          <p:val>
                                            <p:strVal val="#ppt_h"/>
                                          </p:val>
                                        </p:tav>
                                      </p:tavLst>
                                    </p:anim>
                                    <p:anim calcmode="lin" valueType="num">
                                      <p:cBhvr>
                                        <p:cTn id="142" dur="500" fill="hold"/>
                                        <p:tgtEl>
                                          <p:spTgt spid="152"/>
                                        </p:tgtEl>
                                        <p:attrNameLst>
                                          <p:attrName>style.rotation</p:attrName>
                                        </p:attrNameLst>
                                      </p:cBhvr>
                                      <p:tavLst>
                                        <p:tav tm="0">
                                          <p:val>
                                            <p:fltVal val="360"/>
                                          </p:val>
                                        </p:tav>
                                        <p:tav tm="100000">
                                          <p:val>
                                            <p:fltVal val="0"/>
                                          </p:val>
                                        </p:tav>
                                      </p:tavLst>
                                    </p:anim>
                                    <p:animEffect transition="in" filter="fade">
                                      <p:cBhvr>
                                        <p:cTn id="143" dur="500"/>
                                        <p:tgtEl>
                                          <p:spTgt spid="152"/>
                                        </p:tgtEl>
                                      </p:cBhvr>
                                    </p:animEffect>
                                  </p:childTnLst>
                                </p:cTn>
                              </p:par>
                            </p:childTnLst>
                          </p:cTn>
                        </p:par>
                        <p:par>
                          <p:cTn id="144" fill="hold">
                            <p:stCondLst>
                              <p:cond delay="1000"/>
                            </p:stCondLst>
                            <p:childTnLst>
                              <p:par>
                                <p:cTn id="145" presetID="16" presetClass="entr" presetSubtype="42" fill="hold" grpId="0" nodeType="afterEffect">
                                  <p:stCondLst>
                                    <p:cond delay="0"/>
                                  </p:stCondLst>
                                  <p:childTnLst>
                                    <p:set>
                                      <p:cBhvr>
                                        <p:cTn id="146" dur="1" fill="hold">
                                          <p:stCondLst>
                                            <p:cond delay="0"/>
                                          </p:stCondLst>
                                        </p:cTn>
                                        <p:tgtEl>
                                          <p:spTgt spid="47124"/>
                                        </p:tgtEl>
                                        <p:attrNameLst>
                                          <p:attrName>style.visibility</p:attrName>
                                        </p:attrNameLst>
                                      </p:cBhvr>
                                      <p:to>
                                        <p:strVal val="visible"/>
                                      </p:to>
                                    </p:set>
                                    <p:animEffect transition="in" filter="barn(outHorizontal)">
                                      <p:cBhvr>
                                        <p:cTn id="147" dur="500"/>
                                        <p:tgtEl>
                                          <p:spTgt spid="47124"/>
                                        </p:tgtEl>
                                      </p:cBhvr>
                                    </p:animEffect>
                                  </p:childTnLst>
                                </p:cTn>
                              </p:par>
                            </p:childTnLst>
                          </p:cTn>
                        </p:par>
                        <p:par>
                          <p:cTn id="148" fill="hold">
                            <p:stCondLst>
                              <p:cond delay="1500"/>
                            </p:stCondLst>
                            <p:childTnLst>
                              <p:par>
                                <p:cTn id="149" presetID="45" presetClass="entr" presetSubtype="0"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Effect transition="in" filter="fade">
                                      <p:cBhvr>
                                        <p:cTn id="151" dur="2000"/>
                                        <p:tgtEl>
                                          <p:spTgt spid="69"/>
                                        </p:tgtEl>
                                      </p:cBhvr>
                                    </p:animEffect>
                                    <p:anim calcmode="lin" valueType="num">
                                      <p:cBhvr>
                                        <p:cTn id="152" dur="2000" fill="hold"/>
                                        <p:tgtEl>
                                          <p:spTgt spid="69"/>
                                        </p:tgtEl>
                                        <p:attrNameLst>
                                          <p:attrName>ppt_w</p:attrName>
                                        </p:attrNameLst>
                                      </p:cBhvr>
                                      <p:tavLst>
                                        <p:tav tm="0" fmla="#ppt_w*sin(2.5*pi*$)">
                                          <p:val>
                                            <p:fltVal val="0"/>
                                          </p:val>
                                        </p:tav>
                                        <p:tav tm="100000">
                                          <p:val>
                                            <p:fltVal val="1"/>
                                          </p:val>
                                        </p:tav>
                                      </p:tavLst>
                                    </p:anim>
                                    <p:anim calcmode="lin" valueType="num">
                                      <p:cBhvr>
                                        <p:cTn id="153" dur="2000" fill="hold"/>
                                        <p:tgtEl>
                                          <p:spTgt spid="69"/>
                                        </p:tgtEl>
                                        <p:attrNameLst>
                                          <p:attrName>ppt_h</p:attrName>
                                        </p:attrNameLst>
                                      </p:cBhvr>
                                      <p:tavLst>
                                        <p:tav tm="0">
                                          <p:val>
                                            <p:strVal val="#ppt_h"/>
                                          </p:val>
                                        </p:tav>
                                        <p:tav tm="100000">
                                          <p:val>
                                            <p:strVal val="#ppt_h"/>
                                          </p:val>
                                        </p:tav>
                                      </p:tavLst>
                                    </p:anim>
                                  </p:childTnLst>
                                </p:cTn>
                              </p:par>
                            </p:childTnLst>
                          </p:cTn>
                        </p:par>
                        <p:par>
                          <p:cTn id="154" fill="hold">
                            <p:stCondLst>
                              <p:cond delay="3500"/>
                            </p:stCondLst>
                            <p:childTnLst>
                              <p:par>
                                <p:cTn id="155" presetID="22" presetClass="entr" presetSubtype="4" fill="hold" grpId="0" nodeType="after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wipe(down)">
                                      <p:cBhvr>
                                        <p:cTn id="15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4" grpId="0" animBg="1"/>
      <p:bldP spid="69" grpId="0"/>
      <p:bldP spid="73" grpId="0"/>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p:bldP spid="148" grpId="0"/>
      <p:bldP spid="149" grpId="0"/>
      <p:bldP spid="150" grpId="0"/>
      <p:bldP spid="151" grpId="0"/>
      <p:bldP spid="1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63888" y="793036"/>
            <a:ext cx="5032147" cy="1058634"/>
            <a:chOff x="3563888" y="793036"/>
            <a:chExt cx="5032147" cy="1058634"/>
          </a:xfrm>
        </p:grpSpPr>
        <p:sp>
          <p:nvSpPr>
            <p:cNvPr id="21" name="TextBox 20"/>
            <p:cNvSpPr txBox="1"/>
            <p:nvPr/>
          </p:nvSpPr>
          <p:spPr>
            <a:xfrm>
              <a:off x="3563888" y="793036"/>
              <a:ext cx="1005403" cy="338554"/>
            </a:xfrm>
            <a:prstGeom prst="rect">
              <a:avLst/>
            </a:prstGeom>
            <a:noFill/>
          </p:spPr>
          <p:txBody>
            <a:bodyPr wrap="none" rtlCol="0">
              <a:spAutoFit/>
            </a:bodyPr>
            <a:lstStyle/>
            <a:p>
              <a:pPr defTabSz="685800" fontAlgn="base">
                <a:spcBef>
                  <a:spcPct val="0"/>
                </a:spcBef>
                <a:spcAft>
                  <a:spcPct val="0"/>
                </a:spcAft>
              </a:pPr>
              <a:r>
                <a:rPr lang="zh-CN" altLang="en-US" sz="1600" b="1" dirty="0" smtClean="0">
                  <a:solidFill>
                    <a:prstClr val="black">
                      <a:lumMod val="75000"/>
                      <a:lumOff val="25000"/>
                    </a:prstClr>
                  </a:solidFill>
                  <a:ea typeface="微软雅黑 Light" panose="020B0502040204020203" pitchFamily="34" charset="-122"/>
                  <a:cs typeface="+mn-ea"/>
                  <a:sym typeface="+mn-lt"/>
                </a:rPr>
                <a:t>添加标题</a:t>
              </a:r>
              <a:endParaRPr lang="zh-CN" altLang="en-US" sz="1600" b="1" dirty="0">
                <a:solidFill>
                  <a:prstClr val="black">
                    <a:lumMod val="75000"/>
                    <a:lumOff val="25000"/>
                  </a:prstClr>
                </a:solidFill>
                <a:ea typeface="微软雅黑 Light" panose="020B0502040204020203" pitchFamily="34" charset="-122"/>
                <a:cs typeface="+mn-ea"/>
                <a:sym typeface="+mn-lt"/>
              </a:endParaRPr>
            </a:p>
          </p:txBody>
        </p:sp>
        <p:sp>
          <p:nvSpPr>
            <p:cNvPr id="22" name="TextBox 21"/>
            <p:cNvSpPr txBox="1"/>
            <p:nvPr/>
          </p:nvSpPr>
          <p:spPr>
            <a:xfrm>
              <a:off x="3563888" y="1328450"/>
              <a:ext cx="5032147" cy="523220"/>
            </a:xfrm>
            <a:prstGeom prst="rect">
              <a:avLst/>
            </a:prstGeom>
            <a:noFill/>
          </p:spPr>
          <p:txBody>
            <a:bodyPr wrap="none" rtlCol="0">
              <a:spAutoFit/>
            </a:bodyPr>
            <a:lstStyle/>
            <a:p>
              <a:pPr defTabSz="685800" fontAlgn="base">
                <a:spcBef>
                  <a:spcPct val="0"/>
                </a:spcBef>
                <a:spcAft>
                  <a:spcPct val="0"/>
                </a:spcAft>
              </a:pPr>
              <a:r>
                <a:rPr lang="zh-CN" altLang="en-US" sz="1400" dirty="0" smtClean="0">
                  <a:solidFill>
                    <a:prstClr val="black">
                      <a:lumMod val="75000"/>
                      <a:lumOff val="25000"/>
                    </a:prstClr>
                  </a:solidFill>
                  <a:ea typeface="微软雅黑 Light" panose="020B0502040204020203" pitchFamily="34" charset="-122"/>
                  <a:cs typeface="+mn-ea"/>
                  <a:sym typeface="+mn-lt"/>
                </a:rPr>
                <a:t>单击此处添加文本，</a:t>
              </a:r>
              <a:r>
                <a:rPr lang="zh-CN" altLang="en-US" sz="1400" dirty="0">
                  <a:solidFill>
                    <a:prstClr val="black">
                      <a:lumMod val="75000"/>
                      <a:lumOff val="25000"/>
                    </a:prstClr>
                  </a:solidFill>
                  <a:ea typeface="微软雅黑 Light" panose="020B0502040204020203" pitchFamily="34" charset="-122"/>
                  <a:cs typeface="+mn-ea"/>
                  <a:sym typeface="+mn-lt"/>
                </a:rPr>
                <a:t>单击此处添加文本</a:t>
              </a:r>
              <a:r>
                <a:rPr lang="zh-CN" altLang="en-US" sz="1400" dirty="0" smtClean="0">
                  <a:solidFill>
                    <a:prstClr val="black">
                      <a:lumMod val="75000"/>
                      <a:lumOff val="25000"/>
                    </a:prstClr>
                  </a:solidFill>
                  <a:ea typeface="微软雅黑 Light" panose="020B0502040204020203" pitchFamily="34" charset="-122"/>
                  <a:cs typeface="+mn-ea"/>
                  <a:sym typeface="+mn-lt"/>
                </a:rPr>
                <a:t>，</a:t>
              </a:r>
              <a:r>
                <a:rPr lang="zh-CN" altLang="en-US" sz="1400" dirty="0">
                  <a:solidFill>
                    <a:prstClr val="black">
                      <a:lumMod val="75000"/>
                      <a:lumOff val="25000"/>
                    </a:prstClr>
                  </a:solidFill>
                  <a:ea typeface="微软雅黑 Light" panose="020B0502040204020203" pitchFamily="34" charset="-122"/>
                  <a:cs typeface="+mn-ea"/>
                  <a:sym typeface="+mn-lt"/>
                </a:rPr>
                <a:t>单击此处添加文本，</a:t>
              </a:r>
            </a:p>
            <a:p>
              <a:pPr defTabSz="685800" fontAlgn="base">
                <a:spcBef>
                  <a:spcPct val="0"/>
                </a:spcBef>
                <a:spcAft>
                  <a:spcPct val="0"/>
                </a:spcAft>
              </a:pPr>
              <a:r>
                <a:rPr lang="zh-CN" altLang="en-US" sz="1400" dirty="0">
                  <a:solidFill>
                    <a:prstClr val="black">
                      <a:lumMod val="75000"/>
                      <a:lumOff val="25000"/>
                    </a:prstClr>
                  </a:solidFill>
                  <a:ea typeface="微软雅黑 Light" panose="020B0502040204020203" pitchFamily="34" charset="-122"/>
                  <a:cs typeface="+mn-ea"/>
                  <a:sym typeface="+mn-lt"/>
                </a:rPr>
                <a:t>单击此处添加文本</a:t>
              </a:r>
              <a:r>
                <a:rPr lang="zh-CN" altLang="en-US" sz="1400" dirty="0" smtClean="0">
                  <a:solidFill>
                    <a:prstClr val="black">
                      <a:lumMod val="75000"/>
                      <a:lumOff val="25000"/>
                    </a:prstClr>
                  </a:solidFill>
                  <a:ea typeface="微软雅黑 Light" panose="020B0502040204020203" pitchFamily="34" charset="-122"/>
                  <a:cs typeface="+mn-ea"/>
                  <a:sym typeface="+mn-lt"/>
                </a:rPr>
                <a:t>，单击</a:t>
              </a:r>
              <a:r>
                <a:rPr lang="zh-CN" altLang="en-US" sz="1400" dirty="0">
                  <a:solidFill>
                    <a:prstClr val="black">
                      <a:lumMod val="75000"/>
                      <a:lumOff val="25000"/>
                    </a:prstClr>
                  </a:solidFill>
                  <a:ea typeface="微软雅黑 Light" panose="020B0502040204020203" pitchFamily="34" charset="-122"/>
                  <a:cs typeface="+mn-ea"/>
                  <a:sym typeface="+mn-lt"/>
                </a:rPr>
                <a:t>此处添加文本</a:t>
              </a:r>
              <a:r>
                <a:rPr lang="zh-CN" altLang="en-US" sz="1400" dirty="0" smtClean="0">
                  <a:solidFill>
                    <a:prstClr val="black">
                      <a:lumMod val="75000"/>
                      <a:lumOff val="25000"/>
                    </a:prstClr>
                  </a:solidFill>
                  <a:ea typeface="微软雅黑 Light" panose="020B0502040204020203" pitchFamily="34" charset="-122"/>
                  <a:cs typeface="+mn-ea"/>
                  <a:sym typeface="+mn-lt"/>
                </a:rPr>
                <a:t>，单击</a:t>
              </a:r>
              <a:r>
                <a:rPr lang="zh-CN" altLang="en-US" sz="1400" dirty="0">
                  <a:solidFill>
                    <a:prstClr val="black">
                      <a:lumMod val="75000"/>
                      <a:lumOff val="25000"/>
                    </a:prstClr>
                  </a:solidFill>
                  <a:ea typeface="微软雅黑 Light" panose="020B0502040204020203" pitchFamily="34" charset="-122"/>
                  <a:cs typeface="+mn-ea"/>
                  <a:sym typeface="+mn-lt"/>
                </a:rPr>
                <a:t>此处添加</a:t>
              </a:r>
              <a:r>
                <a:rPr lang="zh-CN" altLang="en-US" sz="1400" dirty="0" smtClean="0">
                  <a:solidFill>
                    <a:prstClr val="black">
                      <a:lumMod val="75000"/>
                      <a:lumOff val="25000"/>
                    </a:prstClr>
                  </a:solidFill>
                  <a:ea typeface="微软雅黑 Light" panose="020B0502040204020203" pitchFamily="34" charset="-122"/>
                  <a:cs typeface="+mn-ea"/>
                  <a:sym typeface="+mn-lt"/>
                </a:rPr>
                <a:t>文本。</a:t>
              </a:r>
              <a:endParaRPr lang="zh-CN" altLang="en-US" sz="1400" dirty="0">
                <a:solidFill>
                  <a:prstClr val="black">
                    <a:lumMod val="75000"/>
                    <a:lumOff val="25000"/>
                  </a:prstClr>
                </a:solidFill>
                <a:ea typeface="微软雅黑 Light" panose="020B0502040204020203" pitchFamily="34" charset="-122"/>
                <a:cs typeface="+mn-ea"/>
                <a:sym typeface="+mn-lt"/>
              </a:endParaRPr>
            </a:p>
          </p:txBody>
        </p:sp>
        <p:sp>
          <p:nvSpPr>
            <p:cNvPr id="23" name="矩形 22"/>
            <p:cNvSpPr/>
            <p:nvPr/>
          </p:nvSpPr>
          <p:spPr>
            <a:xfrm>
              <a:off x="3563888" y="1203598"/>
              <a:ext cx="496013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350">
                <a:solidFill>
                  <a:prstClr val="black">
                    <a:lumMod val="75000"/>
                    <a:lumOff val="25000"/>
                  </a:prstClr>
                </a:solidFill>
                <a:ea typeface="微软雅黑 Light" panose="020B0502040204020203" pitchFamily="34" charset="-122"/>
                <a:cs typeface="+mn-ea"/>
                <a:sym typeface="+mn-lt"/>
              </a:endParaRPr>
            </a:p>
          </p:txBody>
        </p:sp>
      </p:grpSp>
      <p:grpSp>
        <p:nvGrpSpPr>
          <p:cNvPr id="3" name="组合 2"/>
          <p:cNvGrpSpPr/>
          <p:nvPr/>
        </p:nvGrpSpPr>
        <p:grpSpPr>
          <a:xfrm>
            <a:off x="3563888" y="2017172"/>
            <a:ext cx="5032147" cy="1058634"/>
            <a:chOff x="3563888" y="2017172"/>
            <a:chExt cx="5032147" cy="1058634"/>
          </a:xfrm>
        </p:grpSpPr>
        <p:sp>
          <p:nvSpPr>
            <p:cNvPr id="24" name="TextBox 23"/>
            <p:cNvSpPr txBox="1"/>
            <p:nvPr/>
          </p:nvSpPr>
          <p:spPr>
            <a:xfrm>
              <a:off x="3563888" y="2017172"/>
              <a:ext cx="1005403" cy="338554"/>
            </a:xfrm>
            <a:prstGeom prst="rect">
              <a:avLst/>
            </a:prstGeom>
            <a:noFill/>
          </p:spPr>
          <p:txBody>
            <a:bodyPr wrap="none" rtlCol="0">
              <a:spAutoFit/>
            </a:bodyPr>
            <a:lstStyle/>
            <a:p>
              <a:pPr defTabSz="685800" fontAlgn="base">
                <a:spcBef>
                  <a:spcPct val="0"/>
                </a:spcBef>
                <a:spcAft>
                  <a:spcPct val="0"/>
                </a:spcAft>
              </a:pPr>
              <a:r>
                <a:rPr lang="zh-CN" altLang="en-US" sz="1600" b="1" dirty="0" smtClean="0">
                  <a:solidFill>
                    <a:prstClr val="black">
                      <a:lumMod val="75000"/>
                      <a:lumOff val="25000"/>
                    </a:prstClr>
                  </a:solidFill>
                  <a:ea typeface="微软雅黑 Light" panose="020B0502040204020203" pitchFamily="34" charset="-122"/>
                  <a:cs typeface="+mn-ea"/>
                  <a:sym typeface="+mn-lt"/>
                </a:rPr>
                <a:t>添加标题</a:t>
              </a:r>
              <a:endParaRPr lang="zh-CN" altLang="en-US" sz="1600" b="1" dirty="0">
                <a:solidFill>
                  <a:prstClr val="black">
                    <a:lumMod val="75000"/>
                    <a:lumOff val="25000"/>
                  </a:prstClr>
                </a:solidFill>
                <a:ea typeface="微软雅黑 Light" panose="020B0502040204020203" pitchFamily="34" charset="-122"/>
                <a:cs typeface="+mn-ea"/>
                <a:sym typeface="+mn-lt"/>
              </a:endParaRPr>
            </a:p>
          </p:txBody>
        </p:sp>
        <p:sp>
          <p:nvSpPr>
            <p:cNvPr id="25" name="TextBox 24"/>
            <p:cNvSpPr txBox="1"/>
            <p:nvPr/>
          </p:nvSpPr>
          <p:spPr>
            <a:xfrm>
              <a:off x="3563888" y="2552586"/>
              <a:ext cx="5032147" cy="523220"/>
            </a:xfrm>
            <a:prstGeom prst="rect">
              <a:avLst/>
            </a:prstGeom>
            <a:noFill/>
          </p:spPr>
          <p:txBody>
            <a:bodyPr wrap="none" rtlCol="0">
              <a:spAutoFit/>
            </a:bodyPr>
            <a:lstStyle/>
            <a:p>
              <a:pPr defTabSz="685800" fontAlgn="base">
                <a:spcBef>
                  <a:spcPct val="0"/>
                </a:spcBef>
                <a:spcAft>
                  <a:spcPct val="0"/>
                </a:spcAft>
              </a:pPr>
              <a:r>
                <a:rPr lang="zh-CN" altLang="en-US" sz="1400" dirty="0" smtClean="0">
                  <a:solidFill>
                    <a:prstClr val="black">
                      <a:lumMod val="75000"/>
                      <a:lumOff val="25000"/>
                    </a:prstClr>
                  </a:solidFill>
                  <a:ea typeface="微软雅黑 Light" panose="020B0502040204020203" pitchFamily="34" charset="-122"/>
                  <a:cs typeface="+mn-ea"/>
                  <a:sym typeface="+mn-lt"/>
                </a:rPr>
                <a:t>单击此处添加文本，</a:t>
              </a:r>
              <a:r>
                <a:rPr lang="zh-CN" altLang="en-US" sz="1400" dirty="0">
                  <a:solidFill>
                    <a:prstClr val="black">
                      <a:lumMod val="75000"/>
                      <a:lumOff val="25000"/>
                    </a:prstClr>
                  </a:solidFill>
                  <a:ea typeface="微软雅黑 Light" panose="020B0502040204020203" pitchFamily="34" charset="-122"/>
                  <a:cs typeface="+mn-ea"/>
                  <a:sym typeface="+mn-lt"/>
                </a:rPr>
                <a:t>单击此处添加文本</a:t>
              </a:r>
              <a:r>
                <a:rPr lang="zh-CN" altLang="en-US" sz="1400" dirty="0" smtClean="0">
                  <a:solidFill>
                    <a:prstClr val="black">
                      <a:lumMod val="75000"/>
                      <a:lumOff val="25000"/>
                    </a:prstClr>
                  </a:solidFill>
                  <a:ea typeface="微软雅黑 Light" panose="020B0502040204020203" pitchFamily="34" charset="-122"/>
                  <a:cs typeface="+mn-ea"/>
                  <a:sym typeface="+mn-lt"/>
                </a:rPr>
                <a:t>，</a:t>
              </a:r>
              <a:r>
                <a:rPr lang="zh-CN" altLang="en-US" sz="1400" dirty="0">
                  <a:solidFill>
                    <a:prstClr val="black">
                      <a:lumMod val="75000"/>
                      <a:lumOff val="25000"/>
                    </a:prstClr>
                  </a:solidFill>
                  <a:ea typeface="微软雅黑 Light" panose="020B0502040204020203" pitchFamily="34" charset="-122"/>
                  <a:cs typeface="+mn-ea"/>
                  <a:sym typeface="+mn-lt"/>
                </a:rPr>
                <a:t>单击此处添加文本，</a:t>
              </a:r>
            </a:p>
            <a:p>
              <a:pPr defTabSz="685800" fontAlgn="base">
                <a:spcBef>
                  <a:spcPct val="0"/>
                </a:spcBef>
                <a:spcAft>
                  <a:spcPct val="0"/>
                </a:spcAft>
              </a:pPr>
              <a:r>
                <a:rPr lang="zh-CN" altLang="en-US" sz="1400" dirty="0">
                  <a:solidFill>
                    <a:prstClr val="black">
                      <a:lumMod val="75000"/>
                      <a:lumOff val="25000"/>
                    </a:prstClr>
                  </a:solidFill>
                  <a:ea typeface="微软雅黑 Light" panose="020B0502040204020203" pitchFamily="34" charset="-122"/>
                  <a:cs typeface="+mn-ea"/>
                  <a:sym typeface="+mn-lt"/>
                </a:rPr>
                <a:t>单击此处添加文本</a:t>
              </a:r>
              <a:r>
                <a:rPr lang="zh-CN" altLang="en-US" sz="1400" dirty="0" smtClean="0">
                  <a:solidFill>
                    <a:prstClr val="black">
                      <a:lumMod val="75000"/>
                      <a:lumOff val="25000"/>
                    </a:prstClr>
                  </a:solidFill>
                  <a:ea typeface="微软雅黑 Light" panose="020B0502040204020203" pitchFamily="34" charset="-122"/>
                  <a:cs typeface="+mn-ea"/>
                  <a:sym typeface="+mn-lt"/>
                </a:rPr>
                <a:t>，单击</a:t>
              </a:r>
              <a:r>
                <a:rPr lang="zh-CN" altLang="en-US" sz="1400" dirty="0">
                  <a:solidFill>
                    <a:prstClr val="black">
                      <a:lumMod val="75000"/>
                      <a:lumOff val="25000"/>
                    </a:prstClr>
                  </a:solidFill>
                  <a:ea typeface="微软雅黑 Light" panose="020B0502040204020203" pitchFamily="34" charset="-122"/>
                  <a:cs typeface="+mn-ea"/>
                  <a:sym typeface="+mn-lt"/>
                </a:rPr>
                <a:t>此处添加文本</a:t>
              </a:r>
              <a:r>
                <a:rPr lang="zh-CN" altLang="en-US" sz="1400" dirty="0" smtClean="0">
                  <a:solidFill>
                    <a:prstClr val="black">
                      <a:lumMod val="75000"/>
                      <a:lumOff val="25000"/>
                    </a:prstClr>
                  </a:solidFill>
                  <a:ea typeface="微软雅黑 Light" panose="020B0502040204020203" pitchFamily="34" charset="-122"/>
                  <a:cs typeface="+mn-ea"/>
                  <a:sym typeface="+mn-lt"/>
                </a:rPr>
                <a:t>，单击</a:t>
              </a:r>
              <a:r>
                <a:rPr lang="zh-CN" altLang="en-US" sz="1400" dirty="0">
                  <a:solidFill>
                    <a:prstClr val="black">
                      <a:lumMod val="75000"/>
                      <a:lumOff val="25000"/>
                    </a:prstClr>
                  </a:solidFill>
                  <a:ea typeface="微软雅黑 Light" panose="020B0502040204020203" pitchFamily="34" charset="-122"/>
                  <a:cs typeface="+mn-ea"/>
                  <a:sym typeface="+mn-lt"/>
                </a:rPr>
                <a:t>此处添加</a:t>
              </a:r>
              <a:r>
                <a:rPr lang="zh-CN" altLang="en-US" sz="1400" dirty="0" smtClean="0">
                  <a:solidFill>
                    <a:prstClr val="black">
                      <a:lumMod val="75000"/>
                      <a:lumOff val="25000"/>
                    </a:prstClr>
                  </a:solidFill>
                  <a:ea typeface="微软雅黑 Light" panose="020B0502040204020203" pitchFamily="34" charset="-122"/>
                  <a:cs typeface="+mn-ea"/>
                  <a:sym typeface="+mn-lt"/>
                </a:rPr>
                <a:t>文本。</a:t>
              </a:r>
              <a:endParaRPr lang="zh-CN" altLang="en-US" sz="1400" dirty="0">
                <a:solidFill>
                  <a:prstClr val="black">
                    <a:lumMod val="75000"/>
                    <a:lumOff val="25000"/>
                  </a:prstClr>
                </a:solidFill>
                <a:ea typeface="微软雅黑 Light" panose="020B0502040204020203" pitchFamily="34" charset="-122"/>
                <a:cs typeface="+mn-ea"/>
                <a:sym typeface="+mn-lt"/>
              </a:endParaRPr>
            </a:p>
          </p:txBody>
        </p:sp>
        <p:sp>
          <p:nvSpPr>
            <p:cNvPr id="26" name="矩形 25"/>
            <p:cNvSpPr/>
            <p:nvPr/>
          </p:nvSpPr>
          <p:spPr>
            <a:xfrm>
              <a:off x="3563888" y="2427734"/>
              <a:ext cx="4960138"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350">
                <a:solidFill>
                  <a:prstClr val="black">
                    <a:lumMod val="75000"/>
                    <a:lumOff val="25000"/>
                  </a:prstClr>
                </a:solidFill>
                <a:ea typeface="微软雅黑 Light" panose="020B0502040204020203" pitchFamily="34" charset="-122"/>
                <a:cs typeface="+mn-ea"/>
                <a:sym typeface="+mn-lt"/>
              </a:endParaRPr>
            </a:p>
          </p:txBody>
        </p:sp>
      </p:grpSp>
      <p:grpSp>
        <p:nvGrpSpPr>
          <p:cNvPr id="4" name="组合 3"/>
          <p:cNvGrpSpPr/>
          <p:nvPr/>
        </p:nvGrpSpPr>
        <p:grpSpPr>
          <a:xfrm>
            <a:off x="3563888" y="3313316"/>
            <a:ext cx="5032147" cy="1058634"/>
            <a:chOff x="3563888" y="3313316"/>
            <a:chExt cx="5032147" cy="1058634"/>
          </a:xfrm>
        </p:grpSpPr>
        <p:sp>
          <p:nvSpPr>
            <p:cNvPr id="27" name="TextBox 26"/>
            <p:cNvSpPr txBox="1"/>
            <p:nvPr/>
          </p:nvSpPr>
          <p:spPr>
            <a:xfrm>
              <a:off x="3563888" y="3313316"/>
              <a:ext cx="1005403" cy="338554"/>
            </a:xfrm>
            <a:prstGeom prst="rect">
              <a:avLst/>
            </a:prstGeom>
            <a:noFill/>
          </p:spPr>
          <p:txBody>
            <a:bodyPr wrap="none" rtlCol="0">
              <a:spAutoFit/>
            </a:bodyPr>
            <a:lstStyle/>
            <a:p>
              <a:pPr defTabSz="685800" fontAlgn="base">
                <a:spcBef>
                  <a:spcPct val="0"/>
                </a:spcBef>
                <a:spcAft>
                  <a:spcPct val="0"/>
                </a:spcAft>
              </a:pPr>
              <a:r>
                <a:rPr lang="zh-CN" altLang="en-US" sz="1600" b="1" dirty="0" smtClean="0">
                  <a:solidFill>
                    <a:prstClr val="black">
                      <a:lumMod val="75000"/>
                      <a:lumOff val="25000"/>
                    </a:prstClr>
                  </a:solidFill>
                  <a:ea typeface="微软雅黑 Light" panose="020B0502040204020203" pitchFamily="34" charset="-122"/>
                  <a:cs typeface="+mn-ea"/>
                  <a:sym typeface="+mn-lt"/>
                </a:rPr>
                <a:t>添加标题</a:t>
              </a:r>
              <a:endParaRPr lang="zh-CN" altLang="en-US" sz="1600" b="1" dirty="0">
                <a:solidFill>
                  <a:prstClr val="black">
                    <a:lumMod val="75000"/>
                    <a:lumOff val="25000"/>
                  </a:prstClr>
                </a:solidFill>
                <a:ea typeface="微软雅黑 Light" panose="020B0502040204020203" pitchFamily="34" charset="-122"/>
                <a:cs typeface="+mn-ea"/>
                <a:sym typeface="+mn-lt"/>
              </a:endParaRPr>
            </a:p>
          </p:txBody>
        </p:sp>
        <p:sp>
          <p:nvSpPr>
            <p:cNvPr id="28" name="TextBox 27"/>
            <p:cNvSpPr txBox="1"/>
            <p:nvPr/>
          </p:nvSpPr>
          <p:spPr>
            <a:xfrm>
              <a:off x="3563888" y="3848730"/>
              <a:ext cx="5032147" cy="523220"/>
            </a:xfrm>
            <a:prstGeom prst="rect">
              <a:avLst/>
            </a:prstGeom>
            <a:noFill/>
          </p:spPr>
          <p:txBody>
            <a:bodyPr wrap="none" rtlCol="0">
              <a:spAutoFit/>
            </a:bodyPr>
            <a:lstStyle/>
            <a:p>
              <a:pPr defTabSz="685800" fontAlgn="base">
                <a:spcBef>
                  <a:spcPct val="0"/>
                </a:spcBef>
                <a:spcAft>
                  <a:spcPct val="0"/>
                </a:spcAft>
              </a:pPr>
              <a:r>
                <a:rPr lang="zh-CN" altLang="en-US" sz="1400" dirty="0" smtClean="0">
                  <a:solidFill>
                    <a:prstClr val="black">
                      <a:lumMod val="75000"/>
                      <a:lumOff val="25000"/>
                    </a:prstClr>
                  </a:solidFill>
                  <a:ea typeface="微软雅黑 Light" panose="020B0502040204020203" pitchFamily="34" charset="-122"/>
                  <a:cs typeface="+mn-ea"/>
                  <a:sym typeface="+mn-lt"/>
                </a:rPr>
                <a:t>单击此处添加文本，</a:t>
              </a:r>
              <a:r>
                <a:rPr lang="zh-CN" altLang="en-US" sz="1400" dirty="0">
                  <a:solidFill>
                    <a:prstClr val="black">
                      <a:lumMod val="75000"/>
                      <a:lumOff val="25000"/>
                    </a:prstClr>
                  </a:solidFill>
                  <a:ea typeface="微软雅黑 Light" panose="020B0502040204020203" pitchFamily="34" charset="-122"/>
                  <a:cs typeface="+mn-ea"/>
                  <a:sym typeface="+mn-lt"/>
                </a:rPr>
                <a:t>单击此处添加文本</a:t>
              </a:r>
              <a:r>
                <a:rPr lang="zh-CN" altLang="en-US" sz="1400" dirty="0" smtClean="0">
                  <a:solidFill>
                    <a:prstClr val="black">
                      <a:lumMod val="75000"/>
                      <a:lumOff val="25000"/>
                    </a:prstClr>
                  </a:solidFill>
                  <a:ea typeface="微软雅黑 Light" panose="020B0502040204020203" pitchFamily="34" charset="-122"/>
                  <a:cs typeface="+mn-ea"/>
                  <a:sym typeface="+mn-lt"/>
                </a:rPr>
                <a:t>，</a:t>
              </a:r>
              <a:r>
                <a:rPr lang="zh-CN" altLang="en-US" sz="1400" dirty="0">
                  <a:solidFill>
                    <a:prstClr val="black">
                      <a:lumMod val="75000"/>
                      <a:lumOff val="25000"/>
                    </a:prstClr>
                  </a:solidFill>
                  <a:ea typeface="微软雅黑 Light" panose="020B0502040204020203" pitchFamily="34" charset="-122"/>
                  <a:cs typeface="+mn-ea"/>
                  <a:sym typeface="+mn-lt"/>
                </a:rPr>
                <a:t>单击此处添加文本，</a:t>
              </a:r>
            </a:p>
            <a:p>
              <a:pPr defTabSz="685800" fontAlgn="base">
                <a:spcBef>
                  <a:spcPct val="0"/>
                </a:spcBef>
                <a:spcAft>
                  <a:spcPct val="0"/>
                </a:spcAft>
              </a:pPr>
              <a:r>
                <a:rPr lang="zh-CN" altLang="en-US" sz="1400" dirty="0">
                  <a:solidFill>
                    <a:prstClr val="black">
                      <a:lumMod val="75000"/>
                      <a:lumOff val="25000"/>
                    </a:prstClr>
                  </a:solidFill>
                  <a:ea typeface="微软雅黑 Light" panose="020B0502040204020203" pitchFamily="34" charset="-122"/>
                  <a:cs typeface="+mn-ea"/>
                  <a:sym typeface="+mn-lt"/>
                </a:rPr>
                <a:t>单击此处添加文本</a:t>
              </a:r>
              <a:r>
                <a:rPr lang="zh-CN" altLang="en-US" sz="1400" dirty="0" smtClean="0">
                  <a:solidFill>
                    <a:prstClr val="black">
                      <a:lumMod val="75000"/>
                      <a:lumOff val="25000"/>
                    </a:prstClr>
                  </a:solidFill>
                  <a:ea typeface="微软雅黑 Light" panose="020B0502040204020203" pitchFamily="34" charset="-122"/>
                  <a:cs typeface="+mn-ea"/>
                  <a:sym typeface="+mn-lt"/>
                </a:rPr>
                <a:t>，单击</a:t>
              </a:r>
              <a:r>
                <a:rPr lang="zh-CN" altLang="en-US" sz="1400" dirty="0">
                  <a:solidFill>
                    <a:prstClr val="black">
                      <a:lumMod val="75000"/>
                      <a:lumOff val="25000"/>
                    </a:prstClr>
                  </a:solidFill>
                  <a:ea typeface="微软雅黑 Light" panose="020B0502040204020203" pitchFamily="34" charset="-122"/>
                  <a:cs typeface="+mn-ea"/>
                  <a:sym typeface="+mn-lt"/>
                </a:rPr>
                <a:t>此处添加文本</a:t>
              </a:r>
              <a:r>
                <a:rPr lang="zh-CN" altLang="en-US" sz="1400" dirty="0" smtClean="0">
                  <a:solidFill>
                    <a:prstClr val="black">
                      <a:lumMod val="75000"/>
                      <a:lumOff val="25000"/>
                    </a:prstClr>
                  </a:solidFill>
                  <a:ea typeface="微软雅黑 Light" panose="020B0502040204020203" pitchFamily="34" charset="-122"/>
                  <a:cs typeface="+mn-ea"/>
                  <a:sym typeface="+mn-lt"/>
                </a:rPr>
                <a:t>，单击</a:t>
              </a:r>
              <a:r>
                <a:rPr lang="zh-CN" altLang="en-US" sz="1400" dirty="0">
                  <a:solidFill>
                    <a:prstClr val="black">
                      <a:lumMod val="75000"/>
                      <a:lumOff val="25000"/>
                    </a:prstClr>
                  </a:solidFill>
                  <a:ea typeface="微软雅黑 Light" panose="020B0502040204020203" pitchFamily="34" charset="-122"/>
                  <a:cs typeface="+mn-ea"/>
                  <a:sym typeface="+mn-lt"/>
                </a:rPr>
                <a:t>此处添加</a:t>
              </a:r>
              <a:r>
                <a:rPr lang="zh-CN" altLang="en-US" sz="1400" dirty="0" smtClean="0">
                  <a:solidFill>
                    <a:prstClr val="black">
                      <a:lumMod val="75000"/>
                      <a:lumOff val="25000"/>
                    </a:prstClr>
                  </a:solidFill>
                  <a:ea typeface="微软雅黑 Light" panose="020B0502040204020203" pitchFamily="34" charset="-122"/>
                  <a:cs typeface="+mn-ea"/>
                  <a:sym typeface="+mn-lt"/>
                </a:rPr>
                <a:t>文本。</a:t>
              </a:r>
              <a:endParaRPr lang="zh-CN" altLang="en-US" sz="1400" dirty="0">
                <a:solidFill>
                  <a:prstClr val="black">
                    <a:lumMod val="75000"/>
                    <a:lumOff val="25000"/>
                  </a:prstClr>
                </a:solidFill>
                <a:ea typeface="微软雅黑 Light" panose="020B0502040204020203" pitchFamily="34" charset="-122"/>
                <a:cs typeface="+mn-ea"/>
                <a:sym typeface="+mn-lt"/>
              </a:endParaRPr>
            </a:p>
          </p:txBody>
        </p:sp>
        <p:sp>
          <p:nvSpPr>
            <p:cNvPr id="29" name="矩形 28"/>
            <p:cNvSpPr/>
            <p:nvPr/>
          </p:nvSpPr>
          <p:spPr>
            <a:xfrm>
              <a:off x="3563888" y="3723878"/>
              <a:ext cx="496013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350">
                <a:solidFill>
                  <a:prstClr val="black">
                    <a:lumMod val="75000"/>
                    <a:lumOff val="25000"/>
                  </a:prstClr>
                </a:solidFill>
                <a:ea typeface="微软雅黑 Light" panose="020B0502040204020203" pitchFamily="34" charset="-122"/>
                <a:cs typeface="+mn-ea"/>
                <a:sym typeface="+mn-lt"/>
              </a:endParaRPr>
            </a:p>
          </p:txBody>
        </p:sp>
      </p:grpSp>
      <p:pic>
        <p:nvPicPr>
          <p:cNvPr id="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35" t="9939"/>
          <a:stretch>
            <a:fillRect/>
          </a:stretch>
        </p:blipFill>
        <p:spPr bwMode="auto">
          <a:xfrm>
            <a:off x="804672" y="1131589"/>
            <a:ext cx="2326339" cy="3194527"/>
          </a:xfrm>
          <a:prstGeom prst="rect">
            <a:avLst/>
          </a:prstGeom>
          <a:solidFill>
            <a:srgbClr val="0071C1"/>
          </a:solidFill>
          <a:ln>
            <a:noFill/>
          </a:ln>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AutoShape 4"/>
          <p:cNvSpPr>
            <a:spLocks noChangeAspect="1" noChangeArrowheads="1" noTextEdit="1"/>
          </p:cNvSpPr>
          <p:nvPr/>
        </p:nvSpPr>
        <p:spPr bwMode="auto">
          <a:xfrm>
            <a:off x="788988" y="1267897"/>
            <a:ext cx="756443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a:solidFill>
                <a:prstClr val="black"/>
              </a:solidFill>
              <a:ea typeface="微软雅黑 Light" panose="020B0502040204020203" pitchFamily="34" charset="-122"/>
            </a:endParaRPr>
          </a:p>
        </p:txBody>
      </p:sp>
      <p:grpSp>
        <p:nvGrpSpPr>
          <p:cNvPr id="2" name="组合 1"/>
          <p:cNvGrpSpPr/>
          <p:nvPr/>
        </p:nvGrpSpPr>
        <p:grpSpPr>
          <a:xfrm>
            <a:off x="788988" y="1458843"/>
            <a:ext cx="1225550" cy="1464618"/>
            <a:chOff x="788988" y="1458843"/>
            <a:chExt cx="1225550" cy="1464618"/>
          </a:xfrm>
        </p:grpSpPr>
        <p:sp>
          <p:nvSpPr>
            <p:cNvPr id="63495" name="Freeform 6"/>
            <p:cNvSpPr/>
            <p:nvPr/>
          </p:nvSpPr>
          <p:spPr bwMode="auto">
            <a:xfrm>
              <a:off x="788988" y="1458843"/>
              <a:ext cx="1225550" cy="1464618"/>
            </a:xfrm>
            <a:prstGeom prst="star8">
              <a:avLst/>
            </a:prstGeom>
            <a:solidFill>
              <a:schemeClr val="accent1"/>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94" name="TextBox 682"/>
            <p:cNvSpPr txBox="1"/>
            <p:nvPr/>
          </p:nvSpPr>
          <p:spPr>
            <a:xfrm>
              <a:off x="919592" y="1632065"/>
              <a:ext cx="931666"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4400" dirty="0" smtClean="0">
                  <a:solidFill>
                    <a:prstClr val="white"/>
                  </a:solidFill>
                  <a:latin typeface="微软雅黑 Light" panose="020B0502040204020203" pitchFamily="34" charset="-122"/>
                  <a:ea typeface="微软雅黑 Light" panose="020B0502040204020203" pitchFamily="34" charset="-122"/>
                </a:rPr>
                <a:t>16</a:t>
              </a:r>
              <a:r>
                <a:rPr lang="en-US" altLang="zh-CN" sz="2000" dirty="0" smtClean="0">
                  <a:solidFill>
                    <a:prstClr val="white"/>
                  </a:solidFill>
                  <a:latin typeface="微软雅黑 Light" panose="020B0502040204020203" pitchFamily="34" charset="-122"/>
                  <a:ea typeface="微软雅黑 Light" panose="020B0502040204020203" pitchFamily="34" charset="-122"/>
                </a:rPr>
                <a:t>%</a:t>
              </a:r>
              <a:endParaRPr lang="zh-CN" altLang="en-US" sz="4000" dirty="0">
                <a:solidFill>
                  <a:prstClr val="white"/>
                </a:solidFill>
                <a:latin typeface="微软雅黑 Light" panose="020B0502040204020203" pitchFamily="34" charset="-122"/>
                <a:ea typeface="微软雅黑 Light" panose="020B0502040204020203" pitchFamily="34" charset="-122"/>
              </a:endParaRPr>
            </a:p>
          </p:txBody>
        </p:sp>
        <p:sp>
          <p:nvSpPr>
            <p:cNvPr id="95" name="TextBox 692"/>
            <p:cNvSpPr txBox="1"/>
            <p:nvPr/>
          </p:nvSpPr>
          <p:spPr bwMode="auto">
            <a:xfrm>
              <a:off x="924709" y="2333317"/>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100" spc="300" dirty="0" smtClean="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添加标题</a:t>
              </a:r>
              <a:endParaRPr lang="zh-CN" altLang="en-US" sz="1100" spc="300" dirty="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endParaRPr>
            </a:p>
          </p:txBody>
        </p:sp>
      </p:grpSp>
      <p:grpSp>
        <p:nvGrpSpPr>
          <p:cNvPr id="3" name="组合 2"/>
          <p:cNvGrpSpPr/>
          <p:nvPr/>
        </p:nvGrpSpPr>
        <p:grpSpPr>
          <a:xfrm>
            <a:off x="2306638" y="1458843"/>
            <a:ext cx="1230312" cy="1464618"/>
            <a:chOff x="2306638" y="1458843"/>
            <a:chExt cx="1230312" cy="1464618"/>
          </a:xfrm>
        </p:grpSpPr>
        <p:sp>
          <p:nvSpPr>
            <p:cNvPr id="63509" name="Freeform 21"/>
            <p:cNvSpPr/>
            <p:nvPr/>
          </p:nvSpPr>
          <p:spPr bwMode="auto">
            <a:xfrm>
              <a:off x="2306638" y="1458843"/>
              <a:ext cx="1230312" cy="1464618"/>
            </a:xfrm>
            <a:prstGeom prst="star8">
              <a:avLst/>
            </a:prstGeom>
            <a:solidFill>
              <a:schemeClr val="accent2"/>
            </a:solidFill>
            <a:ln>
              <a:noFill/>
            </a:ln>
          </p:spPr>
          <p:txBody>
            <a:bodyPr/>
            <a:lstStyle/>
            <a:p>
              <a:pPr fontAlgn="base">
                <a:spcBef>
                  <a:spcPct val="0"/>
                </a:spcBef>
                <a:spcAft>
                  <a:spcPct val="0"/>
                </a:spcAft>
              </a:pPr>
              <a:endParaRPr lang="zh-CN" altLang="en-US" sz="1400">
                <a:solidFill>
                  <a:prstClr val="black"/>
                </a:solidFill>
                <a:ea typeface="微软雅黑 Light" panose="020B0502040204020203" pitchFamily="34" charset="-122"/>
              </a:endParaRPr>
            </a:p>
          </p:txBody>
        </p:sp>
        <p:sp>
          <p:nvSpPr>
            <p:cNvPr id="96" name="TextBox 682"/>
            <p:cNvSpPr txBox="1"/>
            <p:nvPr/>
          </p:nvSpPr>
          <p:spPr>
            <a:xfrm>
              <a:off x="2388589" y="1632065"/>
              <a:ext cx="1048685"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4400" dirty="0" smtClean="0">
                  <a:solidFill>
                    <a:prstClr val="white"/>
                  </a:solidFill>
                  <a:latin typeface="微软雅黑 Light" panose="020B0502040204020203" pitchFamily="34" charset="-122"/>
                  <a:ea typeface="微软雅黑 Light" panose="020B0502040204020203" pitchFamily="34" charset="-122"/>
                </a:rPr>
                <a:t>44</a:t>
              </a:r>
              <a:r>
                <a:rPr lang="en-US" altLang="zh-CN" sz="2000" dirty="0" smtClean="0">
                  <a:solidFill>
                    <a:prstClr val="white"/>
                  </a:solidFill>
                  <a:latin typeface="微软雅黑 Light" panose="020B0502040204020203" pitchFamily="34" charset="-122"/>
                  <a:ea typeface="微软雅黑 Light" panose="020B0502040204020203" pitchFamily="34" charset="-122"/>
                </a:rPr>
                <a:t>%</a:t>
              </a:r>
              <a:endParaRPr lang="zh-CN" altLang="en-US" sz="4000" dirty="0">
                <a:solidFill>
                  <a:prstClr val="white"/>
                </a:solidFill>
                <a:latin typeface="微软雅黑 Light" panose="020B0502040204020203" pitchFamily="34" charset="-122"/>
                <a:ea typeface="微软雅黑 Light" panose="020B0502040204020203" pitchFamily="34" charset="-122"/>
              </a:endParaRPr>
            </a:p>
          </p:txBody>
        </p:sp>
        <p:sp>
          <p:nvSpPr>
            <p:cNvPr id="97" name="TextBox 692"/>
            <p:cNvSpPr txBox="1"/>
            <p:nvPr/>
          </p:nvSpPr>
          <p:spPr bwMode="auto">
            <a:xfrm>
              <a:off x="2452216" y="2333317"/>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100" spc="300" dirty="0" smtClean="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添加标题</a:t>
              </a:r>
              <a:endParaRPr lang="zh-CN" altLang="en-US" sz="1100" spc="300" dirty="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endParaRPr>
            </a:p>
          </p:txBody>
        </p:sp>
      </p:grpSp>
      <p:grpSp>
        <p:nvGrpSpPr>
          <p:cNvPr id="4" name="组合 3"/>
          <p:cNvGrpSpPr/>
          <p:nvPr/>
        </p:nvGrpSpPr>
        <p:grpSpPr>
          <a:xfrm>
            <a:off x="3927475" y="1387406"/>
            <a:ext cx="1225550" cy="1464618"/>
            <a:chOff x="3927475" y="1387406"/>
            <a:chExt cx="1225550" cy="1464618"/>
          </a:xfrm>
        </p:grpSpPr>
        <p:sp>
          <p:nvSpPr>
            <p:cNvPr id="63551" name="Freeform 66"/>
            <p:cNvSpPr/>
            <p:nvPr/>
          </p:nvSpPr>
          <p:spPr bwMode="auto">
            <a:xfrm>
              <a:off x="3927475" y="1387406"/>
              <a:ext cx="1225550" cy="1464618"/>
            </a:xfrm>
            <a:prstGeom prst="star8">
              <a:avLst/>
            </a:prstGeom>
            <a:solidFill>
              <a:schemeClr val="accent3"/>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98" name="TextBox 682"/>
            <p:cNvSpPr txBox="1"/>
            <p:nvPr/>
          </p:nvSpPr>
          <p:spPr>
            <a:xfrm>
              <a:off x="4022068" y="1632065"/>
              <a:ext cx="1039067"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4400" dirty="0" smtClean="0">
                  <a:solidFill>
                    <a:prstClr val="white"/>
                  </a:solidFill>
                  <a:latin typeface="微软雅黑 Light" panose="020B0502040204020203" pitchFamily="34" charset="-122"/>
                  <a:ea typeface="微软雅黑 Light" panose="020B0502040204020203" pitchFamily="34" charset="-122"/>
                </a:rPr>
                <a:t>34</a:t>
              </a:r>
              <a:r>
                <a:rPr lang="en-US" altLang="zh-CN" sz="2000" dirty="0" smtClean="0">
                  <a:solidFill>
                    <a:prstClr val="white"/>
                  </a:solidFill>
                  <a:latin typeface="微软雅黑 Light" panose="020B0502040204020203" pitchFamily="34" charset="-122"/>
                  <a:ea typeface="微软雅黑 Light" panose="020B0502040204020203" pitchFamily="34" charset="-122"/>
                </a:rPr>
                <a:t>%</a:t>
              </a:r>
              <a:endParaRPr lang="zh-CN" altLang="en-US" sz="4000" dirty="0">
                <a:solidFill>
                  <a:prstClr val="white"/>
                </a:solidFill>
                <a:latin typeface="微软雅黑 Light" panose="020B0502040204020203" pitchFamily="34" charset="-122"/>
                <a:ea typeface="微软雅黑 Light" panose="020B0502040204020203" pitchFamily="34" charset="-122"/>
              </a:endParaRPr>
            </a:p>
          </p:txBody>
        </p:sp>
        <p:sp>
          <p:nvSpPr>
            <p:cNvPr id="99" name="TextBox 692"/>
            <p:cNvSpPr txBox="1"/>
            <p:nvPr/>
          </p:nvSpPr>
          <p:spPr bwMode="auto">
            <a:xfrm>
              <a:off x="4106534" y="2333317"/>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defRPr/>
              </a:pPr>
              <a:r>
                <a:rPr lang="zh-CN" altLang="en-US" sz="1100" spc="300" dirty="0" smtClean="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添加标题</a:t>
              </a:r>
              <a:endParaRPr lang="zh-CN" altLang="en-US" sz="1100" spc="300" dirty="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endParaRPr>
            </a:p>
          </p:txBody>
        </p:sp>
      </p:grpSp>
      <p:grpSp>
        <p:nvGrpSpPr>
          <p:cNvPr id="5" name="组合 4"/>
          <p:cNvGrpSpPr/>
          <p:nvPr/>
        </p:nvGrpSpPr>
        <p:grpSpPr>
          <a:xfrm>
            <a:off x="5492750" y="1412806"/>
            <a:ext cx="1223962" cy="1464618"/>
            <a:chOff x="5492750" y="1412806"/>
            <a:chExt cx="1223962" cy="1464618"/>
          </a:xfrm>
        </p:grpSpPr>
        <p:sp>
          <p:nvSpPr>
            <p:cNvPr id="63537" name="Freeform 51"/>
            <p:cNvSpPr/>
            <p:nvPr/>
          </p:nvSpPr>
          <p:spPr bwMode="auto">
            <a:xfrm>
              <a:off x="5492750" y="1412806"/>
              <a:ext cx="1223962" cy="1464618"/>
            </a:xfrm>
            <a:prstGeom prst="star8">
              <a:avLst/>
            </a:prstGeom>
            <a:solidFill>
              <a:schemeClr val="accent4"/>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00" name="TextBox 682"/>
            <p:cNvSpPr txBox="1"/>
            <p:nvPr/>
          </p:nvSpPr>
          <p:spPr>
            <a:xfrm>
              <a:off x="5635271" y="1632065"/>
              <a:ext cx="1019831"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4400" dirty="0" smtClean="0">
                  <a:solidFill>
                    <a:prstClr val="white"/>
                  </a:solidFill>
                  <a:latin typeface="微软雅黑 Light" panose="020B0502040204020203" pitchFamily="34" charset="-122"/>
                  <a:ea typeface="微软雅黑 Light" panose="020B0502040204020203" pitchFamily="34" charset="-122"/>
                </a:rPr>
                <a:t>27</a:t>
              </a:r>
              <a:r>
                <a:rPr lang="en-US" altLang="zh-CN" sz="2000" dirty="0" smtClean="0">
                  <a:solidFill>
                    <a:prstClr val="white"/>
                  </a:solidFill>
                  <a:latin typeface="微软雅黑 Light" panose="020B0502040204020203" pitchFamily="34" charset="-122"/>
                  <a:ea typeface="微软雅黑 Light" panose="020B0502040204020203" pitchFamily="34" charset="-122"/>
                </a:rPr>
                <a:t>%</a:t>
              </a:r>
              <a:endParaRPr lang="zh-CN" altLang="en-US" sz="4000" dirty="0">
                <a:solidFill>
                  <a:prstClr val="white"/>
                </a:solidFill>
                <a:latin typeface="微软雅黑 Light" panose="020B0502040204020203" pitchFamily="34" charset="-122"/>
                <a:ea typeface="微软雅黑 Light" panose="020B0502040204020203" pitchFamily="34" charset="-122"/>
              </a:endParaRPr>
            </a:p>
          </p:txBody>
        </p:sp>
        <p:sp>
          <p:nvSpPr>
            <p:cNvPr id="101" name="TextBox 692"/>
            <p:cNvSpPr txBox="1"/>
            <p:nvPr/>
          </p:nvSpPr>
          <p:spPr bwMode="auto">
            <a:xfrm>
              <a:off x="5636971" y="2333317"/>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100" spc="300" dirty="0" smtClean="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添加标题</a:t>
              </a:r>
              <a:endParaRPr lang="zh-CN" altLang="en-US" sz="1100" spc="300" dirty="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endParaRPr>
            </a:p>
          </p:txBody>
        </p:sp>
      </p:grpSp>
      <p:grpSp>
        <p:nvGrpSpPr>
          <p:cNvPr id="6" name="组合 5"/>
          <p:cNvGrpSpPr/>
          <p:nvPr/>
        </p:nvGrpSpPr>
        <p:grpSpPr>
          <a:xfrm>
            <a:off x="7123113" y="1439535"/>
            <a:ext cx="1225550" cy="1463287"/>
            <a:chOff x="7123113" y="1439535"/>
            <a:chExt cx="1225550" cy="1463287"/>
          </a:xfrm>
        </p:grpSpPr>
        <p:sp>
          <p:nvSpPr>
            <p:cNvPr id="63523" name="Freeform 36"/>
            <p:cNvSpPr/>
            <p:nvPr/>
          </p:nvSpPr>
          <p:spPr bwMode="auto">
            <a:xfrm>
              <a:off x="7123113" y="1439535"/>
              <a:ext cx="1225550" cy="1463287"/>
            </a:xfrm>
            <a:prstGeom prst="star8">
              <a:avLst/>
            </a:prstGeom>
            <a:solidFill>
              <a:schemeClr val="accent5"/>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02" name="TextBox 682"/>
            <p:cNvSpPr txBox="1"/>
            <p:nvPr/>
          </p:nvSpPr>
          <p:spPr>
            <a:xfrm>
              <a:off x="7272622" y="1632065"/>
              <a:ext cx="1029449"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4400" dirty="0" smtClean="0">
                  <a:solidFill>
                    <a:prstClr val="white"/>
                  </a:solidFill>
                  <a:latin typeface="微软雅黑 Light" panose="020B0502040204020203" pitchFamily="34" charset="-122"/>
                  <a:ea typeface="微软雅黑 Light" panose="020B0502040204020203" pitchFamily="34" charset="-122"/>
                </a:rPr>
                <a:t>38</a:t>
              </a:r>
              <a:r>
                <a:rPr lang="en-US" altLang="zh-CN" sz="2000" dirty="0" smtClean="0">
                  <a:solidFill>
                    <a:prstClr val="white"/>
                  </a:solidFill>
                  <a:latin typeface="微软雅黑 Light" panose="020B0502040204020203" pitchFamily="34" charset="-122"/>
                  <a:ea typeface="微软雅黑 Light" panose="020B0502040204020203" pitchFamily="34" charset="-122"/>
                </a:rPr>
                <a:t>%</a:t>
              </a:r>
              <a:endParaRPr lang="zh-CN" altLang="en-US" sz="4000" dirty="0">
                <a:solidFill>
                  <a:prstClr val="white"/>
                </a:solidFill>
                <a:latin typeface="微软雅黑 Light" panose="020B0502040204020203" pitchFamily="34" charset="-122"/>
                <a:ea typeface="微软雅黑 Light" panose="020B0502040204020203" pitchFamily="34" charset="-122"/>
              </a:endParaRPr>
            </a:p>
          </p:txBody>
        </p:sp>
        <p:sp>
          <p:nvSpPr>
            <p:cNvPr id="103" name="TextBox 692"/>
            <p:cNvSpPr txBox="1"/>
            <p:nvPr/>
          </p:nvSpPr>
          <p:spPr bwMode="auto">
            <a:xfrm>
              <a:off x="7316654" y="2333317"/>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defRPr/>
              </a:pPr>
              <a:r>
                <a:rPr lang="zh-CN" altLang="en-US" sz="1100" spc="300" dirty="0" smtClean="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rPr>
                <a:t>添加标题</a:t>
              </a:r>
              <a:endParaRPr lang="zh-CN" altLang="en-US" sz="1100" spc="300" dirty="0">
                <a:solidFill>
                  <a:prstClr val="white"/>
                </a:solidFill>
                <a:latin typeface="微软雅黑 Light" panose="020B0502040204020203" pitchFamily="34" charset="-122"/>
                <a:ea typeface="微软雅黑 Light" panose="020B0502040204020203" pitchFamily="34" charset="-122"/>
                <a:cs typeface="Arial" panose="020B0604020202020204" pitchFamily="34" charset="0"/>
              </a:endParaRPr>
            </a:p>
          </p:txBody>
        </p:sp>
      </p:grpSp>
      <p:sp>
        <p:nvSpPr>
          <p:cNvPr id="104" name="矩形 1"/>
          <p:cNvSpPr>
            <a:spLocks noChangeArrowheads="1"/>
          </p:cNvSpPr>
          <p:nvPr/>
        </p:nvSpPr>
        <p:spPr bwMode="auto">
          <a:xfrm>
            <a:off x="797994" y="3221509"/>
            <a:ext cx="11746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ea typeface="微软雅黑 Light" panose="020B0502040204020203" pitchFamily="34" charset="-122"/>
                <a:sym typeface="Calibri" panose="020F0502020204030204" charset="0"/>
              </a:rPr>
              <a:t>单击此处添加文本单击此处添加文本单击此处添加文本</a:t>
            </a:r>
            <a:endParaRPr lang="zh-CN" altLang="en-US" sz="1100" dirty="0">
              <a:solidFill>
                <a:prstClr val="black">
                  <a:lumMod val="75000"/>
                  <a:lumOff val="25000"/>
                </a:prstClr>
              </a:solidFill>
              <a:ea typeface="微软雅黑 Light" panose="020B0502040204020203" pitchFamily="34" charset="-122"/>
              <a:sym typeface="宋体" panose="02010600030101010101" pitchFamily="2" charset="-122"/>
            </a:endParaRPr>
          </a:p>
        </p:txBody>
      </p:sp>
      <p:sp>
        <p:nvSpPr>
          <p:cNvPr id="105" name="矩形 1"/>
          <p:cNvSpPr>
            <a:spLocks noChangeArrowheads="1"/>
          </p:cNvSpPr>
          <p:nvPr/>
        </p:nvSpPr>
        <p:spPr bwMode="auto">
          <a:xfrm>
            <a:off x="2351021" y="3221509"/>
            <a:ext cx="11746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ea typeface="微软雅黑 Light" panose="020B0502040204020203" pitchFamily="34" charset="-122"/>
                <a:sym typeface="Calibri" panose="020F0502020204030204" charset="0"/>
              </a:rPr>
              <a:t>单击此处添加文本单击此处添加文本单击此处添加文本</a:t>
            </a:r>
            <a:endParaRPr lang="zh-CN" altLang="en-US" sz="1100" dirty="0">
              <a:solidFill>
                <a:prstClr val="black">
                  <a:lumMod val="75000"/>
                  <a:lumOff val="25000"/>
                </a:prstClr>
              </a:solidFill>
              <a:ea typeface="微软雅黑 Light" panose="020B0502040204020203" pitchFamily="34" charset="-122"/>
              <a:sym typeface="宋体" panose="02010600030101010101" pitchFamily="2" charset="-122"/>
            </a:endParaRPr>
          </a:p>
        </p:txBody>
      </p:sp>
      <p:sp>
        <p:nvSpPr>
          <p:cNvPr id="106" name="矩形 1"/>
          <p:cNvSpPr>
            <a:spLocks noChangeArrowheads="1"/>
          </p:cNvSpPr>
          <p:nvPr/>
        </p:nvSpPr>
        <p:spPr bwMode="auto">
          <a:xfrm>
            <a:off x="3976619" y="3221509"/>
            <a:ext cx="11746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ea typeface="微软雅黑 Light" panose="020B0502040204020203" pitchFamily="34" charset="-122"/>
                <a:sym typeface="Calibri" panose="020F0502020204030204" charset="0"/>
              </a:rPr>
              <a:t>单击此处添加文本单击此处添加文本单击此处添加文本</a:t>
            </a:r>
            <a:endParaRPr lang="zh-CN" altLang="en-US" sz="1100" dirty="0">
              <a:solidFill>
                <a:prstClr val="black">
                  <a:lumMod val="75000"/>
                  <a:lumOff val="25000"/>
                </a:prstClr>
              </a:solidFill>
              <a:ea typeface="微软雅黑 Light" panose="020B0502040204020203" pitchFamily="34" charset="-122"/>
              <a:sym typeface="宋体" panose="02010600030101010101" pitchFamily="2" charset="-122"/>
            </a:endParaRPr>
          </a:p>
        </p:txBody>
      </p:sp>
      <p:sp>
        <p:nvSpPr>
          <p:cNvPr id="107" name="矩形 1"/>
          <p:cNvSpPr>
            <a:spLocks noChangeArrowheads="1"/>
          </p:cNvSpPr>
          <p:nvPr/>
        </p:nvSpPr>
        <p:spPr bwMode="auto">
          <a:xfrm>
            <a:off x="5529649" y="3221509"/>
            <a:ext cx="11746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ea typeface="微软雅黑 Light" panose="020B0502040204020203" pitchFamily="34" charset="-122"/>
                <a:sym typeface="Calibri" panose="020F0502020204030204" charset="0"/>
              </a:rPr>
              <a:t>单击此处添加文本单击此处添加文本单击此处添加文本</a:t>
            </a:r>
            <a:endParaRPr lang="zh-CN" altLang="en-US" sz="1100" dirty="0">
              <a:solidFill>
                <a:prstClr val="black">
                  <a:lumMod val="75000"/>
                  <a:lumOff val="25000"/>
                </a:prstClr>
              </a:solidFill>
              <a:ea typeface="微软雅黑 Light" panose="020B0502040204020203" pitchFamily="34" charset="-122"/>
              <a:sym typeface="宋体" panose="02010600030101010101" pitchFamily="2" charset="-122"/>
            </a:endParaRPr>
          </a:p>
        </p:txBody>
      </p:sp>
      <p:sp>
        <p:nvSpPr>
          <p:cNvPr id="108" name="矩形 1"/>
          <p:cNvSpPr>
            <a:spLocks noChangeArrowheads="1"/>
          </p:cNvSpPr>
          <p:nvPr/>
        </p:nvSpPr>
        <p:spPr bwMode="auto">
          <a:xfrm>
            <a:off x="7169763" y="3221509"/>
            <a:ext cx="11746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ea typeface="微软雅黑 Light" panose="020B0502040204020203" pitchFamily="34" charset="-122"/>
                <a:sym typeface="Calibri" panose="020F0502020204030204" charset="0"/>
              </a:rPr>
              <a:t>单击此处添加文本单击此处添加文本单击此处添加文本</a:t>
            </a:r>
            <a:endParaRPr lang="zh-CN" altLang="en-US" sz="1100" dirty="0">
              <a:solidFill>
                <a:prstClr val="black">
                  <a:lumMod val="75000"/>
                  <a:lumOff val="25000"/>
                </a:prstClr>
              </a:solidFill>
              <a:ea typeface="微软雅黑 Light" panose="020B0502040204020203"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 calcmode="lin" valueType="num">
                                      <p:cBhvr>
                                        <p:cTn id="30" dur="500" fill="hold"/>
                                        <p:tgtEl>
                                          <p:spTgt spid="5"/>
                                        </p:tgtEl>
                                        <p:attrNameLst>
                                          <p:attrName>style.rotation</p:attrName>
                                        </p:attrNameLst>
                                      </p:cBhvr>
                                      <p:tavLst>
                                        <p:tav tm="0">
                                          <p:val>
                                            <p:fltVal val="360"/>
                                          </p:val>
                                        </p:tav>
                                        <p:tav tm="100000">
                                          <p:val>
                                            <p:fltVal val="0"/>
                                          </p:val>
                                        </p:tav>
                                      </p:tavLst>
                                    </p:anim>
                                    <p:animEffect transition="in" filter="fade">
                                      <p:cBhvr>
                                        <p:cTn id="31" dur="500"/>
                                        <p:tgtEl>
                                          <p:spTgt spid="5"/>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360"/>
                                          </p:val>
                                        </p:tav>
                                        <p:tav tm="100000">
                                          <p:val>
                                            <p:fltVal val="0"/>
                                          </p:val>
                                        </p:tav>
                                      </p:tavLst>
                                    </p:anim>
                                    <p:animEffect transition="in" filter="fade">
                                      <p:cBhvr>
                                        <p:cTn id="38" dur="500"/>
                                        <p:tgtEl>
                                          <p:spTgt spid="6"/>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1000"/>
                                        <p:tgtEl>
                                          <p:spTgt spid="104"/>
                                        </p:tgtEl>
                                      </p:cBhvr>
                                    </p:animEffect>
                                    <p:anim calcmode="lin" valueType="num">
                                      <p:cBhvr>
                                        <p:cTn id="43" dur="1000" fill="hold"/>
                                        <p:tgtEl>
                                          <p:spTgt spid="104"/>
                                        </p:tgtEl>
                                        <p:attrNameLst>
                                          <p:attrName>ppt_x</p:attrName>
                                        </p:attrNameLst>
                                      </p:cBhvr>
                                      <p:tavLst>
                                        <p:tav tm="0">
                                          <p:val>
                                            <p:strVal val="#ppt_x"/>
                                          </p:val>
                                        </p:tav>
                                        <p:tav tm="100000">
                                          <p:val>
                                            <p:strVal val="#ppt_x"/>
                                          </p:val>
                                        </p:tav>
                                      </p:tavLst>
                                    </p:anim>
                                    <p:anim calcmode="lin" valueType="num">
                                      <p:cBhvr>
                                        <p:cTn id="44" dur="1000" fill="hold"/>
                                        <p:tgtEl>
                                          <p:spTgt spid="10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fade">
                                      <p:cBhvr>
                                        <p:cTn id="47" dur="1000"/>
                                        <p:tgtEl>
                                          <p:spTgt spid="105"/>
                                        </p:tgtEl>
                                      </p:cBhvr>
                                    </p:animEffect>
                                    <p:anim calcmode="lin" valueType="num">
                                      <p:cBhvr>
                                        <p:cTn id="48" dur="1000" fill="hold"/>
                                        <p:tgtEl>
                                          <p:spTgt spid="105"/>
                                        </p:tgtEl>
                                        <p:attrNameLst>
                                          <p:attrName>ppt_x</p:attrName>
                                        </p:attrNameLst>
                                      </p:cBhvr>
                                      <p:tavLst>
                                        <p:tav tm="0">
                                          <p:val>
                                            <p:strVal val="#ppt_x"/>
                                          </p:val>
                                        </p:tav>
                                        <p:tav tm="100000">
                                          <p:val>
                                            <p:strVal val="#ppt_x"/>
                                          </p:val>
                                        </p:tav>
                                      </p:tavLst>
                                    </p:anim>
                                    <p:anim calcmode="lin" valueType="num">
                                      <p:cBhvr>
                                        <p:cTn id="49" dur="1000" fill="hold"/>
                                        <p:tgtEl>
                                          <p:spTgt spid="10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6"/>
                                        </p:tgtEl>
                                        <p:attrNameLst>
                                          <p:attrName>style.visibility</p:attrName>
                                        </p:attrNameLst>
                                      </p:cBhvr>
                                      <p:to>
                                        <p:strVal val="visible"/>
                                      </p:to>
                                    </p:set>
                                    <p:animEffect transition="in" filter="fade">
                                      <p:cBhvr>
                                        <p:cTn id="52" dur="1000"/>
                                        <p:tgtEl>
                                          <p:spTgt spid="106"/>
                                        </p:tgtEl>
                                      </p:cBhvr>
                                    </p:animEffect>
                                    <p:anim calcmode="lin" valueType="num">
                                      <p:cBhvr>
                                        <p:cTn id="53" dur="1000" fill="hold"/>
                                        <p:tgtEl>
                                          <p:spTgt spid="106"/>
                                        </p:tgtEl>
                                        <p:attrNameLst>
                                          <p:attrName>ppt_x</p:attrName>
                                        </p:attrNameLst>
                                      </p:cBhvr>
                                      <p:tavLst>
                                        <p:tav tm="0">
                                          <p:val>
                                            <p:strVal val="#ppt_x"/>
                                          </p:val>
                                        </p:tav>
                                        <p:tav tm="100000">
                                          <p:val>
                                            <p:strVal val="#ppt_x"/>
                                          </p:val>
                                        </p:tav>
                                      </p:tavLst>
                                    </p:anim>
                                    <p:anim calcmode="lin" valueType="num">
                                      <p:cBhvr>
                                        <p:cTn id="54" dur="1000" fill="hold"/>
                                        <p:tgtEl>
                                          <p:spTgt spid="10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fade">
                                      <p:cBhvr>
                                        <p:cTn id="57" dur="1000"/>
                                        <p:tgtEl>
                                          <p:spTgt spid="107"/>
                                        </p:tgtEl>
                                      </p:cBhvr>
                                    </p:animEffect>
                                    <p:anim calcmode="lin" valueType="num">
                                      <p:cBhvr>
                                        <p:cTn id="58" dur="1000" fill="hold"/>
                                        <p:tgtEl>
                                          <p:spTgt spid="107"/>
                                        </p:tgtEl>
                                        <p:attrNameLst>
                                          <p:attrName>ppt_x</p:attrName>
                                        </p:attrNameLst>
                                      </p:cBhvr>
                                      <p:tavLst>
                                        <p:tav tm="0">
                                          <p:val>
                                            <p:strVal val="#ppt_x"/>
                                          </p:val>
                                        </p:tav>
                                        <p:tav tm="100000">
                                          <p:val>
                                            <p:strVal val="#ppt_x"/>
                                          </p:val>
                                        </p:tav>
                                      </p:tavLst>
                                    </p:anim>
                                    <p:anim calcmode="lin" valueType="num">
                                      <p:cBhvr>
                                        <p:cTn id="59" dur="1000" fill="hold"/>
                                        <p:tgtEl>
                                          <p:spTgt spid="10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08"/>
                                        </p:tgtEl>
                                        <p:attrNameLst>
                                          <p:attrName>style.visibility</p:attrName>
                                        </p:attrNameLst>
                                      </p:cBhvr>
                                      <p:to>
                                        <p:strVal val="visible"/>
                                      </p:to>
                                    </p:set>
                                    <p:animEffect transition="in" filter="fade">
                                      <p:cBhvr>
                                        <p:cTn id="62" dur="1000"/>
                                        <p:tgtEl>
                                          <p:spTgt spid="108"/>
                                        </p:tgtEl>
                                      </p:cBhvr>
                                    </p:animEffect>
                                    <p:anim calcmode="lin" valueType="num">
                                      <p:cBhvr>
                                        <p:cTn id="63" dur="1000" fill="hold"/>
                                        <p:tgtEl>
                                          <p:spTgt spid="108"/>
                                        </p:tgtEl>
                                        <p:attrNameLst>
                                          <p:attrName>ppt_x</p:attrName>
                                        </p:attrNameLst>
                                      </p:cBhvr>
                                      <p:tavLst>
                                        <p:tav tm="0">
                                          <p:val>
                                            <p:strVal val="#ppt_x"/>
                                          </p:val>
                                        </p:tav>
                                        <p:tav tm="100000">
                                          <p:val>
                                            <p:strVal val="#ppt_x"/>
                                          </p:val>
                                        </p:tav>
                                      </p:tavLst>
                                    </p:anim>
                                    <p:anim calcmode="lin" valueType="num">
                                      <p:cBhvr>
                                        <p:cTn id="6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p:bldP spid="107" grpId="0"/>
      <p:bldP spid="10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2" cy="5143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690" y="304865"/>
            <a:ext cx="1442453" cy="1018202"/>
          </a:xfrm>
          <a:prstGeom prst="rect">
            <a:avLst/>
          </a:prstGeom>
        </p:spPr>
      </p:pic>
      <p:sp>
        <p:nvSpPr>
          <p:cNvPr id="2" name="文本框 1"/>
          <p:cNvSpPr txBox="1"/>
          <p:nvPr/>
        </p:nvSpPr>
        <p:spPr>
          <a:xfrm>
            <a:off x="3127238" y="1727652"/>
            <a:ext cx="5296002"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smtClean="0">
                <a:ln>
                  <a:noFill/>
                </a:ln>
                <a:solidFill>
                  <a:srgbClr val="385C32"/>
                </a:solidFill>
                <a:effectLst/>
                <a:uLnTx/>
                <a:uFillTx/>
                <a:latin typeface="微软雅黑 Light" panose="020B0502040204020203" pitchFamily="34" charset="-122"/>
                <a:ea typeface="微软雅黑 Light" panose="020B0502040204020203" pitchFamily="34" charset="-122"/>
              </a:rPr>
              <a:t>感谢观看 </a:t>
            </a:r>
            <a:r>
              <a:rPr kumimoji="0" lang="en-US" altLang="zh-CN" sz="4000" b="1" i="0" u="none" strike="noStrike" kern="1200" cap="none" spc="0" normalizeH="0" baseline="0" noProof="0" dirty="0" smtClean="0">
                <a:ln>
                  <a:noFill/>
                </a:ln>
                <a:solidFill>
                  <a:srgbClr val="385C32"/>
                </a:solidFill>
                <a:effectLst/>
                <a:uLnTx/>
                <a:uFillTx/>
                <a:latin typeface="微软雅黑 Light" panose="020B0502040204020203" pitchFamily="34" charset="-122"/>
                <a:ea typeface="微软雅黑 Light" panose="020B0502040204020203" pitchFamily="34" charset="-122"/>
              </a:rPr>
              <a:t>THANK YOU</a:t>
            </a:r>
            <a:endParaRPr kumimoji="0" lang="zh-CN" altLang="en-US" sz="4000" b="1" i="0" u="none" strike="noStrike" kern="1200" cap="none" spc="0" normalizeH="0" baseline="0" noProof="0" dirty="0">
              <a:ln>
                <a:noFill/>
              </a:ln>
              <a:solidFill>
                <a:srgbClr val="385C32"/>
              </a:solidFill>
              <a:effectLst/>
              <a:uLnTx/>
              <a:uFillTx/>
              <a:latin typeface="微软雅黑 Light" panose="020B0502040204020203" pitchFamily="34" charset="-122"/>
              <a:ea typeface="微软雅黑 Light" panose="020B0502040204020203" pitchFamily="34" charset="-122"/>
            </a:endParaRPr>
          </a:p>
        </p:txBody>
      </p:sp>
      <p:sp>
        <p:nvSpPr>
          <p:cNvPr id="8" name="文本框 7"/>
          <p:cNvSpPr txBox="1"/>
          <p:nvPr/>
        </p:nvSpPr>
        <p:spPr>
          <a:xfrm>
            <a:off x="4129692" y="1131788"/>
            <a:ext cx="2990850" cy="52197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689C10"/>
                </a:solidFill>
                <a:effectLst/>
                <a:uLnTx/>
                <a:uFillTx/>
                <a:latin typeface="Calibri" panose="020F0502020204030204"/>
                <a:ea typeface="微软雅黑 Light" panose="020B0502040204020203" pitchFamily="34" charset="-122"/>
              </a:rPr>
              <a:t>20XXPOWERPOINT</a:t>
            </a:r>
            <a:endParaRPr kumimoji="0" lang="zh-CN" altLang="en-US" sz="2800" b="1" i="0" u="none" strike="noStrike" kern="1200" cap="none" spc="0" normalizeH="0" baseline="0" noProof="0" dirty="0">
              <a:ln>
                <a:noFill/>
              </a:ln>
              <a:solidFill>
                <a:srgbClr val="689C10"/>
              </a:solidFill>
              <a:effectLst/>
              <a:uLnTx/>
              <a:uFillTx/>
              <a:latin typeface="Calibri" panose="020F0502020204030204"/>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2" presetClass="entr" presetSubtype="4" decel="20000" fill="hold" grpId="0" nodeType="afterEffect">
                                  <p:stCondLst>
                                    <p:cond delay="0"/>
                                  </p:stCondLst>
                                  <p:iterate type="lt">
                                    <p:tmPct val="14000"/>
                                  </p:iterate>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stretch>
            <a:fillRect/>
          </a:stretch>
        </p:blipFill>
        <p:spPr>
          <a:xfrm>
            <a:off x="-397" y="-985"/>
            <a:ext cx="9144793" cy="5145470"/>
          </a:xfrm>
          <a:prstGeom prst="rect">
            <a:avLst/>
          </a:prstGeom>
        </p:spPr>
      </p:pic>
      <p:grpSp>
        <p:nvGrpSpPr>
          <p:cNvPr id="29" name="组合 28"/>
          <p:cNvGrpSpPr/>
          <p:nvPr/>
        </p:nvGrpSpPr>
        <p:grpSpPr>
          <a:xfrm>
            <a:off x="3427244" y="306869"/>
            <a:ext cx="988728" cy="4506431"/>
            <a:chOff x="3427244" y="306869"/>
            <a:chExt cx="988728" cy="4506431"/>
          </a:xfrm>
        </p:grpSpPr>
        <p:sp>
          <p:nvSpPr>
            <p:cNvPr id="10" name="MH_Others_1"/>
            <p:cNvSpPr/>
            <p:nvPr>
              <p:custDataLst>
                <p:tags r:id="rId3"/>
              </p:custDataLst>
            </p:nvPr>
          </p:nvSpPr>
          <p:spPr>
            <a:xfrm>
              <a:off x="3894608" y="385195"/>
              <a:ext cx="54000" cy="4428105"/>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FFFFFF"/>
                </a:solidFill>
                <a:latin typeface="微软雅黑 Light" panose="020B0502040204020203" pitchFamily="34" charset="-122"/>
                <a:ea typeface="微软雅黑 Light" panose="020B0502040204020203" pitchFamily="34" charset="-122"/>
              </a:endParaRPr>
            </a:p>
          </p:txBody>
        </p:sp>
        <p:sp>
          <p:nvSpPr>
            <p:cNvPr id="11" name="MH_Others_2"/>
            <p:cNvSpPr/>
            <p:nvPr>
              <p:custDataLst>
                <p:tags r:id="rId4"/>
              </p:custDataLst>
            </p:nvPr>
          </p:nvSpPr>
          <p:spPr>
            <a:xfrm>
              <a:off x="3427244" y="306869"/>
              <a:ext cx="988728" cy="988728"/>
            </a:xfrm>
            <a:prstGeom prst="ellipse">
              <a:avLst/>
            </a:prstGeom>
            <a:solidFill>
              <a:schemeClr val="accent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700" b="1">
                  <a:solidFill>
                    <a:srgbClr val="FFFFFF"/>
                  </a:solidFill>
                  <a:latin typeface="微软雅黑 Light" panose="020B0502040204020203" pitchFamily="34" charset="-122"/>
                  <a:ea typeface="微软雅黑 Light" panose="020B0502040204020203" pitchFamily="34" charset="-122"/>
                  <a:cs typeface="Arial" panose="020B0604020202020204" pitchFamily="34" charset="0"/>
                </a:rPr>
                <a:t>目录</a:t>
              </a:r>
            </a:p>
          </p:txBody>
        </p:sp>
      </p:grpSp>
      <p:grpSp>
        <p:nvGrpSpPr>
          <p:cNvPr id="21" name="组合 20"/>
          <p:cNvGrpSpPr/>
          <p:nvPr/>
        </p:nvGrpSpPr>
        <p:grpSpPr>
          <a:xfrm>
            <a:off x="3582068" y="1899182"/>
            <a:ext cx="989931" cy="710648"/>
            <a:chOff x="3746456" y="948067"/>
            <a:chExt cx="520743" cy="373829"/>
          </a:xfrm>
        </p:grpSpPr>
        <p:sp>
          <p:nvSpPr>
            <p:cNvPr id="12" name="MH_Number_1">
              <a:hlinkClick r:id="rId7" action="ppaction://hlinksldjump"/>
            </p:cNvPr>
            <p:cNvSpPr/>
            <p:nvPr>
              <p:custDataLst>
                <p:tags r:id="rId1"/>
              </p:custDataLst>
            </p:nvPr>
          </p:nvSpPr>
          <p:spPr>
            <a:xfrm>
              <a:off x="3746456" y="948067"/>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4800" dirty="0">
                  <a:solidFill>
                    <a:srgbClr val="FFFFFF"/>
                  </a:solidFill>
                  <a:latin typeface="Arial" panose="020B0604020202020204" pitchFamily="34" charset="0"/>
                  <a:ea typeface="微软雅黑 Light" panose="020B0502040204020203" pitchFamily="34" charset="-122"/>
                  <a:cs typeface="Arial" panose="020B0604020202020204" pitchFamily="34" charset="0"/>
                </a:rPr>
                <a:t>1</a:t>
              </a:r>
              <a:endParaRPr lang="zh-CN" altLang="en-US" sz="4800" dirty="0">
                <a:solidFill>
                  <a:srgbClr val="FFFFFF"/>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16" name="MH_Others_3"/>
            <p:cNvSpPr/>
            <p:nvPr>
              <p:custDataLst>
                <p:tags r:id="rId2"/>
              </p:custDataLst>
            </p:nvPr>
          </p:nvSpPr>
          <p:spPr>
            <a:xfrm rot="5400000">
              <a:off x="4151662" y="1081327"/>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6600">
                <a:solidFill>
                  <a:srgbClr val="FFFFFF"/>
                </a:solidFill>
                <a:latin typeface="微软雅黑 Light" panose="020B0502040204020203" pitchFamily="34" charset="-122"/>
                <a:ea typeface="微软雅黑 Light" panose="020B0502040204020203" pitchFamily="34" charset="-122"/>
              </a:endParaRPr>
            </a:p>
          </p:txBody>
        </p:sp>
      </p:grpSp>
      <p:sp>
        <p:nvSpPr>
          <p:cNvPr id="25" name="文本框 24"/>
          <p:cNvSpPr txBox="1"/>
          <p:nvPr/>
        </p:nvSpPr>
        <p:spPr>
          <a:xfrm>
            <a:off x="4647276" y="1754238"/>
            <a:ext cx="3262432" cy="830997"/>
          </a:xfrm>
          <a:prstGeom prst="rect">
            <a:avLst/>
          </a:prstGeom>
          <a:noFill/>
        </p:spPr>
        <p:txBody>
          <a:bodyPr wrap="none" rtlCol="0">
            <a:spAutoFit/>
          </a:bodyPr>
          <a:lstStyle/>
          <a:p>
            <a:pPr algn="ctr"/>
            <a:r>
              <a:rPr lang="zh-CN" altLang="en-US" sz="2400" b="1" dirty="0">
                <a:solidFill>
                  <a:srgbClr val="689C10"/>
                </a:solidFill>
                <a:latin typeface="微软雅黑 Light" panose="020B0502040204020203" pitchFamily="34" charset="-122"/>
                <a:ea typeface="微软雅黑 Light" panose="020B0502040204020203" pitchFamily="34" charset="-122"/>
              </a:rPr>
              <a:t>第</a:t>
            </a:r>
            <a:r>
              <a:rPr lang="zh-CN" altLang="en-US" sz="2400" b="1" dirty="0" smtClean="0">
                <a:solidFill>
                  <a:srgbClr val="689C10"/>
                </a:solidFill>
                <a:latin typeface="微软雅黑 Light" panose="020B0502040204020203" pitchFamily="34" charset="-122"/>
                <a:ea typeface="微软雅黑 Light" panose="020B0502040204020203" pitchFamily="34" charset="-122"/>
              </a:rPr>
              <a:t>一部分</a:t>
            </a:r>
            <a:endParaRPr lang="en-US" altLang="zh-CN" sz="2400" b="1" dirty="0" smtClean="0">
              <a:solidFill>
                <a:srgbClr val="689C10"/>
              </a:solidFill>
              <a:latin typeface="微软雅黑 Light" panose="020B0502040204020203" pitchFamily="34" charset="-122"/>
              <a:ea typeface="微软雅黑 Light" panose="020B0502040204020203" pitchFamily="34" charset="-122"/>
            </a:endParaRPr>
          </a:p>
          <a:p>
            <a:pPr algn="ctr"/>
            <a:r>
              <a:rPr lang="zh-CN" altLang="en-US" sz="2400" b="1" dirty="0" smtClean="0">
                <a:solidFill>
                  <a:srgbClr val="689C10"/>
                </a:solidFill>
                <a:latin typeface="微软雅黑 Light" panose="020B0502040204020203" pitchFamily="34" charset="-122"/>
                <a:ea typeface="微软雅黑 Light" panose="020B0502040204020203" pitchFamily="34" charset="-122"/>
              </a:rPr>
              <a:t>单击此处添加文字标题</a:t>
            </a:r>
            <a:endParaRPr lang="zh-CN" altLang="en-US" sz="2400" b="1" dirty="0">
              <a:solidFill>
                <a:srgbClr val="689C10"/>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500"/>
                            </p:stCondLst>
                            <p:childTnLst>
                              <p:par>
                                <p:cTn id="15" presetID="56" presetClass="entr" presetSubtype="0" fill="hold" grpId="1"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by="(-#ppt_w*2)" calcmode="lin" valueType="num">
                                      <p:cBhvr rctx="PPT">
                                        <p:cTn id="17" dur="500" autoRev="1" fill="hold">
                                          <p:stCondLst>
                                            <p:cond delay="0"/>
                                          </p:stCondLst>
                                        </p:cTn>
                                        <p:tgtEl>
                                          <p:spTgt spid="25"/>
                                        </p:tgtEl>
                                        <p:attrNameLst>
                                          <p:attrName>ppt_w</p:attrName>
                                        </p:attrNameLst>
                                      </p:cBhvr>
                                    </p:anim>
                                    <p:anim by="(#ppt_w*0.50)" calcmode="lin" valueType="num">
                                      <p:cBhvr>
                                        <p:cTn id="18" dur="500" decel="50000" autoRev="1" fill="hold">
                                          <p:stCondLst>
                                            <p:cond delay="0"/>
                                          </p:stCondLst>
                                        </p:cTn>
                                        <p:tgtEl>
                                          <p:spTgt spid="25"/>
                                        </p:tgtEl>
                                        <p:attrNameLst>
                                          <p:attrName>ppt_x</p:attrName>
                                        </p:attrNameLst>
                                      </p:cBhvr>
                                    </p:anim>
                                    <p:anim from="(-#ppt_h/2)" to="(#ppt_y)" calcmode="lin" valueType="num">
                                      <p:cBhvr>
                                        <p:cTn id="19" dur="1000" fill="hold">
                                          <p:stCondLst>
                                            <p:cond delay="0"/>
                                          </p:stCondLst>
                                        </p:cTn>
                                        <p:tgtEl>
                                          <p:spTgt spid="25"/>
                                        </p:tgtEl>
                                        <p:attrNameLst>
                                          <p:attrName>ppt_y</p:attrName>
                                        </p:attrNameLst>
                                      </p:cBhvr>
                                    </p:anim>
                                    <p:animRot by="21600000">
                                      <p:cBhvr>
                                        <p:cTn id="20"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041743" y="1858056"/>
            <a:ext cx="3210735" cy="1808003"/>
            <a:chOff x="1272773" y="2720936"/>
            <a:chExt cx="4280980" cy="2410671"/>
          </a:xfrm>
          <a:solidFill>
            <a:schemeClr val="bg1">
              <a:lumMod val="75000"/>
            </a:schemeClr>
          </a:solidFill>
        </p:grpSpPr>
        <p:sp>
          <p:nvSpPr>
            <p:cNvPr id="27" name="Freeform 5"/>
            <p:cNvSpPr/>
            <p:nvPr/>
          </p:nvSpPr>
          <p:spPr bwMode="auto">
            <a:xfrm>
              <a:off x="1272773" y="2942205"/>
              <a:ext cx="221270" cy="1022498"/>
            </a:xfrm>
            <a:custGeom>
              <a:avLst/>
              <a:gdLst>
                <a:gd name="T0" fmla="*/ 0 w 95"/>
                <a:gd name="T1" fmla="*/ 0 h 439"/>
                <a:gd name="T2" fmla="*/ 10 w 95"/>
                <a:gd name="T3" fmla="*/ 0 h 439"/>
                <a:gd name="T4" fmla="*/ 95 w 95"/>
                <a:gd name="T5" fmla="*/ 437 h 439"/>
                <a:gd name="T6" fmla="*/ 85 w 95"/>
                <a:gd name="T7" fmla="*/ 439 h 439"/>
                <a:gd name="T8" fmla="*/ 0 w 95"/>
                <a:gd name="T9" fmla="*/ 0 h 439"/>
                <a:gd name="T10" fmla="*/ 0 w 95"/>
                <a:gd name="T11" fmla="*/ 0 h 439"/>
              </a:gdLst>
              <a:ahLst/>
              <a:cxnLst>
                <a:cxn ang="0">
                  <a:pos x="T0" y="T1"/>
                </a:cxn>
                <a:cxn ang="0">
                  <a:pos x="T2" y="T3"/>
                </a:cxn>
                <a:cxn ang="0">
                  <a:pos x="T4" y="T5"/>
                </a:cxn>
                <a:cxn ang="0">
                  <a:pos x="T6" y="T7"/>
                </a:cxn>
                <a:cxn ang="0">
                  <a:pos x="T8" y="T9"/>
                </a:cxn>
                <a:cxn ang="0">
                  <a:pos x="T10" y="T11"/>
                </a:cxn>
              </a:cxnLst>
              <a:rect l="0" t="0" r="r" b="b"/>
              <a:pathLst>
                <a:path w="95" h="439">
                  <a:moveTo>
                    <a:pt x="0" y="0"/>
                  </a:moveTo>
                  <a:lnTo>
                    <a:pt x="10" y="0"/>
                  </a:lnTo>
                  <a:lnTo>
                    <a:pt x="95" y="437"/>
                  </a:lnTo>
                  <a:lnTo>
                    <a:pt x="85" y="43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28" name="Freeform 6"/>
            <p:cNvSpPr/>
            <p:nvPr/>
          </p:nvSpPr>
          <p:spPr bwMode="auto">
            <a:xfrm>
              <a:off x="2474615" y="4989528"/>
              <a:ext cx="1043460" cy="142079"/>
            </a:xfrm>
            <a:custGeom>
              <a:avLst/>
              <a:gdLst>
                <a:gd name="T0" fmla="*/ 0 w 448"/>
                <a:gd name="T1" fmla="*/ 9 h 61"/>
                <a:gd name="T2" fmla="*/ 3 w 448"/>
                <a:gd name="T3" fmla="*/ 0 h 61"/>
                <a:gd name="T4" fmla="*/ 448 w 448"/>
                <a:gd name="T5" fmla="*/ 52 h 61"/>
                <a:gd name="T6" fmla="*/ 446 w 448"/>
                <a:gd name="T7" fmla="*/ 61 h 61"/>
                <a:gd name="T8" fmla="*/ 0 w 448"/>
                <a:gd name="T9" fmla="*/ 9 h 61"/>
                <a:gd name="T10" fmla="*/ 0 w 448"/>
                <a:gd name="T11" fmla="*/ 9 h 61"/>
              </a:gdLst>
              <a:ahLst/>
              <a:cxnLst>
                <a:cxn ang="0">
                  <a:pos x="T0" y="T1"/>
                </a:cxn>
                <a:cxn ang="0">
                  <a:pos x="T2" y="T3"/>
                </a:cxn>
                <a:cxn ang="0">
                  <a:pos x="T4" y="T5"/>
                </a:cxn>
                <a:cxn ang="0">
                  <a:pos x="T6" y="T7"/>
                </a:cxn>
                <a:cxn ang="0">
                  <a:pos x="T8" y="T9"/>
                </a:cxn>
                <a:cxn ang="0">
                  <a:pos x="T10" y="T11"/>
                </a:cxn>
              </a:cxnLst>
              <a:rect l="0" t="0" r="r" b="b"/>
              <a:pathLst>
                <a:path w="448" h="61">
                  <a:moveTo>
                    <a:pt x="0" y="9"/>
                  </a:moveTo>
                  <a:lnTo>
                    <a:pt x="3" y="0"/>
                  </a:lnTo>
                  <a:lnTo>
                    <a:pt x="448" y="52"/>
                  </a:lnTo>
                  <a:lnTo>
                    <a:pt x="446" y="6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29" name="Freeform 7"/>
            <p:cNvSpPr/>
            <p:nvPr/>
          </p:nvSpPr>
          <p:spPr bwMode="auto">
            <a:xfrm>
              <a:off x="3203639" y="3540797"/>
              <a:ext cx="440210" cy="1385845"/>
            </a:xfrm>
            <a:custGeom>
              <a:avLst/>
              <a:gdLst>
                <a:gd name="T0" fmla="*/ 0 w 189"/>
                <a:gd name="T1" fmla="*/ 2 h 595"/>
                <a:gd name="T2" fmla="*/ 9 w 189"/>
                <a:gd name="T3" fmla="*/ 0 h 595"/>
                <a:gd name="T4" fmla="*/ 189 w 189"/>
                <a:gd name="T5" fmla="*/ 591 h 595"/>
                <a:gd name="T6" fmla="*/ 180 w 189"/>
                <a:gd name="T7" fmla="*/ 595 h 595"/>
                <a:gd name="T8" fmla="*/ 0 w 189"/>
                <a:gd name="T9" fmla="*/ 2 h 595"/>
                <a:gd name="T10" fmla="*/ 0 w 189"/>
                <a:gd name="T11" fmla="*/ 2 h 595"/>
              </a:gdLst>
              <a:ahLst/>
              <a:cxnLst>
                <a:cxn ang="0">
                  <a:pos x="T0" y="T1"/>
                </a:cxn>
                <a:cxn ang="0">
                  <a:pos x="T2" y="T3"/>
                </a:cxn>
                <a:cxn ang="0">
                  <a:pos x="T4" y="T5"/>
                </a:cxn>
                <a:cxn ang="0">
                  <a:pos x="T6" y="T7"/>
                </a:cxn>
                <a:cxn ang="0">
                  <a:pos x="T8" y="T9"/>
                </a:cxn>
                <a:cxn ang="0">
                  <a:pos x="T10" y="T11"/>
                </a:cxn>
              </a:cxnLst>
              <a:rect l="0" t="0" r="r" b="b"/>
              <a:pathLst>
                <a:path w="189" h="595">
                  <a:moveTo>
                    <a:pt x="0" y="2"/>
                  </a:moveTo>
                  <a:lnTo>
                    <a:pt x="9" y="0"/>
                  </a:lnTo>
                  <a:lnTo>
                    <a:pt x="189" y="591"/>
                  </a:lnTo>
                  <a:lnTo>
                    <a:pt x="180" y="595"/>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30" name="Freeform 8"/>
            <p:cNvSpPr/>
            <p:nvPr/>
          </p:nvSpPr>
          <p:spPr bwMode="auto">
            <a:xfrm>
              <a:off x="2437349" y="2953851"/>
              <a:ext cx="3116404" cy="1437086"/>
            </a:xfrm>
            <a:custGeom>
              <a:avLst/>
              <a:gdLst>
                <a:gd name="T0" fmla="*/ 0 w 1338"/>
                <a:gd name="T1" fmla="*/ 610 h 617"/>
                <a:gd name="T2" fmla="*/ 1333 w 1338"/>
                <a:gd name="T3" fmla="*/ 0 h 617"/>
                <a:gd name="T4" fmla="*/ 1338 w 1338"/>
                <a:gd name="T5" fmla="*/ 10 h 617"/>
                <a:gd name="T6" fmla="*/ 2 w 1338"/>
                <a:gd name="T7" fmla="*/ 617 h 617"/>
                <a:gd name="T8" fmla="*/ 0 w 1338"/>
                <a:gd name="T9" fmla="*/ 610 h 617"/>
                <a:gd name="T10" fmla="*/ 0 w 1338"/>
                <a:gd name="T11" fmla="*/ 610 h 617"/>
              </a:gdLst>
              <a:ahLst/>
              <a:cxnLst>
                <a:cxn ang="0">
                  <a:pos x="T0" y="T1"/>
                </a:cxn>
                <a:cxn ang="0">
                  <a:pos x="T2" y="T3"/>
                </a:cxn>
                <a:cxn ang="0">
                  <a:pos x="T4" y="T5"/>
                </a:cxn>
                <a:cxn ang="0">
                  <a:pos x="T6" y="T7"/>
                </a:cxn>
                <a:cxn ang="0">
                  <a:pos x="T8" y="T9"/>
                </a:cxn>
                <a:cxn ang="0">
                  <a:pos x="T10" y="T11"/>
                </a:cxn>
              </a:cxnLst>
              <a:rect l="0" t="0" r="r" b="b"/>
              <a:pathLst>
                <a:path w="1338" h="617">
                  <a:moveTo>
                    <a:pt x="0" y="610"/>
                  </a:moveTo>
                  <a:lnTo>
                    <a:pt x="1333" y="0"/>
                  </a:lnTo>
                  <a:lnTo>
                    <a:pt x="1338" y="10"/>
                  </a:lnTo>
                  <a:lnTo>
                    <a:pt x="2" y="617"/>
                  </a:lnTo>
                  <a:lnTo>
                    <a:pt x="0" y="610"/>
                  </a:lnTo>
                  <a:lnTo>
                    <a:pt x="0" y="6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31" name="Freeform 9"/>
            <p:cNvSpPr/>
            <p:nvPr/>
          </p:nvSpPr>
          <p:spPr bwMode="auto">
            <a:xfrm>
              <a:off x="3529720" y="3275274"/>
              <a:ext cx="1504632" cy="1078397"/>
            </a:xfrm>
            <a:custGeom>
              <a:avLst/>
              <a:gdLst>
                <a:gd name="T0" fmla="*/ 0 w 646"/>
                <a:gd name="T1" fmla="*/ 7 h 463"/>
                <a:gd name="T2" fmla="*/ 4 w 646"/>
                <a:gd name="T3" fmla="*/ 0 h 463"/>
                <a:gd name="T4" fmla="*/ 646 w 646"/>
                <a:gd name="T5" fmla="*/ 453 h 463"/>
                <a:gd name="T6" fmla="*/ 641 w 646"/>
                <a:gd name="T7" fmla="*/ 463 h 463"/>
                <a:gd name="T8" fmla="*/ 0 w 646"/>
                <a:gd name="T9" fmla="*/ 7 h 463"/>
                <a:gd name="T10" fmla="*/ 0 w 646"/>
                <a:gd name="T11" fmla="*/ 7 h 463"/>
              </a:gdLst>
              <a:ahLst/>
              <a:cxnLst>
                <a:cxn ang="0">
                  <a:pos x="T0" y="T1"/>
                </a:cxn>
                <a:cxn ang="0">
                  <a:pos x="T2" y="T3"/>
                </a:cxn>
                <a:cxn ang="0">
                  <a:pos x="T4" y="T5"/>
                </a:cxn>
                <a:cxn ang="0">
                  <a:pos x="T6" y="T7"/>
                </a:cxn>
                <a:cxn ang="0">
                  <a:pos x="T8" y="T9"/>
                </a:cxn>
                <a:cxn ang="0">
                  <a:pos x="T10" y="T11"/>
                </a:cxn>
              </a:cxnLst>
              <a:rect l="0" t="0" r="r" b="b"/>
              <a:pathLst>
                <a:path w="646" h="463">
                  <a:moveTo>
                    <a:pt x="0" y="7"/>
                  </a:moveTo>
                  <a:lnTo>
                    <a:pt x="4" y="0"/>
                  </a:lnTo>
                  <a:lnTo>
                    <a:pt x="646" y="453"/>
                  </a:lnTo>
                  <a:lnTo>
                    <a:pt x="641" y="463"/>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32" name="Freeform 10"/>
            <p:cNvSpPr/>
            <p:nvPr/>
          </p:nvSpPr>
          <p:spPr bwMode="auto">
            <a:xfrm>
              <a:off x="4719917" y="2720936"/>
              <a:ext cx="600921" cy="1388173"/>
            </a:xfrm>
            <a:custGeom>
              <a:avLst/>
              <a:gdLst>
                <a:gd name="T0" fmla="*/ 0 w 258"/>
                <a:gd name="T1" fmla="*/ 3 h 596"/>
                <a:gd name="T2" fmla="*/ 10 w 258"/>
                <a:gd name="T3" fmla="*/ 0 h 596"/>
                <a:gd name="T4" fmla="*/ 258 w 258"/>
                <a:gd name="T5" fmla="*/ 591 h 596"/>
                <a:gd name="T6" fmla="*/ 249 w 258"/>
                <a:gd name="T7" fmla="*/ 596 h 596"/>
                <a:gd name="T8" fmla="*/ 0 w 258"/>
                <a:gd name="T9" fmla="*/ 3 h 596"/>
                <a:gd name="T10" fmla="*/ 0 w 258"/>
                <a:gd name="T11" fmla="*/ 3 h 596"/>
              </a:gdLst>
              <a:ahLst/>
              <a:cxnLst>
                <a:cxn ang="0">
                  <a:pos x="T0" y="T1"/>
                </a:cxn>
                <a:cxn ang="0">
                  <a:pos x="T2" y="T3"/>
                </a:cxn>
                <a:cxn ang="0">
                  <a:pos x="T4" y="T5"/>
                </a:cxn>
                <a:cxn ang="0">
                  <a:pos x="T6" y="T7"/>
                </a:cxn>
                <a:cxn ang="0">
                  <a:pos x="T8" y="T9"/>
                </a:cxn>
                <a:cxn ang="0">
                  <a:pos x="T10" y="T11"/>
                </a:cxn>
              </a:cxnLst>
              <a:rect l="0" t="0" r="r" b="b"/>
              <a:pathLst>
                <a:path w="258" h="596">
                  <a:moveTo>
                    <a:pt x="0" y="3"/>
                  </a:moveTo>
                  <a:lnTo>
                    <a:pt x="10" y="0"/>
                  </a:lnTo>
                  <a:lnTo>
                    <a:pt x="258" y="591"/>
                  </a:lnTo>
                  <a:lnTo>
                    <a:pt x="249" y="596"/>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33" name="Freeform 11"/>
            <p:cNvSpPr/>
            <p:nvPr/>
          </p:nvSpPr>
          <p:spPr bwMode="auto">
            <a:xfrm>
              <a:off x="1582550" y="2732581"/>
              <a:ext cx="815203" cy="100154"/>
            </a:xfrm>
            <a:custGeom>
              <a:avLst/>
              <a:gdLst>
                <a:gd name="T0" fmla="*/ 0 w 350"/>
                <a:gd name="T1" fmla="*/ 10 h 43"/>
                <a:gd name="T2" fmla="*/ 0 w 350"/>
                <a:gd name="T3" fmla="*/ 0 h 43"/>
                <a:gd name="T4" fmla="*/ 350 w 350"/>
                <a:gd name="T5" fmla="*/ 33 h 43"/>
                <a:gd name="T6" fmla="*/ 350 w 350"/>
                <a:gd name="T7" fmla="*/ 43 h 43"/>
                <a:gd name="T8" fmla="*/ 0 w 350"/>
                <a:gd name="T9" fmla="*/ 10 h 43"/>
                <a:gd name="T10" fmla="*/ 0 w 350"/>
                <a:gd name="T11" fmla="*/ 10 h 43"/>
              </a:gdLst>
              <a:ahLst/>
              <a:cxnLst>
                <a:cxn ang="0">
                  <a:pos x="T0" y="T1"/>
                </a:cxn>
                <a:cxn ang="0">
                  <a:pos x="T2" y="T3"/>
                </a:cxn>
                <a:cxn ang="0">
                  <a:pos x="T4" y="T5"/>
                </a:cxn>
                <a:cxn ang="0">
                  <a:pos x="T6" y="T7"/>
                </a:cxn>
                <a:cxn ang="0">
                  <a:pos x="T8" y="T9"/>
                </a:cxn>
                <a:cxn ang="0">
                  <a:pos x="T10" y="T11"/>
                </a:cxn>
              </a:cxnLst>
              <a:rect l="0" t="0" r="r" b="b"/>
              <a:pathLst>
                <a:path w="350" h="43">
                  <a:moveTo>
                    <a:pt x="0" y="10"/>
                  </a:moveTo>
                  <a:lnTo>
                    <a:pt x="0" y="0"/>
                  </a:lnTo>
                  <a:lnTo>
                    <a:pt x="350" y="33"/>
                  </a:lnTo>
                  <a:lnTo>
                    <a:pt x="350" y="43"/>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grpSp>
      <p:sp>
        <p:nvSpPr>
          <p:cNvPr id="34" name="Oval 12"/>
          <p:cNvSpPr>
            <a:spLocks noChangeArrowheads="1"/>
          </p:cNvSpPr>
          <p:nvPr/>
        </p:nvSpPr>
        <p:spPr bwMode="auto">
          <a:xfrm>
            <a:off x="673233" y="1477186"/>
            <a:ext cx="703987" cy="709226"/>
          </a:xfrm>
          <a:prstGeom prst="star7">
            <a:avLst/>
          </a:prstGeom>
          <a:solidFill>
            <a:schemeClr val="bg1">
              <a:lumMod val="50000"/>
            </a:schemeClr>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37" name="Oval 15"/>
          <p:cNvSpPr>
            <a:spLocks noChangeArrowheads="1"/>
          </p:cNvSpPr>
          <p:nvPr/>
        </p:nvSpPr>
        <p:spPr bwMode="auto">
          <a:xfrm>
            <a:off x="3382537" y="1552384"/>
            <a:ext cx="414008" cy="414007"/>
          </a:xfrm>
          <a:prstGeom prst="star7">
            <a:avLst/>
          </a:prstGeom>
          <a:solidFill>
            <a:schemeClr val="bg1">
              <a:lumMod val="50000"/>
            </a:schemeClr>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40" name="Oval 18"/>
          <p:cNvSpPr>
            <a:spLocks noChangeArrowheads="1"/>
          </p:cNvSpPr>
          <p:nvPr/>
        </p:nvSpPr>
        <p:spPr bwMode="auto">
          <a:xfrm>
            <a:off x="2610503" y="3409213"/>
            <a:ext cx="496109" cy="497856"/>
          </a:xfrm>
          <a:prstGeom prst="star7">
            <a:avLst/>
          </a:prstGeom>
          <a:solidFill>
            <a:schemeClr val="bg1">
              <a:lumMod val="50000"/>
            </a:schemeClr>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grpSp>
        <p:nvGrpSpPr>
          <p:cNvPr id="5" name="组合 4"/>
          <p:cNvGrpSpPr/>
          <p:nvPr/>
        </p:nvGrpSpPr>
        <p:grpSpPr>
          <a:xfrm>
            <a:off x="536896" y="2612720"/>
            <a:ext cx="1580912" cy="1587899"/>
            <a:chOff x="536896" y="2612720"/>
            <a:chExt cx="1580912" cy="1587899"/>
          </a:xfrm>
        </p:grpSpPr>
        <p:sp>
          <p:nvSpPr>
            <p:cNvPr id="38" name="Oval 16"/>
            <p:cNvSpPr>
              <a:spLocks noChangeArrowheads="1"/>
            </p:cNvSpPr>
            <p:nvPr/>
          </p:nvSpPr>
          <p:spPr bwMode="auto">
            <a:xfrm>
              <a:off x="536896" y="2612720"/>
              <a:ext cx="1580912" cy="1587899"/>
            </a:xfrm>
            <a:prstGeom prst="star7">
              <a:avLst/>
            </a:prstGeom>
            <a:solidFill>
              <a:schemeClr val="accent1"/>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41" name="文本框 19"/>
            <p:cNvSpPr txBox="1"/>
            <p:nvPr/>
          </p:nvSpPr>
          <p:spPr>
            <a:xfrm>
              <a:off x="776276" y="3118807"/>
              <a:ext cx="1093476" cy="530915"/>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3000" b="1" dirty="0">
                  <a:solidFill>
                    <a:prstClr val="white"/>
                  </a:solidFill>
                  <a:ea typeface="微软雅黑 Light" panose="020B0502040204020203" pitchFamily="34" charset="-122"/>
                  <a:cs typeface="+mn-ea"/>
                  <a:sym typeface="+mn-lt"/>
                </a:rPr>
                <a:t>标题</a:t>
              </a:r>
            </a:p>
          </p:txBody>
        </p:sp>
      </p:grpSp>
      <p:grpSp>
        <p:nvGrpSpPr>
          <p:cNvPr id="4" name="组合 3"/>
          <p:cNvGrpSpPr/>
          <p:nvPr/>
        </p:nvGrpSpPr>
        <p:grpSpPr>
          <a:xfrm>
            <a:off x="3599147" y="2717521"/>
            <a:ext cx="1479594" cy="1483087"/>
            <a:chOff x="3599147" y="2717521"/>
            <a:chExt cx="1479594" cy="1483087"/>
          </a:xfrm>
        </p:grpSpPr>
        <p:sp>
          <p:nvSpPr>
            <p:cNvPr id="39" name="Oval 17"/>
            <p:cNvSpPr>
              <a:spLocks noChangeArrowheads="1"/>
            </p:cNvSpPr>
            <p:nvPr/>
          </p:nvSpPr>
          <p:spPr bwMode="auto">
            <a:xfrm>
              <a:off x="3599147" y="2717521"/>
              <a:ext cx="1479594" cy="1483087"/>
            </a:xfrm>
            <a:prstGeom prst="star7">
              <a:avLst/>
            </a:prstGeom>
            <a:solidFill>
              <a:schemeClr val="accent4"/>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42" name="文本框 20"/>
            <p:cNvSpPr txBox="1"/>
            <p:nvPr/>
          </p:nvSpPr>
          <p:spPr>
            <a:xfrm>
              <a:off x="3796543" y="3171104"/>
              <a:ext cx="1093476" cy="530915"/>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3000" b="1" dirty="0">
                  <a:solidFill>
                    <a:prstClr val="white"/>
                  </a:solidFill>
                  <a:ea typeface="微软雅黑 Light" panose="020B0502040204020203" pitchFamily="34" charset="-122"/>
                  <a:cs typeface="+mn-ea"/>
                  <a:sym typeface="+mn-lt"/>
                </a:rPr>
                <a:t>标题</a:t>
              </a:r>
            </a:p>
          </p:txBody>
        </p:sp>
      </p:grpSp>
      <p:grpSp>
        <p:nvGrpSpPr>
          <p:cNvPr id="2" name="组合 1"/>
          <p:cNvGrpSpPr/>
          <p:nvPr/>
        </p:nvGrpSpPr>
        <p:grpSpPr>
          <a:xfrm>
            <a:off x="1778916" y="1419622"/>
            <a:ext cx="1173892" cy="1177385"/>
            <a:chOff x="1778916" y="1419622"/>
            <a:chExt cx="1173892" cy="1177385"/>
          </a:xfrm>
        </p:grpSpPr>
        <p:sp>
          <p:nvSpPr>
            <p:cNvPr id="36" name="Oval 14"/>
            <p:cNvSpPr>
              <a:spLocks noChangeArrowheads="1"/>
            </p:cNvSpPr>
            <p:nvPr/>
          </p:nvSpPr>
          <p:spPr bwMode="auto">
            <a:xfrm>
              <a:off x="1778916" y="1419622"/>
              <a:ext cx="1173892" cy="1177385"/>
            </a:xfrm>
            <a:prstGeom prst="star7">
              <a:avLst/>
            </a:prstGeom>
            <a:solidFill>
              <a:schemeClr val="bg1">
                <a:lumMod val="50000"/>
              </a:schemeClr>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43" name="文本框 21"/>
            <p:cNvSpPr txBox="1"/>
            <p:nvPr/>
          </p:nvSpPr>
          <p:spPr>
            <a:xfrm>
              <a:off x="1819124" y="1755100"/>
              <a:ext cx="1093476" cy="484748"/>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2700" b="1" dirty="0">
                  <a:solidFill>
                    <a:prstClr val="white"/>
                  </a:solidFill>
                  <a:ea typeface="微软雅黑 Light" panose="020B0502040204020203" pitchFamily="34" charset="-122"/>
                  <a:cs typeface="+mn-ea"/>
                  <a:sym typeface="+mn-lt"/>
                </a:rPr>
                <a:t>标题</a:t>
              </a:r>
            </a:p>
          </p:txBody>
        </p:sp>
      </p:grpSp>
      <p:grpSp>
        <p:nvGrpSpPr>
          <p:cNvPr id="3" name="组合 2"/>
          <p:cNvGrpSpPr/>
          <p:nvPr/>
        </p:nvGrpSpPr>
        <p:grpSpPr>
          <a:xfrm>
            <a:off x="4083032" y="1447572"/>
            <a:ext cx="904875" cy="908369"/>
            <a:chOff x="4083032" y="1447572"/>
            <a:chExt cx="904875" cy="908369"/>
          </a:xfrm>
        </p:grpSpPr>
        <p:sp>
          <p:nvSpPr>
            <p:cNvPr id="35" name="Oval 13"/>
            <p:cNvSpPr>
              <a:spLocks noChangeArrowheads="1"/>
            </p:cNvSpPr>
            <p:nvPr/>
          </p:nvSpPr>
          <p:spPr bwMode="auto">
            <a:xfrm>
              <a:off x="4083032" y="1447572"/>
              <a:ext cx="904875" cy="908369"/>
            </a:xfrm>
            <a:prstGeom prst="star7">
              <a:avLst/>
            </a:prstGeom>
            <a:solidFill>
              <a:schemeClr val="accent2"/>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ea typeface="微软雅黑 Light" panose="020B0502040204020203" pitchFamily="34" charset="-122"/>
                <a:cs typeface="+mn-ea"/>
                <a:sym typeface="+mn-lt"/>
              </a:endParaRPr>
            </a:p>
          </p:txBody>
        </p:sp>
        <p:sp>
          <p:nvSpPr>
            <p:cNvPr id="44" name="文本框 22"/>
            <p:cNvSpPr txBox="1"/>
            <p:nvPr/>
          </p:nvSpPr>
          <p:spPr>
            <a:xfrm>
              <a:off x="4142451" y="1684623"/>
              <a:ext cx="786028" cy="438581"/>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2400" b="1" dirty="0">
                  <a:solidFill>
                    <a:prstClr val="white"/>
                  </a:solidFill>
                  <a:ea typeface="微软雅黑 Light" panose="020B0502040204020203" pitchFamily="34" charset="-122"/>
                  <a:cs typeface="+mn-ea"/>
                  <a:sym typeface="+mn-lt"/>
                </a:rPr>
                <a:t>标题</a:t>
              </a:r>
            </a:p>
          </p:txBody>
        </p:sp>
      </p:grpSp>
      <p:sp>
        <p:nvSpPr>
          <p:cNvPr id="47" name="TextBox 14"/>
          <p:cNvSpPr txBox="1"/>
          <p:nvPr/>
        </p:nvSpPr>
        <p:spPr>
          <a:xfrm>
            <a:off x="5807352" y="1575052"/>
            <a:ext cx="2600074" cy="484748"/>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2700" b="1" dirty="0">
                <a:solidFill>
                  <a:prstClr val="black">
                    <a:lumMod val="75000"/>
                    <a:lumOff val="25000"/>
                  </a:prstClr>
                </a:solidFill>
                <a:ea typeface="微软雅黑 Light" panose="020B0502040204020203" pitchFamily="34" charset="-122"/>
                <a:cs typeface="+mn-ea"/>
                <a:sym typeface="+mn-lt"/>
              </a:rPr>
              <a:t>请输入标题</a:t>
            </a:r>
          </a:p>
        </p:txBody>
      </p:sp>
      <p:sp>
        <p:nvSpPr>
          <p:cNvPr id="48" name="矩形 47"/>
          <p:cNvSpPr>
            <a:spLocks noChangeArrowheads="1"/>
          </p:cNvSpPr>
          <p:nvPr/>
        </p:nvSpPr>
        <p:spPr bwMode="auto">
          <a:xfrm>
            <a:off x="5903738" y="2327076"/>
            <a:ext cx="2407475" cy="214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42" tIns="34283" rIns="68442" bIns="34283">
            <a:spAutoFit/>
          </a:bodyPr>
          <a:lstStyle/>
          <a:p>
            <a:pPr algn="just" defTabSz="683895" fontAlgn="base">
              <a:spcBef>
                <a:spcPct val="0"/>
              </a:spcBef>
              <a:spcAft>
                <a:spcPct val="0"/>
              </a:spcAft>
            </a:pPr>
            <a:r>
              <a:rPr lang="zh-CN" altLang="en-US" sz="1500" dirty="0">
                <a:solidFill>
                  <a:prstClr val="black">
                    <a:lumMod val="75000"/>
                    <a:lumOff val="25000"/>
                  </a:prstClr>
                </a:solidFill>
                <a:ea typeface="微软雅黑 Light" panose="020B0502040204020203" pitchFamily="34" charset="-122"/>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grpSp>
        <p:nvGrpSpPr>
          <p:cNvPr id="6" name="组合 5"/>
          <p:cNvGrpSpPr/>
          <p:nvPr/>
        </p:nvGrpSpPr>
        <p:grpSpPr>
          <a:xfrm>
            <a:off x="5730815" y="2102287"/>
            <a:ext cx="2801625" cy="75239"/>
            <a:chOff x="5730815" y="2102287"/>
            <a:chExt cx="2801625" cy="75239"/>
          </a:xfrm>
        </p:grpSpPr>
        <p:cxnSp>
          <p:nvCxnSpPr>
            <p:cNvPr id="45" name="直接连接符 44"/>
            <p:cNvCxnSpPr/>
            <p:nvPr/>
          </p:nvCxnSpPr>
          <p:spPr>
            <a:xfrm>
              <a:off x="5759288" y="2135479"/>
              <a:ext cx="2696372" cy="1588"/>
            </a:xfrm>
            <a:prstGeom prst="line">
              <a:avLst/>
            </a:prstGeom>
            <a:solidFill>
              <a:schemeClr val="tx1">
                <a:lumMod val="50000"/>
                <a:lumOff val="50000"/>
              </a:schemeClr>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5730815" y="2106088"/>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95" fontAlgn="base">
                <a:spcBef>
                  <a:spcPct val="0"/>
                </a:spcBef>
                <a:spcAft>
                  <a:spcPct val="0"/>
                </a:spcAft>
              </a:pPr>
              <a:endParaRPr lang="zh-CN" altLang="en-US" sz="2700">
                <a:solidFill>
                  <a:prstClr val="white"/>
                </a:solidFill>
                <a:ea typeface="微软雅黑 Light" panose="020B0502040204020203" pitchFamily="34" charset="-122"/>
                <a:cs typeface="+mn-ea"/>
                <a:sym typeface="+mn-lt"/>
              </a:endParaRPr>
            </a:p>
          </p:txBody>
        </p:sp>
        <p:sp>
          <p:nvSpPr>
            <p:cNvPr id="49" name="椭圆 48"/>
            <p:cNvSpPr/>
            <p:nvPr/>
          </p:nvSpPr>
          <p:spPr>
            <a:xfrm>
              <a:off x="8436141" y="2102287"/>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42" tIns="34283" rIns="68442" bIns="34283" rtlCol="0" anchor="ctr"/>
            <a:lstStyle/>
            <a:p>
              <a:pPr algn="ctr" defTabSz="683895" fontAlgn="base">
                <a:spcBef>
                  <a:spcPct val="0"/>
                </a:spcBef>
                <a:spcAft>
                  <a:spcPct val="0"/>
                </a:spcAft>
              </a:pPr>
              <a:endParaRPr lang="zh-CN" altLang="en-US" sz="2700">
                <a:solidFill>
                  <a:srgbClr val="FEFA00"/>
                </a:solidFill>
                <a:ea typeface="微软雅黑 Light" panose="020B0502040204020203"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par>
                                <p:cTn id="11" presetID="49" presetClass="entr" presetSubtype="0" decel="100000" fill="hold"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par>
                                <p:cTn id="17" presetID="49" presetClass="entr" presetSubtype="0" decel="100000" fill="hold" nodeType="withEffect">
                                  <p:stCondLst>
                                    <p:cond delay="6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360"/>
                                          </p:val>
                                        </p:tav>
                                        <p:tav tm="100000">
                                          <p:val>
                                            <p:fltVal val="0"/>
                                          </p:val>
                                        </p:tav>
                                      </p:tavLst>
                                    </p:anim>
                                    <p:animEffect transition="in" filter="fade">
                                      <p:cBhvr>
                                        <p:cTn id="22" dur="1000"/>
                                        <p:tgtEl>
                                          <p:spTgt spid="4"/>
                                        </p:tgtEl>
                                      </p:cBhvr>
                                    </p:animEffect>
                                  </p:childTnLst>
                                </p:cTn>
                              </p:par>
                              <p:par>
                                <p:cTn id="23" presetID="49" presetClass="entr" presetSubtype="0" decel="100000" fill="hold" nodeType="withEffect">
                                  <p:stCondLst>
                                    <p:cond delay="50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360"/>
                                          </p:val>
                                        </p:tav>
                                        <p:tav tm="100000">
                                          <p:val>
                                            <p:fltVal val="0"/>
                                          </p:val>
                                        </p:tav>
                                      </p:tavLst>
                                    </p:anim>
                                    <p:animEffect transition="in" filter="fade">
                                      <p:cBhvr>
                                        <p:cTn id="28" dur="1000"/>
                                        <p:tgtEl>
                                          <p:spTgt spid="3"/>
                                        </p:tgtEl>
                                      </p:cBhvr>
                                    </p:animEffect>
                                  </p:childTnLst>
                                </p:cTn>
                              </p:par>
                              <p:par>
                                <p:cTn id="29" presetID="49" presetClass="entr" presetSubtype="0" decel="100000" fill="hold" grpId="0" nodeType="withEffect">
                                  <p:stCondLst>
                                    <p:cond delay="9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1000" fill="hold"/>
                                        <p:tgtEl>
                                          <p:spTgt spid="37"/>
                                        </p:tgtEl>
                                        <p:attrNameLst>
                                          <p:attrName>ppt_w</p:attrName>
                                        </p:attrNameLst>
                                      </p:cBhvr>
                                      <p:tavLst>
                                        <p:tav tm="0">
                                          <p:val>
                                            <p:fltVal val="0"/>
                                          </p:val>
                                        </p:tav>
                                        <p:tav tm="100000">
                                          <p:val>
                                            <p:strVal val="#ppt_w"/>
                                          </p:val>
                                        </p:tav>
                                      </p:tavLst>
                                    </p:anim>
                                    <p:anim calcmode="lin" valueType="num">
                                      <p:cBhvr>
                                        <p:cTn id="32" dur="1000" fill="hold"/>
                                        <p:tgtEl>
                                          <p:spTgt spid="37"/>
                                        </p:tgtEl>
                                        <p:attrNameLst>
                                          <p:attrName>ppt_h</p:attrName>
                                        </p:attrNameLst>
                                      </p:cBhvr>
                                      <p:tavLst>
                                        <p:tav tm="0">
                                          <p:val>
                                            <p:fltVal val="0"/>
                                          </p:val>
                                        </p:tav>
                                        <p:tav tm="100000">
                                          <p:val>
                                            <p:strVal val="#ppt_h"/>
                                          </p:val>
                                        </p:tav>
                                      </p:tavLst>
                                    </p:anim>
                                    <p:anim calcmode="lin" valueType="num">
                                      <p:cBhvr>
                                        <p:cTn id="33" dur="1000" fill="hold"/>
                                        <p:tgtEl>
                                          <p:spTgt spid="37"/>
                                        </p:tgtEl>
                                        <p:attrNameLst>
                                          <p:attrName>style.rotation</p:attrName>
                                        </p:attrNameLst>
                                      </p:cBhvr>
                                      <p:tavLst>
                                        <p:tav tm="0">
                                          <p:val>
                                            <p:fltVal val="360"/>
                                          </p:val>
                                        </p:tav>
                                        <p:tav tm="100000">
                                          <p:val>
                                            <p:fltVal val="0"/>
                                          </p:val>
                                        </p:tav>
                                      </p:tavLst>
                                    </p:anim>
                                    <p:animEffect transition="in" filter="fade">
                                      <p:cBhvr>
                                        <p:cTn id="34" dur="1000"/>
                                        <p:tgtEl>
                                          <p:spTgt spid="37"/>
                                        </p:tgtEl>
                                      </p:cBhvr>
                                    </p:animEffect>
                                  </p:childTnLst>
                                </p:cTn>
                              </p:par>
                              <p:par>
                                <p:cTn id="35" presetID="49" presetClass="entr" presetSubtype="0" decel="100000" fill="hold" grpId="0" nodeType="withEffect">
                                  <p:stCondLst>
                                    <p:cond delay="13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360"/>
                                          </p:val>
                                        </p:tav>
                                        <p:tav tm="100000">
                                          <p:val>
                                            <p:fltVal val="0"/>
                                          </p:val>
                                        </p:tav>
                                      </p:tavLst>
                                    </p:anim>
                                    <p:animEffect transition="in" filter="fade">
                                      <p:cBhvr>
                                        <p:cTn id="40" dur="1000"/>
                                        <p:tgtEl>
                                          <p:spTgt spid="40"/>
                                        </p:tgtEl>
                                      </p:cBhvr>
                                    </p:animEffect>
                                  </p:childTnLst>
                                </p:cTn>
                              </p:par>
                              <p:par>
                                <p:cTn id="41" presetID="49" presetClass="entr" presetSubtype="0" decel="100000" fill="hold" grpId="0" nodeType="withEffect">
                                  <p:stCondLst>
                                    <p:cond delay="1100"/>
                                  </p:stCondLst>
                                  <p:childTnLst>
                                    <p:set>
                                      <p:cBhvr>
                                        <p:cTn id="42" dur="1" fill="hold">
                                          <p:stCondLst>
                                            <p:cond delay="0"/>
                                          </p:stCondLst>
                                        </p:cTn>
                                        <p:tgtEl>
                                          <p:spTgt spid="34"/>
                                        </p:tgtEl>
                                        <p:attrNameLst>
                                          <p:attrName>style.visibility</p:attrName>
                                        </p:attrNameLst>
                                      </p:cBhvr>
                                      <p:to>
                                        <p:strVal val="visible"/>
                                      </p:to>
                                    </p:set>
                                    <p:anim calcmode="lin" valueType="num">
                                      <p:cBhvr>
                                        <p:cTn id="43" dur="1000" fill="hold"/>
                                        <p:tgtEl>
                                          <p:spTgt spid="34"/>
                                        </p:tgtEl>
                                        <p:attrNameLst>
                                          <p:attrName>ppt_w</p:attrName>
                                        </p:attrNameLst>
                                      </p:cBhvr>
                                      <p:tavLst>
                                        <p:tav tm="0">
                                          <p:val>
                                            <p:fltVal val="0"/>
                                          </p:val>
                                        </p:tav>
                                        <p:tav tm="100000">
                                          <p:val>
                                            <p:strVal val="#ppt_w"/>
                                          </p:val>
                                        </p:tav>
                                      </p:tavLst>
                                    </p:anim>
                                    <p:anim calcmode="lin" valueType="num">
                                      <p:cBhvr>
                                        <p:cTn id="44" dur="1000" fill="hold"/>
                                        <p:tgtEl>
                                          <p:spTgt spid="34"/>
                                        </p:tgtEl>
                                        <p:attrNameLst>
                                          <p:attrName>ppt_h</p:attrName>
                                        </p:attrNameLst>
                                      </p:cBhvr>
                                      <p:tavLst>
                                        <p:tav tm="0">
                                          <p:val>
                                            <p:fltVal val="0"/>
                                          </p:val>
                                        </p:tav>
                                        <p:tav tm="100000">
                                          <p:val>
                                            <p:strVal val="#ppt_h"/>
                                          </p:val>
                                        </p:tav>
                                      </p:tavLst>
                                    </p:anim>
                                    <p:anim calcmode="lin" valueType="num">
                                      <p:cBhvr>
                                        <p:cTn id="45" dur="1000" fill="hold"/>
                                        <p:tgtEl>
                                          <p:spTgt spid="34"/>
                                        </p:tgtEl>
                                        <p:attrNameLst>
                                          <p:attrName>style.rotation</p:attrName>
                                        </p:attrNameLst>
                                      </p:cBhvr>
                                      <p:tavLst>
                                        <p:tav tm="0">
                                          <p:val>
                                            <p:fltVal val="360"/>
                                          </p:val>
                                        </p:tav>
                                        <p:tav tm="100000">
                                          <p:val>
                                            <p:fltVal val="0"/>
                                          </p:val>
                                        </p:tav>
                                      </p:tavLst>
                                    </p:anim>
                                    <p:animEffect transition="in" filter="fade">
                                      <p:cBhvr>
                                        <p:cTn id="46" dur="1000"/>
                                        <p:tgtEl>
                                          <p:spTgt spid="34"/>
                                        </p:tgtEl>
                                      </p:cBhvr>
                                    </p:animEffect>
                                  </p:childTnLst>
                                </p:cTn>
                              </p:par>
                            </p:childTnLst>
                          </p:cTn>
                        </p:par>
                        <p:par>
                          <p:cTn id="47" fill="hold">
                            <p:stCondLst>
                              <p:cond delay="1000"/>
                            </p:stCondLst>
                            <p:childTnLst>
                              <p:par>
                                <p:cTn id="48" presetID="16" presetClass="entr" presetSubtype="2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childTnLst>
                          </p:cTn>
                        </p:par>
                        <p:par>
                          <p:cTn id="51" fill="hold">
                            <p:stCondLst>
                              <p:cond delay="1500"/>
                            </p:stCondLst>
                            <p:childTnLst>
                              <p:par>
                                <p:cTn id="52" presetID="16" presetClass="entr" presetSubtype="21"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arn(inVertical)">
                                      <p:cBhvr>
                                        <p:cTn id="54" dur="500"/>
                                        <p:tgtEl>
                                          <p:spTgt spid="6"/>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1000"/>
                                        <p:tgtEl>
                                          <p:spTgt spid="47"/>
                                        </p:tgtEl>
                                      </p:cBhvr>
                                    </p:animEffect>
                                    <p:anim calcmode="lin" valueType="num">
                                      <p:cBhvr>
                                        <p:cTn id="64" dur="1000" fill="hold"/>
                                        <p:tgtEl>
                                          <p:spTgt spid="47"/>
                                        </p:tgtEl>
                                        <p:attrNameLst>
                                          <p:attrName>ppt_x</p:attrName>
                                        </p:attrNameLst>
                                      </p:cBhvr>
                                      <p:tavLst>
                                        <p:tav tm="0">
                                          <p:val>
                                            <p:strVal val="#ppt_x"/>
                                          </p:val>
                                        </p:tav>
                                        <p:tav tm="100000">
                                          <p:val>
                                            <p:strVal val="#ppt_x"/>
                                          </p:val>
                                        </p:tav>
                                      </p:tavLst>
                                    </p:anim>
                                    <p:anim calcmode="lin" valueType="num">
                                      <p:cBhvr>
                                        <p:cTn id="6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40" grpId="0" animBg="1"/>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十角星 31"/>
          <p:cNvSpPr/>
          <p:nvPr/>
        </p:nvSpPr>
        <p:spPr>
          <a:xfrm>
            <a:off x="1081008" y="1326180"/>
            <a:ext cx="1778431" cy="1778431"/>
          </a:xfrm>
          <a:prstGeom prst="star10">
            <a:avLst>
              <a:gd name="adj" fmla="val 45147"/>
              <a:gd name="hf" fmla="val 105146"/>
            </a:avLst>
          </a:prstGeom>
          <a:solidFill>
            <a:schemeClr val="accent1"/>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ea typeface="微软雅黑 Light" panose="020B0502040204020203" pitchFamily="34" charset="-122"/>
              <a:cs typeface="+mn-ea"/>
              <a:sym typeface="+mn-lt"/>
            </a:endParaRPr>
          </a:p>
        </p:txBody>
      </p:sp>
      <p:sp>
        <p:nvSpPr>
          <p:cNvPr id="33" name="十角星 32"/>
          <p:cNvSpPr/>
          <p:nvPr/>
        </p:nvSpPr>
        <p:spPr>
          <a:xfrm>
            <a:off x="3694410" y="1326180"/>
            <a:ext cx="1778431" cy="1778431"/>
          </a:xfrm>
          <a:prstGeom prst="star10">
            <a:avLst>
              <a:gd name="adj" fmla="val 45147"/>
              <a:gd name="hf" fmla="val 105146"/>
            </a:avLst>
          </a:prstGeom>
          <a:solidFill>
            <a:schemeClr val="accent2"/>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ea typeface="微软雅黑 Light" panose="020B0502040204020203" pitchFamily="34" charset="-122"/>
              <a:cs typeface="+mn-ea"/>
              <a:sym typeface="+mn-lt"/>
            </a:endParaRPr>
          </a:p>
        </p:txBody>
      </p:sp>
      <p:sp>
        <p:nvSpPr>
          <p:cNvPr id="34" name="十角星 33"/>
          <p:cNvSpPr/>
          <p:nvPr/>
        </p:nvSpPr>
        <p:spPr>
          <a:xfrm>
            <a:off x="6307812" y="1326180"/>
            <a:ext cx="1778431" cy="1778431"/>
          </a:xfrm>
          <a:prstGeom prst="star10">
            <a:avLst>
              <a:gd name="adj" fmla="val 45147"/>
              <a:gd name="hf" fmla="val 105146"/>
            </a:avLst>
          </a:prstGeom>
          <a:solidFill>
            <a:schemeClr val="accent3"/>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ea typeface="微软雅黑 Light" panose="020B0502040204020203" pitchFamily="34" charset="-122"/>
              <a:cs typeface="+mn-ea"/>
              <a:sym typeface="+mn-lt"/>
            </a:endParaRPr>
          </a:p>
        </p:txBody>
      </p:sp>
      <p:sp>
        <p:nvSpPr>
          <p:cNvPr id="35" name="文本框 11"/>
          <p:cNvSpPr txBox="1"/>
          <p:nvPr/>
        </p:nvSpPr>
        <p:spPr>
          <a:xfrm>
            <a:off x="1306699" y="1678621"/>
            <a:ext cx="1308638" cy="842537"/>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ea typeface="微软雅黑 Light" panose="020B0502040204020203" pitchFamily="34" charset="-122"/>
                <a:cs typeface="+mn-ea"/>
                <a:sym typeface="+mn-lt"/>
              </a:rPr>
              <a:t>10%</a:t>
            </a:r>
            <a:endParaRPr lang="zh-CN" altLang="en-US" sz="5000" b="1" kern="0" dirty="0">
              <a:solidFill>
                <a:sysClr val="window" lastClr="FFFFFF"/>
              </a:solidFill>
              <a:ea typeface="微软雅黑 Light" panose="020B0502040204020203" pitchFamily="34" charset="-122"/>
              <a:cs typeface="+mn-ea"/>
              <a:sym typeface="+mn-lt"/>
            </a:endParaRPr>
          </a:p>
        </p:txBody>
      </p:sp>
      <p:sp>
        <p:nvSpPr>
          <p:cNvPr id="36" name="文本框 12"/>
          <p:cNvSpPr txBox="1"/>
          <p:nvPr/>
        </p:nvSpPr>
        <p:spPr>
          <a:xfrm>
            <a:off x="1496070" y="2290327"/>
            <a:ext cx="92989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ea typeface="微软雅黑 Light" panose="020B0502040204020203" pitchFamily="34" charset="-122"/>
                <a:cs typeface="+mn-ea"/>
                <a:sym typeface="+mn-lt"/>
              </a:rPr>
              <a:t>标题</a:t>
            </a:r>
          </a:p>
        </p:txBody>
      </p:sp>
      <p:sp>
        <p:nvSpPr>
          <p:cNvPr id="37" name="文本框 13"/>
          <p:cNvSpPr txBox="1"/>
          <p:nvPr/>
        </p:nvSpPr>
        <p:spPr>
          <a:xfrm>
            <a:off x="3929305" y="1678621"/>
            <a:ext cx="1308638" cy="842537"/>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ea typeface="微软雅黑 Light" panose="020B0502040204020203" pitchFamily="34" charset="-122"/>
                <a:cs typeface="+mn-ea"/>
                <a:sym typeface="+mn-lt"/>
              </a:rPr>
              <a:t>25%</a:t>
            </a:r>
            <a:endParaRPr lang="zh-CN" altLang="en-US" sz="5000" b="1" kern="0" dirty="0">
              <a:solidFill>
                <a:sysClr val="window" lastClr="FFFFFF"/>
              </a:solidFill>
              <a:ea typeface="微软雅黑 Light" panose="020B0502040204020203" pitchFamily="34" charset="-122"/>
              <a:cs typeface="+mn-ea"/>
              <a:sym typeface="+mn-lt"/>
            </a:endParaRPr>
          </a:p>
        </p:txBody>
      </p:sp>
      <p:sp>
        <p:nvSpPr>
          <p:cNvPr id="38" name="文本框 14"/>
          <p:cNvSpPr txBox="1"/>
          <p:nvPr/>
        </p:nvSpPr>
        <p:spPr>
          <a:xfrm>
            <a:off x="4002679" y="2290327"/>
            <a:ext cx="116188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ea typeface="微软雅黑 Light" panose="020B0502040204020203" pitchFamily="34" charset="-122"/>
                <a:cs typeface="+mn-ea"/>
                <a:sym typeface="+mn-lt"/>
              </a:rPr>
              <a:t>标题</a:t>
            </a:r>
          </a:p>
        </p:txBody>
      </p:sp>
      <p:sp>
        <p:nvSpPr>
          <p:cNvPr id="39" name="文本框 15"/>
          <p:cNvSpPr txBox="1"/>
          <p:nvPr/>
        </p:nvSpPr>
        <p:spPr>
          <a:xfrm>
            <a:off x="6565954" y="1600984"/>
            <a:ext cx="1308638" cy="842537"/>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ea typeface="微软雅黑 Light" panose="020B0502040204020203" pitchFamily="34" charset="-122"/>
                <a:cs typeface="+mn-ea"/>
                <a:sym typeface="+mn-lt"/>
              </a:rPr>
              <a:t>45%</a:t>
            </a:r>
            <a:endParaRPr lang="zh-CN" altLang="en-US" sz="5000" b="1" kern="0" dirty="0">
              <a:solidFill>
                <a:sysClr val="window" lastClr="FFFFFF"/>
              </a:solidFill>
              <a:ea typeface="微软雅黑 Light" panose="020B0502040204020203" pitchFamily="34" charset="-122"/>
              <a:cs typeface="+mn-ea"/>
              <a:sym typeface="+mn-lt"/>
            </a:endParaRPr>
          </a:p>
        </p:txBody>
      </p:sp>
      <p:sp>
        <p:nvSpPr>
          <p:cNvPr id="40" name="文本框 16"/>
          <p:cNvSpPr txBox="1"/>
          <p:nvPr/>
        </p:nvSpPr>
        <p:spPr>
          <a:xfrm>
            <a:off x="6639329" y="2212690"/>
            <a:ext cx="116188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ea typeface="微软雅黑 Light" panose="020B0502040204020203" pitchFamily="34" charset="-122"/>
                <a:cs typeface="+mn-ea"/>
                <a:sym typeface="+mn-lt"/>
              </a:rPr>
              <a:t>标题</a:t>
            </a:r>
          </a:p>
        </p:txBody>
      </p:sp>
      <p:sp>
        <p:nvSpPr>
          <p:cNvPr id="41" name="TextBox 634"/>
          <p:cNvSpPr txBox="1"/>
          <p:nvPr/>
        </p:nvSpPr>
        <p:spPr>
          <a:xfrm>
            <a:off x="1020117" y="3379414"/>
            <a:ext cx="7103769" cy="1038736"/>
          </a:xfrm>
          <a:prstGeom prst="rect">
            <a:avLst/>
          </a:prstGeom>
          <a:noFill/>
        </p:spPr>
        <p:txBody>
          <a:bodyPr wrap="square" lIns="68569" tIns="34285" rIns="68569" bIns="34285" rtlCol="0">
            <a:spAutoFit/>
          </a:bodyPr>
          <a:lstStyle/>
          <a:p>
            <a:pPr algn="ctr" defTabSz="685165">
              <a:lnSpc>
                <a:spcPct val="150000"/>
              </a:lnSpc>
              <a:defRPr/>
            </a:pPr>
            <a:r>
              <a:rPr lang="zh-CN" altLang="en-US" sz="1400" kern="0" dirty="0">
                <a:solidFill>
                  <a:sysClr val="windowText" lastClr="000000">
                    <a:lumMod val="75000"/>
                    <a:lumOff val="25000"/>
                  </a:sysClr>
                </a:solidFill>
                <a:ea typeface="微软雅黑 Light" panose="020B0502040204020203" pitchFamily="34" charset="-122"/>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400" kern="0" dirty="0">
              <a:solidFill>
                <a:sysClr val="windowText" lastClr="000000">
                  <a:lumMod val="75000"/>
                  <a:lumOff val="25000"/>
                </a:sysClr>
              </a:solidFill>
              <a:ea typeface="微软雅黑 Light" panose="020B0502040204020203"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1000" fill="hold"/>
                                        <p:tgtEl>
                                          <p:spTgt spid="33"/>
                                        </p:tgtEl>
                                        <p:attrNameLst>
                                          <p:attrName>ppt_w</p:attrName>
                                        </p:attrNameLst>
                                      </p:cBhvr>
                                      <p:tavLst>
                                        <p:tav tm="0">
                                          <p:val>
                                            <p:fltVal val="0"/>
                                          </p:val>
                                        </p:tav>
                                        <p:tav tm="100000">
                                          <p:val>
                                            <p:strVal val="#ppt_w"/>
                                          </p:val>
                                        </p:tav>
                                      </p:tavLst>
                                    </p:anim>
                                    <p:anim calcmode="lin" valueType="num">
                                      <p:cBhvr>
                                        <p:cTn id="25" dur="1000" fill="hold"/>
                                        <p:tgtEl>
                                          <p:spTgt spid="33"/>
                                        </p:tgtEl>
                                        <p:attrNameLst>
                                          <p:attrName>ppt_h</p:attrName>
                                        </p:attrNameLst>
                                      </p:cBhvr>
                                      <p:tavLst>
                                        <p:tav tm="0">
                                          <p:val>
                                            <p:fltVal val="0"/>
                                          </p:val>
                                        </p:tav>
                                        <p:tav tm="100000">
                                          <p:val>
                                            <p:strVal val="#ppt_h"/>
                                          </p:val>
                                        </p:tav>
                                      </p:tavLst>
                                    </p:anim>
                                    <p:anim calcmode="lin" valueType="num">
                                      <p:cBhvr>
                                        <p:cTn id="26" dur="1000" fill="hold"/>
                                        <p:tgtEl>
                                          <p:spTgt spid="33"/>
                                        </p:tgtEl>
                                        <p:attrNameLst>
                                          <p:attrName>style.rotation</p:attrName>
                                        </p:attrNameLst>
                                      </p:cBhvr>
                                      <p:tavLst>
                                        <p:tav tm="0">
                                          <p:val>
                                            <p:fltVal val="90"/>
                                          </p:val>
                                        </p:tav>
                                        <p:tav tm="100000">
                                          <p:val>
                                            <p:fltVal val="0"/>
                                          </p:val>
                                        </p:tav>
                                      </p:tavLst>
                                    </p:anim>
                                    <p:animEffect transition="in" filter="fade">
                                      <p:cBhvr>
                                        <p:cTn id="27" dur="1000"/>
                                        <p:tgtEl>
                                          <p:spTgt spid="33"/>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fltVal val="0"/>
                                          </p:val>
                                        </p:tav>
                                        <p:tav tm="100000">
                                          <p:val>
                                            <p:strVal val="#ppt_w"/>
                                          </p:val>
                                        </p:tav>
                                      </p:tavLst>
                                    </p:anim>
                                    <p:anim calcmode="lin" valueType="num">
                                      <p:cBhvr>
                                        <p:cTn id="42" dur="1000" fill="hold"/>
                                        <p:tgtEl>
                                          <p:spTgt spid="34"/>
                                        </p:tgtEl>
                                        <p:attrNameLst>
                                          <p:attrName>ppt_h</p:attrName>
                                        </p:attrNameLst>
                                      </p:cBhvr>
                                      <p:tavLst>
                                        <p:tav tm="0">
                                          <p:val>
                                            <p:fltVal val="0"/>
                                          </p:val>
                                        </p:tav>
                                        <p:tav tm="100000">
                                          <p:val>
                                            <p:strVal val="#ppt_h"/>
                                          </p:val>
                                        </p:tav>
                                      </p:tavLst>
                                    </p:anim>
                                    <p:anim calcmode="lin" valueType="num">
                                      <p:cBhvr>
                                        <p:cTn id="43" dur="1000" fill="hold"/>
                                        <p:tgtEl>
                                          <p:spTgt spid="34"/>
                                        </p:tgtEl>
                                        <p:attrNameLst>
                                          <p:attrName>style.rotation</p:attrName>
                                        </p:attrNameLst>
                                      </p:cBhvr>
                                      <p:tavLst>
                                        <p:tav tm="0">
                                          <p:val>
                                            <p:fltVal val="90"/>
                                          </p:val>
                                        </p:tav>
                                        <p:tav tm="100000">
                                          <p:val>
                                            <p:fltVal val="0"/>
                                          </p:val>
                                        </p:tav>
                                      </p:tavLst>
                                    </p:anim>
                                    <p:animEffect transition="in" filter="fade">
                                      <p:cBhvr>
                                        <p:cTn id="44" dur="1000"/>
                                        <p:tgtEl>
                                          <p:spTgt spid="34"/>
                                        </p:tgtEl>
                                      </p:cBhvr>
                                    </p:animEffect>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fltVal val="0"/>
                                          </p:val>
                                        </p:tav>
                                        <p:tav tm="100000">
                                          <p:val>
                                            <p:strVal val="#ppt_w"/>
                                          </p:val>
                                        </p:tav>
                                      </p:tavLst>
                                    </p:anim>
                                    <p:anim calcmode="lin" valueType="num">
                                      <p:cBhvr>
                                        <p:cTn id="49" dur="500" fill="hold"/>
                                        <p:tgtEl>
                                          <p:spTgt spid="39"/>
                                        </p:tgtEl>
                                        <p:attrNameLst>
                                          <p:attrName>ppt_h</p:attrName>
                                        </p:attrNameLst>
                                      </p:cBhvr>
                                      <p:tavLst>
                                        <p:tav tm="0">
                                          <p:val>
                                            <p:fltVal val="0"/>
                                          </p:val>
                                        </p:tav>
                                        <p:tav tm="100000">
                                          <p:val>
                                            <p:strVal val="#ppt_h"/>
                                          </p:val>
                                        </p:tav>
                                      </p:tavLst>
                                    </p:anim>
                                    <p:animEffect transition="in" filter="fade">
                                      <p:cBhvr>
                                        <p:cTn id="50" dur="500"/>
                                        <p:tgtEl>
                                          <p:spTgt spid="3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childTnLst>
                          </p:cTn>
                        </p:par>
                        <p:par>
                          <p:cTn id="56" fill="hold">
                            <p:stCondLst>
                              <p:cond delay="2500"/>
                            </p:stCondLst>
                            <p:childTnLst>
                              <p:par>
                                <p:cTn id="57" presetID="16" presetClass="entr" presetSubtype="21"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barn(inVertical)">
                                      <p:cBhvr>
                                        <p:cTn id="59"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spect="1" noChangeArrowheads="1" noTextEdit="1"/>
          </p:cNvSpPr>
          <p:nvPr/>
        </p:nvSpPr>
        <p:spPr bwMode="auto">
          <a:xfrm>
            <a:off x="3257912" y="1207294"/>
            <a:ext cx="2499662" cy="26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lstStyle/>
          <a:p>
            <a:pPr fontAlgn="base">
              <a:spcBef>
                <a:spcPct val="0"/>
              </a:spcBef>
              <a:spcAft>
                <a:spcPct val="0"/>
              </a:spcAft>
              <a:buFont typeface="Arial" panose="020B0604020202020204" pitchFamily="34" charset="0"/>
              <a:buNone/>
            </a:pPr>
            <a:endParaRPr lang="zh-CN" altLang="zh-CN"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26" name="TextBox 4"/>
          <p:cNvSpPr>
            <a:spLocks noChangeArrowheads="1"/>
          </p:cNvSpPr>
          <p:nvPr/>
        </p:nvSpPr>
        <p:spPr bwMode="auto">
          <a:xfrm>
            <a:off x="5997078" y="1631157"/>
            <a:ext cx="1404321" cy="6463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endParaRPr lang="en-US" altLang="zh-CN"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p>
        </p:txBody>
      </p:sp>
      <p:sp>
        <p:nvSpPr>
          <p:cNvPr id="27" name="TextBox 7"/>
          <p:cNvSpPr>
            <a:spLocks noChangeArrowheads="1"/>
          </p:cNvSpPr>
          <p:nvPr/>
        </p:nvSpPr>
        <p:spPr bwMode="auto">
          <a:xfrm>
            <a:off x="4853312" y="775097"/>
            <a:ext cx="1612500" cy="5078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r>
              <a:rPr lang="en-US" altLang="zh-CN" sz="900"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900"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endParaRPr lang="en-US" altLang="zh-CN" sz="900"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r>
              <a:rPr lang="en-US" altLang="zh-CN" sz="900"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900"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p>
          <a:p>
            <a:pPr algn="just" fontAlgn="base">
              <a:spcBef>
                <a:spcPct val="0"/>
              </a:spcBef>
              <a:spcAft>
                <a:spcPct val="0"/>
              </a:spcAft>
              <a:buFont typeface="Arial" panose="020B0604020202020204" pitchFamily="34" charset="0"/>
              <a:buNone/>
            </a:pPr>
            <a:r>
              <a:rPr lang="zh-CN" altLang="en-US" sz="900"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r>
              <a:rPr lang="en-US" altLang="zh-CN" sz="900"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900"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p>
        </p:txBody>
      </p:sp>
      <p:sp>
        <p:nvSpPr>
          <p:cNvPr id="28" name="TextBox 11"/>
          <p:cNvSpPr>
            <a:spLocks noChangeArrowheads="1"/>
          </p:cNvSpPr>
          <p:nvPr/>
        </p:nvSpPr>
        <p:spPr bwMode="auto">
          <a:xfrm>
            <a:off x="5997232" y="3043238"/>
            <a:ext cx="1404167" cy="5078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endParaRPr lang="en-US" altLang="zh-CN"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p>
        </p:txBody>
      </p:sp>
      <p:sp>
        <p:nvSpPr>
          <p:cNvPr id="29" name="TextBox 14"/>
          <p:cNvSpPr>
            <a:spLocks noChangeArrowheads="1"/>
          </p:cNvSpPr>
          <p:nvPr/>
        </p:nvSpPr>
        <p:spPr bwMode="auto">
          <a:xfrm>
            <a:off x="3900682" y="4028270"/>
            <a:ext cx="1656919" cy="369332"/>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r>
              <a:rPr lang="en-US" altLang="zh-CN"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p>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r>
              <a:rPr lang="en-US" altLang="zh-CN"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a:t>
            </a:r>
            <a:r>
              <a:rPr lang="zh-CN" altLang="en-US"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点击文字内容</a:t>
            </a:r>
          </a:p>
        </p:txBody>
      </p:sp>
      <p:sp>
        <p:nvSpPr>
          <p:cNvPr id="30" name="TextBox 17"/>
          <p:cNvSpPr>
            <a:spLocks noChangeArrowheads="1"/>
          </p:cNvSpPr>
          <p:nvPr/>
        </p:nvSpPr>
        <p:spPr bwMode="auto">
          <a:xfrm>
            <a:off x="1785493" y="2942035"/>
            <a:ext cx="1242523" cy="784830"/>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wrap="square">
            <a:spAutoFit/>
          </a:bodyPr>
          <a:lstStyle/>
          <a:p>
            <a:pPr algn="just" fontAlgn="base">
              <a:spcBef>
                <a:spcPct val="0"/>
              </a:spcBef>
              <a:spcAft>
                <a:spcPct val="0"/>
              </a:spcAft>
              <a:buFont typeface="Arial" panose="020B0604020202020204" pitchFamily="34" charset="0"/>
              <a:buNone/>
            </a:pPr>
            <a:r>
              <a:rPr lang="zh-CN" altLang="en-US" sz="900"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点击添加文字内容</a:t>
            </a:r>
            <a:endParaRPr lang="en-US" altLang="zh-CN" sz="900"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点击添加文字内容</a:t>
            </a:r>
          </a:p>
          <a:p>
            <a:pPr algn="just" fontAlgn="base">
              <a:spcBef>
                <a:spcPct val="0"/>
              </a:spcBef>
              <a:spcAft>
                <a:spcPct val="0"/>
              </a:spcAft>
              <a:buFont typeface="Arial" panose="020B0604020202020204" pitchFamily="34" charset="0"/>
              <a:buNone/>
            </a:pPr>
            <a:r>
              <a:rPr lang="zh-CN" altLang="en-US" sz="900"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点击添加文字内容</a:t>
            </a:r>
          </a:p>
          <a:p>
            <a:pPr algn="just" fontAlgn="base">
              <a:spcBef>
                <a:spcPct val="0"/>
              </a:spcBef>
              <a:spcAft>
                <a:spcPct val="0"/>
              </a:spcAft>
              <a:buFont typeface="Arial" panose="020B0604020202020204" pitchFamily="34" charset="0"/>
              <a:buNone/>
            </a:pPr>
            <a:r>
              <a:rPr lang="zh-CN" altLang="en-US" sz="900"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点击添加文字内容</a:t>
            </a:r>
          </a:p>
          <a:p>
            <a:pPr algn="just" fontAlgn="base">
              <a:spcBef>
                <a:spcPct val="0"/>
              </a:spcBef>
              <a:spcAft>
                <a:spcPct val="0"/>
              </a:spcAft>
              <a:buFont typeface="Arial" panose="020B0604020202020204" pitchFamily="34" charset="0"/>
              <a:buNone/>
            </a:pPr>
            <a:endParaRPr lang="zh-CN" altLang="en-US" sz="900"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1" name="TextBox 20"/>
          <p:cNvSpPr>
            <a:spLocks noChangeArrowheads="1"/>
          </p:cNvSpPr>
          <p:nvPr/>
        </p:nvSpPr>
        <p:spPr bwMode="auto">
          <a:xfrm>
            <a:off x="1785493" y="1544241"/>
            <a:ext cx="1404335" cy="6463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endParaRPr lang="en-US" altLang="zh-CN"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点击此处添加文字内容</a:t>
            </a:r>
          </a:p>
        </p:txBody>
      </p:sp>
      <p:grpSp>
        <p:nvGrpSpPr>
          <p:cNvPr id="4" name="组合 3"/>
          <p:cNvGrpSpPr/>
          <p:nvPr/>
        </p:nvGrpSpPr>
        <p:grpSpPr>
          <a:xfrm>
            <a:off x="4089942" y="1209676"/>
            <a:ext cx="834411" cy="1273969"/>
            <a:chOff x="4089942" y="1209676"/>
            <a:chExt cx="834411" cy="1273969"/>
          </a:xfrm>
        </p:grpSpPr>
        <p:sp>
          <p:nvSpPr>
            <p:cNvPr id="32" name="Freeform 6"/>
            <p:cNvSpPr>
              <a:spLocks noEditPoints="1" noChangeArrowheads="1"/>
            </p:cNvSpPr>
            <p:nvPr/>
          </p:nvSpPr>
          <p:spPr bwMode="auto">
            <a:xfrm>
              <a:off x="4089942" y="1209676"/>
              <a:ext cx="834411" cy="1273969"/>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chemeClr val="accent2"/>
            </a:solidFill>
            <a:ln>
              <a:noFill/>
            </a:ln>
          </p:spPr>
          <p:txBody>
            <a:bodyPr/>
            <a:lstStyle/>
            <a:p>
              <a:pPr fontAlgn="base">
                <a:spcBef>
                  <a:spcPct val="0"/>
                </a:spcBef>
                <a:spcAft>
                  <a:spcPct val="0"/>
                </a:spcAft>
                <a:buFont typeface="Arial" panose="020B0604020202020204" pitchFamily="34" charset="0"/>
                <a:buNone/>
              </a:pPr>
              <a:endParaRPr lang="zh-CN" altLang="zh-CN"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4" name="TextBox 25"/>
            <p:cNvSpPr>
              <a:spLocks noChangeArrowheads="1"/>
            </p:cNvSpPr>
            <p:nvPr/>
          </p:nvSpPr>
          <p:spPr bwMode="auto">
            <a:xfrm>
              <a:off x="4292040" y="1352238"/>
              <a:ext cx="34817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01</a:t>
              </a:r>
              <a:endParaRPr lang="zh-CN" altLang="en-US"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6" name="TextBox 27"/>
            <p:cNvSpPr>
              <a:spLocks noChangeArrowheads="1"/>
            </p:cNvSpPr>
            <p:nvPr/>
          </p:nvSpPr>
          <p:spPr bwMode="auto">
            <a:xfrm>
              <a:off x="4169945" y="1653124"/>
              <a:ext cx="6934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文字标题</a:t>
              </a:r>
            </a:p>
          </p:txBody>
        </p:sp>
      </p:grpSp>
      <p:grpSp>
        <p:nvGrpSpPr>
          <p:cNvPr id="7" name="组合 6"/>
          <p:cNvGrpSpPr/>
          <p:nvPr/>
        </p:nvGrpSpPr>
        <p:grpSpPr>
          <a:xfrm>
            <a:off x="4089942" y="2606279"/>
            <a:ext cx="834411" cy="1273969"/>
            <a:chOff x="4089942" y="2606279"/>
            <a:chExt cx="834411" cy="1273969"/>
          </a:xfrm>
        </p:grpSpPr>
        <p:sp>
          <p:nvSpPr>
            <p:cNvPr id="33" name="Freeform 7"/>
            <p:cNvSpPr>
              <a:spLocks noEditPoints="1" noChangeArrowheads="1"/>
            </p:cNvSpPr>
            <p:nvPr/>
          </p:nvSpPr>
          <p:spPr bwMode="auto">
            <a:xfrm>
              <a:off x="4089942" y="2606279"/>
              <a:ext cx="834411" cy="1273969"/>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chemeClr val="accent5"/>
            </a:solidFill>
            <a:ln>
              <a:noFill/>
            </a:ln>
          </p:spPr>
          <p:txBody>
            <a:bodyPr/>
            <a:lstStyle/>
            <a:p>
              <a:pPr fontAlgn="base">
                <a:spcBef>
                  <a:spcPct val="0"/>
                </a:spcBef>
                <a:spcAft>
                  <a:spcPct val="0"/>
                </a:spcAft>
                <a:buFont typeface="Arial" panose="020B0604020202020204" pitchFamily="34" charset="0"/>
                <a:buNone/>
              </a:pPr>
              <a:endParaRPr lang="zh-CN" altLang="zh-CN"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5" name="TextBox 26"/>
            <p:cNvSpPr>
              <a:spLocks noChangeArrowheads="1"/>
            </p:cNvSpPr>
            <p:nvPr/>
          </p:nvSpPr>
          <p:spPr bwMode="auto">
            <a:xfrm>
              <a:off x="4324198" y="3147635"/>
              <a:ext cx="3866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04</a:t>
              </a:r>
              <a:endParaRPr lang="zh-CN" altLang="en-US"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7" name="TextBox 28"/>
            <p:cNvSpPr>
              <a:spLocks noChangeArrowheads="1"/>
            </p:cNvSpPr>
            <p:nvPr/>
          </p:nvSpPr>
          <p:spPr bwMode="auto">
            <a:xfrm>
              <a:off x="4170669" y="3456863"/>
              <a:ext cx="6934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文字标题</a:t>
              </a:r>
            </a:p>
          </p:txBody>
        </p:sp>
      </p:grpSp>
      <p:grpSp>
        <p:nvGrpSpPr>
          <p:cNvPr id="3" name="组合 2"/>
          <p:cNvGrpSpPr/>
          <p:nvPr/>
        </p:nvGrpSpPr>
        <p:grpSpPr>
          <a:xfrm>
            <a:off x="3231725" y="1624012"/>
            <a:ext cx="1226024" cy="907257"/>
            <a:chOff x="3231725" y="1624012"/>
            <a:chExt cx="1226024" cy="907257"/>
          </a:xfrm>
        </p:grpSpPr>
        <p:sp>
          <p:nvSpPr>
            <p:cNvPr id="40" name="Freeform 8"/>
            <p:cNvSpPr>
              <a:spLocks noEditPoints="1" noChangeArrowheads="1"/>
            </p:cNvSpPr>
            <p:nvPr/>
          </p:nvSpPr>
          <p:spPr bwMode="auto">
            <a:xfrm>
              <a:off x="3231725" y="1624012"/>
              <a:ext cx="1226024" cy="907257"/>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chemeClr val="accent1"/>
            </a:solidFill>
            <a:ln>
              <a:noFill/>
            </a:ln>
          </p:spPr>
          <p:txBody>
            <a:bodyPr/>
            <a:lstStyle/>
            <a:p>
              <a:pPr fontAlgn="base">
                <a:spcBef>
                  <a:spcPct val="0"/>
                </a:spcBef>
                <a:spcAft>
                  <a:spcPct val="0"/>
                </a:spcAft>
                <a:buFont typeface="Arial" panose="020B0604020202020204" pitchFamily="34" charset="0"/>
                <a:buNone/>
              </a:pPr>
              <a:endParaRPr lang="zh-CN" altLang="zh-CN"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1" name="TextBox 35"/>
            <p:cNvSpPr>
              <a:spLocks noChangeArrowheads="1"/>
            </p:cNvSpPr>
            <p:nvPr/>
          </p:nvSpPr>
          <p:spPr bwMode="auto">
            <a:xfrm>
              <a:off x="3482161" y="1742287"/>
              <a:ext cx="3866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06</a:t>
              </a:r>
              <a:endParaRPr lang="zh-CN" altLang="en-US"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2" name="TextBox 36"/>
            <p:cNvSpPr>
              <a:spLocks noChangeArrowheads="1"/>
            </p:cNvSpPr>
            <p:nvPr/>
          </p:nvSpPr>
          <p:spPr bwMode="auto">
            <a:xfrm>
              <a:off x="3360790" y="2066323"/>
              <a:ext cx="6934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文字标题</a:t>
              </a:r>
            </a:p>
          </p:txBody>
        </p:sp>
      </p:grpSp>
      <p:grpSp>
        <p:nvGrpSpPr>
          <p:cNvPr id="6" name="组合 5"/>
          <p:cNvGrpSpPr/>
          <p:nvPr/>
        </p:nvGrpSpPr>
        <p:grpSpPr>
          <a:xfrm>
            <a:off x="4556546" y="2580084"/>
            <a:ext cx="1226024" cy="907257"/>
            <a:chOff x="4556546" y="2580084"/>
            <a:chExt cx="1226024" cy="907257"/>
          </a:xfrm>
        </p:grpSpPr>
        <p:sp>
          <p:nvSpPr>
            <p:cNvPr id="38" name="Freeform 9"/>
            <p:cNvSpPr>
              <a:spLocks noEditPoints="1" noChangeArrowheads="1"/>
            </p:cNvSpPr>
            <p:nvPr/>
          </p:nvSpPr>
          <p:spPr bwMode="auto">
            <a:xfrm>
              <a:off x="4556546" y="2580084"/>
              <a:ext cx="1226024" cy="907257"/>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chemeClr val="accent4"/>
            </a:solidFill>
            <a:ln>
              <a:noFill/>
            </a:ln>
          </p:spPr>
          <p:txBody>
            <a:bodyPr/>
            <a:lstStyle/>
            <a:p>
              <a:pPr fontAlgn="base">
                <a:spcBef>
                  <a:spcPct val="0"/>
                </a:spcBef>
                <a:spcAft>
                  <a:spcPct val="0"/>
                </a:spcAft>
                <a:buFont typeface="Arial" panose="020B0604020202020204" pitchFamily="34" charset="0"/>
                <a:buNone/>
              </a:pPr>
              <a:endParaRPr lang="zh-CN" altLang="zh-CN"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39" name="TextBox 31"/>
            <p:cNvSpPr>
              <a:spLocks noChangeArrowheads="1"/>
            </p:cNvSpPr>
            <p:nvPr/>
          </p:nvSpPr>
          <p:spPr bwMode="auto">
            <a:xfrm>
              <a:off x="5080086" y="2714396"/>
              <a:ext cx="3866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03</a:t>
              </a:r>
              <a:endParaRPr lang="zh-CN" altLang="en-US"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3" name="TextBox 33"/>
            <p:cNvSpPr>
              <a:spLocks noChangeArrowheads="1"/>
            </p:cNvSpPr>
            <p:nvPr/>
          </p:nvSpPr>
          <p:spPr bwMode="auto">
            <a:xfrm>
              <a:off x="4960245" y="2986783"/>
              <a:ext cx="693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文字标题</a:t>
              </a:r>
            </a:p>
          </p:txBody>
        </p:sp>
      </p:grpSp>
      <p:grpSp>
        <p:nvGrpSpPr>
          <p:cNvPr id="5" name="组合 4"/>
          <p:cNvGrpSpPr/>
          <p:nvPr/>
        </p:nvGrpSpPr>
        <p:grpSpPr>
          <a:xfrm>
            <a:off x="4556546" y="1624012"/>
            <a:ext cx="1226024" cy="907257"/>
            <a:chOff x="4556546" y="1624012"/>
            <a:chExt cx="1226024" cy="907257"/>
          </a:xfrm>
        </p:grpSpPr>
        <p:sp>
          <p:nvSpPr>
            <p:cNvPr id="45" name="Freeform 11"/>
            <p:cNvSpPr>
              <a:spLocks noEditPoints="1" noChangeArrowheads="1"/>
            </p:cNvSpPr>
            <p:nvPr/>
          </p:nvSpPr>
          <p:spPr bwMode="auto">
            <a:xfrm>
              <a:off x="4556546" y="1624012"/>
              <a:ext cx="1226024" cy="907257"/>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chemeClr val="accent3"/>
            </a:solidFill>
            <a:ln>
              <a:noFill/>
            </a:ln>
          </p:spPr>
          <p:txBody>
            <a:bodyPr/>
            <a:lstStyle/>
            <a:p>
              <a:pPr fontAlgn="base">
                <a:spcBef>
                  <a:spcPct val="0"/>
                </a:spcBef>
                <a:spcAft>
                  <a:spcPct val="0"/>
                </a:spcAft>
                <a:buFont typeface="Arial" panose="020B0604020202020204" pitchFamily="34" charset="0"/>
                <a:buNone/>
              </a:pPr>
              <a:endParaRPr lang="zh-CN" altLang="zh-CN"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6" name="TextBox 40"/>
            <p:cNvSpPr>
              <a:spLocks noChangeArrowheads="1"/>
            </p:cNvSpPr>
            <p:nvPr/>
          </p:nvSpPr>
          <p:spPr bwMode="auto">
            <a:xfrm>
              <a:off x="5101919" y="1796293"/>
              <a:ext cx="3866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02</a:t>
              </a:r>
              <a:endParaRPr lang="zh-CN" altLang="en-US" dirty="0"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8" name="TextBox 42"/>
            <p:cNvSpPr>
              <a:spLocks noChangeArrowheads="1"/>
            </p:cNvSpPr>
            <p:nvPr/>
          </p:nvSpPr>
          <p:spPr bwMode="auto">
            <a:xfrm>
              <a:off x="4947728" y="2091910"/>
              <a:ext cx="693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文字标题</a:t>
              </a:r>
            </a:p>
          </p:txBody>
        </p:sp>
      </p:grpSp>
      <p:grpSp>
        <p:nvGrpSpPr>
          <p:cNvPr id="2" name="组合 1"/>
          <p:cNvGrpSpPr/>
          <p:nvPr/>
        </p:nvGrpSpPr>
        <p:grpSpPr>
          <a:xfrm>
            <a:off x="3231725" y="2580084"/>
            <a:ext cx="1226024" cy="907257"/>
            <a:chOff x="3231725" y="2580084"/>
            <a:chExt cx="1226024" cy="907257"/>
          </a:xfrm>
        </p:grpSpPr>
        <p:sp>
          <p:nvSpPr>
            <p:cNvPr id="44" name="Freeform 10"/>
            <p:cNvSpPr>
              <a:spLocks noEditPoints="1" noChangeArrowheads="1"/>
            </p:cNvSpPr>
            <p:nvPr/>
          </p:nvSpPr>
          <p:spPr bwMode="auto">
            <a:xfrm>
              <a:off x="3231725" y="2580084"/>
              <a:ext cx="1226024" cy="907257"/>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chemeClr val="accent6"/>
            </a:solidFill>
            <a:ln>
              <a:noFill/>
            </a:ln>
          </p:spPr>
          <p:txBody>
            <a:bodyPr/>
            <a:lstStyle/>
            <a:p>
              <a:pPr fontAlgn="base">
                <a:spcBef>
                  <a:spcPct val="0"/>
                </a:spcBef>
                <a:spcAft>
                  <a:spcPct val="0"/>
                </a:spcAft>
                <a:buFont typeface="Arial" panose="020B0604020202020204" pitchFamily="34" charset="0"/>
                <a:buNone/>
              </a:pPr>
              <a:endParaRPr lang="zh-CN" altLang="zh-CN"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7" name="TextBox 41"/>
            <p:cNvSpPr>
              <a:spLocks noChangeArrowheads="1"/>
            </p:cNvSpPr>
            <p:nvPr/>
          </p:nvSpPr>
          <p:spPr bwMode="auto">
            <a:xfrm>
              <a:off x="3536153" y="2685254"/>
              <a:ext cx="3866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05</a:t>
              </a:r>
              <a:endParaRPr lang="zh-CN" altLang="en-US"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9" name="TextBox 43"/>
            <p:cNvSpPr>
              <a:spLocks noChangeArrowheads="1"/>
            </p:cNvSpPr>
            <p:nvPr/>
          </p:nvSpPr>
          <p:spPr bwMode="auto">
            <a:xfrm>
              <a:off x="3379470" y="2958275"/>
              <a:ext cx="693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smtClean="0">
                  <a:solidFill>
                    <a:prstClr val="black">
                      <a:lumMod val="75000"/>
                      <a:lumOff val="25000"/>
                    </a:prstClr>
                  </a:solidFill>
                  <a:latin typeface="微软雅黑 Light" panose="020B0502040204020203" pitchFamily="34" charset="-122"/>
                  <a:ea typeface="微软雅黑 Light" panose="020B0502040204020203" pitchFamily="34" charset="-122"/>
                  <a:sym typeface="微软雅黑" panose="020B0503020204020204" pitchFamily="34" charset="-122"/>
                </a:rPr>
                <a:t>文字标题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par>
                          <p:cTn id="28" fill="hold">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strips(downLeft)">
                                      <p:cBhvr>
                                        <p:cTn id="31" dur="500"/>
                                        <p:tgtEl>
                                          <p:spTgt spid="27"/>
                                        </p:tgtEl>
                                      </p:cBhvr>
                                    </p:animEffect>
                                  </p:childTnLst>
                                </p:cTn>
                              </p:par>
                            </p:childTnLst>
                          </p:cTn>
                        </p:par>
                        <p:par>
                          <p:cTn id="32" fill="hold">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strips(downLeft)">
                                      <p:cBhvr>
                                        <p:cTn id="35" dur="500"/>
                                        <p:tgtEl>
                                          <p:spTgt spid="26"/>
                                        </p:tgtEl>
                                      </p:cBhvr>
                                    </p:animEffect>
                                  </p:childTnLst>
                                </p:cTn>
                              </p:par>
                            </p:childTnLst>
                          </p:cTn>
                        </p:par>
                        <p:par>
                          <p:cTn id="36" fill="hold">
                            <p:stCondLst>
                              <p:cond delay="4000"/>
                            </p:stCondLst>
                            <p:childTnLst>
                              <p:par>
                                <p:cTn id="37" presetID="18" presetClass="entr" presetSubtype="12"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strips(downLeft)">
                                      <p:cBhvr>
                                        <p:cTn id="39" dur="500"/>
                                        <p:tgtEl>
                                          <p:spTgt spid="28"/>
                                        </p:tgtEl>
                                      </p:cBhvr>
                                    </p:animEffect>
                                  </p:childTnLst>
                                </p:cTn>
                              </p:par>
                            </p:childTnLst>
                          </p:cTn>
                        </p:par>
                        <p:par>
                          <p:cTn id="40" fill="hold">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strips(downLeft)">
                                      <p:cBhvr>
                                        <p:cTn id="43" dur="500"/>
                                        <p:tgtEl>
                                          <p:spTgt spid="29"/>
                                        </p:tgtEl>
                                      </p:cBhvr>
                                    </p:animEffect>
                                  </p:childTnLst>
                                </p:cTn>
                              </p:par>
                            </p:childTnLst>
                          </p:cTn>
                        </p:par>
                        <p:par>
                          <p:cTn id="44" fill="hold">
                            <p:stCondLst>
                              <p:cond delay="5000"/>
                            </p:stCondLst>
                            <p:childTnLst>
                              <p:par>
                                <p:cTn id="45" presetID="18" presetClass="entr" presetSubtype="12"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strips(downLeft)">
                                      <p:cBhvr>
                                        <p:cTn id="47" dur="500"/>
                                        <p:tgtEl>
                                          <p:spTgt spid="30"/>
                                        </p:tgtEl>
                                      </p:cBhvr>
                                    </p:animEffect>
                                  </p:childTnLst>
                                </p:cTn>
                              </p:par>
                            </p:childTnLst>
                          </p:cTn>
                        </p:par>
                        <p:par>
                          <p:cTn id="48" fill="hold">
                            <p:stCondLst>
                              <p:cond delay="5500"/>
                            </p:stCondLst>
                            <p:childTnLst>
                              <p:par>
                                <p:cTn id="49" presetID="18" presetClass="entr" presetSubtype="12"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strips(downLeft)">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17542"/>
          <p:cNvSpPr/>
          <p:nvPr/>
        </p:nvSpPr>
        <p:spPr>
          <a:xfrm>
            <a:off x="1852220" y="3102455"/>
            <a:ext cx="1713816" cy="907156"/>
          </a:xfrm>
          <a:custGeom>
            <a:avLst/>
            <a:gdLst/>
            <a:ahLst/>
            <a:cxnLst>
              <a:cxn ang="0">
                <a:pos x="wd2" y="hd2"/>
              </a:cxn>
              <a:cxn ang="5400000">
                <a:pos x="wd2" y="hd2"/>
              </a:cxn>
              <a:cxn ang="10800000">
                <a:pos x="wd2" y="hd2"/>
              </a:cxn>
              <a:cxn ang="16200000">
                <a:pos x="wd2" y="hd2"/>
              </a:cxn>
            </a:cxnLst>
            <a:rect l="0" t="0" r="r" b="b"/>
            <a:pathLst>
              <a:path w="21600" h="21600" extrusionOk="0">
                <a:moveTo>
                  <a:pt x="154" y="0"/>
                </a:moveTo>
                <a:lnTo>
                  <a:pt x="0" y="0"/>
                </a:lnTo>
                <a:lnTo>
                  <a:pt x="0" y="21600"/>
                </a:lnTo>
                <a:lnTo>
                  <a:pt x="21600" y="21600"/>
                </a:lnTo>
              </a:path>
            </a:pathLst>
          </a:custGeom>
          <a:ln w="19050">
            <a:solidFill>
              <a:schemeClr val="accent1"/>
            </a:solidFill>
            <a:round/>
          </a:ln>
        </p:spPr>
        <p:txBody>
          <a:bodyPr lIns="0" tIns="0" rIns="0" bIns="0" anchor="ctr"/>
          <a:lstStyle/>
          <a:p>
            <a:pPr fontAlgn="base">
              <a:spcBef>
                <a:spcPct val="0"/>
              </a:spcBef>
              <a:spcAft>
                <a:spcPct val="0"/>
              </a:spcAft>
            </a:pPr>
            <a:endParaRPr>
              <a:solidFill>
                <a:prstClr val="black"/>
              </a:solidFill>
              <a:ea typeface="微软雅黑 Light" panose="020B0502040204020203" pitchFamily="34" charset="-122"/>
            </a:endParaRPr>
          </a:p>
        </p:txBody>
      </p:sp>
      <p:sp>
        <p:nvSpPr>
          <p:cNvPr id="56" name="Shape 17543"/>
          <p:cNvSpPr/>
          <p:nvPr/>
        </p:nvSpPr>
        <p:spPr>
          <a:xfrm flipH="1">
            <a:off x="5577966" y="3102455"/>
            <a:ext cx="1713816" cy="907156"/>
          </a:xfrm>
          <a:custGeom>
            <a:avLst/>
            <a:gdLst/>
            <a:ahLst/>
            <a:cxnLst>
              <a:cxn ang="0">
                <a:pos x="wd2" y="hd2"/>
              </a:cxn>
              <a:cxn ang="5400000">
                <a:pos x="wd2" y="hd2"/>
              </a:cxn>
              <a:cxn ang="10800000">
                <a:pos x="wd2" y="hd2"/>
              </a:cxn>
              <a:cxn ang="16200000">
                <a:pos x="wd2" y="hd2"/>
              </a:cxn>
            </a:cxnLst>
            <a:rect l="0" t="0" r="r" b="b"/>
            <a:pathLst>
              <a:path w="21600" h="21600" extrusionOk="0">
                <a:moveTo>
                  <a:pt x="154" y="0"/>
                </a:moveTo>
                <a:lnTo>
                  <a:pt x="0" y="0"/>
                </a:lnTo>
                <a:lnTo>
                  <a:pt x="0" y="21600"/>
                </a:lnTo>
                <a:lnTo>
                  <a:pt x="21600" y="21600"/>
                </a:lnTo>
              </a:path>
            </a:pathLst>
          </a:custGeom>
          <a:ln w="19050">
            <a:solidFill>
              <a:schemeClr val="accent6"/>
            </a:solidFill>
            <a:round/>
          </a:ln>
        </p:spPr>
        <p:txBody>
          <a:bodyPr lIns="0" tIns="0" rIns="0" bIns="0" anchor="ctr"/>
          <a:lstStyle/>
          <a:p>
            <a:pPr fontAlgn="base">
              <a:spcBef>
                <a:spcPct val="0"/>
              </a:spcBef>
              <a:spcAft>
                <a:spcPct val="0"/>
              </a:spcAft>
            </a:pPr>
            <a:endParaRPr>
              <a:solidFill>
                <a:prstClr val="black"/>
              </a:solidFill>
              <a:ea typeface="微软雅黑 Light" panose="020B0502040204020203" pitchFamily="34" charset="-122"/>
            </a:endParaRPr>
          </a:p>
        </p:txBody>
      </p:sp>
      <p:sp>
        <p:nvSpPr>
          <p:cNvPr id="57" name="Shape 17544"/>
          <p:cNvSpPr/>
          <p:nvPr/>
        </p:nvSpPr>
        <p:spPr>
          <a:xfrm rot="5400000">
            <a:off x="5184299" y="2391350"/>
            <a:ext cx="1637521" cy="8501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590" y="21600"/>
                </a:lnTo>
              </a:path>
            </a:pathLst>
          </a:custGeom>
          <a:ln w="19050">
            <a:solidFill>
              <a:schemeClr val="accent5"/>
            </a:solidFill>
            <a:round/>
          </a:ln>
        </p:spPr>
        <p:txBody>
          <a:bodyPr lIns="0" tIns="0" rIns="0" bIns="0" anchor="ctr"/>
          <a:lstStyle/>
          <a:p>
            <a:pPr fontAlgn="base">
              <a:spcBef>
                <a:spcPct val="0"/>
              </a:spcBef>
              <a:spcAft>
                <a:spcPct val="0"/>
              </a:spcAft>
            </a:pPr>
            <a:endParaRPr>
              <a:solidFill>
                <a:prstClr val="black"/>
              </a:solidFill>
              <a:ea typeface="微软雅黑 Light" panose="020B0502040204020203" pitchFamily="34" charset="-122"/>
            </a:endParaRPr>
          </a:p>
        </p:txBody>
      </p:sp>
      <p:sp>
        <p:nvSpPr>
          <p:cNvPr id="58" name="Shape 17545"/>
          <p:cNvSpPr/>
          <p:nvPr/>
        </p:nvSpPr>
        <p:spPr>
          <a:xfrm rot="16200000" flipH="1">
            <a:off x="2301202" y="2391351"/>
            <a:ext cx="1637521" cy="8501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590" y="21600"/>
                </a:lnTo>
              </a:path>
            </a:pathLst>
          </a:custGeom>
          <a:ln w="19050">
            <a:solidFill>
              <a:schemeClr val="accent2"/>
            </a:solidFill>
            <a:round/>
          </a:ln>
        </p:spPr>
        <p:txBody>
          <a:bodyPr lIns="0" tIns="0" rIns="0" bIns="0" anchor="ctr"/>
          <a:lstStyle/>
          <a:p>
            <a:pPr fontAlgn="base">
              <a:spcBef>
                <a:spcPct val="0"/>
              </a:spcBef>
              <a:spcAft>
                <a:spcPct val="0"/>
              </a:spcAft>
            </a:pPr>
            <a:endParaRPr>
              <a:solidFill>
                <a:prstClr val="black"/>
              </a:solidFill>
              <a:ea typeface="微软雅黑 Light" panose="020B0502040204020203" pitchFamily="34" charset="-122"/>
            </a:endParaRPr>
          </a:p>
        </p:txBody>
      </p:sp>
      <p:sp>
        <p:nvSpPr>
          <p:cNvPr id="59" name="Shape 17546"/>
          <p:cNvSpPr/>
          <p:nvPr/>
        </p:nvSpPr>
        <p:spPr>
          <a:xfrm>
            <a:off x="3985341" y="2556608"/>
            <a:ext cx="0" cy="593276"/>
          </a:xfrm>
          <a:prstGeom prst="line">
            <a:avLst/>
          </a:prstGeom>
          <a:ln w="19050">
            <a:solidFill>
              <a:schemeClr val="accent3"/>
            </a:solidFill>
            <a:round/>
          </a:ln>
        </p:spPr>
        <p:txBody>
          <a:bodyPr lIns="0" tIns="0" rIns="0" bIns="0"/>
          <a:lstStyle/>
          <a:p>
            <a:pPr fontAlgn="base">
              <a:spcBef>
                <a:spcPct val="0"/>
              </a:spcBef>
              <a:spcAft>
                <a:spcPct val="0"/>
              </a:spcAft>
              <a:defRPr sz="1200">
                <a:uFillTx/>
                <a:latin typeface="+mj-lt"/>
                <a:ea typeface="+mj-ea"/>
                <a:cs typeface="+mj-cs"/>
                <a:sym typeface="Helvetica"/>
              </a:defRPr>
            </a:pPr>
            <a:endParaRPr sz="1200">
              <a:solidFill>
                <a:prstClr val="black"/>
              </a:solidFill>
              <a:ea typeface="微软雅黑 Light" panose="020B0502040204020203" pitchFamily="34" charset="-122"/>
              <a:sym typeface="Helvetica"/>
            </a:endParaRPr>
          </a:p>
        </p:txBody>
      </p:sp>
      <p:sp>
        <p:nvSpPr>
          <p:cNvPr id="60" name="Shape 17547"/>
          <p:cNvSpPr/>
          <p:nvPr/>
        </p:nvSpPr>
        <p:spPr>
          <a:xfrm>
            <a:off x="5217122" y="2584786"/>
            <a:ext cx="0" cy="565098"/>
          </a:xfrm>
          <a:prstGeom prst="line">
            <a:avLst/>
          </a:prstGeom>
          <a:ln w="19050">
            <a:solidFill>
              <a:schemeClr val="accent4"/>
            </a:solidFill>
            <a:round/>
          </a:ln>
        </p:spPr>
        <p:txBody>
          <a:bodyPr lIns="0" tIns="0" rIns="0" bIns="0"/>
          <a:lstStyle/>
          <a:p>
            <a:pPr fontAlgn="base">
              <a:spcBef>
                <a:spcPct val="0"/>
              </a:spcBef>
              <a:spcAft>
                <a:spcPct val="0"/>
              </a:spcAft>
              <a:defRPr sz="1200">
                <a:uFillTx/>
                <a:latin typeface="+mj-lt"/>
                <a:ea typeface="+mj-ea"/>
                <a:cs typeface="+mj-cs"/>
                <a:sym typeface="Helvetica"/>
              </a:defRPr>
            </a:pPr>
            <a:endParaRPr sz="1200">
              <a:solidFill>
                <a:prstClr val="black"/>
              </a:solidFill>
              <a:ea typeface="微软雅黑 Light" panose="020B0502040204020203" pitchFamily="34" charset="-122"/>
              <a:sym typeface="Helvetica"/>
            </a:endParaRPr>
          </a:p>
        </p:txBody>
      </p:sp>
      <p:sp>
        <p:nvSpPr>
          <p:cNvPr id="61" name="Shape 17548"/>
          <p:cNvSpPr/>
          <p:nvPr/>
        </p:nvSpPr>
        <p:spPr>
          <a:xfrm>
            <a:off x="829270" y="3160062"/>
            <a:ext cx="923331" cy="276999"/>
          </a:xfrm>
          <a:prstGeom prst="rect">
            <a:avLst/>
          </a:prstGeom>
          <a:ln w="12700">
            <a:miter lim="400000"/>
          </a:ln>
        </p:spPr>
        <p:txBody>
          <a:bodyPr wrap="none" lIns="0" tIns="0" rIns="0" bIns="0">
            <a:spAutoFit/>
          </a:bodyPr>
          <a:lstStyle>
            <a:lvl1pPr algn="r">
              <a:defRPr sz="1200" b="1">
                <a:solidFill>
                  <a:srgbClr val="A5C067"/>
                </a:solidFill>
                <a:uFill>
                  <a:solidFill>
                    <a:srgbClr val="A5C067"/>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smtClean="0">
                <a:solidFill>
                  <a:schemeClr val="tx1"/>
                </a:solidFill>
                <a:latin typeface="微软雅黑 Light" panose="020B0502040204020203" pitchFamily="34" charset="-122"/>
                <a:ea typeface="微软雅黑 Light" panose="020B0502040204020203" pitchFamily="34" charset="-122"/>
              </a:rPr>
              <a:t>添加标题</a:t>
            </a:r>
            <a:endParaRPr dirty="0">
              <a:solidFill>
                <a:schemeClr val="tx1"/>
              </a:solidFill>
              <a:ea typeface="微软雅黑 Light" panose="020B0502040204020203" pitchFamily="34" charset="-122"/>
            </a:endParaRPr>
          </a:p>
        </p:txBody>
      </p:sp>
      <p:sp>
        <p:nvSpPr>
          <p:cNvPr id="62" name="Shape 17549"/>
          <p:cNvSpPr/>
          <p:nvPr/>
        </p:nvSpPr>
        <p:spPr>
          <a:xfrm>
            <a:off x="7542411" y="3160062"/>
            <a:ext cx="923331" cy="276999"/>
          </a:xfrm>
          <a:prstGeom prst="rect">
            <a:avLst/>
          </a:prstGeom>
          <a:ln w="12700">
            <a:miter lim="400000"/>
          </a:ln>
        </p:spPr>
        <p:txBody>
          <a:bodyPr wrap="none" lIns="0" tIns="0" rIns="0" bIns="0">
            <a:spAutoFit/>
          </a:bodyPr>
          <a:lstStyle>
            <a:lvl1pPr algn="r">
              <a:defRPr sz="1200" b="1">
                <a:solidFill>
                  <a:srgbClr val="3194C6"/>
                </a:solidFill>
                <a:uFill>
                  <a:solidFill>
                    <a:srgbClr val="3194C6"/>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smtClean="0">
                <a:solidFill>
                  <a:schemeClr val="tx1"/>
                </a:solidFill>
                <a:latin typeface="微软雅黑 Light" panose="020B0502040204020203" pitchFamily="34" charset="-122"/>
                <a:ea typeface="微软雅黑 Light" panose="020B0502040204020203" pitchFamily="34" charset="-122"/>
              </a:rPr>
              <a:t>添加标题</a:t>
            </a:r>
            <a:endParaRPr dirty="0">
              <a:solidFill>
                <a:schemeClr val="tx1"/>
              </a:solidFill>
              <a:ea typeface="微软雅黑 Light" panose="020B0502040204020203" pitchFamily="34" charset="-122"/>
            </a:endParaRPr>
          </a:p>
        </p:txBody>
      </p:sp>
      <p:sp>
        <p:nvSpPr>
          <p:cNvPr id="63" name="Shape 17550"/>
          <p:cNvSpPr/>
          <p:nvPr/>
        </p:nvSpPr>
        <p:spPr>
          <a:xfrm>
            <a:off x="6610320" y="2035782"/>
            <a:ext cx="923331" cy="276999"/>
          </a:xfrm>
          <a:prstGeom prst="rect">
            <a:avLst/>
          </a:prstGeom>
          <a:ln w="12700">
            <a:miter lim="400000"/>
          </a:ln>
        </p:spPr>
        <p:txBody>
          <a:bodyPr wrap="none" lIns="0" tIns="0" rIns="0" bIns="0">
            <a:spAutoFit/>
          </a:bodyPr>
          <a:lstStyle>
            <a:lvl1pPr algn="r">
              <a:defRPr sz="1200" b="1">
                <a:solidFill>
                  <a:srgbClr val="A5C067"/>
                </a:solidFill>
                <a:uFill>
                  <a:solidFill>
                    <a:srgbClr val="A5C067"/>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smtClean="0">
                <a:solidFill>
                  <a:schemeClr val="tx1"/>
                </a:solidFill>
                <a:latin typeface="微软雅黑 Light" panose="020B0502040204020203" pitchFamily="34" charset="-122"/>
                <a:ea typeface="微软雅黑 Light" panose="020B0502040204020203" pitchFamily="34" charset="-122"/>
              </a:rPr>
              <a:t>添加标题</a:t>
            </a:r>
            <a:endParaRPr dirty="0">
              <a:solidFill>
                <a:schemeClr val="tx1"/>
              </a:solidFill>
              <a:ea typeface="微软雅黑 Light" panose="020B0502040204020203" pitchFamily="34" charset="-122"/>
            </a:endParaRPr>
          </a:p>
        </p:txBody>
      </p:sp>
      <p:sp>
        <p:nvSpPr>
          <p:cNvPr id="64" name="Shape 17551"/>
          <p:cNvSpPr/>
          <p:nvPr/>
        </p:nvSpPr>
        <p:spPr>
          <a:xfrm>
            <a:off x="1719355" y="2035782"/>
            <a:ext cx="923331" cy="276999"/>
          </a:xfrm>
          <a:prstGeom prst="rect">
            <a:avLst/>
          </a:prstGeom>
          <a:ln w="12700">
            <a:miter lim="400000"/>
          </a:ln>
        </p:spPr>
        <p:txBody>
          <a:bodyPr wrap="none" lIns="0" tIns="0" rIns="0" bIns="0">
            <a:spAutoFit/>
          </a:bodyPr>
          <a:lstStyle>
            <a:lvl1pPr algn="r">
              <a:defRPr sz="1200" b="1">
                <a:solidFill>
                  <a:srgbClr val="03AE97"/>
                </a:solidFill>
                <a:uFill>
                  <a:solidFill>
                    <a:srgbClr val="03AE97"/>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smtClean="0">
                <a:solidFill>
                  <a:schemeClr val="tx1"/>
                </a:solidFill>
                <a:latin typeface="微软雅黑 Light" panose="020B0502040204020203" pitchFamily="34" charset="-122"/>
                <a:ea typeface="微软雅黑 Light" panose="020B0502040204020203" pitchFamily="34" charset="-122"/>
              </a:rPr>
              <a:t>添加标题</a:t>
            </a:r>
            <a:endParaRPr dirty="0">
              <a:solidFill>
                <a:schemeClr val="tx1"/>
              </a:solidFill>
              <a:ea typeface="微软雅黑 Light" panose="020B0502040204020203" pitchFamily="34" charset="-122"/>
            </a:endParaRPr>
          </a:p>
        </p:txBody>
      </p:sp>
      <p:sp>
        <p:nvSpPr>
          <p:cNvPr id="65" name="Shape 17552"/>
          <p:cNvSpPr/>
          <p:nvPr/>
        </p:nvSpPr>
        <p:spPr>
          <a:xfrm>
            <a:off x="5381085" y="2667113"/>
            <a:ext cx="923331" cy="276999"/>
          </a:xfrm>
          <a:prstGeom prst="rect">
            <a:avLst/>
          </a:prstGeom>
          <a:ln w="12700">
            <a:miter lim="400000"/>
          </a:ln>
        </p:spPr>
        <p:txBody>
          <a:bodyPr wrap="none" lIns="0" tIns="0" rIns="0" bIns="0">
            <a:spAutoFit/>
          </a:bodyPr>
          <a:lstStyle>
            <a:lvl1pPr algn="r">
              <a:defRPr sz="1200" b="1">
                <a:solidFill>
                  <a:srgbClr val="CD4E37"/>
                </a:solidFill>
                <a:uFill>
                  <a:solidFill>
                    <a:srgbClr val="CD4E37"/>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smtClean="0">
                <a:solidFill>
                  <a:schemeClr val="tx1"/>
                </a:solidFill>
                <a:latin typeface="微软雅黑 Light" panose="020B0502040204020203" pitchFamily="34" charset="-122"/>
                <a:ea typeface="微软雅黑 Light" panose="020B0502040204020203" pitchFamily="34" charset="-122"/>
              </a:rPr>
              <a:t>添加标题</a:t>
            </a:r>
            <a:endParaRPr dirty="0">
              <a:solidFill>
                <a:schemeClr val="tx1"/>
              </a:solidFill>
              <a:ea typeface="微软雅黑 Light" panose="020B0502040204020203" pitchFamily="34" charset="-122"/>
            </a:endParaRPr>
          </a:p>
        </p:txBody>
      </p:sp>
      <p:sp>
        <p:nvSpPr>
          <p:cNvPr id="66" name="Shape 17553"/>
          <p:cNvSpPr/>
          <p:nvPr/>
        </p:nvSpPr>
        <p:spPr>
          <a:xfrm>
            <a:off x="2948589" y="2667113"/>
            <a:ext cx="923331" cy="276999"/>
          </a:xfrm>
          <a:prstGeom prst="rect">
            <a:avLst/>
          </a:prstGeom>
          <a:ln w="12700">
            <a:miter lim="400000"/>
          </a:ln>
        </p:spPr>
        <p:txBody>
          <a:bodyPr wrap="none" lIns="0" tIns="0" rIns="0" bIns="0">
            <a:spAutoFit/>
          </a:bodyPr>
          <a:lstStyle>
            <a:lvl1pPr algn="r">
              <a:defRPr sz="1200" b="1">
                <a:solidFill>
                  <a:srgbClr val="F7AC12"/>
                </a:solidFill>
                <a:uFill>
                  <a:solidFill>
                    <a:srgbClr val="F7AC12"/>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smtClean="0">
                <a:solidFill>
                  <a:schemeClr val="tx1"/>
                </a:solidFill>
                <a:latin typeface="微软雅黑 Light" panose="020B0502040204020203" pitchFamily="34" charset="-122"/>
                <a:ea typeface="微软雅黑 Light" panose="020B0502040204020203" pitchFamily="34" charset="-122"/>
              </a:rPr>
              <a:t>添加标题</a:t>
            </a:r>
            <a:endParaRPr dirty="0">
              <a:solidFill>
                <a:schemeClr val="tx1"/>
              </a:solidFill>
              <a:ea typeface="微软雅黑 Light" panose="020B0502040204020203" pitchFamily="34" charset="-122"/>
            </a:endParaRPr>
          </a:p>
        </p:txBody>
      </p:sp>
      <p:grpSp>
        <p:nvGrpSpPr>
          <p:cNvPr id="4" name="组合 3"/>
          <p:cNvGrpSpPr/>
          <p:nvPr/>
        </p:nvGrpSpPr>
        <p:grpSpPr>
          <a:xfrm>
            <a:off x="1344457" y="2322260"/>
            <a:ext cx="1052190" cy="780196"/>
            <a:chOff x="1344457" y="2322260"/>
            <a:chExt cx="1052190" cy="780196"/>
          </a:xfrm>
        </p:grpSpPr>
        <p:sp>
          <p:nvSpPr>
            <p:cNvPr id="53" name="Shape 17540"/>
            <p:cNvSpPr/>
            <p:nvPr/>
          </p:nvSpPr>
          <p:spPr>
            <a:xfrm>
              <a:off x="1344457" y="2322260"/>
              <a:ext cx="1052190" cy="780196"/>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1"/>
            </a:solidFill>
            <a:ln w="12700">
              <a:miter lim="400000"/>
            </a:ln>
          </p:spPr>
          <p:txBody>
            <a:bodyPr lIns="0" tIns="0" rIns="0" bIns="0"/>
            <a:lstStyle/>
            <a:p>
              <a:pPr fontAlgn="base">
                <a:spcBef>
                  <a:spcPct val="0"/>
                </a:spcBef>
                <a:spcAft>
                  <a:spcPct val="0"/>
                </a:spcAft>
              </a:pPr>
              <a:endParaRPr>
                <a:solidFill>
                  <a:prstClr val="black"/>
                </a:solidFill>
                <a:ea typeface="微软雅黑 Light" panose="020B0502040204020203" pitchFamily="34" charset="-122"/>
              </a:endParaRPr>
            </a:p>
          </p:txBody>
        </p:sp>
        <p:sp>
          <p:nvSpPr>
            <p:cNvPr id="98" name="Freeform 8"/>
            <p:cNvSpPr/>
            <p:nvPr/>
          </p:nvSpPr>
          <p:spPr bwMode="auto">
            <a:xfrm>
              <a:off x="1676258" y="2944383"/>
              <a:ext cx="351924" cy="17923"/>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99" name="Freeform 9"/>
            <p:cNvSpPr>
              <a:spLocks noEditPoints="1"/>
            </p:cNvSpPr>
            <p:nvPr/>
          </p:nvSpPr>
          <p:spPr bwMode="auto">
            <a:xfrm>
              <a:off x="1697439" y="2681941"/>
              <a:ext cx="309563" cy="177592"/>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grpSp>
      <p:grpSp>
        <p:nvGrpSpPr>
          <p:cNvPr id="5" name="组合 4"/>
          <p:cNvGrpSpPr/>
          <p:nvPr/>
        </p:nvGrpSpPr>
        <p:grpSpPr>
          <a:xfrm>
            <a:off x="2126518" y="1086211"/>
            <a:ext cx="1229235" cy="911474"/>
            <a:chOff x="2126518" y="1086211"/>
            <a:chExt cx="1229235" cy="911474"/>
          </a:xfrm>
        </p:grpSpPr>
        <p:sp>
          <p:nvSpPr>
            <p:cNvPr id="50" name="Shape 17537"/>
            <p:cNvSpPr/>
            <p:nvPr/>
          </p:nvSpPr>
          <p:spPr>
            <a:xfrm>
              <a:off x="2126518" y="1086211"/>
              <a:ext cx="1229235" cy="911474"/>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2"/>
            </a:solidFill>
            <a:ln w="12700">
              <a:miter lim="400000"/>
            </a:ln>
          </p:spPr>
          <p:txBody>
            <a:bodyPr lIns="0" tIns="0" rIns="0" bIns="0"/>
            <a:lstStyle/>
            <a:p>
              <a:pPr fontAlgn="base">
                <a:spcBef>
                  <a:spcPct val="0"/>
                </a:spcBef>
                <a:spcAft>
                  <a:spcPct val="0"/>
                </a:spcAft>
              </a:pPr>
              <a:endParaRPr>
                <a:solidFill>
                  <a:prstClr val="black"/>
                </a:solidFill>
                <a:ea typeface="微软雅黑 Light" panose="020B0502040204020203" pitchFamily="34" charset="-122"/>
              </a:endParaRPr>
            </a:p>
          </p:txBody>
        </p:sp>
        <p:grpSp>
          <p:nvGrpSpPr>
            <p:cNvPr id="2" name="组合 1"/>
            <p:cNvGrpSpPr/>
            <p:nvPr/>
          </p:nvGrpSpPr>
          <p:grpSpPr>
            <a:xfrm>
              <a:off x="2565660" y="1428679"/>
              <a:ext cx="286936" cy="360192"/>
              <a:chOff x="7199876" y="2870362"/>
              <a:chExt cx="293688" cy="446088"/>
            </a:xfrm>
          </p:grpSpPr>
          <p:sp>
            <p:nvSpPr>
              <p:cNvPr id="100" name="Freeform 1016"/>
              <p:cNvSpPr/>
              <p:nvPr/>
            </p:nvSpPr>
            <p:spPr bwMode="auto">
              <a:xfrm>
                <a:off x="7199876" y="2870362"/>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1" name="Freeform 1017"/>
              <p:cNvSpPr/>
              <p:nvPr/>
            </p:nvSpPr>
            <p:spPr bwMode="auto">
              <a:xfrm>
                <a:off x="7276076" y="3246599"/>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02" name="Freeform 1018"/>
              <p:cNvSpPr/>
              <p:nvPr/>
            </p:nvSpPr>
            <p:spPr bwMode="auto">
              <a:xfrm>
                <a:off x="7276076" y="3286287"/>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grpSp>
      </p:grpSp>
      <p:grpSp>
        <p:nvGrpSpPr>
          <p:cNvPr id="8" name="组合 7"/>
          <p:cNvGrpSpPr/>
          <p:nvPr/>
        </p:nvGrpSpPr>
        <p:grpSpPr>
          <a:xfrm>
            <a:off x="5788249" y="1086211"/>
            <a:ext cx="1229234" cy="911474"/>
            <a:chOff x="5788249" y="1086211"/>
            <a:chExt cx="1229234" cy="911474"/>
          </a:xfrm>
        </p:grpSpPr>
        <p:sp>
          <p:nvSpPr>
            <p:cNvPr id="49" name="Shape 17536"/>
            <p:cNvSpPr/>
            <p:nvPr/>
          </p:nvSpPr>
          <p:spPr>
            <a:xfrm>
              <a:off x="5788249" y="1086211"/>
              <a:ext cx="1229234" cy="911474"/>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5"/>
            </a:solidFill>
            <a:ln w="12700">
              <a:miter lim="400000"/>
            </a:ln>
          </p:spPr>
          <p:txBody>
            <a:bodyPr lIns="0" tIns="0" rIns="0" bIns="0"/>
            <a:lstStyle/>
            <a:p>
              <a:pPr fontAlgn="base">
                <a:spcBef>
                  <a:spcPct val="0"/>
                </a:spcBef>
                <a:spcAft>
                  <a:spcPct val="0"/>
                </a:spcAft>
              </a:pPr>
              <a:endParaRPr>
                <a:solidFill>
                  <a:prstClr val="black"/>
                </a:solidFill>
                <a:ea typeface="微软雅黑 Light" panose="020B0502040204020203" pitchFamily="34" charset="-122"/>
              </a:endParaRPr>
            </a:p>
          </p:txBody>
        </p:sp>
        <p:grpSp>
          <p:nvGrpSpPr>
            <p:cNvPr id="105" name="组合 104"/>
            <p:cNvGrpSpPr/>
            <p:nvPr/>
          </p:nvGrpSpPr>
          <p:grpSpPr>
            <a:xfrm>
              <a:off x="6193290" y="1339779"/>
              <a:ext cx="409576" cy="539750"/>
              <a:chOff x="8303008" y="4311651"/>
              <a:chExt cx="409576" cy="539750"/>
            </a:xfrm>
            <a:solidFill>
              <a:schemeClr val="bg1"/>
            </a:solidFill>
          </p:grpSpPr>
          <p:sp>
            <p:nvSpPr>
              <p:cNvPr id="106" name="Freeform 1004"/>
              <p:cNvSpPr/>
              <p:nvPr/>
            </p:nvSpPr>
            <p:spPr bwMode="auto">
              <a:xfrm>
                <a:off x="8355396" y="4405313"/>
                <a:ext cx="357188" cy="76200"/>
              </a:xfrm>
              <a:custGeom>
                <a:avLst/>
                <a:gdLst>
                  <a:gd name="T0" fmla="*/ 54 w 61"/>
                  <a:gd name="T1" fmla="*/ 0 h 13"/>
                  <a:gd name="T2" fmla="*/ 6 w 61"/>
                  <a:gd name="T3" fmla="*/ 0 h 13"/>
                  <a:gd name="T4" fmla="*/ 0 w 61"/>
                  <a:gd name="T5" fmla="*/ 6 h 13"/>
                  <a:gd name="T6" fmla="*/ 0 w 61"/>
                  <a:gd name="T7" fmla="*/ 13 h 13"/>
                  <a:gd name="T8" fmla="*/ 61 w 61"/>
                  <a:gd name="T9" fmla="*/ 13 h 13"/>
                  <a:gd name="T10" fmla="*/ 61 w 61"/>
                  <a:gd name="T11" fmla="*/ 6 h 13"/>
                  <a:gd name="T12" fmla="*/ 54 w 6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1" h="13">
                    <a:moveTo>
                      <a:pt x="54" y="0"/>
                    </a:moveTo>
                    <a:cubicBezTo>
                      <a:pt x="6" y="0"/>
                      <a:pt x="6" y="0"/>
                      <a:pt x="6" y="0"/>
                    </a:cubicBezTo>
                    <a:cubicBezTo>
                      <a:pt x="3" y="0"/>
                      <a:pt x="0" y="2"/>
                      <a:pt x="0" y="6"/>
                    </a:cubicBezTo>
                    <a:cubicBezTo>
                      <a:pt x="0" y="13"/>
                      <a:pt x="0" y="13"/>
                      <a:pt x="0" y="13"/>
                    </a:cubicBezTo>
                    <a:cubicBezTo>
                      <a:pt x="61" y="13"/>
                      <a:pt x="61" y="13"/>
                      <a:pt x="61" y="13"/>
                    </a:cubicBezTo>
                    <a:cubicBezTo>
                      <a:pt x="61" y="6"/>
                      <a:pt x="61" y="6"/>
                      <a:pt x="61" y="6"/>
                    </a:cubicBezTo>
                    <a:cubicBezTo>
                      <a:pt x="61" y="2"/>
                      <a:pt x="58" y="0"/>
                      <a:pt x="54" y="0"/>
                    </a:cubicBezTo>
                    <a:close/>
                  </a:path>
                </a:pathLst>
              </a:custGeom>
              <a:grp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07" name="Rectangle 1005"/>
              <p:cNvSpPr>
                <a:spLocks noChangeArrowheads="1"/>
              </p:cNvSpPr>
              <p:nvPr/>
            </p:nvSpPr>
            <p:spPr bwMode="auto">
              <a:xfrm>
                <a:off x="8355396" y="4492626"/>
                <a:ext cx="141288" cy="30163"/>
              </a:xfrm>
              <a:prstGeom prst="rect">
                <a:avLst/>
              </a:prstGeom>
              <a:grp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08" name="Oval 1006"/>
              <p:cNvSpPr>
                <a:spLocks noChangeArrowheads="1"/>
              </p:cNvSpPr>
              <p:nvPr/>
            </p:nvSpPr>
            <p:spPr bwMode="auto">
              <a:xfrm>
                <a:off x="8507796" y="4311651"/>
                <a:ext cx="76200" cy="76200"/>
              </a:xfrm>
              <a:prstGeom prst="ellipse">
                <a:avLst/>
              </a:prstGeom>
              <a:grp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09" name="Oval 1007"/>
              <p:cNvSpPr>
                <a:spLocks noChangeArrowheads="1"/>
              </p:cNvSpPr>
              <p:nvPr/>
            </p:nvSpPr>
            <p:spPr bwMode="auto">
              <a:xfrm>
                <a:off x="8618921" y="4311651"/>
                <a:ext cx="76200" cy="76200"/>
              </a:xfrm>
              <a:prstGeom prst="ellipse">
                <a:avLst/>
              </a:prstGeom>
              <a:grp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10" name="Oval 1008"/>
              <p:cNvSpPr>
                <a:spLocks noChangeArrowheads="1"/>
              </p:cNvSpPr>
              <p:nvPr/>
            </p:nvSpPr>
            <p:spPr bwMode="auto">
              <a:xfrm>
                <a:off x="8583996" y="4333876"/>
                <a:ext cx="34925" cy="36513"/>
              </a:xfrm>
              <a:prstGeom prst="ellipse">
                <a:avLst/>
              </a:prstGeom>
              <a:grp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11" name="Freeform 1010"/>
              <p:cNvSpPr/>
              <p:nvPr/>
            </p:nvSpPr>
            <p:spPr bwMode="auto">
              <a:xfrm>
                <a:off x="8303008" y="4551363"/>
                <a:ext cx="239713" cy="300038"/>
              </a:xfrm>
              <a:custGeom>
                <a:avLst/>
                <a:gdLst>
                  <a:gd name="T0" fmla="*/ 34 w 41"/>
                  <a:gd name="T1" fmla="*/ 25 h 51"/>
                  <a:gd name="T2" fmla="*/ 21 w 41"/>
                  <a:gd name="T3" fmla="*/ 51 h 51"/>
                  <a:gd name="T4" fmla="*/ 7 w 41"/>
                  <a:gd name="T5" fmla="*/ 25 h 51"/>
                  <a:gd name="T6" fmla="*/ 21 w 41"/>
                  <a:gd name="T7" fmla="*/ 0 h 51"/>
                  <a:gd name="T8" fmla="*/ 34 w 41"/>
                  <a:gd name="T9" fmla="*/ 25 h 51"/>
                </a:gdLst>
                <a:ahLst/>
                <a:cxnLst>
                  <a:cxn ang="0">
                    <a:pos x="T0" y="T1"/>
                  </a:cxn>
                  <a:cxn ang="0">
                    <a:pos x="T2" y="T3"/>
                  </a:cxn>
                  <a:cxn ang="0">
                    <a:pos x="T4" y="T5"/>
                  </a:cxn>
                  <a:cxn ang="0">
                    <a:pos x="T6" y="T7"/>
                  </a:cxn>
                  <a:cxn ang="0">
                    <a:pos x="T8" y="T9"/>
                  </a:cxn>
                </a:cxnLst>
                <a:rect l="0" t="0" r="r" b="b"/>
                <a:pathLst>
                  <a:path w="41" h="51">
                    <a:moveTo>
                      <a:pt x="34" y="25"/>
                    </a:moveTo>
                    <a:cubicBezTo>
                      <a:pt x="41" y="39"/>
                      <a:pt x="35" y="51"/>
                      <a:pt x="21" y="51"/>
                    </a:cubicBezTo>
                    <a:cubicBezTo>
                      <a:pt x="6" y="51"/>
                      <a:pt x="0" y="39"/>
                      <a:pt x="7" y="25"/>
                    </a:cubicBezTo>
                    <a:cubicBezTo>
                      <a:pt x="14" y="11"/>
                      <a:pt x="20" y="0"/>
                      <a:pt x="21" y="0"/>
                    </a:cubicBezTo>
                    <a:cubicBezTo>
                      <a:pt x="21" y="0"/>
                      <a:pt x="27" y="11"/>
                      <a:pt x="34" y="25"/>
                    </a:cubicBezTo>
                    <a:close/>
                  </a:path>
                </a:pathLst>
              </a:custGeom>
              <a:grp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grpSp>
      </p:grpSp>
      <p:grpSp>
        <p:nvGrpSpPr>
          <p:cNvPr id="6" name="组合 5"/>
          <p:cNvGrpSpPr/>
          <p:nvPr/>
        </p:nvGrpSpPr>
        <p:grpSpPr>
          <a:xfrm>
            <a:off x="3462204" y="1805024"/>
            <a:ext cx="1052190" cy="780196"/>
            <a:chOff x="3462204" y="2034226"/>
            <a:chExt cx="1052190" cy="780196"/>
          </a:xfrm>
        </p:grpSpPr>
        <p:sp>
          <p:nvSpPr>
            <p:cNvPr id="52" name="Shape 17539"/>
            <p:cNvSpPr/>
            <p:nvPr/>
          </p:nvSpPr>
          <p:spPr>
            <a:xfrm>
              <a:off x="3462204" y="2034226"/>
              <a:ext cx="1052190" cy="780196"/>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3"/>
            </a:solidFill>
            <a:ln w="12700">
              <a:miter lim="400000"/>
            </a:ln>
          </p:spPr>
          <p:txBody>
            <a:bodyPr lIns="0" tIns="0" rIns="0" bIns="0"/>
            <a:lstStyle/>
            <a:p>
              <a:pPr fontAlgn="base">
                <a:spcBef>
                  <a:spcPct val="0"/>
                </a:spcBef>
                <a:spcAft>
                  <a:spcPct val="0"/>
                </a:spcAft>
              </a:pPr>
              <a:endParaRPr>
                <a:solidFill>
                  <a:prstClr val="black"/>
                </a:solidFill>
                <a:ea typeface="微软雅黑 Light" panose="020B0502040204020203" pitchFamily="34" charset="-122"/>
              </a:endParaRPr>
            </a:p>
          </p:txBody>
        </p:sp>
        <p:sp>
          <p:nvSpPr>
            <p:cNvPr id="112" name="Freeform 1015"/>
            <p:cNvSpPr/>
            <p:nvPr/>
          </p:nvSpPr>
          <p:spPr bwMode="auto">
            <a:xfrm>
              <a:off x="3817659" y="2278066"/>
              <a:ext cx="457200" cy="41592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grpSp>
      <p:grpSp>
        <p:nvGrpSpPr>
          <p:cNvPr id="9" name="组合 8"/>
          <p:cNvGrpSpPr/>
          <p:nvPr/>
        </p:nvGrpSpPr>
        <p:grpSpPr>
          <a:xfrm>
            <a:off x="6747353" y="2322260"/>
            <a:ext cx="1052190" cy="780196"/>
            <a:chOff x="6747353" y="2322260"/>
            <a:chExt cx="1052190" cy="780196"/>
          </a:xfrm>
        </p:grpSpPr>
        <p:sp>
          <p:nvSpPr>
            <p:cNvPr id="54" name="Shape 17541"/>
            <p:cNvSpPr/>
            <p:nvPr/>
          </p:nvSpPr>
          <p:spPr>
            <a:xfrm flipH="1">
              <a:off x="6747353" y="2322260"/>
              <a:ext cx="1052190" cy="780196"/>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6"/>
            </a:solidFill>
            <a:ln w="12700">
              <a:miter lim="400000"/>
            </a:ln>
          </p:spPr>
          <p:txBody>
            <a:bodyPr lIns="0" tIns="0" rIns="0" bIns="0"/>
            <a:lstStyle/>
            <a:p>
              <a:pPr fontAlgn="base">
                <a:spcBef>
                  <a:spcPct val="0"/>
                </a:spcBef>
                <a:spcAft>
                  <a:spcPct val="0"/>
                </a:spcAft>
              </a:pPr>
              <a:endParaRPr>
                <a:solidFill>
                  <a:prstClr val="black"/>
                </a:solidFill>
                <a:ea typeface="微软雅黑 Light" panose="020B0502040204020203" pitchFamily="34" charset="-122"/>
              </a:endParaRPr>
            </a:p>
          </p:txBody>
        </p:sp>
        <p:sp>
          <p:nvSpPr>
            <p:cNvPr id="113" name="Freeform 1001"/>
            <p:cNvSpPr>
              <a:spLocks noEditPoints="1"/>
            </p:cNvSpPr>
            <p:nvPr/>
          </p:nvSpPr>
          <p:spPr bwMode="auto">
            <a:xfrm>
              <a:off x="7041526" y="2448827"/>
              <a:ext cx="492125" cy="546100"/>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grpSp>
      <p:grpSp>
        <p:nvGrpSpPr>
          <p:cNvPr id="7" name="组合 6"/>
          <p:cNvGrpSpPr/>
          <p:nvPr/>
        </p:nvGrpSpPr>
        <p:grpSpPr>
          <a:xfrm>
            <a:off x="4687213" y="1805024"/>
            <a:ext cx="1052190" cy="780196"/>
            <a:chOff x="4687213" y="2034226"/>
            <a:chExt cx="1052190" cy="780196"/>
          </a:xfrm>
        </p:grpSpPr>
        <p:sp>
          <p:nvSpPr>
            <p:cNvPr id="51" name="Shape 17538"/>
            <p:cNvSpPr/>
            <p:nvPr/>
          </p:nvSpPr>
          <p:spPr>
            <a:xfrm flipH="1">
              <a:off x="4687213" y="2034226"/>
              <a:ext cx="1052190" cy="780196"/>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4"/>
            </a:solidFill>
            <a:ln w="12700">
              <a:miter lim="400000"/>
            </a:ln>
          </p:spPr>
          <p:txBody>
            <a:bodyPr lIns="0" tIns="0" rIns="0" bIns="0"/>
            <a:lstStyle/>
            <a:p>
              <a:pPr fontAlgn="base">
                <a:spcBef>
                  <a:spcPct val="0"/>
                </a:spcBef>
                <a:spcAft>
                  <a:spcPct val="0"/>
                </a:spcAft>
              </a:pPr>
              <a:endParaRPr>
                <a:solidFill>
                  <a:prstClr val="black"/>
                </a:solidFill>
                <a:ea typeface="微软雅黑 Light" panose="020B0502040204020203" pitchFamily="34" charset="-122"/>
              </a:endParaRPr>
            </a:p>
          </p:txBody>
        </p:sp>
        <p:sp>
          <p:nvSpPr>
            <p:cNvPr id="118" name="Rectangle 1026"/>
            <p:cNvSpPr>
              <a:spLocks noChangeArrowheads="1"/>
            </p:cNvSpPr>
            <p:nvPr/>
          </p:nvSpPr>
          <p:spPr bwMode="auto">
            <a:xfrm>
              <a:off x="5055990" y="2692006"/>
              <a:ext cx="315913" cy="30163"/>
            </a:xfrm>
            <a:prstGeom prst="rect">
              <a:avLst/>
            </a:pr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19" name="Freeform 1027"/>
            <p:cNvSpPr/>
            <p:nvPr/>
          </p:nvSpPr>
          <p:spPr bwMode="auto">
            <a:xfrm>
              <a:off x="5371903" y="2293543"/>
              <a:ext cx="82550" cy="134938"/>
            </a:xfrm>
            <a:custGeom>
              <a:avLst/>
              <a:gdLst>
                <a:gd name="T0" fmla="*/ 13 w 14"/>
                <a:gd name="T1" fmla="*/ 10 h 23"/>
                <a:gd name="T2" fmla="*/ 12 w 14"/>
                <a:gd name="T3" fmla="*/ 8 h 23"/>
                <a:gd name="T4" fmla="*/ 5 w 14"/>
                <a:gd name="T5" fmla="*/ 1 h 23"/>
                <a:gd name="T6" fmla="*/ 1 w 14"/>
                <a:gd name="T7" fmla="*/ 1 h 23"/>
                <a:gd name="T8" fmla="*/ 1 w 14"/>
                <a:gd name="T9" fmla="*/ 5 h 23"/>
                <a:gd name="T10" fmla="*/ 7 w 14"/>
                <a:gd name="T11" fmla="*/ 11 h 23"/>
                <a:gd name="T12" fmla="*/ 8 w 14"/>
                <a:gd name="T13" fmla="*/ 20 h 23"/>
                <a:gd name="T14" fmla="*/ 11 w 14"/>
                <a:gd name="T15" fmla="*/ 23 h 23"/>
                <a:gd name="T16" fmla="*/ 14 w 14"/>
                <a:gd name="T17" fmla="*/ 20 h 23"/>
                <a:gd name="T18" fmla="*/ 13 w 14"/>
                <a:gd name="T19" fmla="*/ 10 h 23"/>
                <a:gd name="T20" fmla="*/ 13 w 14"/>
                <a:gd name="T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3">
                  <a:moveTo>
                    <a:pt x="13" y="10"/>
                  </a:moveTo>
                  <a:cubicBezTo>
                    <a:pt x="13" y="9"/>
                    <a:pt x="13" y="8"/>
                    <a:pt x="12" y="8"/>
                  </a:cubicBezTo>
                  <a:cubicBezTo>
                    <a:pt x="5" y="1"/>
                    <a:pt x="5" y="1"/>
                    <a:pt x="5" y="1"/>
                  </a:cubicBezTo>
                  <a:cubicBezTo>
                    <a:pt x="4" y="0"/>
                    <a:pt x="2" y="0"/>
                    <a:pt x="1" y="1"/>
                  </a:cubicBezTo>
                  <a:cubicBezTo>
                    <a:pt x="0" y="2"/>
                    <a:pt x="0" y="4"/>
                    <a:pt x="1" y="5"/>
                  </a:cubicBezTo>
                  <a:cubicBezTo>
                    <a:pt x="7" y="11"/>
                    <a:pt x="7" y="11"/>
                    <a:pt x="7" y="11"/>
                  </a:cubicBezTo>
                  <a:cubicBezTo>
                    <a:pt x="8" y="20"/>
                    <a:pt x="8" y="20"/>
                    <a:pt x="8" y="20"/>
                  </a:cubicBezTo>
                  <a:cubicBezTo>
                    <a:pt x="8" y="21"/>
                    <a:pt x="9" y="23"/>
                    <a:pt x="11" y="23"/>
                  </a:cubicBezTo>
                  <a:cubicBezTo>
                    <a:pt x="12" y="23"/>
                    <a:pt x="14" y="21"/>
                    <a:pt x="14" y="20"/>
                  </a:cubicBezTo>
                  <a:cubicBezTo>
                    <a:pt x="13" y="10"/>
                    <a:pt x="13" y="10"/>
                    <a:pt x="13" y="10"/>
                  </a:cubicBezTo>
                  <a:cubicBezTo>
                    <a:pt x="13" y="10"/>
                    <a:pt x="13" y="10"/>
                    <a:pt x="13" y="10"/>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0" name="Freeform 1028"/>
            <p:cNvSpPr/>
            <p:nvPr/>
          </p:nvSpPr>
          <p:spPr bwMode="auto">
            <a:xfrm>
              <a:off x="5371903" y="2452293"/>
              <a:ext cx="82550" cy="228600"/>
            </a:xfrm>
            <a:custGeom>
              <a:avLst/>
              <a:gdLst>
                <a:gd name="T0" fmla="*/ 10 w 14"/>
                <a:gd name="T1" fmla="*/ 0 h 39"/>
                <a:gd name="T2" fmla="*/ 10 w 14"/>
                <a:gd name="T3" fmla="*/ 32 h 39"/>
                <a:gd name="T4" fmla="*/ 7 w 14"/>
                <a:gd name="T5" fmla="*/ 35 h 39"/>
                <a:gd name="T6" fmla="*/ 3 w 14"/>
                <a:gd name="T7" fmla="*/ 32 h 39"/>
                <a:gd name="T8" fmla="*/ 3 w 14"/>
                <a:gd name="T9" fmla="*/ 8 h 39"/>
                <a:gd name="T10" fmla="*/ 0 w 14"/>
                <a:gd name="T11" fmla="*/ 8 h 39"/>
                <a:gd name="T12" fmla="*/ 0 w 14"/>
                <a:gd name="T13" fmla="*/ 32 h 39"/>
                <a:gd name="T14" fmla="*/ 7 w 14"/>
                <a:gd name="T15" fmla="*/ 39 h 39"/>
                <a:gd name="T16" fmla="*/ 14 w 14"/>
                <a:gd name="T17" fmla="*/ 32 h 39"/>
                <a:gd name="T18" fmla="*/ 14 w 14"/>
                <a:gd name="T19" fmla="*/ 0 h 39"/>
                <a:gd name="T20" fmla="*/ 10 w 14"/>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9">
                  <a:moveTo>
                    <a:pt x="10" y="0"/>
                  </a:moveTo>
                  <a:cubicBezTo>
                    <a:pt x="10" y="32"/>
                    <a:pt x="10" y="32"/>
                    <a:pt x="10" y="32"/>
                  </a:cubicBezTo>
                  <a:cubicBezTo>
                    <a:pt x="10" y="34"/>
                    <a:pt x="9" y="35"/>
                    <a:pt x="7" y="35"/>
                  </a:cubicBezTo>
                  <a:cubicBezTo>
                    <a:pt x="5" y="35"/>
                    <a:pt x="3" y="34"/>
                    <a:pt x="3" y="32"/>
                  </a:cubicBezTo>
                  <a:cubicBezTo>
                    <a:pt x="3" y="8"/>
                    <a:pt x="3" y="8"/>
                    <a:pt x="3" y="8"/>
                  </a:cubicBezTo>
                  <a:cubicBezTo>
                    <a:pt x="0" y="8"/>
                    <a:pt x="0" y="8"/>
                    <a:pt x="0" y="8"/>
                  </a:cubicBezTo>
                  <a:cubicBezTo>
                    <a:pt x="0" y="32"/>
                    <a:pt x="0" y="32"/>
                    <a:pt x="0" y="32"/>
                  </a:cubicBezTo>
                  <a:cubicBezTo>
                    <a:pt x="0" y="35"/>
                    <a:pt x="3" y="39"/>
                    <a:pt x="7" y="39"/>
                  </a:cubicBezTo>
                  <a:cubicBezTo>
                    <a:pt x="10" y="39"/>
                    <a:pt x="14" y="35"/>
                    <a:pt x="14" y="32"/>
                  </a:cubicBezTo>
                  <a:cubicBezTo>
                    <a:pt x="14" y="0"/>
                    <a:pt x="14" y="0"/>
                    <a:pt x="14" y="0"/>
                  </a:cubicBezTo>
                  <a:lnTo>
                    <a:pt x="10" y="0"/>
                  </a:ln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121" name="Freeform 1029"/>
            <p:cNvSpPr>
              <a:spLocks noEditPoints="1"/>
            </p:cNvSpPr>
            <p:nvPr/>
          </p:nvSpPr>
          <p:spPr bwMode="auto">
            <a:xfrm>
              <a:off x="5084565" y="2258618"/>
              <a:ext cx="265113" cy="411163"/>
            </a:xfrm>
            <a:custGeom>
              <a:avLst/>
              <a:gdLst>
                <a:gd name="T0" fmla="*/ 39 w 45"/>
                <a:gd name="T1" fmla="*/ 0 h 70"/>
                <a:gd name="T2" fmla="*/ 6 w 45"/>
                <a:gd name="T3" fmla="*/ 0 h 70"/>
                <a:gd name="T4" fmla="*/ 0 w 45"/>
                <a:gd name="T5" fmla="*/ 6 h 70"/>
                <a:gd name="T6" fmla="*/ 0 w 45"/>
                <a:gd name="T7" fmla="*/ 50 h 70"/>
                <a:gd name="T8" fmla="*/ 0 w 45"/>
                <a:gd name="T9" fmla="*/ 59 h 70"/>
                <a:gd name="T10" fmla="*/ 0 w 45"/>
                <a:gd name="T11" fmla="*/ 70 h 70"/>
                <a:gd name="T12" fmla="*/ 45 w 45"/>
                <a:gd name="T13" fmla="*/ 70 h 70"/>
                <a:gd name="T14" fmla="*/ 45 w 45"/>
                <a:gd name="T15" fmla="*/ 59 h 70"/>
                <a:gd name="T16" fmla="*/ 45 w 45"/>
                <a:gd name="T17" fmla="*/ 50 h 70"/>
                <a:gd name="T18" fmla="*/ 45 w 45"/>
                <a:gd name="T19" fmla="*/ 6 h 70"/>
                <a:gd name="T20" fmla="*/ 39 w 45"/>
                <a:gd name="T21" fmla="*/ 0 h 70"/>
                <a:gd name="T22" fmla="*/ 7 w 45"/>
                <a:gd name="T23" fmla="*/ 15 h 70"/>
                <a:gd name="T24" fmla="*/ 13 w 45"/>
                <a:gd name="T25" fmla="*/ 9 h 70"/>
                <a:gd name="T26" fmla="*/ 31 w 45"/>
                <a:gd name="T27" fmla="*/ 9 h 70"/>
                <a:gd name="T28" fmla="*/ 37 w 45"/>
                <a:gd name="T29" fmla="*/ 15 h 70"/>
                <a:gd name="T30" fmla="*/ 37 w 45"/>
                <a:gd name="T31" fmla="*/ 18 h 70"/>
                <a:gd name="T32" fmla="*/ 31 w 45"/>
                <a:gd name="T33" fmla="*/ 24 h 70"/>
                <a:gd name="T34" fmla="*/ 13 w 45"/>
                <a:gd name="T35" fmla="*/ 24 h 70"/>
                <a:gd name="T36" fmla="*/ 7 w 45"/>
                <a:gd name="T37" fmla="*/ 18 h 70"/>
                <a:gd name="T38" fmla="*/ 7 w 45"/>
                <a:gd name="T39" fmla="*/ 1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70">
                  <a:moveTo>
                    <a:pt x="39" y="0"/>
                  </a:moveTo>
                  <a:cubicBezTo>
                    <a:pt x="6" y="0"/>
                    <a:pt x="6" y="0"/>
                    <a:pt x="6" y="0"/>
                  </a:cubicBezTo>
                  <a:cubicBezTo>
                    <a:pt x="3" y="0"/>
                    <a:pt x="0" y="3"/>
                    <a:pt x="0" y="6"/>
                  </a:cubicBezTo>
                  <a:cubicBezTo>
                    <a:pt x="0" y="50"/>
                    <a:pt x="0" y="50"/>
                    <a:pt x="0" y="50"/>
                  </a:cubicBezTo>
                  <a:cubicBezTo>
                    <a:pt x="0" y="59"/>
                    <a:pt x="0" y="59"/>
                    <a:pt x="0" y="59"/>
                  </a:cubicBezTo>
                  <a:cubicBezTo>
                    <a:pt x="0" y="70"/>
                    <a:pt x="0" y="70"/>
                    <a:pt x="0" y="70"/>
                  </a:cubicBezTo>
                  <a:cubicBezTo>
                    <a:pt x="45" y="70"/>
                    <a:pt x="45" y="70"/>
                    <a:pt x="45" y="70"/>
                  </a:cubicBezTo>
                  <a:cubicBezTo>
                    <a:pt x="45" y="59"/>
                    <a:pt x="45" y="59"/>
                    <a:pt x="45" y="59"/>
                  </a:cubicBezTo>
                  <a:cubicBezTo>
                    <a:pt x="45" y="50"/>
                    <a:pt x="45" y="50"/>
                    <a:pt x="45" y="50"/>
                  </a:cubicBezTo>
                  <a:cubicBezTo>
                    <a:pt x="45" y="6"/>
                    <a:pt x="45" y="6"/>
                    <a:pt x="45" y="6"/>
                  </a:cubicBezTo>
                  <a:cubicBezTo>
                    <a:pt x="45" y="3"/>
                    <a:pt x="42" y="0"/>
                    <a:pt x="39" y="0"/>
                  </a:cubicBezTo>
                  <a:close/>
                  <a:moveTo>
                    <a:pt x="7" y="15"/>
                  </a:moveTo>
                  <a:cubicBezTo>
                    <a:pt x="7" y="12"/>
                    <a:pt x="10" y="9"/>
                    <a:pt x="13" y="9"/>
                  </a:cubicBezTo>
                  <a:cubicBezTo>
                    <a:pt x="31" y="9"/>
                    <a:pt x="31" y="9"/>
                    <a:pt x="31" y="9"/>
                  </a:cubicBezTo>
                  <a:cubicBezTo>
                    <a:pt x="34" y="9"/>
                    <a:pt x="37" y="12"/>
                    <a:pt x="37" y="15"/>
                  </a:cubicBezTo>
                  <a:cubicBezTo>
                    <a:pt x="37" y="18"/>
                    <a:pt x="37" y="18"/>
                    <a:pt x="37" y="18"/>
                  </a:cubicBezTo>
                  <a:cubicBezTo>
                    <a:pt x="37" y="21"/>
                    <a:pt x="34" y="24"/>
                    <a:pt x="31" y="24"/>
                  </a:cubicBezTo>
                  <a:cubicBezTo>
                    <a:pt x="13" y="24"/>
                    <a:pt x="13" y="24"/>
                    <a:pt x="13" y="24"/>
                  </a:cubicBezTo>
                  <a:cubicBezTo>
                    <a:pt x="10" y="24"/>
                    <a:pt x="7" y="21"/>
                    <a:pt x="7" y="18"/>
                  </a:cubicBezTo>
                  <a:lnTo>
                    <a:pt x="7" y="15"/>
                  </a:ln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grpSp>
      <p:grpSp>
        <p:nvGrpSpPr>
          <p:cNvPr id="3" name="组合 2"/>
          <p:cNvGrpSpPr/>
          <p:nvPr/>
        </p:nvGrpSpPr>
        <p:grpSpPr>
          <a:xfrm>
            <a:off x="3104496" y="3160062"/>
            <a:ext cx="2948458" cy="1552601"/>
            <a:chOff x="3104496" y="3160062"/>
            <a:chExt cx="2948458" cy="1552601"/>
          </a:xfrm>
        </p:grpSpPr>
        <p:sp>
          <p:nvSpPr>
            <p:cNvPr id="67" name="Shape 17554"/>
            <p:cNvSpPr/>
            <p:nvPr/>
          </p:nvSpPr>
          <p:spPr>
            <a:xfrm>
              <a:off x="3474314" y="3160062"/>
              <a:ext cx="2195373" cy="1479273"/>
            </a:xfrm>
            <a:custGeom>
              <a:avLst/>
              <a:gdLst/>
              <a:ahLst/>
              <a:cxnLst>
                <a:cxn ang="0">
                  <a:pos x="wd2" y="hd2"/>
                </a:cxn>
                <a:cxn ang="5400000">
                  <a:pos x="wd2" y="hd2"/>
                </a:cxn>
                <a:cxn ang="10800000">
                  <a:pos x="wd2" y="hd2"/>
                </a:cxn>
                <a:cxn ang="16200000">
                  <a:pos x="wd2" y="hd2"/>
                </a:cxn>
              </a:cxnLst>
              <a:rect l="0" t="0" r="r" b="b"/>
              <a:pathLst>
                <a:path w="21600" h="21600" extrusionOk="0">
                  <a:moveTo>
                    <a:pt x="21600" y="20621"/>
                  </a:moveTo>
                  <a:cubicBezTo>
                    <a:pt x="21600" y="21152"/>
                    <a:pt x="21374" y="21600"/>
                    <a:pt x="21110" y="21600"/>
                  </a:cubicBezTo>
                  <a:cubicBezTo>
                    <a:pt x="490" y="21600"/>
                    <a:pt x="490" y="21600"/>
                    <a:pt x="490" y="21600"/>
                  </a:cubicBezTo>
                  <a:cubicBezTo>
                    <a:pt x="226" y="21600"/>
                    <a:pt x="0" y="21152"/>
                    <a:pt x="0" y="20621"/>
                  </a:cubicBezTo>
                  <a:cubicBezTo>
                    <a:pt x="0" y="979"/>
                    <a:pt x="0" y="979"/>
                    <a:pt x="0" y="979"/>
                  </a:cubicBezTo>
                  <a:cubicBezTo>
                    <a:pt x="0" y="448"/>
                    <a:pt x="226" y="0"/>
                    <a:pt x="490" y="0"/>
                  </a:cubicBezTo>
                  <a:cubicBezTo>
                    <a:pt x="21110" y="0"/>
                    <a:pt x="21110" y="0"/>
                    <a:pt x="21110" y="0"/>
                  </a:cubicBezTo>
                  <a:cubicBezTo>
                    <a:pt x="21374" y="0"/>
                    <a:pt x="21600" y="448"/>
                    <a:pt x="21600" y="979"/>
                  </a:cubicBezTo>
                  <a:cubicBezTo>
                    <a:pt x="21600" y="20621"/>
                    <a:pt x="21600" y="20621"/>
                    <a:pt x="21600" y="20621"/>
                  </a:cubicBezTo>
                </a:path>
              </a:pathLst>
            </a:custGeom>
            <a:solidFill>
              <a:schemeClr val="bg1">
                <a:lumMod val="6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微软雅黑 Light" panose="020B0502040204020203" pitchFamily="34" charset="-122"/>
              </a:endParaRPr>
            </a:p>
          </p:txBody>
        </p:sp>
        <p:sp>
          <p:nvSpPr>
            <p:cNvPr id="68" name="Shape 17555"/>
            <p:cNvSpPr/>
            <p:nvPr/>
          </p:nvSpPr>
          <p:spPr>
            <a:xfrm>
              <a:off x="3561725" y="3240749"/>
              <a:ext cx="2027274" cy="1250659"/>
            </a:xfrm>
            <a:prstGeom prst="rect">
              <a:avLst/>
            </a:prstGeom>
            <a:solidFill>
              <a:schemeClr val="bg1">
                <a:lumMod val="8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微软雅黑 Light" panose="020B0502040204020203" pitchFamily="34" charset="-122"/>
              </a:endParaRPr>
            </a:p>
          </p:txBody>
        </p:sp>
        <p:sp>
          <p:nvSpPr>
            <p:cNvPr id="69" name="Shape 17557"/>
            <p:cNvSpPr/>
            <p:nvPr/>
          </p:nvSpPr>
          <p:spPr>
            <a:xfrm>
              <a:off x="3105863" y="4642060"/>
              <a:ext cx="2947091" cy="70603"/>
            </a:xfrm>
            <a:custGeom>
              <a:avLst/>
              <a:gdLst/>
              <a:ahLst/>
              <a:cxnLst>
                <a:cxn ang="0">
                  <a:pos x="wd2" y="hd2"/>
                </a:cxn>
                <a:cxn ang="5400000">
                  <a:pos x="wd2" y="hd2"/>
                </a:cxn>
                <a:cxn ang="10800000">
                  <a:pos x="wd2" y="hd2"/>
                </a:cxn>
                <a:cxn ang="16200000">
                  <a:pos x="wd2" y="hd2"/>
                </a:cxn>
              </a:cxnLst>
              <a:rect l="0" t="0" r="r" b="b"/>
              <a:pathLst>
                <a:path w="21468" h="21600" extrusionOk="0">
                  <a:moveTo>
                    <a:pt x="8" y="2919"/>
                  </a:moveTo>
                  <a:cubicBezTo>
                    <a:pt x="8" y="2919"/>
                    <a:pt x="-132" y="13427"/>
                    <a:pt x="817" y="21600"/>
                  </a:cubicBezTo>
                  <a:cubicBezTo>
                    <a:pt x="20630" y="21600"/>
                    <a:pt x="20630" y="21600"/>
                    <a:pt x="20630" y="21600"/>
                  </a:cubicBezTo>
                  <a:cubicBezTo>
                    <a:pt x="20630" y="21600"/>
                    <a:pt x="21286" y="19849"/>
                    <a:pt x="21454" y="7005"/>
                  </a:cubicBezTo>
                  <a:cubicBezTo>
                    <a:pt x="21468" y="0"/>
                    <a:pt x="21468" y="0"/>
                    <a:pt x="21468" y="0"/>
                  </a:cubicBezTo>
                  <a:lnTo>
                    <a:pt x="8" y="2919"/>
                  </a:lnTo>
                  <a:close/>
                </a:path>
              </a:pathLst>
            </a:custGeom>
            <a:solidFill>
              <a:schemeClr val="tx1">
                <a:lumMod val="50000"/>
                <a:lumOff val="50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微软雅黑 Light" panose="020B0502040204020203" pitchFamily="34" charset="-122"/>
              </a:endParaRPr>
            </a:p>
          </p:txBody>
        </p:sp>
        <p:sp>
          <p:nvSpPr>
            <p:cNvPr id="70" name="Shape 17558"/>
            <p:cNvSpPr/>
            <p:nvPr/>
          </p:nvSpPr>
          <p:spPr>
            <a:xfrm>
              <a:off x="3104496" y="4583226"/>
              <a:ext cx="2948113" cy="83191"/>
            </a:xfrm>
            <a:custGeom>
              <a:avLst/>
              <a:gdLst/>
              <a:ahLst/>
              <a:cxnLst>
                <a:cxn ang="0">
                  <a:pos x="wd2" y="hd2"/>
                </a:cxn>
                <a:cxn ang="5400000">
                  <a:pos x="wd2" y="hd2"/>
                </a:cxn>
                <a:cxn ang="10800000">
                  <a:pos x="wd2" y="hd2"/>
                </a:cxn>
                <a:cxn ang="16200000">
                  <a:pos x="wd2" y="hd2"/>
                </a:cxn>
              </a:cxnLst>
              <a:rect l="0" t="0" r="r" b="b"/>
              <a:pathLst>
                <a:path w="21573" h="20169" extrusionOk="0">
                  <a:moveTo>
                    <a:pt x="14" y="0"/>
                  </a:moveTo>
                  <a:cubicBezTo>
                    <a:pt x="0" y="17464"/>
                    <a:pt x="0" y="17464"/>
                    <a:pt x="0" y="17464"/>
                  </a:cubicBezTo>
                  <a:cubicBezTo>
                    <a:pt x="14" y="21600"/>
                    <a:pt x="224" y="19762"/>
                    <a:pt x="224" y="19762"/>
                  </a:cubicBezTo>
                  <a:cubicBezTo>
                    <a:pt x="21348" y="19762"/>
                    <a:pt x="21348" y="19762"/>
                    <a:pt x="21348" y="19762"/>
                  </a:cubicBezTo>
                  <a:cubicBezTo>
                    <a:pt x="21600" y="20681"/>
                    <a:pt x="21572" y="18383"/>
                    <a:pt x="21572" y="18383"/>
                  </a:cubicBezTo>
                  <a:cubicBezTo>
                    <a:pt x="21572" y="0"/>
                    <a:pt x="21572" y="0"/>
                    <a:pt x="21572" y="0"/>
                  </a:cubicBezTo>
                  <a:lnTo>
                    <a:pt x="14" y="0"/>
                  </a:lnTo>
                  <a:close/>
                </a:path>
              </a:pathLst>
            </a:custGeom>
            <a:solidFill>
              <a:schemeClr val="bg1">
                <a:lumMod val="7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微软雅黑 Light" panose="020B0502040204020203" pitchFamily="34" charset="-122"/>
              </a:endParaRPr>
            </a:p>
          </p:txBody>
        </p:sp>
        <p:sp>
          <p:nvSpPr>
            <p:cNvPr id="71" name="Shape 17559"/>
            <p:cNvSpPr/>
            <p:nvPr/>
          </p:nvSpPr>
          <p:spPr>
            <a:xfrm>
              <a:off x="4378466" y="4583226"/>
              <a:ext cx="401797" cy="41646"/>
            </a:xfrm>
            <a:custGeom>
              <a:avLst/>
              <a:gdLst/>
              <a:ahLst/>
              <a:cxnLst>
                <a:cxn ang="0">
                  <a:pos x="wd2" y="hd2"/>
                </a:cxn>
                <a:cxn ang="5400000">
                  <a:pos x="wd2" y="hd2"/>
                </a:cxn>
                <a:cxn ang="10800000">
                  <a:pos x="wd2" y="hd2"/>
                </a:cxn>
                <a:cxn ang="16200000">
                  <a:pos x="wd2" y="hd2"/>
                </a:cxn>
              </a:cxnLst>
              <a:rect l="0" t="0" r="r" b="b"/>
              <a:pathLst>
                <a:path w="20902" h="19112" extrusionOk="0">
                  <a:moveTo>
                    <a:pt x="1478" y="19008"/>
                  </a:moveTo>
                  <a:cubicBezTo>
                    <a:pt x="19196" y="19008"/>
                    <a:pt x="19196" y="19008"/>
                    <a:pt x="19196" y="19008"/>
                  </a:cubicBezTo>
                  <a:cubicBezTo>
                    <a:pt x="19196" y="19008"/>
                    <a:pt x="21087" y="21600"/>
                    <a:pt x="20888" y="864"/>
                  </a:cubicBezTo>
                  <a:cubicBezTo>
                    <a:pt x="84" y="0"/>
                    <a:pt x="84" y="0"/>
                    <a:pt x="84" y="0"/>
                  </a:cubicBezTo>
                  <a:cubicBezTo>
                    <a:pt x="84" y="0"/>
                    <a:pt x="-513" y="17280"/>
                    <a:pt x="1478" y="19008"/>
                  </a:cubicBezTo>
                </a:path>
              </a:pathLst>
            </a:custGeom>
            <a:solidFill>
              <a:schemeClr val="bg1">
                <a:lumMod val="9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微软雅黑 Light" panose="020B0502040204020203" pitchFamily="34" charset="-122"/>
              </a:endParaRPr>
            </a:p>
          </p:txBody>
        </p:sp>
        <p:sp>
          <p:nvSpPr>
            <p:cNvPr id="130" name="Freeform 1002"/>
            <p:cNvSpPr>
              <a:spLocks noEditPoints="1"/>
            </p:cNvSpPr>
            <p:nvPr/>
          </p:nvSpPr>
          <p:spPr bwMode="auto">
            <a:xfrm>
              <a:off x="4274859" y="3699673"/>
              <a:ext cx="539750" cy="400050"/>
            </a:xfrm>
            <a:custGeom>
              <a:avLst/>
              <a:gdLst>
                <a:gd name="T0" fmla="*/ 92 w 92"/>
                <a:gd name="T1" fmla="*/ 34 h 68"/>
                <a:gd name="T2" fmla="*/ 75 w 92"/>
                <a:gd name="T3" fmla="*/ 17 h 68"/>
                <a:gd name="T4" fmla="*/ 58 w 92"/>
                <a:gd name="T5" fmla="*/ 0 h 68"/>
                <a:gd name="T6" fmla="*/ 40 w 92"/>
                <a:gd name="T7" fmla="*/ 17 h 68"/>
                <a:gd name="T8" fmla="*/ 23 w 92"/>
                <a:gd name="T9" fmla="*/ 34 h 68"/>
                <a:gd name="T10" fmla="*/ 0 w 92"/>
                <a:gd name="T11" fmla="*/ 34 h 68"/>
                <a:gd name="T12" fmla="*/ 0 w 92"/>
                <a:gd name="T13" fmla="*/ 68 h 68"/>
                <a:gd name="T14" fmla="*/ 58 w 92"/>
                <a:gd name="T15" fmla="*/ 68 h 68"/>
                <a:gd name="T16" fmla="*/ 58 w 92"/>
                <a:gd name="T17" fmla="*/ 43 h 68"/>
                <a:gd name="T18" fmla="*/ 75 w 92"/>
                <a:gd name="T19" fmla="*/ 43 h 68"/>
                <a:gd name="T20" fmla="*/ 75 w 92"/>
                <a:gd name="T21" fmla="*/ 68 h 68"/>
                <a:gd name="T22" fmla="*/ 92 w 92"/>
                <a:gd name="T23" fmla="*/ 68 h 68"/>
                <a:gd name="T24" fmla="*/ 92 w 92"/>
                <a:gd name="T25" fmla="*/ 34 h 68"/>
                <a:gd name="T26" fmla="*/ 20 w 92"/>
                <a:gd name="T27" fmla="*/ 55 h 68"/>
                <a:gd name="T28" fmla="*/ 7 w 92"/>
                <a:gd name="T29" fmla="*/ 55 h 68"/>
                <a:gd name="T30" fmla="*/ 7 w 92"/>
                <a:gd name="T31" fmla="*/ 42 h 68"/>
                <a:gd name="T32" fmla="*/ 20 w 92"/>
                <a:gd name="T33" fmla="*/ 42 h 68"/>
                <a:gd name="T34" fmla="*/ 20 w 92"/>
                <a:gd name="T35" fmla="*/ 55 h 68"/>
                <a:gd name="T36" fmla="*/ 40 w 92"/>
                <a:gd name="T37" fmla="*/ 55 h 68"/>
                <a:gd name="T38" fmla="*/ 27 w 92"/>
                <a:gd name="T39" fmla="*/ 55 h 68"/>
                <a:gd name="T40" fmla="*/ 27 w 92"/>
                <a:gd name="T41" fmla="*/ 42 h 68"/>
                <a:gd name="T42" fmla="*/ 40 w 92"/>
                <a:gd name="T43" fmla="*/ 42 h 68"/>
                <a:gd name="T44" fmla="*/ 40 w 92"/>
                <a:gd name="T45" fmla="*/ 55 h 68"/>
                <a:gd name="T46" fmla="*/ 55 w 92"/>
                <a:gd name="T47" fmla="*/ 29 h 68"/>
                <a:gd name="T48" fmla="*/ 49 w 92"/>
                <a:gd name="T49" fmla="*/ 22 h 68"/>
                <a:gd name="T50" fmla="*/ 55 w 92"/>
                <a:gd name="T51" fmla="*/ 16 h 68"/>
                <a:gd name="T52" fmla="*/ 61 w 92"/>
                <a:gd name="T53" fmla="*/ 22 h 68"/>
                <a:gd name="T54" fmla="*/ 55 w 92"/>
                <a:gd name="T55"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68">
                  <a:moveTo>
                    <a:pt x="92" y="34"/>
                  </a:moveTo>
                  <a:cubicBezTo>
                    <a:pt x="75" y="17"/>
                    <a:pt x="75" y="17"/>
                    <a:pt x="75" y="17"/>
                  </a:cubicBezTo>
                  <a:cubicBezTo>
                    <a:pt x="58" y="0"/>
                    <a:pt x="58" y="0"/>
                    <a:pt x="58" y="0"/>
                  </a:cubicBezTo>
                  <a:cubicBezTo>
                    <a:pt x="40" y="17"/>
                    <a:pt x="40" y="17"/>
                    <a:pt x="40" y="17"/>
                  </a:cubicBezTo>
                  <a:cubicBezTo>
                    <a:pt x="23" y="34"/>
                    <a:pt x="23" y="34"/>
                    <a:pt x="23" y="34"/>
                  </a:cubicBezTo>
                  <a:cubicBezTo>
                    <a:pt x="0" y="34"/>
                    <a:pt x="0" y="34"/>
                    <a:pt x="0" y="34"/>
                  </a:cubicBezTo>
                  <a:cubicBezTo>
                    <a:pt x="0" y="68"/>
                    <a:pt x="0" y="68"/>
                    <a:pt x="0" y="68"/>
                  </a:cubicBezTo>
                  <a:cubicBezTo>
                    <a:pt x="58" y="68"/>
                    <a:pt x="58" y="68"/>
                    <a:pt x="58" y="68"/>
                  </a:cubicBezTo>
                  <a:cubicBezTo>
                    <a:pt x="58" y="43"/>
                    <a:pt x="58" y="43"/>
                    <a:pt x="58" y="43"/>
                  </a:cubicBezTo>
                  <a:cubicBezTo>
                    <a:pt x="75" y="43"/>
                    <a:pt x="75" y="43"/>
                    <a:pt x="75" y="43"/>
                  </a:cubicBezTo>
                  <a:cubicBezTo>
                    <a:pt x="75" y="68"/>
                    <a:pt x="75" y="68"/>
                    <a:pt x="75" y="68"/>
                  </a:cubicBezTo>
                  <a:cubicBezTo>
                    <a:pt x="92" y="68"/>
                    <a:pt x="92" y="68"/>
                    <a:pt x="92" y="68"/>
                  </a:cubicBezTo>
                  <a:cubicBezTo>
                    <a:pt x="92" y="34"/>
                    <a:pt x="92" y="34"/>
                    <a:pt x="92" y="34"/>
                  </a:cubicBezTo>
                  <a:close/>
                  <a:moveTo>
                    <a:pt x="20" y="55"/>
                  </a:moveTo>
                  <a:cubicBezTo>
                    <a:pt x="7" y="55"/>
                    <a:pt x="7" y="55"/>
                    <a:pt x="7" y="55"/>
                  </a:cubicBezTo>
                  <a:cubicBezTo>
                    <a:pt x="7" y="42"/>
                    <a:pt x="7" y="42"/>
                    <a:pt x="7" y="42"/>
                  </a:cubicBezTo>
                  <a:cubicBezTo>
                    <a:pt x="20" y="42"/>
                    <a:pt x="20" y="42"/>
                    <a:pt x="20" y="42"/>
                  </a:cubicBezTo>
                  <a:lnTo>
                    <a:pt x="20" y="55"/>
                  </a:lnTo>
                  <a:close/>
                  <a:moveTo>
                    <a:pt x="40" y="55"/>
                  </a:moveTo>
                  <a:cubicBezTo>
                    <a:pt x="27" y="55"/>
                    <a:pt x="27" y="55"/>
                    <a:pt x="27" y="55"/>
                  </a:cubicBezTo>
                  <a:cubicBezTo>
                    <a:pt x="27" y="42"/>
                    <a:pt x="27" y="42"/>
                    <a:pt x="27" y="42"/>
                  </a:cubicBezTo>
                  <a:cubicBezTo>
                    <a:pt x="40" y="42"/>
                    <a:pt x="40" y="42"/>
                    <a:pt x="40" y="42"/>
                  </a:cubicBezTo>
                  <a:lnTo>
                    <a:pt x="40" y="55"/>
                  </a:lnTo>
                  <a:close/>
                  <a:moveTo>
                    <a:pt x="55" y="29"/>
                  </a:moveTo>
                  <a:cubicBezTo>
                    <a:pt x="52" y="29"/>
                    <a:pt x="49" y="26"/>
                    <a:pt x="49" y="22"/>
                  </a:cubicBezTo>
                  <a:cubicBezTo>
                    <a:pt x="49" y="19"/>
                    <a:pt x="52" y="16"/>
                    <a:pt x="55" y="16"/>
                  </a:cubicBezTo>
                  <a:cubicBezTo>
                    <a:pt x="59" y="16"/>
                    <a:pt x="61" y="19"/>
                    <a:pt x="61" y="22"/>
                  </a:cubicBezTo>
                  <a:cubicBezTo>
                    <a:pt x="61" y="26"/>
                    <a:pt x="59" y="29"/>
                    <a:pt x="55" y="29"/>
                  </a:cubicBez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31" name="Freeform 1003"/>
            <p:cNvSpPr/>
            <p:nvPr/>
          </p:nvSpPr>
          <p:spPr bwMode="auto">
            <a:xfrm>
              <a:off x="4251047" y="3659986"/>
              <a:ext cx="581025" cy="228600"/>
            </a:xfrm>
            <a:custGeom>
              <a:avLst/>
              <a:gdLst>
                <a:gd name="T0" fmla="*/ 329 w 366"/>
                <a:gd name="T1" fmla="*/ 103 h 144"/>
                <a:gd name="T2" fmla="*/ 329 w 366"/>
                <a:gd name="T3" fmla="*/ 33 h 144"/>
                <a:gd name="T4" fmla="*/ 300 w 366"/>
                <a:gd name="T5" fmla="*/ 33 h 144"/>
                <a:gd name="T6" fmla="*/ 300 w 366"/>
                <a:gd name="T7" fmla="*/ 73 h 144"/>
                <a:gd name="T8" fmla="*/ 229 w 366"/>
                <a:gd name="T9" fmla="*/ 0 h 144"/>
                <a:gd name="T10" fmla="*/ 163 w 366"/>
                <a:gd name="T11" fmla="*/ 66 h 144"/>
                <a:gd name="T12" fmla="*/ 74 w 366"/>
                <a:gd name="T13" fmla="*/ 70 h 144"/>
                <a:gd name="T14" fmla="*/ 0 w 366"/>
                <a:gd name="T15" fmla="*/ 144 h 144"/>
                <a:gd name="T16" fmla="*/ 100 w 366"/>
                <a:gd name="T17" fmla="*/ 144 h 144"/>
                <a:gd name="T18" fmla="*/ 100 w 366"/>
                <a:gd name="T19" fmla="*/ 144 h 144"/>
                <a:gd name="T20" fmla="*/ 229 w 366"/>
                <a:gd name="T21" fmla="*/ 11 h 144"/>
                <a:gd name="T22" fmla="*/ 359 w 366"/>
                <a:gd name="T23" fmla="*/ 144 h 144"/>
                <a:gd name="T24" fmla="*/ 366 w 366"/>
                <a:gd name="T25" fmla="*/ 140 h 144"/>
                <a:gd name="T26" fmla="*/ 329 w 366"/>
                <a:gd name="T27"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144">
                  <a:moveTo>
                    <a:pt x="329" y="103"/>
                  </a:moveTo>
                  <a:lnTo>
                    <a:pt x="329" y="33"/>
                  </a:lnTo>
                  <a:lnTo>
                    <a:pt x="300" y="33"/>
                  </a:lnTo>
                  <a:lnTo>
                    <a:pt x="300" y="73"/>
                  </a:lnTo>
                  <a:lnTo>
                    <a:pt x="229" y="0"/>
                  </a:lnTo>
                  <a:lnTo>
                    <a:pt x="163" y="66"/>
                  </a:lnTo>
                  <a:lnTo>
                    <a:pt x="74" y="70"/>
                  </a:lnTo>
                  <a:lnTo>
                    <a:pt x="0" y="144"/>
                  </a:lnTo>
                  <a:lnTo>
                    <a:pt x="100" y="144"/>
                  </a:lnTo>
                  <a:lnTo>
                    <a:pt x="100" y="144"/>
                  </a:lnTo>
                  <a:lnTo>
                    <a:pt x="229" y="11"/>
                  </a:lnTo>
                  <a:lnTo>
                    <a:pt x="359" y="144"/>
                  </a:lnTo>
                  <a:lnTo>
                    <a:pt x="366" y="140"/>
                  </a:lnTo>
                  <a:lnTo>
                    <a:pt x="329" y="103"/>
                  </a:ln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right)">
                                      <p:cBhvr>
                                        <p:cTn id="13" dur="500"/>
                                        <p:tgtEl>
                                          <p:spTgt spid="55"/>
                                        </p:tgtEl>
                                      </p:cBhvr>
                                    </p:animEffect>
                                  </p:childTnLst>
                                </p:cTn>
                              </p:par>
                            </p:childTnLst>
                          </p:cTn>
                        </p:par>
                        <p:par>
                          <p:cTn id="14" fill="hold">
                            <p:stCondLst>
                              <p:cond delay="1500"/>
                            </p:stCondLst>
                            <p:childTnLst>
                              <p:par>
                                <p:cTn id="15" presetID="55"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childTnLst>
                          </p:cTn>
                        </p:par>
                        <p:par>
                          <p:cTn id="24" fill="hold">
                            <p:stCondLst>
                              <p:cond delay="3000"/>
                            </p:stCondLst>
                            <p:childTnLst>
                              <p:par>
                                <p:cTn id="25" presetID="22" presetClass="entr" presetSubtype="2"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right)">
                                      <p:cBhvr>
                                        <p:cTn id="27" dur="500"/>
                                        <p:tgtEl>
                                          <p:spTgt spid="58"/>
                                        </p:tgtEl>
                                      </p:cBhvr>
                                    </p:animEffect>
                                  </p:childTnLst>
                                </p:cTn>
                              </p:par>
                            </p:childTnLst>
                          </p:cTn>
                        </p:par>
                        <p:par>
                          <p:cTn id="28" fill="hold">
                            <p:stCondLst>
                              <p:cond delay="3500"/>
                            </p:stCondLst>
                            <p:childTnLst>
                              <p:par>
                                <p:cTn id="29" presetID="55"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0.7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left)">
                                      <p:cBhvr>
                                        <p:cTn id="37" dur="500"/>
                                        <p:tgtEl>
                                          <p:spTgt spid="64"/>
                                        </p:tgtEl>
                                      </p:cBhvr>
                                    </p:animEffect>
                                  </p:childTnLst>
                                </p:cTn>
                              </p:par>
                            </p:childTnLst>
                          </p:cTn>
                        </p:par>
                        <p:par>
                          <p:cTn id="38" fill="hold">
                            <p:stCondLst>
                              <p:cond delay="5000"/>
                            </p:stCondLst>
                            <p:childTnLst>
                              <p:par>
                                <p:cTn id="39" presetID="2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wipe(down)">
                                      <p:cBhvr>
                                        <p:cTn id="41" dur="500"/>
                                        <p:tgtEl>
                                          <p:spTgt spid="59"/>
                                        </p:tgtEl>
                                      </p:cBhvr>
                                    </p:animEffect>
                                  </p:childTnLst>
                                </p:cTn>
                              </p:par>
                            </p:childTnLst>
                          </p:cTn>
                        </p:par>
                        <p:par>
                          <p:cTn id="42" fill="hold">
                            <p:stCondLst>
                              <p:cond delay="5500"/>
                            </p:stCondLst>
                            <p:childTnLst>
                              <p:par>
                                <p:cTn id="43" presetID="55"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strVal val="#ppt_w*0.70"/>
                                          </p:val>
                                        </p:tav>
                                        <p:tav tm="100000">
                                          <p:val>
                                            <p:strVal val="#ppt_w"/>
                                          </p:val>
                                        </p:tav>
                                      </p:tavLst>
                                    </p:anim>
                                    <p:anim calcmode="lin" valueType="num">
                                      <p:cBhvr>
                                        <p:cTn id="46" dur="1000" fill="hold"/>
                                        <p:tgtEl>
                                          <p:spTgt spid="6"/>
                                        </p:tgtEl>
                                        <p:attrNameLst>
                                          <p:attrName>ppt_h</p:attrName>
                                        </p:attrNameLst>
                                      </p:cBhvr>
                                      <p:tavLst>
                                        <p:tav tm="0">
                                          <p:val>
                                            <p:strVal val="#ppt_h"/>
                                          </p:val>
                                        </p:tav>
                                        <p:tav tm="100000">
                                          <p:val>
                                            <p:strVal val="#ppt_h"/>
                                          </p:val>
                                        </p:tav>
                                      </p:tavLst>
                                    </p:anim>
                                    <p:animEffect transition="in" filter="fade">
                                      <p:cBhvr>
                                        <p:cTn id="47" dur="1000"/>
                                        <p:tgtEl>
                                          <p:spTgt spid="6"/>
                                        </p:tgtEl>
                                      </p:cBhvr>
                                    </p:animEffect>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wipe(left)">
                                      <p:cBhvr>
                                        <p:cTn id="51" dur="500"/>
                                        <p:tgtEl>
                                          <p:spTgt spid="66"/>
                                        </p:tgtEl>
                                      </p:cBhvr>
                                    </p:animEffect>
                                  </p:childTnLst>
                                </p:cTn>
                              </p:par>
                            </p:childTnLst>
                          </p:cTn>
                        </p:par>
                        <p:par>
                          <p:cTn id="52" fill="hold">
                            <p:stCondLst>
                              <p:cond delay="7000"/>
                            </p:stCondLst>
                            <p:childTnLst>
                              <p:par>
                                <p:cTn id="53" presetID="55"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strVal val="#ppt_w*0.70"/>
                                          </p:val>
                                        </p:tav>
                                        <p:tav tm="100000">
                                          <p:val>
                                            <p:strVal val="#ppt_w"/>
                                          </p:val>
                                        </p:tav>
                                      </p:tavLst>
                                    </p:anim>
                                    <p:anim calcmode="lin" valueType="num">
                                      <p:cBhvr>
                                        <p:cTn id="56" dur="1000" fill="hold"/>
                                        <p:tgtEl>
                                          <p:spTgt spid="7"/>
                                        </p:tgtEl>
                                        <p:attrNameLst>
                                          <p:attrName>ppt_h</p:attrName>
                                        </p:attrNameLst>
                                      </p:cBhvr>
                                      <p:tavLst>
                                        <p:tav tm="0">
                                          <p:val>
                                            <p:strVal val="#ppt_h"/>
                                          </p:val>
                                        </p:tav>
                                        <p:tav tm="100000">
                                          <p:val>
                                            <p:strVal val="#ppt_h"/>
                                          </p:val>
                                        </p:tav>
                                      </p:tavLst>
                                    </p:anim>
                                    <p:animEffect transition="in" filter="fade">
                                      <p:cBhvr>
                                        <p:cTn id="57" dur="1000"/>
                                        <p:tgtEl>
                                          <p:spTgt spid="7"/>
                                        </p:tgtEl>
                                      </p:cBhvr>
                                    </p:animEffect>
                                  </p:childTnLst>
                                </p:cTn>
                              </p:par>
                            </p:childTnLst>
                          </p:cTn>
                        </p:par>
                        <p:par>
                          <p:cTn id="58" fill="hold">
                            <p:stCondLst>
                              <p:cond delay="8000"/>
                            </p:stCondLst>
                            <p:childTnLst>
                              <p:par>
                                <p:cTn id="59" presetID="2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down)">
                                      <p:cBhvr>
                                        <p:cTn id="61" dur="500"/>
                                        <p:tgtEl>
                                          <p:spTgt spid="60"/>
                                        </p:tgtEl>
                                      </p:cBhvr>
                                    </p:animEffect>
                                  </p:childTnLst>
                                </p:cTn>
                              </p:par>
                            </p:childTnLst>
                          </p:cTn>
                        </p:par>
                        <p:par>
                          <p:cTn id="62" fill="hold">
                            <p:stCondLst>
                              <p:cond delay="8500"/>
                            </p:stCondLst>
                            <p:childTnLst>
                              <p:par>
                                <p:cTn id="63" presetID="22" presetClass="entr" presetSubtype="8"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left)">
                                      <p:cBhvr>
                                        <p:cTn id="65" dur="500"/>
                                        <p:tgtEl>
                                          <p:spTgt spid="65"/>
                                        </p:tgtEl>
                                      </p:cBhvr>
                                    </p:animEffect>
                                  </p:childTnLst>
                                </p:cTn>
                              </p:par>
                            </p:childTnLst>
                          </p:cTn>
                        </p:par>
                        <p:par>
                          <p:cTn id="66" fill="hold">
                            <p:stCondLst>
                              <p:cond delay="9000"/>
                            </p:stCondLst>
                            <p:childTnLst>
                              <p:par>
                                <p:cTn id="67" presetID="22" presetClass="entr" presetSubtype="4" fill="hold" grpId="0"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wipe(down)">
                                      <p:cBhvr>
                                        <p:cTn id="69" dur="500"/>
                                        <p:tgtEl>
                                          <p:spTgt spid="57"/>
                                        </p:tgtEl>
                                      </p:cBhvr>
                                    </p:animEffect>
                                  </p:childTnLst>
                                </p:cTn>
                              </p:par>
                            </p:childTnLst>
                          </p:cTn>
                        </p:par>
                        <p:par>
                          <p:cTn id="70" fill="hold">
                            <p:stCondLst>
                              <p:cond delay="9500"/>
                            </p:stCondLst>
                            <p:childTnLst>
                              <p:par>
                                <p:cTn id="71" presetID="55" presetClass="entr" presetSubtype="0" fill="hold" nodeType="after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000" fill="hold"/>
                                        <p:tgtEl>
                                          <p:spTgt spid="8"/>
                                        </p:tgtEl>
                                        <p:attrNameLst>
                                          <p:attrName>ppt_w</p:attrName>
                                        </p:attrNameLst>
                                      </p:cBhvr>
                                      <p:tavLst>
                                        <p:tav tm="0">
                                          <p:val>
                                            <p:strVal val="#ppt_w*0.70"/>
                                          </p:val>
                                        </p:tav>
                                        <p:tav tm="100000">
                                          <p:val>
                                            <p:strVal val="#ppt_w"/>
                                          </p:val>
                                        </p:tav>
                                      </p:tavLst>
                                    </p:anim>
                                    <p:anim calcmode="lin" valueType="num">
                                      <p:cBhvr>
                                        <p:cTn id="74" dur="1000" fill="hold"/>
                                        <p:tgtEl>
                                          <p:spTgt spid="8"/>
                                        </p:tgtEl>
                                        <p:attrNameLst>
                                          <p:attrName>ppt_h</p:attrName>
                                        </p:attrNameLst>
                                      </p:cBhvr>
                                      <p:tavLst>
                                        <p:tav tm="0">
                                          <p:val>
                                            <p:strVal val="#ppt_h"/>
                                          </p:val>
                                        </p:tav>
                                        <p:tav tm="100000">
                                          <p:val>
                                            <p:strVal val="#ppt_h"/>
                                          </p:val>
                                        </p:tav>
                                      </p:tavLst>
                                    </p:anim>
                                    <p:animEffect transition="in" filter="fade">
                                      <p:cBhvr>
                                        <p:cTn id="75" dur="1000"/>
                                        <p:tgtEl>
                                          <p:spTgt spid="8"/>
                                        </p:tgtEl>
                                      </p:cBhvr>
                                    </p:animEffect>
                                  </p:childTnLst>
                                </p:cTn>
                              </p:par>
                            </p:childTnLst>
                          </p:cTn>
                        </p:par>
                        <p:par>
                          <p:cTn id="76" fill="hold">
                            <p:stCondLst>
                              <p:cond delay="10500"/>
                            </p:stCondLst>
                            <p:childTnLst>
                              <p:par>
                                <p:cTn id="77" presetID="22" presetClass="entr" presetSubtype="8"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left)">
                                      <p:cBhvr>
                                        <p:cTn id="79" dur="500"/>
                                        <p:tgtEl>
                                          <p:spTgt spid="63"/>
                                        </p:tgtEl>
                                      </p:cBhvr>
                                    </p:animEffect>
                                  </p:childTnLst>
                                </p:cTn>
                              </p:par>
                            </p:childTnLst>
                          </p:cTn>
                        </p:par>
                        <p:par>
                          <p:cTn id="80" fill="hold">
                            <p:stCondLst>
                              <p:cond delay="11000"/>
                            </p:stCondLst>
                            <p:childTnLst>
                              <p:par>
                                <p:cTn id="81" presetID="22" presetClass="entr" presetSubtype="4"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wipe(down)">
                                      <p:cBhvr>
                                        <p:cTn id="83" dur="500"/>
                                        <p:tgtEl>
                                          <p:spTgt spid="56"/>
                                        </p:tgtEl>
                                      </p:cBhvr>
                                    </p:animEffect>
                                  </p:childTnLst>
                                </p:cTn>
                              </p:par>
                            </p:childTnLst>
                          </p:cTn>
                        </p:par>
                        <p:par>
                          <p:cTn id="84" fill="hold">
                            <p:stCondLst>
                              <p:cond delay="11500"/>
                            </p:stCondLst>
                            <p:childTnLst>
                              <p:par>
                                <p:cTn id="85" presetID="55" presetClass="entr" presetSubtype="0" fill="hold"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1000" fill="hold"/>
                                        <p:tgtEl>
                                          <p:spTgt spid="9"/>
                                        </p:tgtEl>
                                        <p:attrNameLst>
                                          <p:attrName>ppt_w</p:attrName>
                                        </p:attrNameLst>
                                      </p:cBhvr>
                                      <p:tavLst>
                                        <p:tav tm="0">
                                          <p:val>
                                            <p:strVal val="#ppt_w*0.70"/>
                                          </p:val>
                                        </p:tav>
                                        <p:tav tm="100000">
                                          <p:val>
                                            <p:strVal val="#ppt_w"/>
                                          </p:val>
                                        </p:tav>
                                      </p:tavLst>
                                    </p:anim>
                                    <p:anim calcmode="lin" valueType="num">
                                      <p:cBhvr>
                                        <p:cTn id="88" dur="1000" fill="hold"/>
                                        <p:tgtEl>
                                          <p:spTgt spid="9"/>
                                        </p:tgtEl>
                                        <p:attrNameLst>
                                          <p:attrName>ppt_h</p:attrName>
                                        </p:attrNameLst>
                                      </p:cBhvr>
                                      <p:tavLst>
                                        <p:tav tm="0">
                                          <p:val>
                                            <p:strVal val="#ppt_h"/>
                                          </p:val>
                                        </p:tav>
                                        <p:tav tm="100000">
                                          <p:val>
                                            <p:strVal val="#ppt_h"/>
                                          </p:val>
                                        </p:tav>
                                      </p:tavLst>
                                    </p:anim>
                                    <p:animEffect transition="in" filter="fade">
                                      <p:cBhvr>
                                        <p:cTn id="89" dur="1000"/>
                                        <p:tgtEl>
                                          <p:spTgt spid="9"/>
                                        </p:tgtEl>
                                      </p:cBhvr>
                                    </p:animEffect>
                                  </p:childTnLst>
                                </p:cTn>
                              </p:par>
                            </p:childTnLst>
                          </p:cTn>
                        </p:par>
                        <p:par>
                          <p:cTn id="90" fill="hold">
                            <p:stCondLst>
                              <p:cond delay="12500"/>
                            </p:stCondLst>
                            <p:childTnLst>
                              <p:par>
                                <p:cTn id="91" presetID="22" presetClass="entr" presetSubtype="8" fill="hold" grpId="0" nodeType="after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wipe(left)">
                                      <p:cBhvr>
                                        <p:cTn id="9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48942" y="1206927"/>
            <a:ext cx="5575117" cy="600849"/>
            <a:chOff x="2748942" y="1206927"/>
            <a:chExt cx="5575117" cy="600849"/>
          </a:xfrm>
        </p:grpSpPr>
        <p:sp>
          <p:nvSpPr>
            <p:cNvPr id="58384" name="Rectangle 31"/>
            <p:cNvSpPr>
              <a:spLocks noChangeArrowheads="1"/>
            </p:cNvSpPr>
            <p:nvPr/>
          </p:nvSpPr>
          <p:spPr bwMode="auto">
            <a:xfrm>
              <a:off x="2748942" y="1515676"/>
              <a:ext cx="3779205" cy="261938"/>
            </a:xfrm>
            <a:prstGeom prst="rect">
              <a:avLst/>
            </a:prstGeom>
            <a:pattFill prst="ltUpDiag">
              <a:fgClr>
                <a:schemeClr val="accent1"/>
              </a:fgClr>
              <a:bgClr>
                <a:schemeClr val="bg1"/>
              </a:bgClr>
            </a:patt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8385" name="Rectangle 32"/>
            <p:cNvSpPr>
              <a:spLocks noChangeArrowheads="1"/>
            </p:cNvSpPr>
            <p:nvPr/>
          </p:nvSpPr>
          <p:spPr bwMode="auto">
            <a:xfrm>
              <a:off x="2748942" y="1255326"/>
              <a:ext cx="4522816" cy="260350"/>
            </a:xfrm>
            <a:prstGeom prst="rect">
              <a:avLst/>
            </a:prstGeom>
            <a:solidFill>
              <a:schemeClr val="accent1"/>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00" name="TextBox 99"/>
            <p:cNvSpPr txBox="1"/>
            <p:nvPr/>
          </p:nvSpPr>
          <p:spPr bwMode="auto">
            <a:xfrm>
              <a:off x="7369952" y="120692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sp>
          <p:nvSpPr>
            <p:cNvPr id="101" name="TextBox 100"/>
            <p:cNvSpPr txBox="1"/>
            <p:nvPr/>
          </p:nvSpPr>
          <p:spPr bwMode="auto">
            <a:xfrm>
              <a:off x="6633594" y="153077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grpSp>
      <p:grpSp>
        <p:nvGrpSpPr>
          <p:cNvPr id="3" name="组合 2"/>
          <p:cNvGrpSpPr/>
          <p:nvPr/>
        </p:nvGrpSpPr>
        <p:grpSpPr>
          <a:xfrm>
            <a:off x="2748942" y="2024811"/>
            <a:ext cx="5195566" cy="554490"/>
            <a:chOff x="2748942" y="2024811"/>
            <a:chExt cx="5195566" cy="554490"/>
          </a:xfrm>
        </p:grpSpPr>
        <p:sp>
          <p:nvSpPr>
            <p:cNvPr id="58382" name="Rectangle 29"/>
            <p:cNvSpPr>
              <a:spLocks noChangeArrowheads="1"/>
            </p:cNvSpPr>
            <p:nvPr/>
          </p:nvSpPr>
          <p:spPr bwMode="auto">
            <a:xfrm>
              <a:off x="2748942" y="2317363"/>
              <a:ext cx="4109698" cy="261938"/>
            </a:xfrm>
            <a:prstGeom prst="rect">
              <a:avLst/>
            </a:prstGeom>
            <a:pattFill prst="ltUpDiag">
              <a:fgClr>
                <a:schemeClr val="accent2"/>
              </a:fgClr>
              <a:bgClr>
                <a:schemeClr val="bg1"/>
              </a:bgClr>
            </a:patt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8383" name="Rectangle 30"/>
            <p:cNvSpPr>
              <a:spLocks noChangeArrowheads="1"/>
            </p:cNvSpPr>
            <p:nvPr/>
          </p:nvSpPr>
          <p:spPr bwMode="auto">
            <a:xfrm>
              <a:off x="2748942" y="2055426"/>
              <a:ext cx="2624125" cy="261938"/>
            </a:xfrm>
            <a:prstGeom prst="rect">
              <a:avLst/>
            </a:prstGeom>
            <a:solidFill>
              <a:schemeClr val="accent2"/>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02" name="TextBox 101"/>
            <p:cNvSpPr txBox="1"/>
            <p:nvPr/>
          </p:nvSpPr>
          <p:spPr bwMode="auto">
            <a:xfrm>
              <a:off x="5479368" y="2024811"/>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sp>
          <p:nvSpPr>
            <p:cNvPr id="103" name="TextBox 102"/>
            <p:cNvSpPr txBox="1"/>
            <p:nvPr/>
          </p:nvSpPr>
          <p:spPr bwMode="auto">
            <a:xfrm>
              <a:off x="6990401" y="229277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grpSp>
      <p:grpSp>
        <p:nvGrpSpPr>
          <p:cNvPr id="4" name="组合 3"/>
          <p:cNvGrpSpPr/>
          <p:nvPr/>
        </p:nvGrpSpPr>
        <p:grpSpPr>
          <a:xfrm>
            <a:off x="2748942" y="2800131"/>
            <a:ext cx="4869434" cy="600849"/>
            <a:chOff x="2748942" y="2800131"/>
            <a:chExt cx="4869434" cy="600849"/>
          </a:xfrm>
        </p:grpSpPr>
        <p:sp>
          <p:nvSpPr>
            <p:cNvPr id="58377" name="Rectangle 25"/>
            <p:cNvSpPr>
              <a:spLocks noChangeArrowheads="1"/>
            </p:cNvSpPr>
            <p:nvPr/>
          </p:nvSpPr>
          <p:spPr bwMode="auto">
            <a:xfrm>
              <a:off x="2748942" y="3117463"/>
              <a:ext cx="3425575" cy="261938"/>
            </a:xfrm>
            <a:prstGeom prst="rect">
              <a:avLst/>
            </a:prstGeom>
            <a:pattFill prst="ltUpDiag">
              <a:fgClr>
                <a:schemeClr val="accent3"/>
              </a:fgClr>
              <a:bgClr>
                <a:schemeClr val="bg1"/>
              </a:bgClr>
            </a:patt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8378" name="Rectangle 26"/>
            <p:cNvSpPr>
              <a:spLocks noChangeArrowheads="1"/>
            </p:cNvSpPr>
            <p:nvPr/>
          </p:nvSpPr>
          <p:spPr bwMode="auto">
            <a:xfrm>
              <a:off x="2748942" y="2855526"/>
              <a:ext cx="3648659" cy="261938"/>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04" name="TextBox 103"/>
            <p:cNvSpPr txBox="1"/>
            <p:nvPr/>
          </p:nvSpPr>
          <p:spPr bwMode="auto">
            <a:xfrm>
              <a:off x="6664269" y="2800131"/>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sp>
          <p:nvSpPr>
            <p:cNvPr id="105" name="TextBox 104"/>
            <p:cNvSpPr txBox="1"/>
            <p:nvPr/>
          </p:nvSpPr>
          <p:spPr bwMode="auto">
            <a:xfrm>
              <a:off x="6373092" y="3123981"/>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grpSp>
      <p:grpSp>
        <p:nvGrpSpPr>
          <p:cNvPr id="5" name="组合 4"/>
          <p:cNvGrpSpPr/>
          <p:nvPr/>
        </p:nvGrpSpPr>
        <p:grpSpPr>
          <a:xfrm>
            <a:off x="2748942" y="3645177"/>
            <a:ext cx="4475486" cy="600849"/>
            <a:chOff x="2748942" y="3645177"/>
            <a:chExt cx="4475486" cy="600849"/>
          </a:xfrm>
        </p:grpSpPr>
        <p:sp>
          <p:nvSpPr>
            <p:cNvPr id="58380" name="Rectangle 27"/>
            <p:cNvSpPr>
              <a:spLocks noChangeArrowheads="1"/>
            </p:cNvSpPr>
            <p:nvPr/>
          </p:nvSpPr>
          <p:spPr bwMode="auto">
            <a:xfrm>
              <a:off x="2748942" y="3941376"/>
              <a:ext cx="2772848" cy="261938"/>
            </a:xfrm>
            <a:prstGeom prst="rect">
              <a:avLst/>
            </a:prstGeom>
            <a:pattFill prst="ltUpDiag">
              <a:fgClr>
                <a:schemeClr val="accent4"/>
              </a:fgClr>
              <a:bgClr>
                <a:schemeClr val="bg1"/>
              </a:bgClr>
            </a:patt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a typeface="微软雅黑 Light" panose="020B0502040204020203" pitchFamily="34" charset="-122"/>
              </a:endParaRPr>
            </a:p>
          </p:txBody>
        </p:sp>
        <p:sp>
          <p:nvSpPr>
            <p:cNvPr id="58381" name="Rectangle 28"/>
            <p:cNvSpPr>
              <a:spLocks noChangeArrowheads="1"/>
            </p:cNvSpPr>
            <p:nvPr/>
          </p:nvSpPr>
          <p:spPr bwMode="auto">
            <a:xfrm>
              <a:off x="2748942" y="3681026"/>
              <a:ext cx="3318164" cy="260350"/>
            </a:xfrm>
            <a:prstGeom prst="rect">
              <a:avLst/>
            </a:prstGeom>
            <a:solidFill>
              <a:schemeClr val="accent4"/>
            </a:solidFill>
            <a:ln>
              <a:noFill/>
            </a:ln>
          </p:spPr>
          <p:txBody>
            <a:bodyPr/>
            <a:lstStyle/>
            <a:p>
              <a:pPr fontAlgn="base">
                <a:spcBef>
                  <a:spcPct val="0"/>
                </a:spcBef>
                <a:spcAft>
                  <a:spcPct val="0"/>
                </a:spcAft>
              </a:pPr>
              <a:endParaRPr lang="zh-CN" altLang="en-US" sz="1600">
                <a:solidFill>
                  <a:prstClr val="black"/>
                </a:solidFill>
                <a:ea typeface="微软雅黑 Light" panose="020B0502040204020203" pitchFamily="34" charset="-122"/>
              </a:endParaRPr>
            </a:p>
          </p:txBody>
        </p:sp>
        <p:sp>
          <p:nvSpPr>
            <p:cNvPr id="106" name="TextBox 105"/>
            <p:cNvSpPr txBox="1"/>
            <p:nvPr/>
          </p:nvSpPr>
          <p:spPr bwMode="auto">
            <a:xfrm>
              <a:off x="6270321" y="364517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sp>
          <p:nvSpPr>
            <p:cNvPr id="107" name="TextBox 106"/>
            <p:cNvSpPr txBox="1"/>
            <p:nvPr/>
          </p:nvSpPr>
          <p:spPr bwMode="auto">
            <a:xfrm>
              <a:off x="5679487" y="396902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微软雅黑 Light" panose="020B0502040204020203" pitchFamily="34" charset="-122"/>
                </a:rPr>
                <a:t>添加标题</a:t>
              </a:r>
            </a:p>
          </p:txBody>
        </p:sp>
      </p:grpSp>
      <p:sp>
        <p:nvSpPr>
          <p:cNvPr id="42" name="矩形 1"/>
          <p:cNvSpPr>
            <a:spLocks noChangeArrowheads="1"/>
          </p:cNvSpPr>
          <p:nvPr/>
        </p:nvSpPr>
        <p:spPr bwMode="auto">
          <a:xfrm>
            <a:off x="817224" y="1440855"/>
            <a:ext cx="1663331"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100" dirty="0">
                <a:solidFill>
                  <a:prstClr val="black">
                    <a:lumMod val="75000"/>
                    <a:lumOff val="25000"/>
                  </a:prstClr>
                </a:solidFill>
                <a:latin typeface="微软雅黑 Light" panose="020B0502040204020203" pitchFamily="34" charset="-122"/>
                <a:ea typeface="微软雅黑 Light" panose="020B0502040204020203"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100" dirty="0">
              <a:solidFill>
                <a:prstClr val="black">
                  <a:lumMod val="75000"/>
                  <a:lumOff val="25000"/>
                </a:prst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stretch>
            <a:fillRect/>
          </a:stretch>
        </p:blipFill>
        <p:spPr>
          <a:xfrm>
            <a:off x="-397" y="-985"/>
            <a:ext cx="9144793" cy="5145470"/>
          </a:xfrm>
          <a:prstGeom prst="rect">
            <a:avLst/>
          </a:prstGeom>
        </p:spPr>
      </p:pic>
      <p:grpSp>
        <p:nvGrpSpPr>
          <p:cNvPr id="29" name="组合 28"/>
          <p:cNvGrpSpPr/>
          <p:nvPr/>
        </p:nvGrpSpPr>
        <p:grpSpPr>
          <a:xfrm>
            <a:off x="3427244" y="306869"/>
            <a:ext cx="988728" cy="4506431"/>
            <a:chOff x="3427244" y="306869"/>
            <a:chExt cx="988728" cy="4506431"/>
          </a:xfrm>
        </p:grpSpPr>
        <p:sp>
          <p:nvSpPr>
            <p:cNvPr id="10" name="MH_Others_1"/>
            <p:cNvSpPr/>
            <p:nvPr>
              <p:custDataLst>
                <p:tags r:id="rId3"/>
              </p:custDataLst>
            </p:nvPr>
          </p:nvSpPr>
          <p:spPr>
            <a:xfrm>
              <a:off x="3894608" y="385195"/>
              <a:ext cx="54000" cy="4428105"/>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FFFFFF"/>
                </a:solidFill>
                <a:latin typeface="微软雅黑 Light" panose="020B0502040204020203" pitchFamily="34" charset="-122"/>
                <a:ea typeface="微软雅黑 Light" panose="020B0502040204020203" pitchFamily="34" charset="-122"/>
              </a:endParaRPr>
            </a:p>
          </p:txBody>
        </p:sp>
        <p:sp>
          <p:nvSpPr>
            <p:cNvPr id="11" name="MH_Others_2"/>
            <p:cNvSpPr/>
            <p:nvPr>
              <p:custDataLst>
                <p:tags r:id="rId4"/>
              </p:custDataLst>
            </p:nvPr>
          </p:nvSpPr>
          <p:spPr>
            <a:xfrm>
              <a:off x="3427244" y="306869"/>
              <a:ext cx="988728" cy="988728"/>
            </a:xfrm>
            <a:prstGeom prst="ellipse">
              <a:avLst/>
            </a:prstGeom>
            <a:solidFill>
              <a:schemeClr val="accent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700" b="1">
                  <a:solidFill>
                    <a:srgbClr val="FFFFFF"/>
                  </a:solidFill>
                  <a:latin typeface="微软雅黑 Light" panose="020B0502040204020203" pitchFamily="34" charset="-122"/>
                  <a:ea typeface="微软雅黑 Light" panose="020B0502040204020203" pitchFamily="34" charset="-122"/>
                  <a:cs typeface="Arial" panose="020B0604020202020204" pitchFamily="34" charset="0"/>
                </a:rPr>
                <a:t>目录</a:t>
              </a:r>
            </a:p>
          </p:txBody>
        </p:sp>
      </p:grpSp>
      <p:grpSp>
        <p:nvGrpSpPr>
          <p:cNvPr id="21" name="组合 20"/>
          <p:cNvGrpSpPr/>
          <p:nvPr/>
        </p:nvGrpSpPr>
        <p:grpSpPr>
          <a:xfrm>
            <a:off x="3582068" y="1899182"/>
            <a:ext cx="989931" cy="710648"/>
            <a:chOff x="3746456" y="948067"/>
            <a:chExt cx="520743" cy="373829"/>
          </a:xfrm>
        </p:grpSpPr>
        <p:sp>
          <p:nvSpPr>
            <p:cNvPr id="12" name="MH_Number_1">
              <a:hlinkClick r:id="rId7" action="ppaction://hlinksldjump"/>
            </p:cNvPr>
            <p:cNvSpPr/>
            <p:nvPr>
              <p:custDataLst>
                <p:tags r:id="rId1"/>
              </p:custDataLst>
            </p:nvPr>
          </p:nvSpPr>
          <p:spPr>
            <a:xfrm>
              <a:off x="3746456" y="948067"/>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4800" dirty="0" smtClean="0">
                  <a:solidFill>
                    <a:srgbClr val="FFFFFF"/>
                  </a:solidFill>
                  <a:latin typeface="Arial" panose="020B0604020202020204" pitchFamily="34" charset="0"/>
                  <a:ea typeface="微软雅黑 Light" panose="020B0502040204020203" pitchFamily="34" charset="-122"/>
                  <a:cs typeface="Arial" panose="020B0604020202020204" pitchFamily="34" charset="0"/>
                </a:rPr>
                <a:t>2</a:t>
              </a:r>
              <a:endParaRPr lang="zh-CN" altLang="en-US" sz="4800" dirty="0">
                <a:solidFill>
                  <a:srgbClr val="FFFFFF"/>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16" name="MH_Others_3"/>
            <p:cNvSpPr/>
            <p:nvPr>
              <p:custDataLst>
                <p:tags r:id="rId2"/>
              </p:custDataLst>
            </p:nvPr>
          </p:nvSpPr>
          <p:spPr>
            <a:xfrm rot="5400000">
              <a:off x="4151662" y="1081327"/>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6600">
                <a:solidFill>
                  <a:srgbClr val="FFFFFF"/>
                </a:solidFill>
                <a:latin typeface="微软雅黑 Light" panose="020B0502040204020203" pitchFamily="34" charset="-122"/>
                <a:ea typeface="微软雅黑 Light" panose="020B0502040204020203" pitchFamily="34" charset="-122"/>
              </a:endParaRPr>
            </a:p>
          </p:txBody>
        </p:sp>
      </p:grpSp>
      <p:sp>
        <p:nvSpPr>
          <p:cNvPr id="25" name="文本框 24"/>
          <p:cNvSpPr txBox="1"/>
          <p:nvPr/>
        </p:nvSpPr>
        <p:spPr>
          <a:xfrm>
            <a:off x="4647276" y="1754238"/>
            <a:ext cx="3262432" cy="830997"/>
          </a:xfrm>
          <a:prstGeom prst="rect">
            <a:avLst/>
          </a:prstGeom>
          <a:noFill/>
        </p:spPr>
        <p:txBody>
          <a:bodyPr wrap="none" rtlCol="0">
            <a:spAutoFit/>
          </a:bodyPr>
          <a:lstStyle/>
          <a:p>
            <a:pPr algn="ctr"/>
            <a:r>
              <a:rPr lang="zh-CN" altLang="en-US" sz="2400" b="1" dirty="0" smtClean="0">
                <a:solidFill>
                  <a:srgbClr val="689C10"/>
                </a:solidFill>
                <a:latin typeface="微软雅黑 Light" panose="020B0502040204020203" pitchFamily="34" charset="-122"/>
                <a:ea typeface="微软雅黑 Light" panose="020B0502040204020203" pitchFamily="34" charset="-122"/>
              </a:rPr>
              <a:t>第二部分</a:t>
            </a:r>
            <a:endParaRPr lang="en-US" altLang="zh-CN" sz="2400" b="1" dirty="0" smtClean="0">
              <a:solidFill>
                <a:srgbClr val="689C10"/>
              </a:solidFill>
              <a:latin typeface="微软雅黑 Light" panose="020B0502040204020203" pitchFamily="34" charset="-122"/>
              <a:ea typeface="微软雅黑 Light" panose="020B0502040204020203" pitchFamily="34" charset="-122"/>
            </a:endParaRPr>
          </a:p>
          <a:p>
            <a:pPr algn="ctr"/>
            <a:r>
              <a:rPr lang="zh-CN" altLang="en-US" sz="2400" b="1" dirty="0" smtClean="0">
                <a:solidFill>
                  <a:srgbClr val="689C10"/>
                </a:solidFill>
                <a:latin typeface="微软雅黑 Light" panose="020B0502040204020203" pitchFamily="34" charset="-122"/>
                <a:ea typeface="微软雅黑 Light" panose="020B0502040204020203" pitchFamily="34" charset="-122"/>
              </a:rPr>
              <a:t>单击此处添加文字标题</a:t>
            </a:r>
            <a:endParaRPr lang="zh-CN" altLang="en-US" sz="2400" b="1" dirty="0">
              <a:solidFill>
                <a:srgbClr val="689C10"/>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by="(-#ppt_w*2)" calcmode="lin" valueType="num">
                                      <p:cBhvr rctx="PPT">
                                        <p:cTn id="17" dur="500" autoRev="1" fill="hold">
                                          <p:stCondLst>
                                            <p:cond delay="0"/>
                                          </p:stCondLst>
                                        </p:cTn>
                                        <p:tgtEl>
                                          <p:spTgt spid="25"/>
                                        </p:tgtEl>
                                        <p:attrNameLst>
                                          <p:attrName>ppt_w</p:attrName>
                                        </p:attrNameLst>
                                      </p:cBhvr>
                                    </p:anim>
                                    <p:anim by="(#ppt_w*0.50)" calcmode="lin" valueType="num">
                                      <p:cBhvr>
                                        <p:cTn id="18" dur="500" decel="50000" autoRev="1" fill="hold">
                                          <p:stCondLst>
                                            <p:cond delay="0"/>
                                          </p:stCondLst>
                                        </p:cTn>
                                        <p:tgtEl>
                                          <p:spTgt spid="25"/>
                                        </p:tgtEl>
                                        <p:attrNameLst>
                                          <p:attrName>ppt_x</p:attrName>
                                        </p:attrNameLst>
                                      </p:cBhvr>
                                    </p:anim>
                                    <p:anim from="(-#ppt_h/2)" to="(#ppt_y)" calcmode="lin" valueType="num">
                                      <p:cBhvr>
                                        <p:cTn id="19" dur="1000" fill="hold">
                                          <p:stCondLst>
                                            <p:cond delay="0"/>
                                          </p:stCondLst>
                                        </p:cTn>
                                        <p:tgtEl>
                                          <p:spTgt spid="25"/>
                                        </p:tgtEl>
                                        <p:attrNameLst>
                                          <p:attrName>ppt_y</p:attrName>
                                        </p:attrNameLst>
                                      </p:cBhvr>
                                    </p:anim>
                                    <p:animRot by="21600000">
                                      <p:cBhvr>
                                        <p:cTn id="20"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78"/>
  <p:tag name="MH_SECTIONID" val="279,280,281,282,"/>
</p:tagLst>
</file>

<file path=ppt/tags/tag10.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1.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2.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4.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5.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6.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8.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9.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2.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22.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23.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24.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26.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27.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3.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4.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6.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8.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heme/theme1.xml><?xml version="1.0" encoding="utf-8"?>
<a:theme xmlns:a="http://schemas.openxmlformats.org/drawingml/2006/main" name="www.2ppt.com">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1507</Words>
  <Application>Microsoft Office PowerPoint</Application>
  <PresentationFormat>全屏显示(16:9)</PresentationFormat>
  <Paragraphs>275</Paragraphs>
  <Slides>27</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Open Sans</vt:lpstr>
      <vt:lpstr>Open Sans Light</vt:lpstr>
      <vt:lpstr>Roboto Condensed Regular</vt:lpstr>
      <vt:lpstr>等线</vt:lpstr>
      <vt:lpstr>宋体</vt:lpstr>
      <vt:lpstr>微软雅黑</vt:lpstr>
      <vt:lpstr>微软雅黑 Light</vt:lpstr>
      <vt:lpstr>Arial</vt:lpstr>
      <vt:lpstr>Calibri</vt:lpstr>
      <vt:lpstr>Calibri Light</vt:lpstr>
      <vt:lpstr>Helvetica</vt:lpstr>
      <vt:lpstr>Roboto condensed</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2021-07-12T03:39:15Z</dcterms:created>
  <dcterms:modified xsi:type="dcterms:W3CDTF">2023-01-10T12:16:14Z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FE709DE964884D468E7CA32E6118AE61</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