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407" r:id="rId3"/>
    <p:sldId id="448" r:id="rId4"/>
    <p:sldId id="449" r:id="rId5"/>
    <p:sldId id="450" r:id="rId6"/>
    <p:sldId id="451" r:id="rId7"/>
    <p:sldId id="452" r:id="rId8"/>
    <p:sldId id="256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F087-1522-401B-B3DE-EC6F6B3498E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1435-B412-484F-BF80-75259C27F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1435-B412-484F-BF80-75259C27FE7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01156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15358" y="2228530"/>
            <a:ext cx="63210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</a:rPr>
              <a:t>Unit </a:t>
            </a:r>
            <a:r>
              <a:rPr lang="en-US" altLang="zh-CN" sz="6000" dirty="0" smtClean="0">
                <a:latin typeface="Times New Roman" panose="02020603050405020304" pitchFamily="18" charset="0"/>
              </a:rPr>
              <a:t>1 A </a:t>
            </a:r>
            <a:r>
              <a:rPr lang="en-US" altLang="zh-CN" sz="6000" dirty="0">
                <a:latin typeface="Times New Roman" panose="02020603050405020304" pitchFamily="18" charset="0"/>
              </a:rPr>
              <a:t>new start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301208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123" name="Picture 3" descr="话题阅读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864535" y="1196752"/>
            <a:ext cx="741492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5235" y="2714238"/>
            <a:ext cx="88204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经过一个丰富多彩的暑假，新的学期又如期而至，同学们从四面八方陆续回到了校园。我们如何为新学期的第一天做准备，如何以积极的态度和饱满的热情投入到新学期的学习、生活中去，为自己制订更高的奋斗目标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5764" y="1053759"/>
          <a:ext cx="8258175" cy="491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8418830" imgH="4177030" progId="Word.Document.8">
                  <p:embed/>
                </p:oleObj>
              </mc:Choice>
              <mc:Fallback>
                <p:oleObj name="Document" r:id="rId3" imgW="8418830" imgH="41770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4" y="1053759"/>
                        <a:ext cx="8258175" cy="491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4175" y="1053759"/>
          <a:ext cx="8261350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053759"/>
                        <a:ext cx="8261350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7351" y="1051852"/>
          <a:ext cx="82581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4" imgW="8416290" imgH="4079240" progId="Word.Document.8">
                  <p:embed/>
                </p:oleObj>
              </mc:Choice>
              <mc:Fallback>
                <p:oleObj name="文档" r:id="rId4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1" y="1051852"/>
                        <a:ext cx="82581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7351" y="1051852"/>
          <a:ext cx="82581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1" y="1051852"/>
                        <a:ext cx="82581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全屏显示(4:3)</PresentationFormat>
  <Paragraphs>4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2023-01-16T22:50:21Z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4CA3DF8424704ED09A8E1C1359270F8B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